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85" r:id="rId4"/>
    <p:sldId id="257" r:id="rId5"/>
    <p:sldId id="268" r:id="rId6"/>
    <p:sldId id="281" r:id="rId7"/>
    <p:sldId id="276" r:id="rId8"/>
    <p:sldId id="258" r:id="rId9"/>
    <p:sldId id="266" r:id="rId10"/>
    <p:sldId id="265" r:id="rId11"/>
    <p:sldId id="270" r:id="rId12"/>
    <p:sldId id="275" r:id="rId13"/>
    <p:sldId id="259" r:id="rId14"/>
    <p:sldId id="283" r:id="rId15"/>
    <p:sldId id="282" r:id="rId16"/>
    <p:sldId id="271" r:id="rId17"/>
    <p:sldId id="284" r:id="rId18"/>
    <p:sldId id="260" r:id="rId19"/>
    <p:sldId id="277" r:id="rId20"/>
    <p:sldId id="272" r:id="rId21"/>
    <p:sldId id="278" r:id="rId22"/>
    <p:sldId id="280" r:id="rId23"/>
    <p:sldId id="261" r:id="rId24"/>
    <p:sldId id="286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9934"/>
    <a:srgbClr val="107A38"/>
    <a:srgbClr val="1A6036"/>
    <a:srgbClr val="9AB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2DE86-CCCE-437B-B3F4-C5D4A96711E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013F4-3E59-4555-BCCD-B8842A7A3D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14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318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942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064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228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15177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66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001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299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590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1318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008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265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6178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6990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791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822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055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814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929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030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0EAC2-07D4-4235-8655-C166AA5F907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7698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013F4-3E59-4555-BCCD-B8842A7A3D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747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5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79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3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99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34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49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81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22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84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12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0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9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15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488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5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09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04190" y="641479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1376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98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18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5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52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6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2DB2-4259-468B-B000-FEFD986FB84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FC9BB-EF98-43F7-9DBC-A5141A610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48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68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430" y="577066"/>
            <a:ext cx="4427803" cy="4863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63696" y="178120"/>
            <a:ext cx="187328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清</a:t>
            </a:r>
            <a:endParaRPr lang="zh-CN" altLang="en-US" sz="150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45437" y="1689386"/>
            <a:ext cx="210826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0" dirty="0">
                <a:gradFill flip="none" rotWithShape="1">
                  <a:gsLst>
                    <a:gs pos="200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明</a:t>
            </a:r>
          </a:p>
        </p:txBody>
      </p:sp>
      <p:sp>
        <p:nvSpPr>
          <p:cNvPr id="11" name="矩形 10"/>
          <p:cNvSpPr/>
          <p:nvPr/>
        </p:nvSpPr>
        <p:spPr>
          <a:xfrm>
            <a:off x="1577113" y="2760991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9900" dirty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节</a:t>
            </a:r>
          </a:p>
        </p:txBody>
      </p:sp>
      <p:sp>
        <p:nvSpPr>
          <p:cNvPr id="12" name="矩形 11"/>
          <p:cNvSpPr/>
          <p:nvPr/>
        </p:nvSpPr>
        <p:spPr>
          <a:xfrm>
            <a:off x="5673559" y="165203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满眼游丝兼落絮</a:t>
            </a:r>
            <a:endParaRPr lang="en-US" altLang="zh-CN" sz="4400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37021" y="3521613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dirty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一霎清明雨</a:t>
            </a:r>
            <a:endParaRPr lang="zh-CN" altLang="en-US" sz="4400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07181" y="2579123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dirty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红杏开时</a:t>
            </a:r>
            <a:endParaRPr lang="en-US" altLang="zh-CN" sz="4400" dirty="0">
              <a:solidFill>
                <a:srgbClr val="333333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228" y="3190918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9615273" y="3103593"/>
            <a:ext cx="5561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汉仪行楷简" panose="02010609000101010101" pitchFamily="49" charset="-122"/>
                <a:ea typeface="汉仪行楷简" panose="02010609000101010101" pitchFamily="49" charset="-122"/>
              </a:rPr>
              <a:t> 冯</a:t>
            </a:r>
            <a:endParaRPr lang="en-US" altLang="zh-CN" sz="2800" b="1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汉仪行楷简" panose="02010609000101010101" pitchFamily="49" charset="-122"/>
                <a:ea typeface="汉仪行楷简" panose="02010609000101010101" pitchFamily="49" charset="-122"/>
              </a:rPr>
              <a:t>延</a:t>
            </a:r>
            <a:endParaRPr lang="en-US" altLang="zh-CN" sz="2800" b="1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汉仪行楷简" panose="02010609000101010101" pitchFamily="49" charset="-122"/>
                <a:ea typeface="汉仪行楷简" panose="02010609000101010101" pitchFamily="49" charset="-122"/>
              </a:rPr>
              <a:t>巳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汉仪行楷简" panose="02010609000101010101" pitchFamily="49" charset="-122"/>
              <a:ea typeface="汉仪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6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58969"/>
            <a:ext cx="12192000" cy="7316969"/>
          </a:xfrm>
          <a:prstGeom prst="rect">
            <a:avLst/>
          </a:prstGeom>
        </p:spPr>
      </p:pic>
      <p:grpSp>
        <p:nvGrpSpPr>
          <p:cNvPr id="3" name="349f9ccc-a929-4188-b388-239f9859b9d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29419" y="1345146"/>
            <a:ext cx="9503745" cy="4055201"/>
            <a:chOff x="1200769" y="1592796"/>
            <a:chExt cx="9503745" cy="4055201"/>
          </a:xfrm>
        </p:grpSpPr>
        <p:sp>
          <p:nvSpPr>
            <p:cNvPr id="4" name="işļîḑe"/>
            <p:cNvSpPr/>
            <p:nvPr/>
          </p:nvSpPr>
          <p:spPr>
            <a:xfrm>
              <a:off x="2027548" y="1790627"/>
              <a:ext cx="2892324" cy="703876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1600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 </a:t>
              </a:r>
              <a:b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5" name="ïṥ1iḑe"/>
            <p:cNvSpPr/>
            <p:nvPr/>
          </p:nvSpPr>
          <p:spPr>
            <a:xfrm>
              <a:off x="2027550" y="2593651"/>
              <a:ext cx="5784644" cy="703876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1600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 </a:t>
              </a:r>
              <a:b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6" name="iSḷïdé"/>
            <p:cNvSpPr/>
            <p:nvPr/>
          </p:nvSpPr>
          <p:spPr>
            <a:xfrm>
              <a:off x="2027550" y="3396674"/>
              <a:ext cx="8676964" cy="703876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1600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 </a:t>
              </a:r>
              <a:b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grpSp>
          <p:nvGrpSpPr>
            <p:cNvPr id="7" name="ïṣḻíďê"/>
            <p:cNvGrpSpPr/>
            <p:nvPr/>
          </p:nvGrpSpPr>
          <p:grpSpPr>
            <a:xfrm>
              <a:off x="2012703" y="1592796"/>
              <a:ext cx="8360226" cy="4055201"/>
              <a:chOff x="391888" y="2287326"/>
              <a:chExt cx="8360226" cy="2942898"/>
            </a:xfrm>
          </p:grpSpPr>
          <p:cxnSp>
            <p:nvCxnSpPr>
              <p:cNvPr id="20" name="Straight Connector 11"/>
              <p:cNvCxnSpPr/>
              <p:nvPr/>
            </p:nvCxnSpPr>
            <p:spPr>
              <a:xfrm>
                <a:off x="391888" y="2287326"/>
                <a:ext cx="0" cy="294289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12"/>
              <p:cNvCxnSpPr/>
              <p:nvPr/>
            </p:nvCxnSpPr>
            <p:spPr>
              <a:xfrm>
                <a:off x="3178630" y="2287326"/>
                <a:ext cx="0" cy="294289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3"/>
              <p:cNvCxnSpPr/>
              <p:nvPr/>
            </p:nvCxnSpPr>
            <p:spPr>
              <a:xfrm>
                <a:off x="5965372" y="2287326"/>
                <a:ext cx="0" cy="294289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14"/>
              <p:cNvCxnSpPr/>
              <p:nvPr/>
            </p:nvCxnSpPr>
            <p:spPr>
              <a:xfrm>
                <a:off x="8752114" y="2287326"/>
                <a:ext cx="0" cy="294289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i$ľïḑé"/>
            <p:cNvSpPr>
              <a:spLocks/>
            </p:cNvSpPr>
            <p:nvPr/>
          </p:nvSpPr>
          <p:spPr bwMode="auto">
            <a:xfrm>
              <a:off x="1200769" y="3520906"/>
              <a:ext cx="455412" cy="455412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îş1íḓê"/>
            <p:cNvSpPr>
              <a:spLocks/>
            </p:cNvSpPr>
            <p:nvPr/>
          </p:nvSpPr>
          <p:spPr bwMode="auto">
            <a:xfrm>
              <a:off x="1200769" y="1928505"/>
              <a:ext cx="455412" cy="455412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" name="iṣḻide"/>
            <p:cNvSpPr>
              <a:spLocks/>
            </p:cNvSpPr>
            <p:nvPr/>
          </p:nvSpPr>
          <p:spPr bwMode="auto">
            <a:xfrm>
              <a:off x="1200769" y="2731645"/>
              <a:ext cx="455412" cy="455412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" name="isḷídê"/>
            <p:cNvGrpSpPr/>
            <p:nvPr/>
          </p:nvGrpSpPr>
          <p:grpSpPr>
            <a:xfrm>
              <a:off x="2436735" y="4509120"/>
              <a:ext cx="1975414" cy="897468"/>
              <a:chOff x="2436735" y="4675527"/>
              <a:chExt cx="1975414" cy="897468"/>
            </a:xfrm>
          </p:grpSpPr>
          <p:sp>
            <p:nvSpPr>
              <p:cNvPr id="18" name="îṩḷîḋê"/>
              <p:cNvSpPr txBox="1">
                <a:spLocks/>
              </p:cNvSpPr>
              <p:nvPr/>
            </p:nvSpPr>
            <p:spPr bwMode="auto">
              <a:xfrm>
                <a:off x="2436735" y="4675527"/>
                <a:ext cx="1975414" cy="32249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sp>
            <p:nvSpPr>
              <p:cNvPr id="19" name="ïŝlídê"/>
              <p:cNvSpPr txBox="1">
                <a:spLocks/>
              </p:cNvSpPr>
              <p:nvPr/>
            </p:nvSpPr>
            <p:spPr bwMode="auto">
              <a:xfrm>
                <a:off x="2436735" y="4998018"/>
                <a:ext cx="1975414" cy="574977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2" name="iṩļîďê"/>
            <p:cNvGrpSpPr/>
            <p:nvPr/>
          </p:nvGrpSpPr>
          <p:grpSpPr>
            <a:xfrm>
              <a:off x="5375920" y="4509120"/>
              <a:ext cx="1975414" cy="897468"/>
              <a:chOff x="2436735" y="4675527"/>
              <a:chExt cx="1975414" cy="897468"/>
            </a:xfrm>
          </p:grpSpPr>
          <p:sp>
            <p:nvSpPr>
              <p:cNvPr id="16" name="išḷïďè"/>
              <p:cNvSpPr txBox="1">
                <a:spLocks/>
              </p:cNvSpPr>
              <p:nvPr/>
            </p:nvSpPr>
            <p:spPr bwMode="auto">
              <a:xfrm>
                <a:off x="2436735" y="4675527"/>
                <a:ext cx="1975414" cy="32249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sp>
            <p:nvSpPr>
              <p:cNvPr id="17" name="iśľidé"/>
              <p:cNvSpPr txBox="1">
                <a:spLocks/>
              </p:cNvSpPr>
              <p:nvPr/>
            </p:nvSpPr>
            <p:spPr bwMode="auto">
              <a:xfrm>
                <a:off x="2436735" y="4998018"/>
                <a:ext cx="1975414" cy="574977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3" name="ïṥľiḍê"/>
            <p:cNvGrpSpPr/>
            <p:nvPr/>
          </p:nvGrpSpPr>
          <p:grpSpPr>
            <a:xfrm>
              <a:off x="8297050" y="4509120"/>
              <a:ext cx="1975414" cy="897468"/>
              <a:chOff x="2436735" y="4675527"/>
              <a:chExt cx="1975414" cy="897468"/>
            </a:xfrm>
          </p:grpSpPr>
          <p:sp>
            <p:nvSpPr>
              <p:cNvPr id="14" name="iṥḻiďê"/>
              <p:cNvSpPr txBox="1">
                <a:spLocks/>
              </p:cNvSpPr>
              <p:nvPr/>
            </p:nvSpPr>
            <p:spPr bwMode="auto">
              <a:xfrm>
                <a:off x="2436735" y="4675527"/>
                <a:ext cx="1975414" cy="32249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sp>
            <p:nvSpPr>
              <p:cNvPr id="15" name="iS1íḋé"/>
              <p:cNvSpPr txBox="1">
                <a:spLocks/>
              </p:cNvSpPr>
              <p:nvPr/>
            </p:nvSpPr>
            <p:spPr bwMode="auto">
              <a:xfrm>
                <a:off x="2436735" y="4998018"/>
                <a:ext cx="1975414" cy="574977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496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8acced5-30e5-4229-a57f-0318e8f4621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87395" y="1737241"/>
            <a:ext cx="10447306" cy="3724099"/>
            <a:chOff x="487395" y="1737242"/>
            <a:chExt cx="10447304" cy="3724098"/>
          </a:xfrm>
        </p:grpSpPr>
        <p:sp>
          <p:nvSpPr>
            <p:cNvPr id="4" name="íslîdè"/>
            <p:cNvSpPr/>
            <p:nvPr/>
          </p:nvSpPr>
          <p:spPr>
            <a:xfrm>
              <a:off x="1317288" y="3054397"/>
              <a:ext cx="826118" cy="1111918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î$lïdê"/>
            <p:cNvSpPr/>
            <p:nvPr/>
          </p:nvSpPr>
          <p:spPr>
            <a:xfrm>
              <a:off x="9274921" y="1737242"/>
              <a:ext cx="826118" cy="242907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" name="íṣḷíḓè"/>
            <p:cNvSpPr/>
            <p:nvPr/>
          </p:nvSpPr>
          <p:spPr>
            <a:xfrm>
              <a:off x="6639382" y="2174281"/>
              <a:ext cx="826118" cy="199203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" name="îšļíďé"/>
            <p:cNvSpPr/>
            <p:nvPr/>
          </p:nvSpPr>
          <p:spPr>
            <a:xfrm>
              <a:off x="3965830" y="2609658"/>
              <a:ext cx="826118" cy="155665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" name="iṡlîḓê"/>
            <p:cNvGrpSpPr/>
            <p:nvPr/>
          </p:nvGrpSpPr>
          <p:grpSpPr>
            <a:xfrm>
              <a:off x="1254250" y="3217309"/>
              <a:ext cx="952194" cy="952194"/>
              <a:chOff x="1254250" y="3217309"/>
              <a:chExt cx="952194" cy="952194"/>
            </a:xfrm>
          </p:grpSpPr>
          <p:sp>
            <p:nvSpPr>
              <p:cNvPr id="37" name="î$ḷïḋe"/>
              <p:cNvSpPr/>
              <p:nvPr/>
            </p:nvSpPr>
            <p:spPr>
              <a:xfrm>
                <a:off x="1254250" y="3217309"/>
                <a:ext cx="952194" cy="952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8" name="îŝ1ïďê"/>
              <p:cNvSpPr/>
              <p:nvPr/>
            </p:nvSpPr>
            <p:spPr>
              <a:xfrm>
                <a:off x="1568091" y="3511892"/>
                <a:ext cx="324512" cy="332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3" extrusionOk="0">
                    <a:moveTo>
                      <a:pt x="14102" y="6331"/>
                    </a:moveTo>
                    <a:cubicBezTo>
                      <a:pt x="13391" y="5619"/>
                      <a:pt x="13391" y="4469"/>
                      <a:pt x="14102" y="3759"/>
                    </a:cubicBezTo>
                    <a:cubicBezTo>
                      <a:pt x="14812" y="3049"/>
                      <a:pt x="15965" y="3049"/>
                      <a:pt x="16674" y="3759"/>
                    </a:cubicBezTo>
                    <a:cubicBezTo>
                      <a:pt x="17385" y="4469"/>
                      <a:pt x="17385" y="5619"/>
                      <a:pt x="16674" y="6331"/>
                    </a:cubicBezTo>
                    <a:cubicBezTo>
                      <a:pt x="15965" y="7041"/>
                      <a:pt x="14812" y="7041"/>
                      <a:pt x="14102" y="6331"/>
                    </a:cubicBezTo>
                    <a:close/>
                    <a:moveTo>
                      <a:pt x="12904" y="13199"/>
                    </a:moveTo>
                    <a:cubicBezTo>
                      <a:pt x="12904" y="13199"/>
                      <a:pt x="21289" y="7286"/>
                      <a:pt x="20359" y="518"/>
                    </a:cubicBezTo>
                    <a:cubicBezTo>
                      <a:pt x="20339" y="369"/>
                      <a:pt x="20289" y="271"/>
                      <a:pt x="20226" y="206"/>
                    </a:cubicBezTo>
                    <a:cubicBezTo>
                      <a:pt x="20162" y="145"/>
                      <a:pt x="20065" y="93"/>
                      <a:pt x="19914" y="72"/>
                    </a:cubicBezTo>
                    <a:cubicBezTo>
                      <a:pt x="13147" y="-856"/>
                      <a:pt x="7233" y="7529"/>
                      <a:pt x="7233" y="7529"/>
                    </a:cubicBezTo>
                    <a:cubicBezTo>
                      <a:pt x="2104" y="6928"/>
                      <a:pt x="2478" y="7929"/>
                      <a:pt x="137" y="13421"/>
                    </a:cubicBezTo>
                    <a:cubicBezTo>
                      <a:pt x="-311" y="14470"/>
                      <a:pt x="416" y="14829"/>
                      <a:pt x="1211" y="14536"/>
                    </a:cubicBezTo>
                    <a:cubicBezTo>
                      <a:pt x="2006" y="14242"/>
                      <a:pt x="3764" y="13593"/>
                      <a:pt x="3764" y="13593"/>
                    </a:cubicBezTo>
                    <a:lnTo>
                      <a:pt x="6840" y="16669"/>
                    </a:lnTo>
                    <a:cubicBezTo>
                      <a:pt x="6840" y="16669"/>
                      <a:pt x="6192" y="18426"/>
                      <a:pt x="5897" y="19222"/>
                    </a:cubicBezTo>
                    <a:cubicBezTo>
                      <a:pt x="5604" y="20018"/>
                      <a:pt x="5963" y="20744"/>
                      <a:pt x="7012" y="20297"/>
                    </a:cubicBezTo>
                    <a:cubicBezTo>
                      <a:pt x="12505" y="17955"/>
                      <a:pt x="13504" y="18328"/>
                      <a:pt x="12904" y="131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9" name="ïṩļidê"/>
            <p:cNvGrpSpPr/>
            <p:nvPr/>
          </p:nvGrpSpPr>
          <p:grpSpPr>
            <a:xfrm>
              <a:off x="3907871" y="3217309"/>
              <a:ext cx="952194" cy="952194"/>
              <a:chOff x="3907871" y="3217309"/>
              <a:chExt cx="952194" cy="952194"/>
            </a:xfrm>
          </p:grpSpPr>
          <p:sp>
            <p:nvSpPr>
              <p:cNvPr id="35" name="î$1ïḍé"/>
              <p:cNvSpPr/>
              <p:nvPr/>
            </p:nvSpPr>
            <p:spPr>
              <a:xfrm>
                <a:off x="3907871" y="3217309"/>
                <a:ext cx="952194" cy="952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6" name="išḻíḍé"/>
              <p:cNvSpPr/>
              <p:nvPr/>
            </p:nvSpPr>
            <p:spPr>
              <a:xfrm>
                <a:off x="4157432" y="3500773"/>
                <a:ext cx="442913" cy="3543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43" y="10800"/>
                    </a:moveTo>
                    <a:cubicBezTo>
                      <a:pt x="17065" y="10800"/>
                      <a:pt x="16800" y="11898"/>
                      <a:pt x="16709" y="12419"/>
                    </a:cubicBezTo>
                    <a:cubicBezTo>
                      <a:pt x="16115" y="15817"/>
                      <a:pt x="13696" y="18359"/>
                      <a:pt x="10800" y="18359"/>
                    </a:cubicBezTo>
                    <a:cubicBezTo>
                      <a:pt x="9130" y="18359"/>
                      <a:pt x="7618" y="17514"/>
                      <a:pt x="6524" y="16146"/>
                    </a:cubicBezTo>
                    <a:cubicBezTo>
                      <a:pt x="6018" y="15513"/>
                      <a:pt x="5198" y="15513"/>
                      <a:pt x="4691" y="16146"/>
                    </a:cubicBezTo>
                    <a:cubicBezTo>
                      <a:pt x="4185" y="16779"/>
                      <a:pt x="4185" y="17804"/>
                      <a:pt x="4691" y="18437"/>
                    </a:cubicBezTo>
                    <a:cubicBezTo>
                      <a:pt x="6255" y="20391"/>
                      <a:pt x="8415" y="21600"/>
                      <a:pt x="10800" y="21600"/>
                    </a:cubicBezTo>
                    <a:cubicBezTo>
                      <a:pt x="14669" y="21600"/>
                      <a:pt x="17943" y="18421"/>
                      <a:pt x="19043" y="14039"/>
                    </a:cubicBezTo>
                    <a:lnTo>
                      <a:pt x="21600" y="14039"/>
                    </a:lnTo>
                    <a:lnTo>
                      <a:pt x="21600" y="10800"/>
                    </a:lnTo>
                    <a:cubicBezTo>
                      <a:pt x="21600" y="10800"/>
                      <a:pt x="18143" y="10800"/>
                      <a:pt x="18143" y="10800"/>
                    </a:cubicBezTo>
                    <a:close/>
                    <a:moveTo>
                      <a:pt x="4891" y="9180"/>
                    </a:moveTo>
                    <a:cubicBezTo>
                      <a:pt x="5484" y="5783"/>
                      <a:pt x="7904" y="3240"/>
                      <a:pt x="10800" y="3240"/>
                    </a:cubicBezTo>
                    <a:cubicBezTo>
                      <a:pt x="12470" y="3240"/>
                      <a:pt x="13982" y="4086"/>
                      <a:pt x="15076" y="5454"/>
                    </a:cubicBezTo>
                    <a:cubicBezTo>
                      <a:pt x="15582" y="6086"/>
                      <a:pt x="16404" y="6086"/>
                      <a:pt x="16909" y="5454"/>
                    </a:cubicBezTo>
                    <a:cubicBezTo>
                      <a:pt x="17415" y="4821"/>
                      <a:pt x="17415" y="3796"/>
                      <a:pt x="16909" y="3163"/>
                    </a:cubicBezTo>
                    <a:cubicBezTo>
                      <a:pt x="15346" y="1209"/>
                      <a:pt x="13186" y="0"/>
                      <a:pt x="10800" y="0"/>
                    </a:cubicBezTo>
                    <a:cubicBezTo>
                      <a:pt x="6931" y="0"/>
                      <a:pt x="3658" y="3178"/>
                      <a:pt x="2557" y="7560"/>
                    </a:cubicBezTo>
                    <a:lnTo>
                      <a:pt x="0" y="7560"/>
                    </a:lnTo>
                    <a:lnTo>
                      <a:pt x="0" y="10800"/>
                    </a:lnTo>
                    <a:lnTo>
                      <a:pt x="3457" y="10800"/>
                    </a:lnTo>
                    <a:cubicBezTo>
                      <a:pt x="4535" y="10800"/>
                      <a:pt x="4800" y="9702"/>
                      <a:pt x="4891" y="9180"/>
                    </a:cubicBezTo>
                    <a:close/>
                    <a:moveTo>
                      <a:pt x="7343" y="10800"/>
                    </a:moveTo>
                    <a:cubicBezTo>
                      <a:pt x="7343" y="13185"/>
                      <a:pt x="8891" y="15120"/>
                      <a:pt x="10800" y="15120"/>
                    </a:cubicBezTo>
                    <a:cubicBezTo>
                      <a:pt x="12709" y="15120"/>
                      <a:pt x="14255" y="13185"/>
                      <a:pt x="14255" y="10800"/>
                    </a:cubicBezTo>
                    <a:cubicBezTo>
                      <a:pt x="14255" y="8415"/>
                      <a:pt x="12709" y="6480"/>
                      <a:pt x="10800" y="6480"/>
                    </a:cubicBezTo>
                    <a:cubicBezTo>
                      <a:pt x="8891" y="6480"/>
                      <a:pt x="7343" y="8415"/>
                      <a:pt x="7343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" name="iṡlïdê"/>
            <p:cNvGrpSpPr/>
            <p:nvPr/>
          </p:nvGrpSpPr>
          <p:grpSpPr>
            <a:xfrm>
              <a:off x="6576344" y="3217309"/>
              <a:ext cx="952194" cy="952194"/>
              <a:chOff x="6576344" y="3217309"/>
              <a:chExt cx="952194" cy="952194"/>
            </a:xfrm>
          </p:grpSpPr>
          <p:sp>
            <p:nvSpPr>
              <p:cNvPr id="33" name="îṡľiḋê"/>
              <p:cNvSpPr/>
              <p:nvPr/>
            </p:nvSpPr>
            <p:spPr>
              <a:xfrm>
                <a:off x="6576344" y="3217309"/>
                <a:ext cx="952194" cy="952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4" name="išlîďê"/>
              <p:cNvSpPr/>
              <p:nvPr/>
            </p:nvSpPr>
            <p:spPr>
              <a:xfrm>
                <a:off x="6882869" y="3527366"/>
                <a:ext cx="339144" cy="332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6" h="20334" extrusionOk="0">
                    <a:moveTo>
                      <a:pt x="19964" y="64"/>
                    </a:moveTo>
                    <a:cubicBezTo>
                      <a:pt x="19154" y="-762"/>
                      <a:pt x="10181" y="6693"/>
                      <a:pt x="7510" y="9416"/>
                    </a:cubicBezTo>
                    <a:cubicBezTo>
                      <a:pt x="6185" y="10767"/>
                      <a:pt x="5743" y="11492"/>
                      <a:pt x="5336" y="12034"/>
                    </a:cubicBezTo>
                    <a:cubicBezTo>
                      <a:pt x="5160" y="12268"/>
                      <a:pt x="5392" y="12341"/>
                      <a:pt x="5498" y="12397"/>
                    </a:cubicBezTo>
                    <a:cubicBezTo>
                      <a:pt x="6023" y="12675"/>
                      <a:pt x="6391" y="12933"/>
                      <a:pt x="6864" y="13417"/>
                    </a:cubicBezTo>
                    <a:cubicBezTo>
                      <a:pt x="7340" y="13900"/>
                      <a:pt x="7594" y="14275"/>
                      <a:pt x="7865" y="14809"/>
                    </a:cubicBezTo>
                    <a:cubicBezTo>
                      <a:pt x="7919" y="14917"/>
                      <a:pt x="7991" y="15156"/>
                      <a:pt x="8222" y="14975"/>
                    </a:cubicBezTo>
                    <a:cubicBezTo>
                      <a:pt x="8753" y="14561"/>
                      <a:pt x="9464" y="14110"/>
                      <a:pt x="10789" y="12758"/>
                    </a:cubicBezTo>
                    <a:cubicBezTo>
                      <a:pt x="13461" y="10036"/>
                      <a:pt x="20774" y="889"/>
                      <a:pt x="19964" y="64"/>
                    </a:cubicBezTo>
                    <a:close/>
                    <a:moveTo>
                      <a:pt x="2465" y="14020"/>
                    </a:moveTo>
                    <a:cubicBezTo>
                      <a:pt x="886" y="15630"/>
                      <a:pt x="2220" y="17281"/>
                      <a:pt x="121" y="19731"/>
                    </a:cubicBezTo>
                    <a:cubicBezTo>
                      <a:pt x="-826" y="20838"/>
                      <a:pt x="4021" y="20501"/>
                      <a:pt x="6421" y="18052"/>
                    </a:cubicBezTo>
                    <a:cubicBezTo>
                      <a:pt x="7439" y="17016"/>
                      <a:pt x="7152" y="15502"/>
                      <a:pt x="6060" y="14389"/>
                    </a:cubicBezTo>
                    <a:cubicBezTo>
                      <a:pt x="4968" y="13275"/>
                      <a:pt x="3483" y="12982"/>
                      <a:pt x="2465" y="140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" name="ïšḻiďe"/>
            <p:cNvGrpSpPr/>
            <p:nvPr/>
          </p:nvGrpSpPr>
          <p:grpSpPr>
            <a:xfrm>
              <a:off x="9211883" y="3217309"/>
              <a:ext cx="952194" cy="952194"/>
              <a:chOff x="9211883" y="3217309"/>
              <a:chExt cx="952194" cy="952194"/>
            </a:xfrm>
          </p:grpSpPr>
          <p:sp>
            <p:nvSpPr>
              <p:cNvPr id="31" name="îṧ1idè"/>
              <p:cNvSpPr/>
              <p:nvPr/>
            </p:nvSpPr>
            <p:spPr>
              <a:xfrm>
                <a:off x="9211883" y="3217309"/>
                <a:ext cx="952194" cy="952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2" name="ïṥḷïḓè"/>
              <p:cNvSpPr/>
              <p:nvPr/>
            </p:nvSpPr>
            <p:spPr>
              <a:xfrm>
                <a:off x="9485313" y="3470751"/>
                <a:ext cx="405332" cy="414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5" y="3821"/>
                    </a:moveTo>
                    <a:lnTo>
                      <a:pt x="4745" y="3821"/>
                    </a:lnTo>
                    <a:cubicBezTo>
                      <a:pt x="4832" y="6659"/>
                      <a:pt x="5371" y="8569"/>
                      <a:pt x="6052" y="9978"/>
                    </a:cubicBezTo>
                    <a:cubicBezTo>
                      <a:pt x="3968" y="8590"/>
                      <a:pt x="2022" y="6988"/>
                      <a:pt x="1735" y="3821"/>
                    </a:cubicBezTo>
                    <a:close/>
                    <a:moveTo>
                      <a:pt x="10800" y="1439"/>
                    </a:moveTo>
                    <a:cubicBezTo>
                      <a:pt x="14079" y="1438"/>
                      <a:pt x="15359" y="2749"/>
                      <a:pt x="15358" y="3236"/>
                    </a:cubicBezTo>
                    <a:cubicBezTo>
                      <a:pt x="15358" y="3725"/>
                      <a:pt x="14080" y="5035"/>
                      <a:pt x="10800" y="5038"/>
                    </a:cubicBezTo>
                    <a:cubicBezTo>
                      <a:pt x="7521" y="5035"/>
                      <a:pt x="6242" y="3725"/>
                      <a:pt x="6242" y="3236"/>
                    </a:cubicBezTo>
                    <a:cubicBezTo>
                      <a:pt x="6241" y="2749"/>
                      <a:pt x="7521" y="1438"/>
                      <a:pt x="10800" y="1439"/>
                    </a:cubicBezTo>
                    <a:close/>
                    <a:moveTo>
                      <a:pt x="15548" y="9978"/>
                    </a:moveTo>
                    <a:cubicBezTo>
                      <a:pt x="16230" y="8569"/>
                      <a:pt x="16768" y="6659"/>
                      <a:pt x="16855" y="3821"/>
                    </a:cubicBezTo>
                    <a:lnTo>
                      <a:pt x="19866" y="3821"/>
                    </a:lnTo>
                    <a:cubicBezTo>
                      <a:pt x="19580" y="6988"/>
                      <a:pt x="17632" y="8590"/>
                      <a:pt x="15548" y="9978"/>
                    </a:cubicBezTo>
                    <a:close/>
                    <a:moveTo>
                      <a:pt x="12216" y="15911"/>
                    </a:moveTo>
                    <a:cubicBezTo>
                      <a:pt x="12216" y="14207"/>
                      <a:pt x="13537" y="13266"/>
                      <a:pt x="15690" y="11871"/>
                    </a:cubicBezTo>
                    <a:cubicBezTo>
                      <a:pt x="18323" y="10163"/>
                      <a:pt x="21600" y="8040"/>
                      <a:pt x="21600" y="2998"/>
                    </a:cubicBezTo>
                    <a:cubicBezTo>
                      <a:pt x="21600" y="2544"/>
                      <a:pt x="21220" y="2177"/>
                      <a:pt x="20750" y="2177"/>
                    </a:cubicBezTo>
                    <a:lnTo>
                      <a:pt x="16635" y="2177"/>
                    </a:lnTo>
                    <a:cubicBezTo>
                      <a:pt x="16053" y="1125"/>
                      <a:pt x="14320" y="0"/>
                      <a:pt x="10800" y="0"/>
                    </a:cubicBezTo>
                    <a:cubicBezTo>
                      <a:pt x="7281" y="0"/>
                      <a:pt x="5547" y="1125"/>
                      <a:pt x="4966" y="2177"/>
                    </a:cubicBezTo>
                    <a:lnTo>
                      <a:pt x="850" y="2177"/>
                    </a:lnTo>
                    <a:cubicBezTo>
                      <a:pt x="380" y="2177"/>
                      <a:pt x="0" y="2544"/>
                      <a:pt x="0" y="2998"/>
                    </a:cubicBezTo>
                    <a:cubicBezTo>
                      <a:pt x="0" y="8040"/>
                      <a:pt x="3277" y="10163"/>
                      <a:pt x="5912" y="11871"/>
                    </a:cubicBezTo>
                    <a:cubicBezTo>
                      <a:pt x="8065" y="13266"/>
                      <a:pt x="9384" y="14207"/>
                      <a:pt x="9384" y="15911"/>
                    </a:cubicBezTo>
                    <a:lnTo>
                      <a:pt x="9384" y="17450"/>
                    </a:lnTo>
                    <a:cubicBezTo>
                      <a:pt x="7122" y="17696"/>
                      <a:pt x="5461" y="18514"/>
                      <a:pt x="5461" y="19487"/>
                    </a:cubicBezTo>
                    <a:cubicBezTo>
                      <a:pt x="5461" y="20654"/>
                      <a:pt x="7851" y="21600"/>
                      <a:pt x="10800" y="21600"/>
                    </a:cubicBezTo>
                    <a:cubicBezTo>
                      <a:pt x="13749" y="21600"/>
                      <a:pt x="16139" y="20654"/>
                      <a:pt x="16139" y="19487"/>
                    </a:cubicBezTo>
                    <a:cubicBezTo>
                      <a:pt x="16139" y="18514"/>
                      <a:pt x="14478" y="17696"/>
                      <a:pt x="12216" y="17450"/>
                    </a:cubicBezTo>
                    <a:cubicBezTo>
                      <a:pt x="12216" y="17450"/>
                      <a:pt x="12216" y="15911"/>
                      <a:pt x="12216" y="159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íṧļiḍê"/>
            <p:cNvSpPr/>
            <p:nvPr/>
          </p:nvSpPr>
          <p:spPr>
            <a:xfrm>
              <a:off x="2841200" y="2965452"/>
              <a:ext cx="422141" cy="441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î$ḷiḋê"/>
            <p:cNvSpPr/>
            <p:nvPr/>
          </p:nvSpPr>
          <p:spPr>
            <a:xfrm rot="10800000" flipH="1">
              <a:off x="2131888" y="2616632"/>
              <a:ext cx="1847736" cy="458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" y="0"/>
                  </a:moveTo>
                  <a:lnTo>
                    <a:pt x="0" y="21595"/>
                  </a:lnTo>
                  <a:lnTo>
                    <a:pt x="21600" y="21600"/>
                  </a:lnTo>
                </a:path>
              </a:pathLst>
            </a:custGeom>
            <a:ln w="12700">
              <a:solidFill>
                <a:srgbClr val="A6AAA9"/>
              </a:solidFill>
              <a:round/>
              <a:headEnd type="oval"/>
              <a:tailEnd type="triangle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4" name="îṣľiḓe"/>
            <p:cNvSpPr/>
            <p:nvPr/>
          </p:nvSpPr>
          <p:spPr>
            <a:xfrm rot="10800000" flipH="1">
              <a:off x="4786694" y="2183450"/>
              <a:ext cx="1848708" cy="434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ln w="12700">
              <a:solidFill>
                <a:srgbClr val="A6AAA9"/>
              </a:solidFill>
              <a:round/>
              <a:headEnd type="oval"/>
              <a:tailEnd type="triangle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5" name="îṧlídé"/>
            <p:cNvSpPr/>
            <p:nvPr/>
          </p:nvSpPr>
          <p:spPr>
            <a:xfrm>
              <a:off x="5504595" y="2532712"/>
              <a:ext cx="422141" cy="441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îSḷíḑê"/>
            <p:cNvSpPr/>
            <p:nvPr/>
          </p:nvSpPr>
          <p:spPr>
            <a:xfrm rot="10800000" flipH="1">
              <a:off x="7459740" y="1742587"/>
              <a:ext cx="1848708" cy="434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ln w="12700">
              <a:solidFill>
                <a:srgbClr val="A6AAA9"/>
              </a:solidFill>
              <a:round/>
              <a:headEnd type="oval"/>
              <a:tailEnd type="triangle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" name="ïṣļiďè"/>
            <p:cNvSpPr/>
            <p:nvPr/>
          </p:nvSpPr>
          <p:spPr>
            <a:xfrm>
              <a:off x="8167989" y="2106840"/>
              <a:ext cx="422141" cy="441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8" name="iṧḷïďe"/>
            <p:cNvGrpSpPr/>
            <p:nvPr/>
          </p:nvGrpSpPr>
          <p:grpSpPr>
            <a:xfrm>
              <a:off x="487395" y="4604080"/>
              <a:ext cx="10447304" cy="857260"/>
              <a:chOff x="1768931" y="3638220"/>
              <a:chExt cx="9298705" cy="857260"/>
            </a:xfrm>
          </p:grpSpPr>
          <p:grpSp>
            <p:nvGrpSpPr>
              <p:cNvPr id="19" name="ïşļïḑê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9" name="ísľíďê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30" name="iṥļiḍè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0" name="íṩḻïḋè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7" name="ïŝḷîḋê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8" name="işļïḑè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1" name="iṩ1iḋê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5" name="i$ļïḋé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6" name="iṣḷiḓé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2" name="í$lïḑê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3" name="î$ḷíḋé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4" name="iśļíḑê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8911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62" y="943452"/>
            <a:ext cx="4427803" cy="4863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72678" y="592201"/>
            <a:ext cx="18732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活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77311" y="1780154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动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52054" y="2323828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目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05740" y="243475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素衣莫起风尘叹</a:t>
            </a:r>
            <a:endParaRPr lang="en-US" altLang="zh-CN" sz="4400" b="1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79857" y="3419475"/>
            <a:ext cx="4145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犹及清明可到家</a:t>
            </a:r>
            <a:endParaRPr lang="zh-CN" altLang="en-US" sz="4400" b="1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984" y="3769941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033027" y="4321539"/>
            <a:ext cx="5561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陆</a:t>
            </a:r>
            <a:endParaRPr lang="en-US" altLang="zh-CN" sz="2800" b="1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dist"/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游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23432" y="3659111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的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156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425" y="-28829"/>
            <a:ext cx="9131702" cy="6848776"/>
          </a:xfrm>
          <a:prstGeom prst="rect">
            <a:avLst/>
          </a:prstGeom>
        </p:spPr>
      </p:pic>
      <p:grpSp>
        <p:nvGrpSpPr>
          <p:cNvPr id="3" name="da0f326a-df98-4e10-a955-b1feed6286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6650" y="1016000"/>
            <a:ext cx="11107936" cy="4123000"/>
            <a:chOff x="676650" y="1016000"/>
            <a:chExt cx="11107936" cy="4123000"/>
          </a:xfrm>
        </p:grpSpPr>
        <p:grpSp>
          <p:nvGrpSpPr>
            <p:cNvPr id="14" name="îṣlïdé">
              <a:extLst>
                <a:ext uri="{FF2B5EF4-FFF2-40B4-BE49-F238E27FC236}">
                  <a16:creationId xmlns="" xmlns:a16="http://schemas.microsoft.com/office/drawing/2014/main" id="{54B33DB2-D509-4A2C-8608-114E893C334B}"/>
                </a:ext>
              </a:extLst>
            </p:cNvPr>
            <p:cNvGrpSpPr/>
            <p:nvPr/>
          </p:nvGrpSpPr>
          <p:grpSpPr>
            <a:xfrm>
              <a:off x="7476169" y="3072659"/>
              <a:ext cx="4308417" cy="505109"/>
              <a:chOff x="7476169" y="3072659"/>
              <a:chExt cx="4308417" cy="505109"/>
            </a:xfrm>
          </p:grpSpPr>
          <p:sp>
            <p:nvSpPr>
              <p:cNvPr id="16" name="íšľïde">
                <a:extLst>
                  <a:ext uri="{FF2B5EF4-FFF2-40B4-BE49-F238E27FC236}">
                    <a16:creationId xmlns="" xmlns:a16="http://schemas.microsoft.com/office/drawing/2014/main" id="{D3C64FC9-4570-413A-9B9B-8E2311C23542}"/>
                  </a:ext>
                </a:extLst>
              </p:cNvPr>
              <p:cNvSpPr/>
              <p:nvPr/>
            </p:nvSpPr>
            <p:spPr bwMode="auto">
              <a:xfrm rot="5400000">
                <a:off x="11593151" y="3072659"/>
                <a:ext cx="68040" cy="68040"/>
              </a:xfrm>
              <a:custGeom>
                <a:avLst/>
                <a:gdLst>
                  <a:gd name="T0" fmla="*/ 130 w 260"/>
                  <a:gd name="T1" fmla="*/ 260 h 261"/>
                  <a:gd name="T2" fmla="*/ 0 w 260"/>
                  <a:gd name="T3" fmla="*/ 130 h 261"/>
                  <a:gd name="T4" fmla="*/ 130 w 260"/>
                  <a:gd name="T5" fmla="*/ 0 h 261"/>
                  <a:gd name="T6" fmla="*/ 259 w 260"/>
                  <a:gd name="T7" fmla="*/ 130 h 261"/>
                  <a:gd name="T8" fmla="*/ 130 w 260"/>
                  <a:gd name="T9" fmla="*/ 26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"/>
                  <a:gd name="T16" fmla="*/ 0 h 261"/>
                  <a:gd name="T17" fmla="*/ 260 w 260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" h="261">
                    <a:moveTo>
                      <a:pt x="130" y="260"/>
                    </a:moveTo>
                    <a:cubicBezTo>
                      <a:pt x="58" y="260"/>
                      <a:pt x="0" y="202"/>
                      <a:pt x="0" y="130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ubicBezTo>
                      <a:pt x="259" y="202"/>
                      <a:pt x="201" y="260"/>
                      <a:pt x="130" y="26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ïṥľiḍe">
                <a:extLst>
                  <a:ext uri="{FF2B5EF4-FFF2-40B4-BE49-F238E27FC236}">
                    <a16:creationId xmlns="" xmlns:a16="http://schemas.microsoft.com/office/drawing/2014/main" id="{63711360-B57F-4872-8E7D-230FEB3704B4}"/>
                  </a:ext>
                </a:extLst>
              </p:cNvPr>
              <p:cNvSpPr/>
              <p:nvPr/>
            </p:nvSpPr>
            <p:spPr bwMode="auto">
              <a:xfrm rot="5400000">
                <a:off x="11734997" y="3395560"/>
                <a:ext cx="49589" cy="49588"/>
              </a:xfrm>
              <a:custGeom>
                <a:avLst/>
                <a:gdLst>
                  <a:gd name="T0" fmla="*/ 95 w 191"/>
                  <a:gd name="T1" fmla="*/ 190 h 191"/>
                  <a:gd name="T2" fmla="*/ 0 w 191"/>
                  <a:gd name="T3" fmla="*/ 95 h 191"/>
                  <a:gd name="T4" fmla="*/ 95 w 191"/>
                  <a:gd name="T5" fmla="*/ 0 h 191"/>
                  <a:gd name="T6" fmla="*/ 190 w 191"/>
                  <a:gd name="T7" fmla="*/ 95 h 191"/>
                  <a:gd name="T8" fmla="*/ 95 w 191"/>
                  <a:gd name="T9" fmla="*/ 19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91"/>
                  <a:gd name="T17" fmla="*/ 191 w 191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91">
                    <a:moveTo>
                      <a:pt x="95" y="190"/>
                    </a:moveTo>
                    <a:cubicBezTo>
                      <a:pt x="42" y="190"/>
                      <a:pt x="0" y="147"/>
                      <a:pt x="0" y="95"/>
                    </a:cubicBezTo>
                    <a:cubicBezTo>
                      <a:pt x="0" y="43"/>
                      <a:pt x="42" y="0"/>
                      <a:pt x="95" y="0"/>
                    </a:cubicBezTo>
                    <a:cubicBezTo>
                      <a:pt x="147" y="0"/>
                      <a:pt x="190" y="43"/>
                      <a:pt x="190" y="95"/>
                    </a:cubicBezTo>
                    <a:cubicBezTo>
                      <a:pt x="190" y="147"/>
                      <a:pt x="147" y="190"/>
                      <a:pt x="95" y="1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iṣľîďe">
                <a:extLst>
                  <a:ext uri="{FF2B5EF4-FFF2-40B4-BE49-F238E27FC236}">
                    <a16:creationId xmlns="" xmlns:a16="http://schemas.microsoft.com/office/drawing/2014/main" id="{291218CD-A9D8-4714-AC57-159876506DEC}"/>
                  </a:ext>
                </a:extLst>
              </p:cNvPr>
              <p:cNvSpPr/>
              <p:nvPr/>
            </p:nvSpPr>
            <p:spPr bwMode="auto">
              <a:xfrm rot="5400000">
                <a:off x="11468027" y="3403055"/>
                <a:ext cx="315982" cy="33444"/>
              </a:xfrm>
              <a:custGeom>
                <a:avLst/>
                <a:gdLst>
                  <a:gd name="T0" fmla="*/ 1143 w 1209"/>
                  <a:gd name="T1" fmla="*/ 129 h 130"/>
                  <a:gd name="T2" fmla="*/ 64 w 1209"/>
                  <a:gd name="T3" fmla="*/ 129 h 130"/>
                  <a:gd name="T4" fmla="*/ 0 w 1209"/>
                  <a:gd name="T5" fmla="*/ 65 h 130"/>
                  <a:gd name="T6" fmla="*/ 64 w 1209"/>
                  <a:gd name="T7" fmla="*/ 0 h 130"/>
                  <a:gd name="T8" fmla="*/ 1143 w 1209"/>
                  <a:gd name="T9" fmla="*/ 0 h 130"/>
                  <a:gd name="T10" fmla="*/ 1208 w 1209"/>
                  <a:gd name="T11" fmla="*/ 65 h 130"/>
                  <a:gd name="T12" fmla="*/ 1143 w 1209"/>
                  <a:gd name="T13" fmla="*/ 129 h 1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9"/>
                  <a:gd name="T22" fmla="*/ 0 h 130"/>
                  <a:gd name="T23" fmla="*/ 1209 w 1209"/>
                  <a:gd name="T24" fmla="*/ 130 h 1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9" h="130">
                    <a:moveTo>
                      <a:pt x="1143" y="129"/>
                    </a:moveTo>
                    <a:lnTo>
                      <a:pt x="64" y="129"/>
                    </a:lnTo>
                    <a:cubicBezTo>
                      <a:pt x="29" y="129"/>
                      <a:pt x="0" y="100"/>
                      <a:pt x="0" y="65"/>
                    </a:cubicBezTo>
                    <a:cubicBezTo>
                      <a:pt x="0" y="29"/>
                      <a:pt x="29" y="0"/>
                      <a:pt x="64" y="0"/>
                    </a:cubicBezTo>
                    <a:lnTo>
                      <a:pt x="1143" y="0"/>
                    </a:lnTo>
                    <a:cubicBezTo>
                      <a:pt x="1179" y="0"/>
                      <a:pt x="1208" y="29"/>
                      <a:pt x="1208" y="65"/>
                    </a:cubicBezTo>
                    <a:cubicBezTo>
                      <a:pt x="1208" y="100"/>
                      <a:pt x="1179" y="129"/>
                      <a:pt x="1143" y="1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9" name="îśliḑè">
                <a:extLst>
                  <a:ext uri="{FF2B5EF4-FFF2-40B4-BE49-F238E27FC236}">
                    <a16:creationId xmlns="" xmlns:a16="http://schemas.microsoft.com/office/drawing/2014/main" id="{E5DD7CD1-FFB6-489B-890E-AB013408CEF1}"/>
                  </a:ext>
                </a:extLst>
              </p:cNvPr>
              <p:cNvSpPr/>
              <p:nvPr/>
            </p:nvSpPr>
            <p:spPr bwMode="auto">
              <a:xfrm rot="5400000">
                <a:off x="7476169" y="3265246"/>
                <a:ext cx="310215" cy="310216"/>
              </a:xfrm>
              <a:custGeom>
                <a:avLst/>
                <a:gdLst>
                  <a:gd name="T0" fmla="*/ 84 w 1187"/>
                  <a:gd name="T1" fmla="*/ 593 h 1186"/>
                  <a:gd name="T2" fmla="*/ 593 w 1187"/>
                  <a:gd name="T3" fmla="*/ 1102 h 1186"/>
                  <a:gd name="T4" fmla="*/ 1102 w 1187"/>
                  <a:gd name="T5" fmla="*/ 593 h 1186"/>
                  <a:gd name="T6" fmla="*/ 593 w 1187"/>
                  <a:gd name="T7" fmla="*/ 83 h 1186"/>
                  <a:gd name="T8" fmla="*/ 84 w 1187"/>
                  <a:gd name="T9" fmla="*/ 593 h 1186"/>
                  <a:gd name="T10" fmla="*/ 0 w 1187"/>
                  <a:gd name="T11" fmla="*/ 593 h 1186"/>
                  <a:gd name="T12" fmla="*/ 593 w 1187"/>
                  <a:gd name="T13" fmla="*/ 0 h 1186"/>
                  <a:gd name="T14" fmla="*/ 1186 w 1187"/>
                  <a:gd name="T15" fmla="*/ 593 h 1186"/>
                  <a:gd name="T16" fmla="*/ 593 w 1187"/>
                  <a:gd name="T17" fmla="*/ 1185 h 1186"/>
                  <a:gd name="T18" fmla="*/ 0 w 1187"/>
                  <a:gd name="T19" fmla="*/ 593 h 118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87"/>
                  <a:gd name="T31" fmla="*/ 0 h 1186"/>
                  <a:gd name="T32" fmla="*/ 1187 w 1187"/>
                  <a:gd name="T33" fmla="*/ 1186 h 118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87" h="1186">
                    <a:moveTo>
                      <a:pt x="84" y="593"/>
                    </a:moveTo>
                    <a:cubicBezTo>
                      <a:pt x="84" y="874"/>
                      <a:pt x="312" y="1102"/>
                      <a:pt x="593" y="1102"/>
                    </a:cubicBezTo>
                    <a:cubicBezTo>
                      <a:pt x="874" y="1102"/>
                      <a:pt x="1102" y="874"/>
                      <a:pt x="1102" y="593"/>
                    </a:cubicBezTo>
                    <a:cubicBezTo>
                      <a:pt x="1102" y="312"/>
                      <a:pt x="874" y="83"/>
                      <a:pt x="593" y="83"/>
                    </a:cubicBezTo>
                    <a:cubicBezTo>
                      <a:pt x="312" y="83"/>
                      <a:pt x="84" y="312"/>
                      <a:pt x="84" y="593"/>
                    </a:cubicBezTo>
                    <a:close/>
                    <a:moveTo>
                      <a:pt x="0" y="593"/>
                    </a:moveTo>
                    <a:cubicBezTo>
                      <a:pt x="0" y="266"/>
                      <a:pt x="266" y="0"/>
                      <a:pt x="593" y="0"/>
                    </a:cubicBezTo>
                    <a:cubicBezTo>
                      <a:pt x="920" y="0"/>
                      <a:pt x="1186" y="266"/>
                      <a:pt x="1186" y="593"/>
                    </a:cubicBezTo>
                    <a:cubicBezTo>
                      <a:pt x="1186" y="920"/>
                      <a:pt x="920" y="1185"/>
                      <a:pt x="593" y="1185"/>
                    </a:cubicBezTo>
                    <a:cubicBezTo>
                      <a:pt x="266" y="1185"/>
                      <a:pt x="0" y="920"/>
                      <a:pt x="0" y="5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48D13F2D-396E-4739-B689-F7BBFF910FCF}"/>
                </a:ext>
              </a:extLst>
            </p:cNvPr>
            <p:cNvCxnSpPr>
              <a:cxnSpLocks/>
            </p:cNvCxnSpPr>
            <p:nvPr/>
          </p:nvCxnSpPr>
          <p:spPr>
            <a:xfrm>
              <a:off x="676650" y="2546752"/>
              <a:ext cx="645435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i$ļîde">
              <a:extLst>
                <a:ext uri="{FF2B5EF4-FFF2-40B4-BE49-F238E27FC236}">
                  <a16:creationId xmlns="" xmlns:a16="http://schemas.microsoft.com/office/drawing/2014/main" id="{E67C23F4-037A-4014-9917-773E89CFF153}"/>
                </a:ext>
              </a:extLst>
            </p:cNvPr>
            <p:cNvGrpSpPr/>
            <p:nvPr/>
          </p:nvGrpSpPr>
          <p:grpSpPr>
            <a:xfrm>
              <a:off x="676650" y="3071927"/>
              <a:ext cx="3088021" cy="2067073"/>
              <a:chOff x="676650" y="3071927"/>
              <a:chExt cx="3088021" cy="2067073"/>
            </a:xfrm>
          </p:grpSpPr>
          <p:sp>
            <p:nvSpPr>
              <p:cNvPr id="11" name="iṥļiḋé">
                <a:extLst>
                  <a:ext uri="{FF2B5EF4-FFF2-40B4-BE49-F238E27FC236}">
                    <a16:creationId xmlns="" xmlns:a16="http://schemas.microsoft.com/office/drawing/2014/main" id="{7A93B9D7-BE22-47C7-85FB-076AC620D059}"/>
                  </a:ext>
                </a:extLst>
              </p:cNvPr>
              <p:cNvSpPr/>
              <p:nvPr/>
            </p:nvSpPr>
            <p:spPr>
              <a:xfrm>
                <a:off x="676652" y="3244540"/>
                <a:ext cx="3088019" cy="1894460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）</a:t>
                </a:r>
                <a:endParaRPr kumimoji="0" lang="en-US" altLang="zh-CN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</a:t>
                </a: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）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2" name="iṧḻidé">
                <a:extLst>
                  <a:ext uri="{FF2B5EF4-FFF2-40B4-BE49-F238E27FC236}">
                    <a16:creationId xmlns="" xmlns:a16="http://schemas.microsoft.com/office/drawing/2014/main" id="{A1A56932-5565-4CAA-9FDB-B4E99683DB3C}"/>
                  </a:ext>
                </a:extLst>
              </p:cNvPr>
              <p:cNvSpPr/>
              <p:nvPr/>
            </p:nvSpPr>
            <p:spPr>
              <a:xfrm>
                <a:off x="676650" y="3071927"/>
                <a:ext cx="3088021" cy="38527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" name="ïšlídè">
              <a:extLst>
                <a:ext uri="{FF2B5EF4-FFF2-40B4-BE49-F238E27FC236}">
                  <a16:creationId xmlns="" xmlns:a16="http://schemas.microsoft.com/office/drawing/2014/main" id="{87DC2A27-5EBA-4127-B198-FE680CA8FFF5}"/>
                </a:ext>
              </a:extLst>
            </p:cNvPr>
            <p:cNvGrpSpPr/>
            <p:nvPr/>
          </p:nvGrpSpPr>
          <p:grpSpPr>
            <a:xfrm>
              <a:off x="4031804" y="3071927"/>
              <a:ext cx="3088021" cy="2067073"/>
              <a:chOff x="4031804" y="3071927"/>
              <a:chExt cx="3088021" cy="2067073"/>
            </a:xfrm>
          </p:grpSpPr>
          <p:sp>
            <p:nvSpPr>
              <p:cNvPr id="9" name="îṧlîdê">
                <a:extLst>
                  <a:ext uri="{FF2B5EF4-FFF2-40B4-BE49-F238E27FC236}">
                    <a16:creationId xmlns="" xmlns:a16="http://schemas.microsoft.com/office/drawing/2014/main" id="{1AF1A10E-1050-4AD0-9B10-7167B2547ABF}"/>
                  </a:ext>
                </a:extLst>
              </p:cNvPr>
              <p:cNvSpPr/>
              <p:nvPr/>
            </p:nvSpPr>
            <p:spPr>
              <a:xfrm>
                <a:off x="4031806" y="3244540"/>
                <a:ext cx="3088019" cy="1894460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3">
                      <a:alpha val="23000"/>
                    </a:schemeClr>
                  </a:gs>
                  <a:gs pos="100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（建议使用主题字体）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（建议使用主题字体）</a:t>
                </a:r>
              </a:p>
            </p:txBody>
          </p:sp>
          <p:sp>
            <p:nvSpPr>
              <p:cNvPr id="10" name="islïḋè">
                <a:extLst>
                  <a:ext uri="{FF2B5EF4-FFF2-40B4-BE49-F238E27FC236}">
                    <a16:creationId xmlns="" xmlns:a16="http://schemas.microsoft.com/office/drawing/2014/main" id="{79518780-7C5F-4E81-A72F-1B22110DC6C0}"/>
                  </a:ext>
                </a:extLst>
              </p:cNvPr>
              <p:cNvSpPr/>
              <p:nvPr/>
            </p:nvSpPr>
            <p:spPr>
              <a:xfrm>
                <a:off x="4031804" y="3071927"/>
                <a:ext cx="3088021" cy="385277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8" name="íṥľîdê">
              <a:extLst>
                <a:ext uri="{FF2B5EF4-FFF2-40B4-BE49-F238E27FC236}">
                  <a16:creationId xmlns="" xmlns:a16="http://schemas.microsoft.com/office/drawing/2014/main" id="{C0F71CC4-2EDB-4447-B25A-0C4C3C08A60D}"/>
                </a:ext>
              </a:extLst>
            </p:cNvPr>
            <p:cNvSpPr txBox="1"/>
            <p:nvPr/>
          </p:nvSpPr>
          <p:spPr>
            <a:xfrm>
              <a:off x="676650" y="1016000"/>
              <a:ext cx="6544681" cy="151421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显示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建议使用主题字体）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部分内容作为文字排版占位显示（建议使用主题字体）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如需更改请在（设置形状格式）菜单下（文本选项）中调整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733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47dcd77-3a42-424e-b70e-e9bdc37a63b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0285" y="1903956"/>
            <a:ext cx="10771430" cy="3365586"/>
            <a:chOff x="710285" y="1903956"/>
            <a:chExt cx="10771430" cy="3365586"/>
          </a:xfrm>
        </p:grpSpPr>
        <p:grpSp>
          <p:nvGrpSpPr>
            <p:cNvPr id="4" name="íṧḻïḋe"/>
            <p:cNvGrpSpPr/>
            <p:nvPr/>
          </p:nvGrpSpPr>
          <p:grpSpPr>
            <a:xfrm>
              <a:off x="4103393" y="2024844"/>
              <a:ext cx="3985215" cy="3244698"/>
              <a:chOff x="940904" y="2622702"/>
              <a:chExt cx="3985215" cy="3244698"/>
            </a:xfrm>
          </p:grpSpPr>
          <p:sp>
            <p:nvSpPr>
              <p:cNvPr id="16" name="ï$ľiḑe"/>
              <p:cNvSpPr/>
              <p:nvPr/>
            </p:nvSpPr>
            <p:spPr>
              <a:xfrm>
                <a:off x="1089760" y="2622702"/>
                <a:ext cx="340242" cy="286547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išļíḍe"/>
              <p:cNvSpPr/>
              <p:nvPr/>
            </p:nvSpPr>
            <p:spPr>
              <a:xfrm>
                <a:off x="940904" y="5229447"/>
                <a:ext cx="637953" cy="6379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iṡḷíḑé"/>
              <p:cNvSpPr/>
              <p:nvPr/>
            </p:nvSpPr>
            <p:spPr>
              <a:xfrm>
                <a:off x="1089760" y="3723166"/>
                <a:ext cx="340242" cy="176500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9" name="ïşļîďè"/>
              <p:cNvSpPr/>
              <p:nvPr/>
            </p:nvSpPr>
            <p:spPr>
              <a:xfrm>
                <a:off x="940904" y="5229447"/>
                <a:ext cx="637953" cy="637953"/>
              </a:xfrm>
              <a:prstGeom prst="ellipse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关键词</a:t>
                </a:r>
              </a:p>
            </p:txBody>
          </p:sp>
          <p:sp>
            <p:nvSpPr>
              <p:cNvPr id="20" name="ïSľïḓé"/>
              <p:cNvSpPr/>
              <p:nvPr/>
            </p:nvSpPr>
            <p:spPr>
              <a:xfrm>
                <a:off x="2205514" y="2622702"/>
                <a:ext cx="340242" cy="286547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işľïďè"/>
              <p:cNvSpPr/>
              <p:nvPr/>
            </p:nvSpPr>
            <p:spPr>
              <a:xfrm>
                <a:off x="2056658" y="5229447"/>
                <a:ext cx="637953" cy="6379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571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2" name="ísḻïḓè"/>
              <p:cNvSpPr/>
              <p:nvPr/>
            </p:nvSpPr>
            <p:spPr>
              <a:xfrm>
                <a:off x="2205514" y="4435553"/>
                <a:ext cx="340242" cy="105261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3" name="îṧ1ïďê"/>
              <p:cNvSpPr/>
              <p:nvPr/>
            </p:nvSpPr>
            <p:spPr>
              <a:xfrm>
                <a:off x="2056658" y="5229447"/>
                <a:ext cx="637953" cy="637953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关键词</a:t>
                </a:r>
              </a:p>
            </p:txBody>
          </p:sp>
          <p:sp>
            <p:nvSpPr>
              <p:cNvPr id="24" name="iṧḷîďé"/>
              <p:cNvSpPr/>
              <p:nvPr/>
            </p:nvSpPr>
            <p:spPr>
              <a:xfrm>
                <a:off x="3321268" y="2622702"/>
                <a:ext cx="340242" cy="286547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5" name="iṡlïḋè"/>
              <p:cNvSpPr/>
              <p:nvPr/>
            </p:nvSpPr>
            <p:spPr>
              <a:xfrm>
                <a:off x="3172412" y="5229447"/>
                <a:ext cx="637953" cy="6379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6" name="îs1ïḋè"/>
              <p:cNvSpPr/>
              <p:nvPr/>
            </p:nvSpPr>
            <p:spPr>
              <a:xfrm>
                <a:off x="3321268" y="3010790"/>
                <a:ext cx="340242" cy="247738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7" name="ïśľîdè"/>
              <p:cNvSpPr/>
              <p:nvPr/>
            </p:nvSpPr>
            <p:spPr>
              <a:xfrm>
                <a:off x="3172412" y="5229447"/>
                <a:ext cx="637953" cy="637953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关键词</a:t>
                </a:r>
              </a:p>
            </p:txBody>
          </p:sp>
          <p:sp>
            <p:nvSpPr>
              <p:cNvPr id="28" name="îsliďe"/>
              <p:cNvSpPr/>
              <p:nvPr/>
            </p:nvSpPr>
            <p:spPr>
              <a:xfrm>
                <a:off x="4437022" y="2622702"/>
                <a:ext cx="340242" cy="286547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9" name="íS1îďê"/>
              <p:cNvSpPr/>
              <p:nvPr/>
            </p:nvSpPr>
            <p:spPr>
              <a:xfrm>
                <a:off x="4288166" y="5229447"/>
                <a:ext cx="637953" cy="6379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0" name="ïṥ1ïḓé"/>
              <p:cNvSpPr/>
              <p:nvPr/>
            </p:nvSpPr>
            <p:spPr>
              <a:xfrm>
                <a:off x="4437022" y="4031516"/>
                <a:ext cx="340242" cy="145665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1" name="iṩḷíḋé"/>
              <p:cNvSpPr/>
              <p:nvPr/>
            </p:nvSpPr>
            <p:spPr>
              <a:xfrm>
                <a:off x="4288166" y="5229447"/>
                <a:ext cx="637953" cy="637953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关键词</a:t>
                </a:r>
              </a:p>
            </p:txBody>
          </p:sp>
          <p:sp>
            <p:nvSpPr>
              <p:cNvPr id="32" name="išľîdé"/>
              <p:cNvSpPr txBox="1"/>
              <p:nvPr/>
            </p:nvSpPr>
            <p:spPr>
              <a:xfrm>
                <a:off x="1040108" y="3795270"/>
                <a:ext cx="439544" cy="24622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75%</a:t>
                </a:r>
              </a:p>
            </p:txBody>
          </p:sp>
          <p:sp>
            <p:nvSpPr>
              <p:cNvPr id="33" name="íṩḷíḓé"/>
              <p:cNvSpPr txBox="1"/>
              <p:nvPr/>
            </p:nvSpPr>
            <p:spPr>
              <a:xfrm>
                <a:off x="2155862" y="4538506"/>
                <a:ext cx="439544" cy="24622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40%</a:t>
                </a:r>
              </a:p>
            </p:txBody>
          </p:sp>
          <p:sp>
            <p:nvSpPr>
              <p:cNvPr id="34" name="íšľiḑe"/>
              <p:cNvSpPr txBox="1"/>
              <p:nvPr/>
            </p:nvSpPr>
            <p:spPr>
              <a:xfrm>
                <a:off x="3271618" y="3060946"/>
                <a:ext cx="439544" cy="24622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90%</a:t>
                </a:r>
              </a:p>
            </p:txBody>
          </p:sp>
          <p:sp>
            <p:nvSpPr>
              <p:cNvPr id="35" name="íşlíďê"/>
              <p:cNvSpPr txBox="1"/>
              <p:nvPr/>
            </p:nvSpPr>
            <p:spPr>
              <a:xfrm>
                <a:off x="4387372" y="4118675"/>
                <a:ext cx="439544" cy="246221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60%</a:t>
                </a:r>
              </a:p>
            </p:txBody>
          </p:sp>
        </p:grpSp>
        <p:grpSp>
          <p:nvGrpSpPr>
            <p:cNvPr id="5" name="išľïďé"/>
            <p:cNvGrpSpPr/>
            <p:nvPr/>
          </p:nvGrpSpPr>
          <p:grpSpPr>
            <a:xfrm>
              <a:off x="710285" y="1903956"/>
              <a:ext cx="10771430" cy="3050088"/>
              <a:chOff x="735248" y="2643961"/>
              <a:chExt cx="10771430" cy="3050088"/>
            </a:xfrm>
          </p:grpSpPr>
          <p:grpSp>
            <p:nvGrpSpPr>
              <p:cNvPr id="6" name="îSlîḋe"/>
              <p:cNvGrpSpPr/>
              <p:nvPr/>
            </p:nvGrpSpPr>
            <p:grpSpPr>
              <a:xfrm>
                <a:off x="8575271" y="2643961"/>
                <a:ext cx="2931407" cy="3046673"/>
                <a:chOff x="8575271" y="2643961"/>
                <a:chExt cx="2931407" cy="3046673"/>
              </a:xfrm>
            </p:grpSpPr>
            <p:sp>
              <p:nvSpPr>
                <p:cNvPr id="12" name="işļïḍé"/>
                <p:cNvSpPr txBox="1"/>
                <p:nvPr/>
              </p:nvSpPr>
              <p:spPr>
                <a:xfrm>
                  <a:off x="8575271" y="2643961"/>
                  <a:ext cx="28975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3" name="îśḷîde"/>
                <p:cNvSpPr/>
                <p:nvPr/>
              </p:nvSpPr>
              <p:spPr>
                <a:xfrm>
                  <a:off x="8575271" y="2920959"/>
                  <a:ext cx="2897592" cy="604673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  <p:sp>
              <p:nvSpPr>
                <p:cNvPr id="14" name="îŝḻîdè"/>
                <p:cNvSpPr txBox="1"/>
                <p:nvPr/>
              </p:nvSpPr>
              <p:spPr>
                <a:xfrm>
                  <a:off x="8591128" y="4808963"/>
                  <a:ext cx="291555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5" name="iŝḷíḍê"/>
                <p:cNvSpPr/>
                <p:nvPr/>
              </p:nvSpPr>
              <p:spPr>
                <a:xfrm>
                  <a:off x="8591128" y="5085961"/>
                  <a:ext cx="2915550" cy="604673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7" name="išlîḑé"/>
              <p:cNvGrpSpPr/>
              <p:nvPr/>
            </p:nvGrpSpPr>
            <p:grpSpPr>
              <a:xfrm>
                <a:off x="735248" y="2719547"/>
                <a:ext cx="2902014" cy="2974502"/>
                <a:chOff x="735248" y="2719547"/>
                <a:chExt cx="2902014" cy="2974502"/>
              </a:xfrm>
            </p:grpSpPr>
            <p:sp>
              <p:nvSpPr>
                <p:cNvPr id="8" name="iṧḻîdè"/>
                <p:cNvSpPr txBox="1"/>
                <p:nvPr/>
              </p:nvSpPr>
              <p:spPr>
                <a:xfrm>
                  <a:off x="735248" y="2719547"/>
                  <a:ext cx="29020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9" name="íşḻîḍe"/>
                <p:cNvSpPr/>
                <p:nvPr/>
              </p:nvSpPr>
              <p:spPr>
                <a:xfrm>
                  <a:off x="735248" y="2996545"/>
                  <a:ext cx="2902014" cy="604673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  <p:sp>
              <p:nvSpPr>
                <p:cNvPr id="10" name="ïṩḻiḑè"/>
                <p:cNvSpPr txBox="1"/>
                <p:nvPr/>
              </p:nvSpPr>
              <p:spPr>
                <a:xfrm>
                  <a:off x="735248" y="4812378"/>
                  <a:ext cx="285556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1" name="ïŝḻíḑê"/>
                <p:cNvSpPr/>
                <p:nvPr/>
              </p:nvSpPr>
              <p:spPr>
                <a:xfrm>
                  <a:off x="735248" y="5089376"/>
                  <a:ext cx="2855562" cy="604673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norm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 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015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251" y="-920059"/>
            <a:ext cx="12180123" cy="8874028"/>
          </a:xfrm>
          <a:prstGeom prst="rect">
            <a:avLst/>
          </a:prstGeom>
        </p:spPr>
      </p:pic>
      <p:grpSp>
        <p:nvGrpSpPr>
          <p:cNvPr id="3" name="42e761ab-ee15-4939-bf98-0cffbcbee3e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FFB38E0A-7375-4253-8100-92D5AC7C181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43961" y="1561995"/>
            <a:ext cx="9931267" cy="4465581"/>
            <a:chOff x="1130367" y="1447695"/>
            <a:chExt cx="9931267" cy="4465581"/>
          </a:xfrm>
        </p:grpSpPr>
        <p:grpSp>
          <p:nvGrpSpPr>
            <p:cNvPr id="5" name="íśľîde"/>
            <p:cNvGrpSpPr/>
            <p:nvPr/>
          </p:nvGrpSpPr>
          <p:grpSpPr>
            <a:xfrm>
              <a:off x="1130367" y="1447695"/>
              <a:ext cx="9931267" cy="2568333"/>
              <a:chOff x="1199456" y="1916832"/>
              <a:chExt cx="9931267" cy="2568333"/>
            </a:xfrm>
          </p:grpSpPr>
          <p:grpSp>
            <p:nvGrpSpPr>
              <p:cNvPr id="8" name="ïS1ídé"/>
              <p:cNvGrpSpPr/>
              <p:nvPr/>
            </p:nvGrpSpPr>
            <p:grpSpPr>
              <a:xfrm>
                <a:off x="1199456" y="1916832"/>
                <a:ext cx="2154403" cy="2568333"/>
                <a:chOff x="1911376" y="1916832"/>
                <a:chExt cx="2154403" cy="2568333"/>
              </a:xfrm>
            </p:grpSpPr>
            <p:sp>
              <p:nvSpPr>
                <p:cNvPr id="24" name="îšḷídê"/>
                <p:cNvSpPr/>
                <p:nvPr/>
              </p:nvSpPr>
              <p:spPr>
                <a:xfrm>
                  <a:off x="2051538" y="2097937"/>
                  <a:ext cx="1916724" cy="1592750"/>
                </a:xfrm>
                <a:prstGeom prst="rect">
                  <a:avLst/>
                </a:prstGeom>
                <a:solidFill>
                  <a:schemeClr val="accent3">
                    <a:alpha val="70000"/>
                  </a:schemeClr>
                </a:solidFill>
                <a:ln w="25400" cap="flat">
                  <a:noFill/>
                  <a:miter lim="400000"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5" name="iśļíḋé"/>
                <p:cNvSpPr/>
                <p:nvPr/>
              </p:nvSpPr>
              <p:spPr>
                <a:xfrm>
                  <a:off x="2051539" y="2874357"/>
                  <a:ext cx="1916724" cy="252665"/>
                </a:xfrm>
                <a:prstGeom prst="rect">
                  <a:avLst/>
                </a:prstGeom>
              </p:spPr>
              <p:txBody>
                <a:bodyPr wrap="none" lIns="144000" tIns="0" rIns="72000" bIns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6" name="ïsļîḍe"/>
                <p:cNvSpPr/>
                <p:nvPr/>
              </p:nvSpPr>
              <p:spPr>
                <a:xfrm>
                  <a:off x="2664996" y="1916832"/>
                  <a:ext cx="647164" cy="64652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gradFill>
                    <a:gsLst>
                      <a:gs pos="0">
                        <a:schemeClr val="accent1"/>
                      </a:gs>
                      <a:gs pos="58000">
                        <a:schemeClr val="accent2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marL="225425" marR="0" lvl="0" indent="-225425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Arial" pitchFamily="34" charset="0"/>
                    </a:rPr>
                    <a:t>1</a:t>
                  </a:r>
                  <a:endParaRPr kumimoji="0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Arial" pitchFamily="34" charset="0"/>
                  </a:endParaRPr>
                </a:p>
              </p:txBody>
            </p:sp>
            <p:sp>
              <p:nvSpPr>
                <p:cNvPr id="27" name="îSḷïḑé"/>
                <p:cNvSpPr/>
                <p:nvPr/>
              </p:nvSpPr>
              <p:spPr>
                <a:xfrm>
                  <a:off x="1911376" y="3871792"/>
                  <a:ext cx="2154403" cy="61337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24848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1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kumimoji="0" lang="en-US" sz="1200" b="0" i="0" u="none" strike="noStrike" kern="1200" cap="none" spc="0" normalizeH="0" baseline="0" noProof="1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íşḷîḍé"/>
              <p:cNvGrpSpPr/>
              <p:nvPr/>
            </p:nvGrpSpPr>
            <p:grpSpPr>
              <a:xfrm>
                <a:off x="3791744" y="1916832"/>
                <a:ext cx="2154403" cy="2568333"/>
                <a:chOff x="1911376" y="1916832"/>
                <a:chExt cx="2154403" cy="2568333"/>
              </a:xfrm>
            </p:grpSpPr>
            <p:sp>
              <p:nvSpPr>
                <p:cNvPr id="20" name="íšḻïḋé"/>
                <p:cNvSpPr/>
                <p:nvPr/>
              </p:nvSpPr>
              <p:spPr>
                <a:xfrm>
                  <a:off x="2051538" y="2097937"/>
                  <a:ext cx="1916724" cy="1592750"/>
                </a:xfrm>
                <a:prstGeom prst="rect">
                  <a:avLst/>
                </a:prstGeom>
                <a:solidFill>
                  <a:schemeClr val="accent2">
                    <a:alpha val="70000"/>
                  </a:schemeClr>
                </a:solidFill>
                <a:ln w="25400" cap="flat">
                  <a:noFill/>
                  <a:miter lim="400000"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1" name="iṡḻidé"/>
                <p:cNvSpPr/>
                <p:nvPr/>
              </p:nvSpPr>
              <p:spPr>
                <a:xfrm>
                  <a:off x="2051539" y="2874357"/>
                  <a:ext cx="1916724" cy="252665"/>
                </a:xfrm>
                <a:prstGeom prst="rect">
                  <a:avLst/>
                </a:prstGeom>
              </p:spPr>
              <p:txBody>
                <a:bodyPr wrap="none" lIns="144000" tIns="0" rIns="72000" bIns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2" name="iŝļíḍê"/>
                <p:cNvSpPr/>
                <p:nvPr/>
              </p:nvSpPr>
              <p:spPr>
                <a:xfrm>
                  <a:off x="2664996" y="1916832"/>
                  <a:ext cx="647164" cy="64652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gradFill>
                    <a:gsLst>
                      <a:gs pos="0">
                        <a:schemeClr val="accent1"/>
                      </a:gs>
                      <a:gs pos="58000">
                        <a:schemeClr val="accent2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marL="225425" marR="0" lvl="0" indent="-225425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Arial" pitchFamily="34" charset="0"/>
                    </a:rPr>
                    <a:t>2</a:t>
                  </a:r>
                  <a:endParaRPr kumimoji="0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Arial" pitchFamily="34" charset="0"/>
                  </a:endParaRPr>
                </a:p>
              </p:txBody>
            </p:sp>
            <p:sp>
              <p:nvSpPr>
                <p:cNvPr id="23" name="íSḷiḓe"/>
                <p:cNvSpPr/>
                <p:nvPr/>
              </p:nvSpPr>
              <p:spPr>
                <a:xfrm>
                  <a:off x="1911376" y="3871792"/>
                  <a:ext cx="2154403" cy="61337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24848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1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kumimoji="0" lang="en-US" sz="1200" b="0" i="0" u="none" strike="noStrike" kern="1200" cap="none" spc="0" normalizeH="0" baseline="0" noProof="1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" name="iśḻíde"/>
              <p:cNvGrpSpPr/>
              <p:nvPr/>
            </p:nvGrpSpPr>
            <p:grpSpPr>
              <a:xfrm>
                <a:off x="6384032" y="1916832"/>
                <a:ext cx="2154403" cy="2568333"/>
                <a:chOff x="1911376" y="1916832"/>
                <a:chExt cx="2154403" cy="2568333"/>
              </a:xfrm>
            </p:grpSpPr>
            <p:sp>
              <p:nvSpPr>
                <p:cNvPr id="16" name="ïṥļïďe"/>
                <p:cNvSpPr/>
                <p:nvPr/>
              </p:nvSpPr>
              <p:spPr>
                <a:xfrm>
                  <a:off x="2051538" y="2097937"/>
                  <a:ext cx="1916724" cy="1592750"/>
                </a:xfrm>
                <a:prstGeom prst="rect">
                  <a:avLst/>
                </a:prstGeom>
                <a:solidFill>
                  <a:schemeClr val="accent1">
                    <a:alpha val="70000"/>
                  </a:schemeClr>
                </a:solidFill>
                <a:ln w="25400" cap="flat">
                  <a:noFill/>
                  <a:miter lim="400000"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7" name="iṧlide"/>
                <p:cNvSpPr/>
                <p:nvPr/>
              </p:nvSpPr>
              <p:spPr>
                <a:xfrm>
                  <a:off x="2051539" y="2874357"/>
                  <a:ext cx="1916724" cy="252665"/>
                </a:xfrm>
                <a:prstGeom prst="rect">
                  <a:avLst/>
                </a:prstGeom>
              </p:spPr>
              <p:txBody>
                <a:bodyPr wrap="none" lIns="144000" tIns="0" rIns="72000" bIns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8" name="ïs1idê"/>
                <p:cNvSpPr/>
                <p:nvPr/>
              </p:nvSpPr>
              <p:spPr>
                <a:xfrm>
                  <a:off x="2664996" y="1916832"/>
                  <a:ext cx="647164" cy="64652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gradFill>
                    <a:gsLst>
                      <a:gs pos="0">
                        <a:schemeClr val="accent1"/>
                      </a:gs>
                      <a:gs pos="58000">
                        <a:schemeClr val="accent2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marL="225425" marR="0" lvl="0" indent="-225425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Arial" pitchFamily="34" charset="0"/>
                    </a:rPr>
                    <a:t>3</a:t>
                  </a:r>
                  <a:endParaRPr kumimoji="0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Arial" pitchFamily="34" charset="0"/>
                  </a:endParaRPr>
                </a:p>
              </p:txBody>
            </p:sp>
            <p:sp>
              <p:nvSpPr>
                <p:cNvPr id="19" name="ïṣḻïḍê"/>
                <p:cNvSpPr/>
                <p:nvPr/>
              </p:nvSpPr>
              <p:spPr>
                <a:xfrm>
                  <a:off x="1911376" y="3871792"/>
                  <a:ext cx="2154403" cy="61337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24848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1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kumimoji="0" lang="en-US" sz="1200" b="0" i="0" u="none" strike="noStrike" kern="1200" cap="none" spc="0" normalizeH="0" baseline="0" noProof="1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" name="î$ḷiḑê"/>
              <p:cNvGrpSpPr/>
              <p:nvPr/>
            </p:nvGrpSpPr>
            <p:grpSpPr>
              <a:xfrm>
                <a:off x="8976320" y="1916832"/>
                <a:ext cx="2154403" cy="2568333"/>
                <a:chOff x="1911376" y="1916832"/>
                <a:chExt cx="2154403" cy="2568333"/>
              </a:xfrm>
            </p:grpSpPr>
            <p:sp>
              <p:nvSpPr>
                <p:cNvPr id="12" name="îṡḷïḍé"/>
                <p:cNvSpPr/>
                <p:nvPr/>
              </p:nvSpPr>
              <p:spPr>
                <a:xfrm>
                  <a:off x="2051538" y="2097937"/>
                  <a:ext cx="1916724" cy="1592750"/>
                </a:xfrm>
                <a:prstGeom prst="rect">
                  <a:avLst/>
                </a:prstGeom>
                <a:solidFill>
                  <a:schemeClr val="accent3">
                    <a:alpha val="70000"/>
                  </a:schemeClr>
                </a:solidFill>
                <a:ln w="25400" cap="flat">
                  <a:noFill/>
                  <a:miter lim="400000"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3" name="islïďê"/>
                <p:cNvSpPr/>
                <p:nvPr/>
              </p:nvSpPr>
              <p:spPr>
                <a:xfrm>
                  <a:off x="2051539" y="2874357"/>
                  <a:ext cx="1916724" cy="252665"/>
                </a:xfrm>
                <a:prstGeom prst="rect">
                  <a:avLst/>
                </a:prstGeom>
              </p:spPr>
              <p:txBody>
                <a:bodyPr wrap="none" lIns="144000" tIns="0" rIns="72000" bIns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4" name="iṡļïďè"/>
                <p:cNvSpPr/>
                <p:nvPr/>
              </p:nvSpPr>
              <p:spPr>
                <a:xfrm>
                  <a:off x="2664996" y="1916832"/>
                  <a:ext cx="647164" cy="646526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gradFill>
                    <a:gsLst>
                      <a:gs pos="0">
                        <a:schemeClr val="accent1"/>
                      </a:gs>
                      <a:gs pos="58000">
                        <a:schemeClr val="accent2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marL="225425" marR="0" lvl="0" indent="-225425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/>
                      <a:ea typeface="微软雅黑"/>
                      <a:cs typeface="Arial" pitchFamily="34" charset="0"/>
                    </a:rPr>
                    <a:t>4</a:t>
                  </a:r>
                  <a:endParaRPr kumimoji="0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Arial" pitchFamily="34" charset="0"/>
                  </a:endParaRPr>
                </a:p>
              </p:txBody>
            </p:sp>
            <p:sp>
              <p:nvSpPr>
                <p:cNvPr id="15" name="íşļíḍe"/>
                <p:cNvSpPr/>
                <p:nvPr/>
              </p:nvSpPr>
              <p:spPr>
                <a:xfrm>
                  <a:off x="1911376" y="3871792"/>
                  <a:ext cx="2154403" cy="61337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24848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1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kumimoji="0" lang="en-US" sz="1200" b="0" i="0" u="none" strike="noStrike" kern="1200" cap="none" spc="0" normalizeH="0" baseline="0" noProof="1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" name="ïṡḻïḋe"/>
            <p:cNvSpPr txBox="1">
              <a:spLocks/>
            </p:cNvSpPr>
            <p:nvPr/>
          </p:nvSpPr>
          <p:spPr>
            <a:xfrm>
              <a:off x="1883987" y="4354286"/>
              <a:ext cx="8244460" cy="1558990"/>
            </a:xfrm>
            <a:prstGeom prst="rect">
              <a:avLst/>
            </a:prstGeom>
          </p:spPr>
          <p:txBody>
            <a:bodyPr wrap="square">
              <a:normAutofit/>
            </a:bodyPr>
            <a:lstStyle>
              <a:defPPr>
                <a:defRPr lang="zh-CN"/>
              </a:defPPr>
              <a:lvl1pPr algn="ctr" fontAlgn="base">
                <a:lnSpc>
                  <a:spcPct val="150000"/>
                </a:lnSpc>
                <a:defRPr sz="10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（建议使用主题字体）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此部分内容作为文字排版占位显示（建议使用主题字体）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</a:b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如需更改请在（设置形状格式）菜单下（文本选项）中调整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145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7f59a45-0e04-4eeb-b538-f45472eebcf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C076C97A-E85F-48E4-9601-0A400A2E8C5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39815" y="667657"/>
            <a:ext cx="10411047" cy="4984295"/>
            <a:chOff x="939815" y="667657"/>
            <a:chExt cx="10411047" cy="4984295"/>
          </a:xfrm>
        </p:grpSpPr>
        <p:sp>
          <p:nvSpPr>
            <p:cNvPr id="4" name="íš1iḍé">
              <a:extLst>
                <a:ext uri="{FF2B5EF4-FFF2-40B4-BE49-F238E27FC236}">
                  <a16:creationId xmlns="" xmlns:a16="http://schemas.microsoft.com/office/drawing/2014/main" id="{5CB49F25-3498-4ED5-B70E-4F7ED55AD0FE}"/>
                </a:ext>
              </a:extLst>
            </p:cNvPr>
            <p:cNvSpPr/>
            <p:nvPr/>
          </p:nvSpPr>
          <p:spPr>
            <a:xfrm>
              <a:off x="4688592" y="2492924"/>
              <a:ext cx="3087020" cy="3087020"/>
            </a:xfrm>
            <a:prstGeom prst="pie">
              <a:avLst>
                <a:gd name="adj1" fmla="val 16212202"/>
                <a:gd name="adj2" fmla="val 65306"/>
              </a:avLst>
            </a:pr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ïṥliḋè">
              <a:extLst>
                <a:ext uri="{FF2B5EF4-FFF2-40B4-BE49-F238E27FC236}">
                  <a16:creationId xmlns="" xmlns:a16="http://schemas.microsoft.com/office/drawing/2014/main" id="{AA17B8C6-BCC0-406F-9EEA-79600236BA35}"/>
                </a:ext>
              </a:extLst>
            </p:cNvPr>
            <p:cNvSpPr/>
            <p:nvPr/>
          </p:nvSpPr>
          <p:spPr>
            <a:xfrm>
              <a:off x="4578061" y="2492924"/>
              <a:ext cx="3159028" cy="3159028"/>
            </a:xfrm>
            <a:prstGeom prst="pie">
              <a:avLst>
                <a:gd name="adj1" fmla="val 5394719"/>
                <a:gd name="adj2" fmla="val 16200000"/>
              </a:avLst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" name="íṣḷîḑé">
              <a:extLst>
                <a:ext uri="{FF2B5EF4-FFF2-40B4-BE49-F238E27FC236}">
                  <a16:creationId xmlns="" xmlns:a16="http://schemas.microsoft.com/office/drawing/2014/main" id="{3E6E8060-378D-4DBD-A75E-CF2465BFEC6C}"/>
                </a:ext>
              </a:extLst>
            </p:cNvPr>
            <p:cNvSpPr/>
            <p:nvPr/>
          </p:nvSpPr>
          <p:spPr>
            <a:xfrm>
              <a:off x="4693936" y="2564932"/>
              <a:ext cx="3087020" cy="3087020"/>
            </a:xfrm>
            <a:prstGeom prst="pie">
              <a:avLst>
                <a:gd name="adj1" fmla="val 4673"/>
                <a:gd name="adj2" fmla="val 5415488"/>
              </a:avLst>
            </a:prstGeom>
            <a:solidFill>
              <a:schemeClr val="accent3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" name="îsļíḑé">
              <a:extLst>
                <a:ext uri="{FF2B5EF4-FFF2-40B4-BE49-F238E27FC236}">
                  <a16:creationId xmlns="" xmlns:a16="http://schemas.microsoft.com/office/drawing/2014/main" id="{BF75EC34-CAE1-49FB-994C-776385D85845}"/>
                </a:ext>
              </a:extLst>
            </p:cNvPr>
            <p:cNvSpPr txBox="1"/>
            <p:nvPr/>
          </p:nvSpPr>
          <p:spPr>
            <a:xfrm>
              <a:off x="4832397" y="3887772"/>
              <a:ext cx="1210588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01-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关键词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" name="iṡľïḍé">
              <a:extLst>
                <a:ext uri="{FF2B5EF4-FFF2-40B4-BE49-F238E27FC236}">
                  <a16:creationId xmlns="" xmlns:a16="http://schemas.microsoft.com/office/drawing/2014/main" id="{58F73EC1-EE7E-4E67-BC9A-1E72E065E677}"/>
                </a:ext>
              </a:extLst>
            </p:cNvPr>
            <p:cNvSpPr txBox="1"/>
            <p:nvPr/>
          </p:nvSpPr>
          <p:spPr>
            <a:xfrm>
              <a:off x="6255480" y="4241785"/>
              <a:ext cx="1210588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03-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关键词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îṣlíḋè">
              <a:extLst>
                <a:ext uri="{FF2B5EF4-FFF2-40B4-BE49-F238E27FC236}">
                  <a16:creationId xmlns="" xmlns:a16="http://schemas.microsoft.com/office/drawing/2014/main" id="{1FF6F71B-3AA7-434B-A02D-87E1C720CCCE}"/>
                </a:ext>
              </a:extLst>
            </p:cNvPr>
            <p:cNvSpPr txBox="1"/>
            <p:nvPr/>
          </p:nvSpPr>
          <p:spPr>
            <a:xfrm>
              <a:off x="6255480" y="3642390"/>
              <a:ext cx="1210588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02-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关键词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46A5D92F-AEE1-4C90-A6A9-A096E9A2FE48}"/>
                </a:ext>
              </a:extLst>
            </p:cNvPr>
            <p:cNvCxnSpPr/>
            <p:nvPr/>
          </p:nvCxnSpPr>
          <p:spPr>
            <a:xfrm>
              <a:off x="7906577" y="4108442"/>
              <a:ext cx="3444285" cy="0"/>
            </a:xfrm>
            <a:prstGeom prst="line">
              <a:avLst/>
            </a:prstGeom>
            <a:ln cap="rnd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šľïďè">
              <a:extLst>
                <a:ext uri="{FF2B5EF4-FFF2-40B4-BE49-F238E27FC236}">
                  <a16:creationId xmlns="" xmlns:a16="http://schemas.microsoft.com/office/drawing/2014/main" id="{3FED1656-B9FD-4B6B-B327-DFD4D8093E3B}"/>
                </a:ext>
              </a:extLst>
            </p:cNvPr>
            <p:cNvSpPr txBox="1"/>
            <p:nvPr/>
          </p:nvSpPr>
          <p:spPr>
            <a:xfrm>
              <a:off x="939815" y="3710075"/>
              <a:ext cx="1212549" cy="322214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01-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12" name="íṣḷïdé">
              <a:extLst>
                <a:ext uri="{FF2B5EF4-FFF2-40B4-BE49-F238E27FC236}">
                  <a16:creationId xmlns="" xmlns:a16="http://schemas.microsoft.com/office/drawing/2014/main" id="{4BA5150C-9307-44E3-8F4E-A71ACBE9EA9F}"/>
                </a:ext>
              </a:extLst>
            </p:cNvPr>
            <p:cNvSpPr txBox="1"/>
            <p:nvPr/>
          </p:nvSpPr>
          <p:spPr>
            <a:xfrm>
              <a:off x="939815" y="3976567"/>
              <a:ext cx="2513807" cy="632331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</a:p>
          </p:txBody>
        </p:sp>
        <p:grpSp>
          <p:nvGrpSpPr>
            <p:cNvPr id="13" name="iśḻiḍê">
              <a:extLst>
                <a:ext uri="{FF2B5EF4-FFF2-40B4-BE49-F238E27FC236}">
                  <a16:creationId xmlns="" xmlns:a16="http://schemas.microsoft.com/office/drawing/2014/main" id="{572CC773-61F7-4C27-83AF-8419E9B89CEC}"/>
                </a:ext>
              </a:extLst>
            </p:cNvPr>
            <p:cNvGrpSpPr/>
            <p:nvPr/>
          </p:nvGrpSpPr>
          <p:grpSpPr>
            <a:xfrm>
              <a:off x="4406281" y="3887771"/>
              <a:ext cx="397159" cy="397159"/>
              <a:chOff x="3504359" y="2368680"/>
              <a:chExt cx="489858" cy="489858"/>
            </a:xfrm>
          </p:grpSpPr>
          <p:sp>
            <p:nvSpPr>
              <p:cNvPr id="26" name="íṡlîďè">
                <a:extLst>
                  <a:ext uri="{FF2B5EF4-FFF2-40B4-BE49-F238E27FC236}">
                    <a16:creationId xmlns="" xmlns:a16="http://schemas.microsoft.com/office/drawing/2014/main" id="{E786732F-17E4-4BF1-ACA2-534D32348949}"/>
                  </a:ext>
                </a:extLst>
              </p:cNvPr>
              <p:cNvSpPr/>
              <p:nvPr/>
            </p:nvSpPr>
            <p:spPr>
              <a:xfrm>
                <a:off x="3504359" y="2368680"/>
                <a:ext cx="489858" cy="489858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7" name="isľíďe">
                <a:extLst>
                  <a:ext uri="{FF2B5EF4-FFF2-40B4-BE49-F238E27FC236}">
                    <a16:creationId xmlns="" xmlns:a16="http://schemas.microsoft.com/office/drawing/2014/main" id="{1B4055B0-0714-4024-8A53-838FDF791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301" y="2519755"/>
                <a:ext cx="179974" cy="179974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4" name="ís1îḍé">
              <a:extLst>
                <a:ext uri="{FF2B5EF4-FFF2-40B4-BE49-F238E27FC236}">
                  <a16:creationId xmlns="" xmlns:a16="http://schemas.microsoft.com/office/drawing/2014/main" id="{61D4989B-CB00-483B-AA3B-1C156544A7B7}"/>
                </a:ext>
              </a:extLst>
            </p:cNvPr>
            <p:cNvSpPr txBox="1"/>
            <p:nvPr/>
          </p:nvSpPr>
          <p:spPr>
            <a:xfrm>
              <a:off x="9822841" y="4510776"/>
              <a:ext cx="1212549" cy="322214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03-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iSlíḑê">
              <a:extLst>
                <a:ext uri="{FF2B5EF4-FFF2-40B4-BE49-F238E27FC236}">
                  <a16:creationId xmlns="" xmlns:a16="http://schemas.microsoft.com/office/drawing/2014/main" id="{D8126F8D-2701-4AEE-B83D-49824ACDFD31}"/>
                </a:ext>
              </a:extLst>
            </p:cNvPr>
            <p:cNvSpPr txBox="1"/>
            <p:nvPr/>
          </p:nvSpPr>
          <p:spPr>
            <a:xfrm>
              <a:off x="8965590" y="4777268"/>
              <a:ext cx="2086250" cy="632331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6" name="ïšľíďê">
              <a:extLst>
                <a:ext uri="{FF2B5EF4-FFF2-40B4-BE49-F238E27FC236}">
                  <a16:creationId xmlns="" xmlns:a16="http://schemas.microsoft.com/office/drawing/2014/main" id="{D56F639C-4397-43B5-A2E5-96ECB343B54B}"/>
                </a:ext>
              </a:extLst>
            </p:cNvPr>
            <p:cNvGrpSpPr/>
            <p:nvPr/>
          </p:nvGrpSpPr>
          <p:grpSpPr>
            <a:xfrm>
              <a:off x="7087563" y="4874814"/>
              <a:ext cx="397159" cy="397159"/>
              <a:chOff x="1363763" y="1653267"/>
              <a:chExt cx="489858" cy="489858"/>
            </a:xfrm>
          </p:grpSpPr>
          <p:sp>
            <p:nvSpPr>
              <p:cNvPr id="24" name="işliďê">
                <a:extLst>
                  <a:ext uri="{FF2B5EF4-FFF2-40B4-BE49-F238E27FC236}">
                    <a16:creationId xmlns="" xmlns:a16="http://schemas.microsoft.com/office/drawing/2014/main" id="{A0ED1D23-0BE6-4946-A601-13490C741645}"/>
                  </a:ext>
                </a:extLst>
              </p:cNvPr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5" name="ïślïḍê">
                <a:extLst>
                  <a:ext uri="{FF2B5EF4-FFF2-40B4-BE49-F238E27FC236}">
                    <a16:creationId xmlns="" xmlns:a16="http://schemas.microsoft.com/office/drawing/2014/main" id="{01C16E0A-0B74-4D05-9997-761C9F2BC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705" y="1804467"/>
                <a:ext cx="179973" cy="179722"/>
              </a:xfrm>
              <a:custGeom>
                <a:avLst/>
                <a:gdLst>
                  <a:gd name="connsiteX0" fmla="*/ 126452 w 606933"/>
                  <a:gd name="connsiteY0" fmla="*/ 239923 h 606087"/>
                  <a:gd name="connsiteX1" fmla="*/ 191364 w 606933"/>
                  <a:gd name="connsiteY1" fmla="*/ 239923 h 606087"/>
                  <a:gd name="connsiteX2" fmla="*/ 289791 w 606933"/>
                  <a:gd name="connsiteY2" fmla="*/ 336874 h 606087"/>
                  <a:gd name="connsiteX3" fmla="*/ 303467 w 606933"/>
                  <a:gd name="connsiteY3" fmla="*/ 345627 h 606087"/>
                  <a:gd name="connsiteX4" fmla="*/ 317142 w 606933"/>
                  <a:gd name="connsiteY4" fmla="*/ 336874 h 606087"/>
                  <a:gd name="connsiteX5" fmla="*/ 415569 w 606933"/>
                  <a:gd name="connsiteY5" fmla="*/ 239923 h 606087"/>
                  <a:gd name="connsiteX6" fmla="*/ 480481 w 606933"/>
                  <a:gd name="connsiteY6" fmla="*/ 239923 h 606087"/>
                  <a:gd name="connsiteX7" fmla="*/ 480481 w 606933"/>
                  <a:gd name="connsiteY7" fmla="*/ 404009 h 606087"/>
                  <a:gd name="connsiteX8" fmla="*/ 316083 w 606933"/>
                  <a:gd name="connsiteY8" fmla="*/ 404009 h 606087"/>
                  <a:gd name="connsiteX9" fmla="*/ 316083 w 606933"/>
                  <a:gd name="connsiteY9" fmla="*/ 441905 h 606087"/>
                  <a:gd name="connsiteX10" fmla="*/ 568988 w 606933"/>
                  <a:gd name="connsiteY10" fmla="*/ 441905 h 606087"/>
                  <a:gd name="connsiteX11" fmla="*/ 568988 w 606933"/>
                  <a:gd name="connsiteY11" fmla="*/ 505096 h 606087"/>
                  <a:gd name="connsiteX12" fmla="*/ 606933 w 606933"/>
                  <a:gd name="connsiteY12" fmla="*/ 505096 h 606087"/>
                  <a:gd name="connsiteX13" fmla="*/ 606933 w 606933"/>
                  <a:gd name="connsiteY13" fmla="*/ 606087 h 606087"/>
                  <a:gd name="connsiteX14" fmla="*/ 505714 w 606933"/>
                  <a:gd name="connsiteY14" fmla="*/ 606087 h 606087"/>
                  <a:gd name="connsiteX15" fmla="*/ 505714 w 606933"/>
                  <a:gd name="connsiteY15" fmla="*/ 505096 h 606087"/>
                  <a:gd name="connsiteX16" fmla="*/ 543659 w 606933"/>
                  <a:gd name="connsiteY16" fmla="*/ 505096 h 606087"/>
                  <a:gd name="connsiteX17" fmla="*/ 543659 w 606933"/>
                  <a:gd name="connsiteY17" fmla="*/ 467105 h 606087"/>
                  <a:gd name="connsiteX18" fmla="*/ 316083 w 606933"/>
                  <a:gd name="connsiteY18" fmla="*/ 467105 h 606087"/>
                  <a:gd name="connsiteX19" fmla="*/ 316083 w 606933"/>
                  <a:gd name="connsiteY19" fmla="*/ 505096 h 606087"/>
                  <a:gd name="connsiteX20" fmla="*/ 354028 w 606933"/>
                  <a:gd name="connsiteY20" fmla="*/ 505096 h 606087"/>
                  <a:gd name="connsiteX21" fmla="*/ 354028 w 606933"/>
                  <a:gd name="connsiteY21" fmla="*/ 606087 h 606087"/>
                  <a:gd name="connsiteX22" fmla="*/ 252905 w 606933"/>
                  <a:gd name="connsiteY22" fmla="*/ 606087 h 606087"/>
                  <a:gd name="connsiteX23" fmla="*/ 252905 w 606933"/>
                  <a:gd name="connsiteY23" fmla="*/ 505096 h 606087"/>
                  <a:gd name="connsiteX24" fmla="*/ 290850 w 606933"/>
                  <a:gd name="connsiteY24" fmla="*/ 505096 h 606087"/>
                  <a:gd name="connsiteX25" fmla="*/ 290850 w 606933"/>
                  <a:gd name="connsiteY25" fmla="*/ 467105 h 606087"/>
                  <a:gd name="connsiteX26" fmla="*/ 63274 w 606933"/>
                  <a:gd name="connsiteY26" fmla="*/ 467105 h 606087"/>
                  <a:gd name="connsiteX27" fmla="*/ 63274 w 606933"/>
                  <a:gd name="connsiteY27" fmla="*/ 505096 h 606087"/>
                  <a:gd name="connsiteX28" fmla="*/ 101123 w 606933"/>
                  <a:gd name="connsiteY28" fmla="*/ 505096 h 606087"/>
                  <a:gd name="connsiteX29" fmla="*/ 101123 w 606933"/>
                  <a:gd name="connsiteY29" fmla="*/ 606087 h 606087"/>
                  <a:gd name="connsiteX30" fmla="*/ 0 w 606933"/>
                  <a:gd name="connsiteY30" fmla="*/ 606087 h 606087"/>
                  <a:gd name="connsiteX31" fmla="*/ 0 w 606933"/>
                  <a:gd name="connsiteY31" fmla="*/ 505096 h 606087"/>
                  <a:gd name="connsiteX32" fmla="*/ 37945 w 606933"/>
                  <a:gd name="connsiteY32" fmla="*/ 505096 h 606087"/>
                  <a:gd name="connsiteX33" fmla="*/ 37945 w 606933"/>
                  <a:gd name="connsiteY33" fmla="*/ 441905 h 606087"/>
                  <a:gd name="connsiteX34" fmla="*/ 290850 w 606933"/>
                  <a:gd name="connsiteY34" fmla="*/ 441905 h 606087"/>
                  <a:gd name="connsiteX35" fmla="*/ 290850 w 606933"/>
                  <a:gd name="connsiteY35" fmla="*/ 404009 h 606087"/>
                  <a:gd name="connsiteX36" fmla="*/ 126452 w 606933"/>
                  <a:gd name="connsiteY36" fmla="*/ 404009 h 606087"/>
                  <a:gd name="connsiteX37" fmla="*/ 303502 w 606933"/>
                  <a:gd name="connsiteY37" fmla="*/ 71264 h 606087"/>
                  <a:gd name="connsiteX38" fmla="*/ 250822 w 606933"/>
                  <a:gd name="connsiteY38" fmla="*/ 122140 h 606087"/>
                  <a:gd name="connsiteX39" fmla="*/ 303502 w 606933"/>
                  <a:gd name="connsiteY39" fmla="*/ 173111 h 606087"/>
                  <a:gd name="connsiteX40" fmla="*/ 356183 w 606933"/>
                  <a:gd name="connsiteY40" fmla="*/ 122140 h 606087"/>
                  <a:gd name="connsiteX41" fmla="*/ 303502 w 606933"/>
                  <a:gd name="connsiteY41" fmla="*/ 71264 h 606087"/>
                  <a:gd name="connsiteX42" fmla="*/ 303502 w 606933"/>
                  <a:gd name="connsiteY42" fmla="*/ 0 h 606087"/>
                  <a:gd name="connsiteX43" fmla="*/ 429955 w 606933"/>
                  <a:gd name="connsiteY43" fmla="*/ 122140 h 606087"/>
                  <a:gd name="connsiteX44" fmla="*/ 303502 w 606933"/>
                  <a:gd name="connsiteY44" fmla="*/ 315639 h 606087"/>
                  <a:gd name="connsiteX45" fmla="*/ 177049 w 606933"/>
                  <a:gd name="connsiteY45" fmla="*/ 122140 h 606087"/>
                  <a:gd name="connsiteX46" fmla="*/ 303502 w 606933"/>
                  <a:gd name="connsiteY46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06933" h="606087">
                    <a:moveTo>
                      <a:pt x="126452" y="239923"/>
                    </a:moveTo>
                    <a:lnTo>
                      <a:pt x="191364" y="239923"/>
                    </a:lnTo>
                    <a:cubicBezTo>
                      <a:pt x="230851" y="298209"/>
                      <a:pt x="286131" y="334566"/>
                      <a:pt x="289791" y="336874"/>
                    </a:cubicBezTo>
                    <a:lnTo>
                      <a:pt x="303467" y="345627"/>
                    </a:lnTo>
                    <a:lnTo>
                      <a:pt x="317142" y="336874"/>
                    </a:lnTo>
                    <a:cubicBezTo>
                      <a:pt x="320802" y="334566"/>
                      <a:pt x="376083" y="298209"/>
                      <a:pt x="415569" y="239923"/>
                    </a:cubicBezTo>
                    <a:lnTo>
                      <a:pt x="480481" y="239923"/>
                    </a:lnTo>
                    <a:lnTo>
                      <a:pt x="480481" y="404009"/>
                    </a:lnTo>
                    <a:lnTo>
                      <a:pt x="316083" y="404009"/>
                    </a:lnTo>
                    <a:lnTo>
                      <a:pt x="316083" y="441905"/>
                    </a:lnTo>
                    <a:lnTo>
                      <a:pt x="568988" y="441905"/>
                    </a:lnTo>
                    <a:lnTo>
                      <a:pt x="568988" y="505096"/>
                    </a:lnTo>
                    <a:lnTo>
                      <a:pt x="606933" y="505096"/>
                    </a:lnTo>
                    <a:lnTo>
                      <a:pt x="606933" y="606087"/>
                    </a:lnTo>
                    <a:lnTo>
                      <a:pt x="505714" y="606087"/>
                    </a:lnTo>
                    <a:lnTo>
                      <a:pt x="505714" y="505096"/>
                    </a:lnTo>
                    <a:lnTo>
                      <a:pt x="543659" y="505096"/>
                    </a:lnTo>
                    <a:lnTo>
                      <a:pt x="543659" y="467105"/>
                    </a:lnTo>
                    <a:lnTo>
                      <a:pt x="316083" y="467105"/>
                    </a:lnTo>
                    <a:lnTo>
                      <a:pt x="316083" y="505096"/>
                    </a:lnTo>
                    <a:lnTo>
                      <a:pt x="354028" y="505096"/>
                    </a:lnTo>
                    <a:lnTo>
                      <a:pt x="354028" y="606087"/>
                    </a:lnTo>
                    <a:lnTo>
                      <a:pt x="252905" y="606087"/>
                    </a:lnTo>
                    <a:lnTo>
                      <a:pt x="252905" y="505096"/>
                    </a:lnTo>
                    <a:lnTo>
                      <a:pt x="290850" y="505096"/>
                    </a:lnTo>
                    <a:lnTo>
                      <a:pt x="290850" y="467105"/>
                    </a:lnTo>
                    <a:lnTo>
                      <a:pt x="63274" y="467105"/>
                    </a:lnTo>
                    <a:lnTo>
                      <a:pt x="63274" y="505096"/>
                    </a:lnTo>
                    <a:lnTo>
                      <a:pt x="101123" y="505096"/>
                    </a:lnTo>
                    <a:lnTo>
                      <a:pt x="101123" y="606087"/>
                    </a:lnTo>
                    <a:lnTo>
                      <a:pt x="0" y="606087"/>
                    </a:lnTo>
                    <a:lnTo>
                      <a:pt x="0" y="505096"/>
                    </a:lnTo>
                    <a:lnTo>
                      <a:pt x="37945" y="505096"/>
                    </a:lnTo>
                    <a:lnTo>
                      <a:pt x="37945" y="441905"/>
                    </a:lnTo>
                    <a:lnTo>
                      <a:pt x="290850" y="441905"/>
                    </a:lnTo>
                    <a:lnTo>
                      <a:pt x="290850" y="404009"/>
                    </a:lnTo>
                    <a:lnTo>
                      <a:pt x="126452" y="404009"/>
                    </a:lnTo>
                    <a:close/>
                    <a:moveTo>
                      <a:pt x="303502" y="71264"/>
                    </a:moveTo>
                    <a:cubicBezTo>
                      <a:pt x="274417" y="71264"/>
                      <a:pt x="250822" y="94057"/>
                      <a:pt x="250822" y="122140"/>
                    </a:cubicBezTo>
                    <a:cubicBezTo>
                      <a:pt x="250822" y="150318"/>
                      <a:pt x="274417" y="173111"/>
                      <a:pt x="303502" y="173111"/>
                    </a:cubicBezTo>
                    <a:cubicBezTo>
                      <a:pt x="332587" y="173111"/>
                      <a:pt x="356183" y="150318"/>
                      <a:pt x="356183" y="122140"/>
                    </a:cubicBezTo>
                    <a:cubicBezTo>
                      <a:pt x="356183" y="94057"/>
                      <a:pt x="332587" y="71264"/>
                      <a:pt x="303502" y="71264"/>
                    </a:cubicBezTo>
                    <a:close/>
                    <a:moveTo>
                      <a:pt x="303502" y="0"/>
                    </a:moveTo>
                    <a:cubicBezTo>
                      <a:pt x="373326" y="0"/>
                      <a:pt x="429955" y="54723"/>
                      <a:pt x="429955" y="122140"/>
                    </a:cubicBezTo>
                    <a:cubicBezTo>
                      <a:pt x="429955" y="234181"/>
                      <a:pt x="303502" y="315639"/>
                      <a:pt x="303502" y="315639"/>
                    </a:cubicBezTo>
                    <a:cubicBezTo>
                      <a:pt x="303502" y="315639"/>
                      <a:pt x="177049" y="234181"/>
                      <a:pt x="177049" y="122140"/>
                    </a:cubicBezTo>
                    <a:cubicBezTo>
                      <a:pt x="177049" y="54723"/>
                      <a:pt x="233679" y="0"/>
                      <a:pt x="3035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íSļïḋe">
              <a:extLst>
                <a:ext uri="{FF2B5EF4-FFF2-40B4-BE49-F238E27FC236}">
                  <a16:creationId xmlns="" xmlns:a16="http://schemas.microsoft.com/office/drawing/2014/main" id="{F39E95BC-1106-48D1-9DA8-EFB505B8E957}"/>
                </a:ext>
              </a:extLst>
            </p:cNvPr>
            <p:cNvSpPr txBox="1"/>
            <p:nvPr/>
          </p:nvSpPr>
          <p:spPr>
            <a:xfrm>
              <a:off x="9822841" y="2866666"/>
              <a:ext cx="1212549" cy="322214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02-</a:t>
              </a: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ïṣḻíḑê">
              <a:extLst>
                <a:ext uri="{FF2B5EF4-FFF2-40B4-BE49-F238E27FC236}">
                  <a16:creationId xmlns="" xmlns:a16="http://schemas.microsoft.com/office/drawing/2014/main" id="{ECEBBD61-C833-4764-8012-AD7FF8190772}"/>
                </a:ext>
              </a:extLst>
            </p:cNvPr>
            <p:cNvSpPr txBox="1"/>
            <p:nvPr/>
          </p:nvSpPr>
          <p:spPr>
            <a:xfrm>
              <a:off x="8930567" y="3133158"/>
              <a:ext cx="2086250" cy="632331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0" name="íšḷíḍe">
              <a:extLst>
                <a:ext uri="{FF2B5EF4-FFF2-40B4-BE49-F238E27FC236}">
                  <a16:creationId xmlns="" xmlns:a16="http://schemas.microsoft.com/office/drawing/2014/main" id="{67F18ACB-9B10-4644-9811-E721A35A8721}"/>
                </a:ext>
              </a:extLst>
            </p:cNvPr>
            <p:cNvSpPr/>
            <p:nvPr/>
          </p:nvSpPr>
          <p:spPr>
            <a:xfrm>
              <a:off x="939815" y="667657"/>
              <a:ext cx="3892582" cy="2219256"/>
            </a:xfrm>
            <a:prstGeom prst="rect">
              <a:avLst/>
            </a:prstGeom>
          </p:spPr>
          <p:txBody>
            <a:bodyPr wrap="square" lIns="117208" tIns="58604" rIns="117208" bIns="58604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（建议使用主题字体）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此部分内容作为文字排版占位显示（建议使用主题字体）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</a:b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如需更改请在（设置形状格式）菜单下（文本选项）中调整</a:t>
              </a:r>
            </a:p>
          </p:txBody>
        </p:sp>
        <p:grpSp>
          <p:nvGrpSpPr>
            <p:cNvPr id="21" name="îŝľiḍé">
              <a:extLst>
                <a:ext uri="{FF2B5EF4-FFF2-40B4-BE49-F238E27FC236}">
                  <a16:creationId xmlns="" xmlns:a16="http://schemas.microsoft.com/office/drawing/2014/main" id="{D56F639C-4397-43B5-A2E5-96ECB343B54B}"/>
                </a:ext>
              </a:extLst>
            </p:cNvPr>
            <p:cNvGrpSpPr/>
            <p:nvPr/>
          </p:nvGrpSpPr>
          <p:grpSpPr>
            <a:xfrm>
              <a:off x="7087563" y="2866666"/>
              <a:ext cx="397159" cy="397159"/>
              <a:chOff x="1363763" y="1653267"/>
              <a:chExt cx="489858" cy="489858"/>
            </a:xfrm>
          </p:grpSpPr>
          <p:sp>
            <p:nvSpPr>
              <p:cNvPr id="22" name="işlíḑé">
                <a:extLst>
                  <a:ext uri="{FF2B5EF4-FFF2-40B4-BE49-F238E27FC236}">
                    <a16:creationId xmlns="" xmlns:a16="http://schemas.microsoft.com/office/drawing/2014/main" id="{A0ED1D23-0BE6-4946-A601-13490C741645}"/>
                  </a:ext>
                </a:extLst>
              </p:cNvPr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3" name="ïṩļidè">
                <a:extLst>
                  <a:ext uri="{FF2B5EF4-FFF2-40B4-BE49-F238E27FC236}">
                    <a16:creationId xmlns="" xmlns:a16="http://schemas.microsoft.com/office/drawing/2014/main" id="{01C16E0A-0B74-4D05-9997-761C9F2BC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705" y="1804467"/>
                <a:ext cx="179973" cy="179722"/>
              </a:xfrm>
              <a:custGeom>
                <a:avLst/>
                <a:gdLst>
                  <a:gd name="connsiteX0" fmla="*/ 126452 w 606933"/>
                  <a:gd name="connsiteY0" fmla="*/ 239923 h 606087"/>
                  <a:gd name="connsiteX1" fmla="*/ 191364 w 606933"/>
                  <a:gd name="connsiteY1" fmla="*/ 239923 h 606087"/>
                  <a:gd name="connsiteX2" fmla="*/ 289791 w 606933"/>
                  <a:gd name="connsiteY2" fmla="*/ 336874 h 606087"/>
                  <a:gd name="connsiteX3" fmla="*/ 303467 w 606933"/>
                  <a:gd name="connsiteY3" fmla="*/ 345627 h 606087"/>
                  <a:gd name="connsiteX4" fmla="*/ 317142 w 606933"/>
                  <a:gd name="connsiteY4" fmla="*/ 336874 h 606087"/>
                  <a:gd name="connsiteX5" fmla="*/ 415569 w 606933"/>
                  <a:gd name="connsiteY5" fmla="*/ 239923 h 606087"/>
                  <a:gd name="connsiteX6" fmla="*/ 480481 w 606933"/>
                  <a:gd name="connsiteY6" fmla="*/ 239923 h 606087"/>
                  <a:gd name="connsiteX7" fmla="*/ 480481 w 606933"/>
                  <a:gd name="connsiteY7" fmla="*/ 404009 h 606087"/>
                  <a:gd name="connsiteX8" fmla="*/ 316083 w 606933"/>
                  <a:gd name="connsiteY8" fmla="*/ 404009 h 606087"/>
                  <a:gd name="connsiteX9" fmla="*/ 316083 w 606933"/>
                  <a:gd name="connsiteY9" fmla="*/ 441905 h 606087"/>
                  <a:gd name="connsiteX10" fmla="*/ 568988 w 606933"/>
                  <a:gd name="connsiteY10" fmla="*/ 441905 h 606087"/>
                  <a:gd name="connsiteX11" fmla="*/ 568988 w 606933"/>
                  <a:gd name="connsiteY11" fmla="*/ 505096 h 606087"/>
                  <a:gd name="connsiteX12" fmla="*/ 606933 w 606933"/>
                  <a:gd name="connsiteY12" fmla="*/ 505096 h 606087"/>
                  <a:gd name="connsiteX13" fmla="*/ 606933 w 606933"/>
                  <a:gd name="connsiteY13" fmla="*/ 606087 h 606087"/>
                  <a:gd name="connsiteX14" fmla="*/ 505714 w 606933"/>
                  <a:gd name="connsiteY14" fmla="*/ 606087 h 606087"/>
                  <a:gd name="connsiteX15" fmla="*/ 505714 w 606933"/>
                  <a:gd name="connsiteY15" fmla="*/ 505096 h 606087"/>
                  <a:gd name="connsiteX16" fmla="*/ 543659 w 606933"/>
                  <a:gd name="connsiteY16" fmla="*/ 505096 h 606087"/>
                  <a:gd name="connsiteX17" fmla="*/ 543659 w 606933"/>
                  <a:gd name="connsiteY17" fmla="*/ 467105 h 606087"/>
                  <a:gd name="connsiteX18" fmla="*/ 316083 w 606933"/>
                  <a:gd name="connsiteY18" fmla="*/ 467105 h 606087"/>
                  <a:gd name="connsiteX19" fmla="*/ 316083 w 606933"/>
                  <a:gd name="connsiteY19" fmla="*/ 505096 h 606087"/>
                  <a:gd name="connsiteX20" fmla="*/ 354028 w 606933"/>
                  <a:gd name="connsiteY20" fmla="*/ 505096 h 606087"/>
                  <a:gd name="connsiteX21" fmla="*/ 354028 w 606933"/>
                  <a:gd name="connsiteY21" fmla="*/ 606087 h 606087"/>
                  <a:gd name="connsiteX22" fmla="*/ 252905 w 606933"/>
                  <a:gd name="connsiteY22" fmla="*/ 606087 h 606087"/>
                  <a:gd name="connsiteX23" fmla="*/ 252905 w 606933"/>
                  <a:gd name="connsiteY23" fmla="*/ 505096 h 606087"/>
                  <a:gd name="connsiteX24" fmla="*/ 290850 w 606933"/>
                  <a:gd name="connsiteY24" fmla="*/ 505096 h 606087"/>
                  <a:gd name="connsiteX25" fmla="*/ 290850 w 606933"/>
                  <a:gd name="connsiteY25" fmla="*/ 467105 h 606087"/>
                  <a:gd name="connsiteX26" fmla="*/ 63274 w 606933"/>
                  <a:gd name="connsiteY26" fmla="*/ 467105 h 606087"/>
                  <a:gd name="connsiteX27" fmla="*/ 63274 w 606933"/>
                  <a:gd name="connsiteY27" fmla="*/ 505096 h 606087"/>
                  <a:gd name="connsiteX28" fmla="*/ 101123 w 606933"/>
                  <a:gd name="connsiteY28" fmla="*/ 505096 h 606087"/>
                  <a:gd name="connsiteX29" fmla="*/ 101123 w 606933"/>
                  <a:gd name="connsiteY29" fmla="*/ 606087 h 606087"/>
                  <a:gd name="connsiteX30" fmla="*/ 0 w 606933"/>
                  <a:gd name="connsiteY30" fmla="*/ 606087 h 606087"/>
                  <a:gd name="connsiteX31" fmla="*/ 0 w 606933"/>
                  <a:gd name="connsiteY31" fmla="*/ 505096 h 606087"/>
                  <a:gd name="connsiteX32" fmla="*/ 37945 w 606933"/>
                  <a:gd name="connsiteY32" fmla="*/ 505096 h 606087"/>
                  <a:gd name="connsiteX33" fmla="*/ 37945 w 606933"/>
                  <a:gd name="connsiteY33" fmla="*/ 441905 h 606087"/>
                  <a:gd name="connsiteX34" fmla="*/ 290850 w 606933"/>
                  <a:gd name="connsiteY34" fmla="*/ 441905 h 606087"/>
                  <a:gd name="connsiteX35" fmla="*/ 290850 w 606933"/>
                  <a:gd name="connsiteY35" fmla="*/ 404009 h 606087"/>
                  <a:gd name="connsiteX36" fmla="*/ 126452 w 606933"/>
                  <a:gd name="connsiteY36" fmla="*/ 404009 h 606087"/>
                  <a:gd name="connsiteX37" fmla="*/ 303502 w 606933"/>
                  <a:gd name="connsiteY37" fmla="*/ 71264 h 606087"/>
                  <a:gd name="connsiteX38" fmla="*/ 250822 w 606933"/>
                  <a:gd name="connsiteY38" fmla="*/ 122140 h 606087"/>
                  <a:gd name="connsiteX39" fmla="*/ 303502 w 606933"/>
                  <a:gd name="connsiteY39" fmla="*/ 173111 h 606087"/>
                  <a:gd name="connsiteX40" fmla="*/ 356183 w 606933"/>
                  <a:gd name="connsiteY40" fmla="*/ 122140 h 606087"/>
                  <a:gd name="connsiteX41" fmla="*/ 303502 w 606933"/>
                  <a:gd name="connsiteY41" fmla="*/ 71264 h 606087"/>
                  <a:gd name="connsiteX42" fmla="*/ 303502 w 606933"/>
                  <a:gd name="connsiteY42" fmla="*/ 0 h 606087"/>
                  <a:gd name="connsiteX43" fmla="*/ 429955 w 606933"/>
                  <a:gd name="connsiteY43" fmla="*/ 122140 h 606087"/>
                  <a:gd name="connsiteX44" fmla="*/ 303502 w 606933"/>
                  <a:gd name="connsiteY44" fmla="*/ 315639 h 606087"/>
                  <a:gd name="connsiteX45" fmla="*/ 177049 w 606933"/>
                  <a:gd name="connsiteY45" fmla="*/ 122140 h 606087"/>
                  <a:gd name="connsiteX46" fmla="*/ 303502 w 606933"/>
                  <a:gd name="connsiteY46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06933" h="606087">
                    <a:moveTo>
                      <a:pt x="126452" y="239923"/>
                    </a:moveTo>
                    <a:lnTo>
                      <a:pt x="191364" y="239923"/>
                    </a:lnTo>
                    <a:cubicBezTo>
                      <a:pt x="230851" y="298209"/>
                      <a:pt x="286131" y="334566"/>
                      <a:pt x="289791" y="336874"/>
                    </a:cubicBezTo>
                    <a:lnTo>
                      <a:pt x="303467" y="345627"/>
                    </a:lnTo>
                    <a:lnTo>
                      <a:pt x="317142" y="336874"/>
                    </a:lnTo>
                    <a:cubicBezTo>
                      <a:pt x="320802" y="334566"/>
                      <a:pt x="376083" y="298209"/>
                      <a:pt x="415569" y="239923"/>
                    </a:cubicBezTo>
                    <a:lnTo>
                      <a:pt x="480481" y="239923"/>
                    </a:lnTo>
                    <a:lnTo>
                      <a:pt x="480481" y="404009"/>
                    </a:lnTo>
                    <a:lnTo>
                      <a:pt x="316083" y="404009"/>
                    </a:lnTo>
                    <a:lnTo>
                      <a:pt x="316083" y="441905"/>
                    </a:lnTo>
                    <a:lnTo>
                      <a:pt x="568988" y="441905"/>
                    </a:lnTo>
                    <a:lnTo>
                      <a:pt x="568988" y="505096"/>
                    </a:lnTo>
                    <a:lnTo>
                      <a:pt x="606933" y="505096"/>
                    </a:lnTo>
                    <a:lnTo>
                      <a:pt x="606933" y="606087"/>
                    </a:lnTo>
                    <a:lnTo>
                      <a:pt x="505714" y="606087"/>
                    </a:lnTo>
                    <a:lnTo>
                      <a:pt x="505714" y="505096"/>
                    </a:lnTo>
                    <a:lnTo>
                      <a:pt x="543659" y="505096"/>
                    </a:lnTo>
                    <a:lnTo>
                      <a:pt x="543659" y="467105"/>
                    </a:lnTo>
                    <a:lnTo>
                      <a:pt x="316083" y="467105"/>
                    </a:lnTo>
                    <a:lnTo>
                      <a:pt x="316083" y="505096"/>
                    </a:lnTo>
                    <a:lnTo>
                      <a:pt x="354028" y="505096"/>
                    </a:lnTo>
                    <a:lnTo>
                      <a:pt x="354028" y="606087"/>
                    </a:lnTo>
                    <a:lnTo>
                      <a:pt x="252905" y="606087"/>
                    </a:lnTo>
                    <a:lnTo>
                      <a:pt x="252905" y="505096"/>
                    </a:lnTo>
                    <a:lnTo>
                      <a:pt x="290850" y="505096"/>
                    </a:lnTo>
                    <a:lnTo>
                      <a:pt x="290850" y="467105"/>
                    </a:lnTo>
                    <a:lnTo>
                      <a:pt x="63274" y="467105"/>
                    </a:lnTo>
                    <a:lnTo>
                      <a:pt x="63274" y="505096"/>
                    </a:lnTo>
                    <a:lnTo>
                      <a:pt x="101123" y="505096"/>
                    </a:lnTo>
                    <a:lnTo>
                      <a:pt x="101123" y="606087"/>
                    </a:lnTo>
                    <a:lnTo>
                      <a:pt x="0" y="606087"/>
                    </a:lnTo>
                    <a:lnTo>
                      <a:pt x="0" y="505096"/>
                    </a:lnTo>
                    <a:lnTo>
                      <a:pt x="37945" y="505096"/>
                    </a:lnTo>
                    <a:lnTo>
                      <a:pt x="37945" y="441905"/>
                    </a:lnTo>
                    <a:lnTo>
                      <a:pt x="290850" y="441905"/>
                    </a:lnTo>
                    <a:lnTo>
                      <a:pt x="290850" y="404009"/>
                    </a:lnTo>
                    <a:lnTo>
                      <a:pt x="126452" y="404009"/>
                    </a:lnTo>
                    <a:close/>
                    <a:moveTo>
                      <a:pt x="303502" y="71264"/>
                    </a:moveTo>
                    <a:cubicBezTo>
                      <a:pt x="274417" y="71264"/>
                      <a:pt x="250822" y="94057"/>
                      <a:pt x="250822" y="122140"/>
                    </a:cubicBezTo>
                    <a:cubicBezTo>
                      <a:pt x="250822" y="150318"/>
                      <a:pt x="274417" y="173111"/>
                      <a:pt x="303502" y="173111"/>
                    </a:cubicBezTo>
                    <a:cubicBezTo>
                      <a:pt x="332587" y="173111"/>
                      <a:pt x="356183" y="150318"/>
                      <a:pt x="356183" y="122140"/>
                    </a:cubicBezTo>
                    <a:cubicBezTo>
                      <a:pt x="356183" y="94057"/>
                      <a:pt x="332587" y="71264"/>
                      <a:pt x="303502" y="71264"/>
                    </a:cubicBezTo>
                    <a:close/>
                    <a:moveTo>
                      <a:pt x="303502" y="0"/>
                    </a:moveTo>
                    <a:cubicBezTo>
                      <a:pt x="373326" y="0"/>
                      <a:pt x="429955" y="54723"/>
                      <a:pt x="429955" y="122140"/>
                    </a:cubicBezTo>
                    <a:cubicBezTo>
                      <a:pt x="429955" y="234181"/>
                      <a:pt x="303502" y="315639"/>
                      <a:pt x="303502" y="315639"/>
                    </a:cubicBezTo>
                    <a:cubicBezTo>
                      <a:pt x="303502" y="315639"/>
                      <a:pt x="177049" y="234181"/>
                      <a:pt x="177049" y="122140"/>
                    </a:cubicBezTo>
                    <a:cubicBezTo>
                      <a:pt x="177049" y="54723"/>
                      <a:pt x="233679" y="0"/>
                      <a:pt x="3035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960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62" y="943452"/>
            <a:ext cx="4427803" cy="4863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59431" y="390371"/>
            <a:ext cx="18732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活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64064" y="1578324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动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10740" y="2131405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概</a:t>
            </a:r>
          </a:p>
        </p:txBody>
      </p:sp>
      <p:sp>
        <p:nvSpPr>
          <p:cNvPr id="12" name="矩形 11"/>
          <p:cNvSpPr/>
          <p:nvPr/>
        </p:nvSpPr>
        <p:spPr>
          <a:xfrm>
            <a:off x="5805740" y="243475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梨花风起正清明</a:t>
            </a:r>
            <a:endParaRPr lang="en-US" altLang="zh-CN" sz="4400" b="1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79857" y="3419475"/>
            <a:ext cx="4145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游子寻春半出城</a:t>
            </a:r>
            <a:endParaRPr lang="zh-CN" altLang="en-US" sz="4400" b="1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984" y="3769941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033027" y="4106095"/>
            <a:ext cx="5561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吴惟信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20102" y="3337724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述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133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70d4233-bf96-4b0c-b35c-5425b20cb3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55857" y="834049"/>
            <a:ext cx="10850565" cy="5014154"/>
            <a:chOff x="669924" y="1129471"/>
            <a:chExt cx="10850565" cy="5014154"/>
          </a:xfrm>
        </p:grpSpPr>
        <p:grpSp>
          <p:nvGrpSpPr>
            <p:cNvPr id="4" name="iṥḷïḑè">
              <a:extLst>
                <a:ext uri="{FF2B5EF4-FFF2-40B4-BE49-F238E27FC236}">
                  <a16:creationId xmlns="" xmlns:a16="http://schemas.microsoft.com/office/drawing/2014/main" id="{7B58E0A2-4411-493C-B45F-3173C85DCAF5}"/>
                </a:ext>
              </a:extLst>
            </p:cNvPr>
            <p:cNvGrpSpPr/>
            <p:nvPr/>
          </p:nvGrpSpPr>
          <p:grpSpPr>
            <a:xfrm>
              <a:off x="669924" y="4104000"/>
              <a:ext cx="3224577" cy="2039624"/>
              <a:chOff x="669924" y="4104000"/>
              <a:chExt cx="2560755" cy="2039624"/>
            </a:xfrm>
          </p:grpSpPr>
          <p:sp>
            <p:nvSpPr>
              <p:cNvPr id="13" name="îṥļidê">
                <a:extLst>
                  <a:ext uri="{FF2B5EF4-FFF2-40B4-BE49-F238E27FC236}">
                    <a16:creationId xmlns="" xmlns:a16="http://schemas.microsoft.com/office/drawing/2014/main" id="{C751F412-7C77-40A6-9D1C-09BEF7C26672}"/>
                  </a:ext>
                </a:extLst>
              </p:cNvPr>
              <p:cNvSpPr/>
              <p:nvPr/>
            </p:nvSpPr>
            <p:spPr bwMode="auto">
              <a:xfrm>
                <a:off x="669924" y="4239000"/>
                <a:ext cx="2560755" cy="190462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部分内容作为文字排版占位显示（建议使用主题字体</a:t>
                </a:r>
                <a:r>
                  <a:rPr kumimoji="0" lang="zh-CN" alt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）</a:t>
                </a: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此部分内容作为文字排版占位显示（建议使用主题字体）</a:t>
                </a: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íśḻîḋè">
                <a:extLst>
                  <a:ext uri="{FF2B5EF4-FFF2-40B4-BE49-F238E27FC236}">
                    <a16:creationId xmlns="" xmlns:a16="http://schemas.microsoft.com/office/drawing/2014/main" id="{81DEFE19-841A-4BD3-9AA6-00E35FD67E03}"/>
                  </a:ext>
                </a:extLst>
              </p:cNvPr>
              <p:cNvSpPr/>
              <p:nvPr/>
            </p:nvSpPr>
            <p:spPr bwMode="auto">
              <a:xfrm>
                <a:off x="746791" y="410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</a:p>
            </p:txBody>
          </p:sp>
        </p:grpSp>
        <p:grpSp>
          <p:nvGrpSpPr>
            <p:cNvPr id="5" name="ïsļidê">
              <a:extLst>
                <a:ext uri="{FF2B5EF4-FFF2-40B4-BE49-F238E27FC236}">
                  <a16:creationId xmlns="" xmlns:a16="http://schemas.microsoft.com/office/drawing/2014/main" id="{047258F2-3427-46D5-9F84-B1AB15349F6E}"/>
                </a:ext>
              </a:extLst>
            </p:cNvPr>
            <p:cNvGrpSpPr/>
            <p:nvPr/>
          </p:nvGrpSpPr>
          <p:grpSpPr>
            <a:xfrm>
              <a:off x="4482919" y="2578623"/>
              <a:ext cx="3224577" cy="3565002"/>
              <a:chOff x="6636001" y="3294000"/>
              <a:chExt cx="2560755" cy="3565002"/>
            </a:xfrm>
          </p:grpSpPr>
          <p:sp>
            <p:nvSpPr>
              <p:cNvPr id="11" name="îsḻïde">
                <a:extLst>
                  <a:ext uri="{FF2B5EF4-FFF2-40B4-BE49-F238E27FC236}">
                    <a16:creationId xmlns="" xmlns:a16="http://schemas.microsoft.com/office/drawing/2014/main" id="{D8D89590-4534-4149-B9A7-5922ACB651B9}"/>
                  </a:ext>
                </a:extLst>
              </p:cNvPr>
              <p:cNvSpPr/>
              <p:nvPr/>
            </p:nvSpPr>
            <p:spPr bwMode="auto">
              <a:xfrm>
                <a:off x="6636001" y="3428999"/>
                <a:ext cx="2560755" cy="34300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部分内容作为文字排版占位显示（建议使用主题字体</a:t>
                </a:r>
                <a:r>
                  <a:rPr kumimoji="0" lang="zh-CN" alt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）</a:t>
                </a: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此部分内容作为文字排版占位显示（建议使用主题字体）</a:t>
                </a: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iṡḻîďè">
                <a:extLst>
                  <a:ext uri="{FF2B5EF4-FFF2-40B4-BE49-F238E27FC236}">
                    <a16:creationId xmlns="" xmlns:a16="http://schemas.microsoft.com/office/drawing/2014/main" id="{437AC71A-8D34-42A5-B898-DC4A4DA5B632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</a:p>
            </p:txBody>
          </p:sp>
        </p:grpSp>
        <p:grpSp>
          <p:nvGrpSpPr>
            <p:cNvPr id="6" name="íṡliḋè">
              <a:extLst>
                <a:ext uri="{FF2B5EF4-FFF2-40B4-BE49-F238E27FC236}">
                  <a16:creationId xmlns="" xmlns:a16="http://schemas.microsoft.com/office/drawing/2014/main" id="{F71D9591-985A-4575-9929-4FB934B75329}"/>
                </a:ext>
              </a:extLst>
            </p:cNvPr>
            <p:cNvGrpSpPr/>
            <p:nvPr/>
          </p:nvGrpSpPr>
          <p:grpSpPr>
            <a:xfrm>
              <a:off x="8295912" y="1646498"/>
              <a:ext cx="3224577" cy="4497127"/>
              <a:chOff x="6636001" y="3294000"/>
              <a:chExt cx="2560755" cy="4497127"/>
            </a:xfrm>
          </p:grpSpPr>
          <p:sp>
            <p:nvSpPr>
              <p:cNvPr id="9" name="ï$ľïdê">
                <a:extLst>
                  <a:ext uri="{FF2B5EF4-FFF2-40B4-BE49-F238E27FC236}">
                    <a16:creationId xmlns="" xmlns:a16="http://schemas.microsoft.com/office/drawing/2014/main" id="{2D2721D5-4835-45F0-A369-329B57006EDC}"/>
                  </a:ext>
                </a:extLst>
              </p:cNvPr>
              <p:cNvSpPr/>
              <p:nvPr/>
            </p:nvSpPr>
            <p:spPr bwMode="auto">
              <a:xfrm>
                <a:off x="6636001" y="3428999"/>
                <a:ext cx="2560755" cy="4362128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部分内容作为文字排版占位显示（建议使用主题字体）</a:t>
                </a:r>
                <a:endPara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此部分内容作为文字排版占位显示（建议使用主题字体）</a:t>
                </a:r>
              </a:p>
              <a:p>
                <a:pPr marL="144000" marR="0" lvl="0" indent="-144000" algn="l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" name="íşļîḓè">
                <a:extLst>
                  <a:ext uri="{FF2B5EF4-FFF2-40B4-BE49-F238E27FC236}">
                    <a16:creationId xmlns="" xmlns:a16="http://schemas.microsoft.com/office/drawing/2014/main" id="{5A3F62E8-DE8B-4715-88F3-191647DD1266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</a:p>
            </p:txBody>
          </p:sp>
        </p:grpSp>
        <p:sp>
          <p:nvSpPr>
            <p:cNvPr id="7" name="íṡḷîďé">
              <a:extLst>
                <a:ext uri="{FF2B5EF4-FFF2-40B4-BE49-F238E27FC236}">
                  <a16:creationId xmlns="" xmlns:a16="http://schemas.microsoft.com/office/drawing/2014/main" id="{AB17277F-3B76-4313-A0EE-9A51FC28CB3F}"/>
                </a:ext>
              </a:extLst>
            </p:cNvPr>
            <p:cNvSpPr/>
            <p:nvPr/>
          </p:nvSpPr>
          <p:spPr bwMode="auto">
            <a:xfrm rot="954532">
              <a:off x="3567359" y="2269758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" name="ïṩļiďé">
              <a:extLst>
                <a:ext uri="{FF2B5EF4-FFF2-40B4-BE49-F238E27FC236}">
                  <a16:creationId xmlns="" xmlns:a16="http://schemas.microsoft.com/office/drawing/2014/main" id="{BD0A0B2F-6CE9-4403-9D0C-A511640BDB1B}"/>
                </a:ext>
              </a:extLst>
            </p:cNvPr>
            <p:cNvSpPr/>
            <p:nvPr/>
          </p:nvSpPr>
          <p:spPr bwMode="auto">
            <a:xfrm rot="1044842">
              <a:off x="7372232" y="1129471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37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sļîḋé">
            <a:extLst>
              <a:ext uri="{FF2B5EF4-FFF2-40B4-BE49-F238E27FC236}">
                <a16:creationId xmlns="" xmlns:a16="http://schemas.microsoft.com/office/drawing/2014/main" id="{53A829FD-93DC-404F-83F3-9537231284B1}"/>
              </a:ext>
            </a:extLst>
          </p:cNvPr>
          <p:cNvSpPr txBox="1"/>
          <p:nvPr/>
        </p:nvSpPr>
        <p:spPr>
          <a:xfrm>
            <a:off x="682273" y="1161146"/>
            <a:ext cx="5034046" cy="1517664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此部分内容作为文字排版占位显示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（建议使用主题字体）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此部分内容作为文字排版占位显示（建议使用主题字体）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如需更改请在（设置形状格式）菜单下（文本选项）中调整</a:t>
            </a:r>
          </a:p>
        </p:txBody>
      </p:sp>
      <p:grpSp>
        <p:nvGrpSpPr>
          <p:cNvPr id="6" name="îṣḻíḓe">
            <a:extLst>
              <a:ext uri="{FF2B5EF4-FFF2-40B4-BE49-F238E27FC236}">
                <a16:creationId xmlns="" xmlns:a16="http://schemas.microsoft.com/office/drawing/2014/main" id="{EBA30AFD-D2C5-48D8-9B0A-2DDEFBAAB174}"/>
              </a:ext>
            </a:extLst>
          </p:cNvPr>
          <p:cNvGrpSpPr/>
          <p:nvPr/>
        </p:nvGrpSpPr>
        <p:grpSpPr>
          <a:xfrm>
            <a:off x="707705" y="3036445"/>
            <a:ext cx="5073295" cy="1415297"/>
            <a:chOff x="662784" y="3125345"/>
            <a:chExt cx="5073295" cy="1415297"/>
          </a:xfrm>
        </p:grpSpPr>
        <p:sp>
          <p:nvSpPr>
            <p:cNvPr id="14" name="iŝlïḍe">
              <a:extLst>
                <a:ext uri="{FF2B5EF4-FFF2-40B4-BE49-F238E27FC236}">
                  <a16:creationId xmlns="" xmlns:a16="http://schemas.microsoft.com/office/drawing/2014/main" id="{BE61EA2E-A421-4086-8EE5-C08330AF80B8}"/>
                </a:ext>
              </a:extLst>
            </p:cNvPr>
            <p:cNvSpPr txBox="1"/>
            <p:nvPr/>
          </p:nvSpPr>
          <p:spPr>
            <a:xfrm>
              <a:off x="1499778" y="3597173"/>
              <a:ext cx="4236301" cy="9434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显示（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建议使用主题字体）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显示（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建议使用主题字体）</a:t>
              </a:r>
            </a:p>
          </p:txBody>
        </p:sp>
        <p:sp>
          <p:nvSpPr>
            <p:cNvPr id="15" name="ïṡḻiďé">
              <a:extLst>
                <a:ext uri="{FF2B5EF4-FFF2-40B4-BE49-F238E27FC236}">
                  <a16:creationId xmlns="" xmlns:a16="http://schemas.microsoft.com/office/drawing/2014/main" id="{5A921B76-2609-4F60-9E49-FEDA364ADA7F}"/>
                </a:ext>
              </a:extLst>
            </p:cNvPr>
            <p:cNvSpPr txBox="1"/>
            <p:nvPr/>
          </p:nvSpPr>
          <p:spPr>
            <a:xfrm>
              <a:off x="1499778" y="3125345"/>
              <a:ext cx="4236301" cy="47182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6" name="ïŝ1ïḑê">
              <a:extLst>
                <a:ext uri="{FF2B5EF4-FFF2-40B4-BE49-F238E27FC236}">
                  <a16:creationId xmlns="" xmlns:a16="http://schemas.microsoft.com/office/drawing/2014/main" id="{8D147CCC-6AF1-48EC-A310-974AEB954DDA}"/>
                </a:ext>
              </a:extLst>
            </p:cNvPr>
            <p:cNvGrpSpPr>
              <a:grpSpLocks/>
            </p:cNvGrpSpPr>
            <p:nvPr/>
          </p:nvGrpSpPr>
          <p:grpSpPr>
            <a:xfrm>
              <a:off x="662784" y="3163615"/>
              <a:ext cx="675011" cy="675015"/>
              <a:chOff x="7209746" y="4153276"/>
              <a:chExt cx="675000" cy="675005"/>
            </a:xfrm>
          </p:grpSpPr>
          <p:sp>
            <p:nvSpPr>
              <p:cNvPr id="17" name="îšľîḓe">
                <a:extLst>
                  <a:ext uri="{FF2B5EF4-FFF2-40B4-BE49-F238E27FC236}">
                    <a16:creationId xmlns="" xmlns:a16="http://schemas.microsoft.com/office/drawing/2014/main" id="{F3783A5D-AC3C-4B21-961C-B462CFCC7486}"/>
                  </a:ext>
                </a:extLst>
              </p:cNvPr>
              <p:cNvSpPr/>
              <p:nvPr/>
            </p:nvSpPr>
            <p:spPr>
              <a:xfrm>
                <a:off x="7209746" y="4153276"/>
                <a:ext cx="675000" cy="67500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8" name="ïšļiḑe">
                <a:extLst>
                  <a:ext uri="{FF2B5EF4-FFF2-40B4-BE49-F238E27FC236}">
                    <a16:creationId xmlns="" xmlns:a16="http://schemas.microsoft.com/office/drawing/2014/main" id="{492C1BEB-EC88-468B-8170-3A6D50EB7F18}"/>
                  </a:ext>
                </a:extLst>
              </p:cNvPr>
              <p:cNvSpPr/>
              <p:nvPr/>
            </p:nvSpPr>
            <p:spPr bwMode="auto">
              <a:xfrm>
                <a:off x="7375153" y="432204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198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" name="íŝḻîḋè">
            <a:extLst>
              <a:ext uri="{FF2B5EF4-FFF2-40B4-BE49-F238E27FC236}">
                <a16:creationId xmlns="" xmlns:a16="http://schemas.microsoft.com/office/drawing/2014/main" id="{0EF58446-A2A5-4D74-B04B-C4A9E92028FF}"/>
              </a:ext>
            </a:extLst>
          </p:cNvPr>
          <p:cNvGrpSpPr/>
          <p:nvPr/>
        </p:nvGrpSpPr>
        <p:grpSpPr>
          <a:xfrm>
            <a:off x="707705" y="4757640"/>
            <a:ext cx="5073295" cy="1415297"/>
            <a:chOff x="662784" y="4846540"/>
            <a:chExt cx="5073295" cy="1415297"/>
          </a:xfrm>
        </p:grpSpPr>
        <p:sp>
          <p:nvSpPr>
            <p:cNvPr id="9" name="iṩ1ïďe">
              <a:extLst>
                <a:ext uri="{FF2B5EF4-FFF2-40B4-BE49-F238E27FC236}">
                  <a16:creationId xmlns="" xmlns:a16="http://schemas.microsoft.com/office/drawing/2014/main" id="{B45017E4-CF13-4555-A356-524473203F37}"/>
                </a:ext>
              </a:extLst>
            </p:cNvPr>
            <p:cNvSpPr txBox="1"/>
            <p:nvPr/>
          </p:nvSpPr>
          <p:spPr>
            <a:xfrm>
              <a:off x="1499778" y="5318368"/>
              <a:ext cx="4236301" cy="9434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此部分内容作为文字排版占位显示（建议使用主题字体）</a:t>
              </a:r>
            </a:p>
          </p:txBody>
        </p:sp>
        <p:sp>
          <p:nvSpPr>
            <p:cNvPr id="10" name="îṣḻïdê">
              <a:extLst>
                <a:ext uri="{FF2B5EF4-FFF2-40B4-BE49-F238E27FC236}">
                  <a16:creationId xmlns="" xmlns:a16="http://schemas.microsoft.com/office/drawing/2014/main" id="{02759152-5E0A-4A99-B8BA-3F044A13A7CE}"/>
                </a:ext>
              </a:extLst>
            </p:cNvPr>
            <p:cNvSpPr txBox="1"/>
            <p:nvPr/>
          </p:nvSpPr>
          <p:spPr>
            <a:xfrm>
              <a:off x="1499778" y="4846540"/>
              <a:ext cx="4236301" cy="47182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" name="îSḷîďe">
              <a:extLst>
                <a:ext uri="{FF2B5EF4-FFF2-40B4-BE49-F238E27FC236}">
                  <a16:creationId xmlns="" xmlns:a16="http://schemas.microsoft.com/office/drawing/2014/main" id="{034F5F8D-AF64-4E38-8A8F-F8ED06E9E75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62784" y="4884810"/>
              <a:ext cx="675011" cy="675015"/>
              <a:chOff x="7209746" y="4153276"/>
              <a:chExt cx="675000" cy="675005"/>
            </a:xfrm>
          </p:grpSpPr>
          <p:sp>
            <p:nvSpPr>
              <p:cNvPr id="12" name="iŝ1iḓé">
                <a:extLst>
                  <a:ext uri="{FF2B5EF4-FFF2-40B4-BE49-F238E27FC236}">
                    <a16:creationId xmlns="" xmlns:a16="http://schemas.microsoft.com/office/drawing/2014/main" id="{55231BC7-7E79-4A46-B1FA-9B488586B029}"/>
                  </a:ext>
                </a:extLst>
              </p:cNvPr>
              <p:cNvSpPr/>
              <p:nvPr/>
            </p:nvSpPr>
            <p:spPr>
              <a:xfrm>
                <a:off x="7209746" y="4153276"/>
                <a:ext cx="675000" cy="675005"/>
              </a:xfrm>
              <a:prstGeom prst="ellipse">
                <a:avLst/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" name="îšļîḍè">
                <a:extLst>
                  <a:ext uri="{FF2B5EF4-FFF2-40B4-BE49-F238E27FC236}">
                    <a16:creationId xmlns="" xmlns:a16="http://schemas.microsoft.com/office/drawing/2014/main" id="{D9B0BB30-779C-4031-A9BF-72EF3793941F}"/>
                  </a:ext>
                </a:extLst>
              </p:cNvPr>
              <p:cNvSpPr/>
              <p:nvPr/>
            </p:nvSpPr>
            <p:spPr bwMode="auto">
              <a:xfrm>
                <a:off x="7375153" y="432204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198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188A88E5-65B5-4B73-835D-C72AE4D04E98}"/>
              </a:ext>
            </a:extLst>
          </p:cNvPr>
          <p:cNvCxnSpPr>
            <a:cxnSpLocks/>
          </p:cNvCxnSpPr>
          <p:nvPr/>
        </p:nvCxnSpPr>
        <p:spPr>
          <a:xfrm>
            <a:off x="707705" y="4576360"/>
            <a:ext cx="4906158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483" y="2424615"/>
            <a:ext cx="6313698" cy="311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5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书体坊安景臣钢笔行书" panose="02010601030101010101" pitchFamily="2" charset="-122"/>
              <a:ea typeface="书体坊安景臣钢笔行书" panose="02010601030101010101" pitchFamily="2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79" y="1268708"/>
            <a:ext cx="3691086" cy="405467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15027" y="716835"/>
            <a:ext cx="18732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rPr>
              <a:t>目</a:t>
            </a:r>
            <a:endParaRPr kumimoji="0" lang="zh-CN" altLang="en-US" sz="180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74060" y="2118499"/>
            <a:ext cx="249299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00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rPr>
              <a:t>录</a:t>
            </a:r>
            <a:endParaRPr kumimoji="0" lang="zh-CN" altLang="en-US" sz="180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00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423545" y="894556"/>
            <a:ext cx="5431752" cy="951681"/>
            <a:chOff x="5943807" y="1354192"/>
            <a:chExt cx="5431752" cy="951681"/>
          </a:xfrm>
        </p:grpSpPr>
        <p:sp>
          <p:nvSpPr>
            <p:cNvPr id="12" name="矩形 11"/>
            <p:cNvSpPr/>
            <p:nvPr/>
          </p:nvSpPr>
          <p:spPr>
            <a:xfrm>
              <a:off x="5943807" y="1382543"/>
              <a:ext cx="15696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5400" dirty="0" smtClean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壹、</a:t>
              </a:r>
              <a:endParaRPr kumimoji="0" lang="en-US" altLang="zh-CN" sz="540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386828" y="1354192"/>
              <a:ext cx="39887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5400" dirty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节日来源</a:t>
              </a:r>
              <a:endParaRPr lang="en-US" altLang="zh-CN" sz="5400" dirty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423545" y="2188987"/>
            <a:ext cx="5431752" cy="923330"/>
            <a:chOff x="5943807" y="2657326"/>
            <a:chExt cx="5431752" cy="923330"/>
          </a:xfrm>
        </p:grpSpPr>
        <p:sp>
          <p:nvSpPr>
            <p:cNvPr id="16" name="矩形 15"/>
            <p:cNvSpPr/>
            <p:nvPr/>
          </p:nvSpPr>
          <p:spPr>
            <a:xfrm>
              <a:off x="5943807" y="2657326"/>
              <a:ext cx="15696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华文隶书" panose="02010800040101010101" pitchFamily="2" charset="-122"/>
                  <a:ea typeface="华文隶书" panose="02010800040101010101" pitchFamily="2" charset="-122"/>
                </a:rPr>
                <a:t>贰</a:t>
              </a:r>
              <a:r>
                <a:rPr lang="zh-CN" altLang="en-US" sz="5400" dirty="0" smtClean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、</a:t>
              </a:r>
              <a:endParaRPr kumimoji="0" lang="en-US" altLang="zh-CN" sz="540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386828" y="2657326"/>
              <a:ext cx="39887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5400" dirty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节日习俗</a:t>
              </a:r>
              <a:endParaRPr lang="en-US" altLang="zh-CN" sz="5400" dirty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423545" y="3455067"/>
            <a:ext cx="5431752" cy="923330"/>
            <a:chOff x="5943807" y="3710967"/>
            <a:chExt cx="5431752" cy="923330"/>
          </a:xfrm>
        </p:grpSpPr>
        <p:sp>
          <p:nvSpPr>
            <p:cNvPr id="14" name="矩形 13"/>
            <p:cNvSpPr/>
            <p:nvPr/>
          </p:nvSpPr>
          <p:spPr>
            <a:xfrm>
              <a:off x="5943807" y="3710967"/>
              <a:ext cx="15696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华文隶书" panose="02010800040101010101" pitchFamily="2" charset="-122"/>
                  <a:ea typeface="华文隶书" panose="02010800040101010101" pitchFamily="2" charset="-122"/>
                </a:rPr>
                <a:t>叁、</a:t>
              </a:r>
              <a:endPara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386828" y="3710967"/>
              <a:ext cx="39887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5400" dirty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活动目的</a:t>
              </a:r>
              <a:endParaRPr lang="zh-CN" altLang="en-US" sz="5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23545" y="4721148"/>
            <a:ext cx="5431752" cy="923330"/>
            <a:chOff x="5943807" y="5093201"/>
            <a:chExt cx="5431752" cy="923330"/>
          </a:xfrm>
        </p:grpSpPr>
        <p:sp>
          <p:nvSpPr>
            <p:cNvPr id="18" name="矩形 17"/>
            <p:cNvSpPr/>
            <p:nvPr/>
          </p:nvSpPr>
          <p:spPr>
            <a:xfrm>
              <a:off x="5943807" y="5093201"/>
              <a:ext cx="15696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5400" dirty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肆</a:t>
              </a:r>
              <a:r>
                <a:rPr kumimoji="0" lang="zh-CN" altLang="en-US" sz="5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华文隶书" panose="02010800040101010101" pitchFamily="2" charset="-122"/>
                  <a:ea typeface="华文隶书" panose="02010800040101010101" pitchFamily="2" charset="-122"/>
                </a:rPr>
                <a:t>、</a:t>
              </a:r>
              <a:endPara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386828" y="5093201"/>
              <a:ext cx="39887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5400" dirty="0">
                  <a:solidFill>
                    <a:srgbClr val="333333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活动概述</a:t>
              </a:r>
              <a:endParaRPr lang="zh-CN" altLang="en-US" sz="5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570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6ab6869-c7e5-48de-9254-c051d5a836c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30649" y="1317420"/>
            <a:ext cx="6153150" cy="4559504"/>
            <a:chOff x="669925" y="1584120"/>
            <a:chExt cx="6153150" cy="4559504"/>
          </a:xfrm>
        </p:grpSpPr>
        <p:sp>
          <p:nvSpPr>
            <p:cNvPr id="6" name="íṣ1îdè">
              <a:extLst>
                <a:ext uri="{FF2B5EF4-FFF2-40B4-BE49-F238E27FC236}">
                  <a16:creationId xmlns="" xmlns:a16="http://schemas.microsoft.com/office/drawing/2014/main" id="{D30B9E66-8AE4-40B8-B780-1C92A49B00E5}"/>
                </a:ext>
              </a:extLst>
            </p:cNvPr>
            <p:cNvSpPr/>
            <p:nvPr/>
          </p:nvSpPr>
          <p:spPr bwMode="blackWhite">
            <a:xfrm>
              <a:off x="669925" y="1916832"/>
              <a:ext cx="6153150" cy="3337955"/>
            </a:xfrm>
            <a:custGeom>
              <a:avLst/>
              <a:gdLst>
                <a:gd name="T0" fmla="*/ 0 w 4263"/>
                <a:gd name="T1" fmla="*/ 1388271 h 2383"/>
                <a:gd name="T2" fmla="*/ 5411816 w 4263"/>
                <a:gd name="T3" fmla="*/ 1388271 h 2383"/>
                <a:gd name="T4" fmla="*/ 4628186 w 4263"/>
                <a:gd name="T5" fmla="*/ 0 h 2383"/>
                <a:gd name="T6" fmla="*/ 5238638 w 4263"/>
                <a:gd name="T7" fmla="*/ 0 h 2383"/>
                <a:gd name="T8" fmla="*/ 6150711 w 4263"/>
                <a:gd name="T9" fmla="*/ 1690861 h 2383"/>
                <a:gd name="T10" fmla="*/ 5238638 w 4263"/>
                <a:gd name="T11" fmla="*/ 3336894 h 2383"/>
                <a:gd name="T12" fmla="*/ 4696014 w 4263"/>
                <a:gd name="T13" fmla="*/ 3336894 h 2383"/>
                <a:gd name="T14" fmla="*/ 5446452 w 4263"/>
                <a:gd name="T15" fmla="*/ 1948623 h 2383"/>
                <a:gd name="T16" fmla="*/ 0 w 4263"/>
                <a:gd name="T17" fmla="*/ 1948623 h 23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63"/>
                <a:gd name="T28" fmla="*/ 0 h 2383"/>
                <a:gd name="T29" fmla="*/ 4263 w 4263"/>
                <a:gd name="T30" fmla="*/ 2383 h 23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63" h="2383">
                  <a:moveTo>
                    <a:pt x="0" y="991"/>
                  </a:moveTo>
                  <a:lnTo>
                    <a:pt x="3750" y="991"/>
                  </a:lnTo>
                  <a:lnTo>
                    <a:pt x="3207" y="0"/>
                  </a:lnTo>
                  <a:lnTo>
                    <a:pt x="3630" y="0"/>
                  </a:lnTo>
                  <a:lnTo>
                    <a:pt x="4262" y="1207"/>
                  </a:lnTo>
                  <a:lnTo>
                    <a:pt x="3630" y="2382"/>
                  </a:lnTo>
                  <a:lnTo>
                    <a:pt x="3254" y="2382"/>
                  </a:lnTo>
                  <a:lnTo>
                    <a:pt x="3774" y="1391"/>
                  </a:lnTo>
                  <a:lnTo>
                    <a:pt x="0" y="1391"/>
                  </a:lnTo>
                </a:path>
              </a:pathLst>
            </a:custGeom>
            <a:solidFill>
              <a:schemeClr val="accent1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" name="ïŝļiḓe">
              <a:extLst>
                <a:ext uri="{FF2B5EF4-FFF2-40B4-BE49-F238E27FC236}">
                  <a16:creationId xmlns="" xmlns:a16="http://schemas.microsoft.com/office/drawing/2014/main" id="{CE0E074D-B5C6-443D-94A5-F5159444B67B}"/>
                </a:ext>
              </a:extLst>
            </p:cNvPr>
            <p:cNvSpPr txBox="1"/>
            <p:nvPr/>
          </p:nvSpPr>
          <p:spPr>
            <a:xfrm>
              <a:off x="2469232" y="3324949"/>
              <a:ext cx="1538536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Key words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" name="îṡľidé">
              <a:extLst>
                <a:ext uri="{FF2B5EF4-FFF2-40B4-BE49-F238E27FC236}">
                  <a16:creationId xmlns="" xmlns:a16="http://schemas.microsoft.com/office/drawing/2014/main" id="{307CA330-40A7-4518-B283-BA65FB74E87C}"/>
                </a:ext>
              </a:extLst>
            </p:cNvPr>
            <p:cNvGrpSpPr/>
            <p:nvPr/>
          </p:nvGrpSpPr>
          <p:grpSpPr>
            <a:xfrm>
              <a:off x="767408" y="1584120"/>
              <a:ext cx="4298078" cy="1740829"/>
              <a:chOff x="600158" y="2382076"/>
              <a:chExt cx="4298078" cy="1740829"/>
            </a:xfrm>
          </p:grpSpPr>
          <p:sp>
            <p:nvSpPr>
              <p:cNvPr id="17" name="iṡḷîḑè">
                <a:extLst>
                  <a:ext uri="{FF2B5EF4-FFF2-40B4-BE49-F238E27FC236}">
                    <a16:creationId xmlns="" xmlns:a16="http://schemas.microsoft.com/office/drawing/2014/main" id="{D664E917-82E9-427C-ABCF-65F5A737456D}"/>
                  </a:ext>
                </a:extLst>
              </p:cNvPr>
              <p:cNvSpPr/>
              <p:nvPr/>
            </p:nvSpPr>
            <p:spPr bwMode="auto">
              <a:xfrm>
                <a:off x="600158" y="2733215"/>
                <a:ext cx="4298078" cy="1389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（建议使用主题字体）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                                         此</a:t>
                </a: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                                      （</a:t>
                </a: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建议使用主题字体）</a:t>
                </a:r>
              </a:p>
            </p:txBody>
          </p:sp>
          <p:sp>
            <p:nvSpPr>
              <p:cNvPr id="18" name="ï$ľîḋè">
                <a:extLst>
                  <a:ext uri="{FF2B5EF4-FFF2-40B4-BE49-F238E27FC236}">
                    <a16:creationId xmlns="" xmlns:a16="http://schemas.microsoft.com/office/drawing/2014/main" id="{B2671D2C-CC49-44DE-B7F2-FA23ABA48D62}"/>
                  </a:ext>
                </a:extLst>
              </p:cNvPr>
              <p:cNvSpPr txBox="1"/>
              <p:nvPr/>
            </p:nvSpPr>
            <p:spPr bwMode="auto">
              <a:xfrm>
                <a:off x="600158" y="238207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" name="îsľíḍè">
              <a:extLst>
                <a:ext uri="{FF2B5EF4-FFF2-40B4-BE49-F238E27FC236}">
                  <a16:creationId xmlns="" xmlns:a16="http://schemas.microsoft.com/office/drawing/2014/main" id="{4A92DA0A-0FC5-4656-8707-A38FD10BDF84}"/>
                </a:ext>
              </a:extLst>
            </p:cNvPr>
            <p:cNvGrpSpPr/>
            <p:nvPr/>
          </p:nvGrpSpPr>
          <p:grpSpPr>
            <a:xfrm>
              <a:off x="767408" y="4179381"/>
              <a:ext cx="4494365" cy="1964243"/>
              <a:chOff x="600158" y="1933926"/>
              <a:chExt cx="4494365" cy="1964243"/>
            </a:xfrm>
          </p:grpSpPr>
          <p:sp>
            <p:nvSpPr>
              <p:cNvPr id="15" name="iSḷîḑê">
                <a:extLst>
                  <a:ext uri="{FF2B5EF4-FFF2-40B4-BE49-F238E27FC236}">
                    <a16:creationId xmlns="" xmlns:a16="http://schemas.microsoft.com/office/drawing/2014/main" id="{7D0EFFBF-7D79-40FB-BE5D-3D2794DCE7D9}"/>
                  </a:ext>
                </a:extLst>
              </p:cNvPr>
              <p:cNvSpPr/>
              <p:nvPr/>
            </p:nvSpPr>
            <p:spPr bwMode="auto">
              <a:xfrm>
                <a:off x="600158" y="2319470"/>
                <a:ext cx="4494365" cy="1578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（建议使用主题字体）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                                             此</a:t>
                </a: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                                          （建议</a:t>
                </a: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使用主题字体）</a:t>
                </a:r>
              </a:p>
            </p:txBody>
          </p:sp>
          <p:sp>
            <p:nvSpPr>
              <p:cNvPr id="16" name="íṥḻíḋe">
                <a:extLst>
                  <a:ext uri="{FF2B5EF4-FFF2-40B4-BE49-F238E27FC236}">
                    <a16:creationId xmlns="" xmlns:a16="http://schemas.microsoft.com/office/drawing/2014/main" id="{7E58A3C5-C91A-431A-B14C-E2BF7B5C9D8B}"/>
                  </a:ext>
                </a:extLst>
              </p:cNvPr>
              <p:cNvSpPr txBox="1"/>
              <p:nvPr/>
            </p:nvSpPr>
            <p:spPr bwMode="auto">
              <a:xfrm>
                <a:off x="600158" y="193392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780" y="0"/>
            <a:ext cx="4852220" cy="68580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4667" y="6321903"/>
            <a:ext cx="4852220" cy="628650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1451" y="6366831"/>
            <a:ext cx="4637815" cy="628650"/>
          </a:xfrm>
          <a:prstGeom prst="rect">
            <a:avLst/>
          </a:prstGeo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108647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e2e2063-d604-42ad-a1b5-78665c6d5c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05464" y="1322766"/>
            <a:ext cx="8981072" cy="4212468"/>
            <a:chOff x="1605464" y="1322766"/>
            <a:chExt cx="8981072" cy="4212468"/>
          </a:xfrm>
        </p:grpSpPr>
        <p:grpSp>
          <p:nvGrpSpPr>
            <p:cNvPr id="4" name="iṩ1íḓe"/>
            <p:cNvGrpSpPr/>
            <p:nvPr/>
          </p:nvGrpSpPr>
          <p:grpSpPr>
            <a:xfrm>
              <a:off x="1605464" y="1322766"/>
              <a:ext cx="4547538" cy="4212468"/>
              <a:chOff x="875420" y="1322766"/>
              <a:chExt cx="4547538" cy="4212468"/>
            </a:xfrm>
          </p:grpSpPr>
          <p:sp>
            <p:nvSpPr>
              <p:cNvPr id="24" name="iśľíḑè"/>
              <p:cNvSpPr/>
              <p:nvPr/>
            </p:nvSpPr>
            <p:spPr bwMode="auto">
              <a:xfrm>
                <a:off x="2276621" y="1322766"/>
                <a:ext cx="1745137" cy="1745137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5" name="íṩļïďé"/>
              <p:cNvSpPr/>
              <p:nvPr/>
            </p:nvSpPr>
            <p:spPr bwMode="auto">
              <a:xfrm>
                <a:off x="875420" y="3790097"/>
                <a:ext cx="1745137" cy="1745137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6" name="îSlïďé"/>
              <p:cNvSpPr/>
              <p:nvPr/>
            </p:nvSpPr>
            <p:spPr bwMode="auto">
              <a:xfrm>
                <a:off x="3677821" y="3790097"/>
                <a:ext cx="1745137" cy="1745137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7" name="ïṡḷíḋe"/>
              <p:cNvSpPr/>
              <p:nvPr/>
            </p:nvSpPr>
            <p:spPr bwMode="auto">
              <a:xfrm>
                <a:off x="1309797" y="1834816"/>
                <a:ext cx="3680230" cy="3172614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8" name="iSļïḓé"/>
              <p:cNvSpPr/>
              <p:nvPr/>
            </p:nvSpPr>
            <p:spPr bwMode="auto">
              <a:xfrm>
                <a:off x="2382070" y="1428215"/>
                <a:ext cx="1534239" cy="1534239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9" name="iSḻîďe"/>
              <p:cNvSpPr/>
              <p:nvPr/>
            </p:nvSpPr>
            <p:spPr bwMode="auto">
              <a:xfrm>
                <a:off x="980869" y="3895546"/>
                <a:ext cx="1534239" cy="1534239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2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0" name="íṧḷîḑè"/>
              <p:cNvSpPr/>
              <p:nvPr/>
            </p:nvSpPr>
            <p:spPr bwMode="auto">
              <a:xfrm>
                <a:off x="3783270" y="3895546"/>
                <a:ext cx="1534239" cy="1534239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3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1" name="iṧļîḑè"/>
              <p:cNvSpPr/>
              <p:nvPr/>
            </p:nvSpPr>
            <p:spPr bwMode="auto">
              <a:xfrm>
                <a:off x="2506007" y="1552152"/>
                <a:ext cx="1286364" cy="128636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2" name="îšľîḑè"/>
              <p:cNvSpPr/>
              <p:nvPr/>
            </p:nvSpPr>
            <p:spPr bwMode="auto">
              <a:xfrm>
                <a:off x="1104806" y="4019484"/>
                <a:ext cx="1286364" cy="1286364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3" name="iṧ1iḍé"/>
              <p:cNvSpPr/>
              <p:nvPr/>
            </p:nvSpPr>
            <p:spPr bwMode="auto">
              <a:xfrm>
                <a:off x="3907208" y="4019484"/>
                <a:ext cx="1286364" cy="128636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4" name="ïṥḷiḓê"/>
              <p:cNvSpPr/>
              <p:nvPr/>
            </p:nvSpPr>
            <p:spPr>
              <a:xfrm>
                <a:off x="1561458" y="4476137"/>
                <a:ext cx="373062" cy="3730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1" h="21600" extrusionOk="0">
                    <a:moveTo>
                      <a:pt x="19313" y="4353"/>
                    </a:moveTo>
                    <a:lnTo>
                      <a:pt x="16178" y="7496"/>
                    </a:lnTo>
                    <a:cubicBezTo>
                      <a:pt x="16034" y="7640"/>
                      <a:pt x="15980" y="7851"/>
                      <a:pt x="16036" y="8047"/>
                    </a:cubicBezTo>
                    <a:lnTo>
                      <a:pt x="18732" y="17470"/>
                    </a:lnTo>
                    <a:cubicBezTo>
                      <a:pt x="18788" y="17666"/>
                      <a:pt x="18734" y="17878"/>
                      <a:pt x="18590" y="18022"/>
                    </a:cubicBezTo>
                    <a:lnTo>
                      <a:pt x="17170" y="19445"/>
                    </a:lnTo>
                    <a:cubicBezTo>
                      <a:pt x="17059" y="19556"/>
                      <a:pt x="16916" y="19609"/>
                      <a:pt x="16775" y="19609"/>
                    </a:cubicBezTo>
                    <a:cubicBezTo>
                      <a:pt x="16581" y="19609"/>
                      <a:pt x="16390" y="19510"/>
                      <a:pt x="16285" y="19322"/>
                    </a:cubicBezTo>
                    <a:lnTo>
                      <a:pt x="12375" y="12317"/>
                    </a:lnTo>
                    <a:cubicBezTo>
                      <a:pt x="12271" y="12129"/>
                      <a:pt x="12079" y="12029"/>
                      <a:pt x="11886" y="12029"/>
                    </a:cubicBezTo>
                    <a:cubicBezTo>
                      <a:pt x="11744" y="12029"/>
                      <a:pt x="11602" y="12083"/>
                      <a:pt x="11491" y="12194"/>
                    </a:cubicBezTo>
                    <a:lnTo>
                      <a:pt x="8519" y="15172"/>
                    </a:lnTo>
                    <a:cubicBezTo>
                      <a:pt x="8388" y="15304"/>
                      <a:pt x="8330" y="15492"/>
                      <a:pt x="8365" y="15674"/>
                    </a:cubicBezTo>
                    <a:lnTo>
                      <a:pt x="8996" y="18989"/>
                    </a:lnTo>
                    <a:cubicBezTo>
                      <a:pt x="9031" y="19171"/>
                      <a:pt x="8973" y="19359"/>
                      <a:pt x="8842" y="19491"/>
                    </a:cubicBezTo>
                    <a:lnTo>
                      <a:pt x="8441" y="19893"/>
                    </a:lnTo>
                    <a:cubicBezTo>
                      <a:pt x="8330" y="20004"/>
                      <a:pt x="8187" y="20058"/>
                      <a:pt x="8046" y="20058"/>
                    </a:cubicBezTo>
                    <a:cubicBezTo>
                      <a:pt x="7852" y="20058"/>
                      <a:pt x="7661" y="19958"/>
                      <a:pt x="7556" y="19770"/>
                    </a:cubicBezTo>
                    <a:lnTo>
                      <a:pt x="5577" y="16226"/>
                    </a:lnTo>
                    <a:cubicBezTo>
                      <a:pt x="5526" y="16136"/>
                      <a:pt x="5452" y="16061"/>
                      <a:pt x="5362" y="16010"/>
                    </a:cubicBezTo>
                    <a:lnTo>
                      <a:pt x="1826" y="14027"/>
                    </a:lnTo>
                    <a:cubicBezTo>
                      <a:pt x="1502" y="13845"/>
                      <a:pt x="1441" y="13403"/>
                      <a:pt x="1703" y="13141"/>
                    </a:cubicBezTo>
                    <a:lnTo>
                      <a:pt x="2105" y="12738"/>
                    </a:lnTo>
                    <a:cubicBezTo>
                      <a:pt x="2211" y="12632"/>
                      <a:pt x="2354" y="12574"/>
                      <a:pt x="2501" y="12574"/>
                    </a:cubicBezTo>
                    <a:cubicBezTo>
                      <a:pt x="2536" y="12574"/>
                      <a:pt x="2571" y="12577"/>
                      <a:pt x="2606" y="12584"/>
                    </a:cubicBezTo>
                    <a:lnTo>
                      <a:pt x="5913" y="13216"/>
                    </a:lnTo>
                    <a:cubicBezTo>
                      <a:pt x="5948" y="13223"/>
                      <a:pt x="5983" y="13226"/>
                      <a:pt x="6018" y="13226"/>
                    </a:cubicBezTo>
                    <a:cubicBezTo>
                      <a:pt x="6165" y="13226"/>
                      <a:pt x="6308" y="13168"/>
                      <a:pt x="6414" y="13062"/>
                    </a:cubicBezTo>
                    <a:lnTo>
                      <a:pt x="9385" y="10083"/>
                    </a:lnTo>
                    <a:cubicBezTo>
                      <a:pt x="9648" y="9820"/>
                      <a:pt x="9587" y="9379"/>
                      <a:pt x="9263" y="9197"/>
                    </a:cubicBezTo>
                    <a:lnTo>
                      <a:pt x="2273" y="5278"/>
                    </a:lnTo>
                    <a:cubicBezTo>
                      <a:pt x="1949" y="5097"/>
                      <a:pt x="1888" y="4655"/>
                      <a:pt x="2150" y="4392"/>
                    </a:cubicBezTo>
                    <a:lnTo>
                      <a:pt x="3571" y="2968"/>
                    </a:lnTo>
                    <a:cubicBezTo>
                      <a:pt x="3677" y="2862"/>
                      <a:pt x="3820" y="2804"/>
                      <a:pt x="3966" y="2804"/>
                    </a:cubicBezTo>
                    <a:cubicBezTo>
                      <a:pt x="4018" y="2804"/>
                      <a:pt x="4070" y="2811"/>
                      <a:pt x="4121" y="2826"/>
                    </a:cubicBezTo>
                    <a:lnTo>
                      <a:pt x="13523" y="5528"/>
                    </a:lnTo>
                    <a:cubicBezTo>
                      <a:pt x="13574" y="5543"/>
                      <a:pt x="13625" y="5550"/>
                      <a:pt x="13677" y="5550"/>
                    </a:cubicBezTo>
                    <a:cubicBezTo>
                      <a:pt x="13823" y="5550"/>
                      <a:pt x="13966" y="5493"/>
                      <a:pt x="14073" y="5386"/>
                    </a:cubicBezTo>
                    <a:lnTo>
                      <a:pt x="17208" y="2243"/>
                    </a:lnTo>
                    <a:cubicBezTo>
                      <a:pt x="17593" y="1857"/>
                      <a:pt x="18321" y="1542"/>
                      <a:pt x="18937" y="1542"/>
                    </a:cubicBezTo>
                    <a:cubicBezTo>
                      <a:pt x="19252" y="1542"/>
                      <a:pt x="19538" y="1624"/>
                      <a:pt x="19734" y="1821"/>
                    </a:cubicBezTo>
                    <a:cubicBezTo>
                      <a:pt x="20316" y="2404"/>
                      <a:pt x="19895" y="3770"/>
                      <a:pt x="19313" y="4353"/>
                    </a:cubicBezTo>
                    <a:cubicBezTo>
                      <a:pt x="19313" y="4353"/>
                      <a:pt x="19313" y="4353"/>
                      <a:pt x="19313" y="4353"/>
                    </a:cubicBezTo>
                    <a:close/>
                    <a:moveTo>
                      <a:pt x="20822" y="731"/>
                    </a:moveTo>
                    <a:cubicBezTo>
                      <a:pt x="20557" y="465"/>
                      <a:pt x="20235" y="268"/>
                      <a:pt x="19866" y="145"/>
                    </a:cubicBezTo>
                    <a:cubicBezTo>
                      <a:pt x="19578" y="49"/>
                      <a:pt x="19266" y="0"/>
                      <a:pt x="18937" y="0"/>
                    </a:cubicBezTo>
                    <a:cubicBezTo>
                      <a:pt x="18441" y="0"/>
                      <a:pt x="17909" y="111"/>
                      <a:pt x="17399" y="322"/>
                    </a:cubicBezTo>
                    <a:cubicBezTo>
                      <a:pt x="16897" y="530"/>
                      <a:pt x="16455" y="817"/>
                      <a:pt x="16120" y="1153"/>
                    </a:cubicBezTo>
                    <a:lnTo>
                      <a:pt x="13392" y="3887"/>
                    </a:lnTo>
                    <a:lnTo>
                      <a:pt x="4545" y="1343"/>
                    </a:lnTo>
                    <a:cubicBezTo>
                      <a:pt x="4357" y="1289"/>
                      <a:pt x="4162" y="1262"/>
                      <a:pt x="3966" y="1262"/>
                    </a:cubicBezTo>
                    <a:cubicBezTo>
                      <a:pt x="3691" y="1262"/>
                      <a:pt x="3423" y="1315"/>
                      <a:pt x="3169" y="1420"/>
                    </a:cubicBezTo>
                    <a:cubicBezTo>
                      <a:pt x="2911" y="1526"/>
                      <a:pt x="2680" y="1680"/>
                      <a:pt x="2482" y="1878"/>
                    </a:cubicBezTo>
                    <a:lnTo>
                      <a:pt x="1062" y="3301"/>
                    </a:lnTo>
                    <a:cubicBezTo>
                      <a:pt x="828" y="3536"/>
                      <a:pt x="650" y="3827"/>
                      <a:pt x="549" y="4142"/>
                    </a:cubicBezTo>
                    <a:cubicBezTo>
                      <a:pt x="452" y="4442"/>
                      <a:pt x="424" y="4765"/>
                      <a:pt x="467" y="5077"/>
                    </a:cubicBezTo>
                    <a:cubicBezTo>
                      <a:pt x="511" y="5389"/>
                      <a:pt x="625" y="5693"/>
                      <a:pt x="799" y="5955"/>
                    </a:cubicBezTo>
                    <a:cubicBezTo>
                      <a:pt x="982" y="6230"/>
                      <a:pt x="1232" y="6462"/>
                      <a:pt x="1522" y="6624"/>
                    </a:cubicBezTo>
                    <a:lnTo>
                      <a:pt x="7382" y="9910"/>
                    </a:lnTo>
                    <a:lnTo>
                      <a:pt x="5692" y="11604"/>
                    </a:lnTo>
                    <a:lnTo>
                      <a:pt x="2894" y="11069"/>
                    </a:lnTo>
                    <a:cubicBezTo>
                      <a:pt x="2765" y="11044"/>
                      <a:pt x="2632" y="11031"/>
                      <a:pt x="2501" y="11031"/>
                    </a:cubicBezTo>
                    <a:cubicBezTo>
                      <a:pt x="2225" y="11031"/>
                      <a:pt x="1956" y="11085"/>
                      <a:pt x="1701" y="11190"/>
                    </a:cubicBezTo>
                    <a:cubicBezTo>
                      <a:pt x="1444" y="11296"/>
                      <a:pt x="1213" y="11450"/>
                      <a:pt x="1017" y="11647"/>
                    </a:cubicBezTo>
                    <a:lnTo>
                      <a:pt x="615" y="12050"/>
                    </a:lnTo>
                    <a:cubicBezTo>
                      <a:pt x="380" y="12285"/>
                      <a:pt x="203" y="12576"/>
                      <a:pt x="101" y="12891"/>
                    </a:cubicBezTo>
                    <a:cubicBezTo>
                      <a:pt x="5" y="13191"/>
                      <a:pt x="-23" y="13513"/>
                      <a:pt x="20" y="13826"/>
                    </a:cubicBezTo>
                    <a:cubicBezTo>
                      <a:pt x="63" y="14138"/>
                      <a:pt x="178" y="14441"/>
                      <a:pt x="352" y="14703"/>
                    </a:cubicBezTo>
                    <a:cubicBezTo>
                      <a:pt x="535" y="14979"/>
                      <a:pt x="785" y="15210"/>
                      <a:pt x="1074" y="15373"/>
                    </a:cubicBezTo>
                    <a:lnTo>
                      <a:pt x="4369" y="17221"/>
                    </a:lnTo>
                    <a:lnTo>
                      <a:pt x="6213" y="20524"/>
                    </a:lnTo>
                    <a:cubicBezTo>
                      <a:pt x="6584" y="21188"/>
                      <a:pt x="7286" y="21600"/>
                      <a:pt x="8046" y="21600"/>
                    </a:cubicBezTo>
                    <a:cubicBezTo>
                      <a:pt x="8606" y="21600"/>
                      <a:pt x="9132" y="21381"/>
                      <a:pt x="9529" y="20984"/>
                    </a:cubicBezTo>
                    <a:lnTo>
                      <a:pt x="9930" y="20581"/>
                    </a:lnTo>
                    <a:cubicBezTo>
                      <a:pt x="10422" y="20088"/>
                      <a:pt x="10638" y="19385"/>
                      <a:pt x="10508" y="18700"/>
                    </a:cubicBezTo>
                    <a:lnTo>
                      <a:pt x="9974" y="15896"/>
                    </a:lnTo>
                    <a:lnTo>
                      <a:pt x="11664" y="14201"/>
                    </a:lnTo>
                    <a:lnTo>
                      <a:pt x="14942" y="20075"/>
                    </a:lnTo>
                    <a:cubicBezTo>
                      <a:pt x="15313" y="20739"/>
                      <a:pt x="16015" y="21152"/>
                      <a:pt x="16775" y="21152"/>
                    </a:cubicBezTo>
                    <a:cubicBezTo>
                      <a:pt x="17335" y="21152"/>
                      <a:pt x="17861" y="20933"/>
                      <a:pt x="18258" y="20536"/>
                    </a:cubicBezTo>
                    <a:lnTo>
                      <a:pt x="19678" y="19113"/>
                    </a:lnTo>
                    <a:cubicBezTo>
                      <a:pt x="20217" y="18572"/>
                      <a:pt x="20422" y="17780"/>
                      <a:pt x="20211" y="17045"/>
                    </a:cubicBezTo>
                    <a:lnTo>
                      <a:pt x="17674" y="8178"/>
                    </a:lnTo>
                    <a:lnTo>
                      <a:pt x="20402" y="5443"/>
                    </a:lnTo>
                    <a:cubicBezTo>
                      <a:pt x="20900" y="4943"/>
                      <a:pt x="21298" y="4185"/>
                      <a:pt x="21464" y="3413"/>
                    </a:cubicBezTo>
                    <a:cubicBezTo>
                      <a:pt x="21559" y="2971"/>
                      <a:pt x="21577" y="2546"/>
                      <a:pt x="21517" y="2149"/>
                    </a:cubicBezTo>
                    <a:cubicBezTo>
                      <a:pt x="21432" y="1592"/>
                      <a:pt x="21192" y="1102"/>
                      <a:pt x="20822" y="731"/>
                    </a:cubicBezTo>
                    <a:cubicBezTo>
                      <a:pt x="20822" y="731"/>
                      <a:pt x="20822" y="731"/>
                      <a:pt x="20822" y="7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5" name="îS1iḍe"/>
              <p:cNvSpPr/>
              <p:nvPr/>
            </p:nvSpPr>
            <p:spPr>
              <a:xfrm>
                <a:off x="2948100" y="2031938"/>
                <a:ext cx="402178" cy="326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4" y="0"/>
                    </a:moveTo>
                    <a:cubicBezTo>
                      <a:pt x="912" y="0"/>
                      <a:pt x="0" y="1122"/>
                      <a:pt x="0" y="2491"/>
                    </a:cubicBezTo>
                    <a:lnTo>
                      <a:pt x="0" y="11634"/>
                    </a:lnTo>
                    <a:cubicBezTo>
                      <a:pt x="0" y="13008"/>
                      <a:pt x="912" y="14134"/>
                      <a:pt x="2024" y="14134"/>
                    </a:cubicBezTo>
                    <a:lnTo>
                      <a:pt x="2024" y="16617"/>
                    </a:lnTo>
                    <a:cubicBezTo>
                      <a:pt x="2024" y="17994"/>
                      <a:pt x="2935" y="19109"/>
                      <a:pt x="4049" y="19109"/>
                    </a:cubicBezTo>
                    <a:lnTo>
                      <a:pt x="4822" y="19109"/>
                    </a:lnTo>
                    <a:cubicBezTo>
                      <a:pt x="5125" y="20540"/>
                      <a:pt x="6166" y="21600"/>
                      <a:pt x="7423" y="21600"/>
                    </a:cubicBezTo>
                    <a:cubicBezTo>
                      <a:pt x="8673" y="21600"/>
                      <a:pt x="9726" y="20540"/>
                      <a:pt x="10030" y="19109"/>
                    </a:cubicBezTo>
                    <a:lnTo>
                      <a:pt x="13594" y="19109"/>
                    </a:lnTo>
                    <a:cubicBezTo>
                      <a:pt x="13897" y="20540"/>
                      <a:pt x="14942" y="21600"/>
                      <a:pt x="16202" y="21600"/>
                    </a:cubicBezTo>
                    <a:cubicBezTo>
                      <a:pt x="17449" y="21600"/>
                      <a:pt x="18498" y="20540"/>
                      <a:pt x="18803" y="19109"/>
                    </a:cubicBezTo>
                    <a:lnTo>
                      <a:pt x="19576" y="19109"/>
                    </a:lnTo>
                    <a:cubicBezTo>
                      <a:pt x="20692" y="19109"/>
                      <a:pt x="21600" y="17994"/>
                      <a:pt x="21600" y="16617"/>
                    </a:cubicBezTo>
                    <a:lnTo>
                      <a:pt x="21600" y="11634"/>
                    </a:lnTo>
                    <a:cubicBezTo>
                      <a:pt x="21600" y="11142"/>
                      <a:pt x="21482" y="10663"/>
                      <a:pt x="21259" y="10248"/>
                    </a:cubicBezTo>
                    <a:lnTo>
                      <a:pt x="18554" y="5265"/>
                    </a:lnTo>
                    <a:cubicBezTo>
                      <a:pt x="18182" y="4566"/>
                      <a:pt x="17557" y="4160"/>
                      <a:pt x="16876" y="4160"/>
                    </a:cubicBezTo>
                    <a:lnTo>
                      <a:pt x="14177" y="4160"/>
                    </a:lnTo>
                    <a:lnTo>
                      <a:pt x="14177" y="2491"/>
                    </a:lnTo>
                    <a:cubicBezTo>
                      <a:pt x="14177" y="1122"/>
                      <a:pt x="13265" y="0"/>
                      <a:pt x="12146" y="0"/>
                    </a:cubicBezTo>
                    <a:lnTo>
                      <a:pt x="2024" y="0"/>
                    </a:lnTo>
                    <a:close/>
                    <a:moveTo>
                      <a:pt x="2024" y="1669"/>
                    </a:moveTo>
                    <a:lnTo>
                      <a:pt x="12146" y="1669"/>
                    </a:lnTo>
                    <a:cubicBezTo>
                      <a:pt x="12524" y="1669"/>
                      <a:pt x="12821" y="2034"/>
                      <a:pt x="12821" y="2491"/>
                    </a:cubicBezTo>
                    <a:lnTo>
                      <a:pt x="12821" y="11634"/>
                    </a:lnTo>
                    <a:cubicBezTo>
                      <a:pt x="12821" y="12090"/>
                      <a:pt x="12524" y="12465"/>
                      <a:pt x="12146" y="12465"/>
                    </a:cubicBezTo>
                    <a:cubicBezTo>
                      <a:pt x="12146" y="12465"/>
                      <a:pt x="2024" y="12465"/>
                      <a:pt x="2024" y="12465"/>
                    </a:cubicBezTo>
                    <a:cubicBezTo>
                      <a:pt x="1649" y="12465"/>
                      <a:pt x="1350" y="12090"/>
                      <a:pt x="1350" y="11634"/>
                    </a:cubicBezTo>
                    <a:lnTo>
                      <a:pt x="1350" y="2491"/>
                    </a:lnTo>
                    <a:cubicBezTo>
                      <a:pt x="1350" y="2034"/>
                      <a:pt x="1649" y="1669"/>
                      <a:pt x="2024" y="1669"/>
                    </a:cubicBezTo>
                    <a:close/>
                    <a:moveTo>
                      <a:pt x="14177" y="5821"/>
                    </a:moveTo>
                    <a:lnTo>
                      <a:pt x="16876" y="5821"/>
                    </a:lnTo>
                    <a:cubicBezTo>
                      <a:pt x="17102" y="5821"/>
                      <a:pt x="17311" y="5958"/>
                      <a:pt x="17440" y="6184"/>
                    </a:cubicBezTo>
                    <a:lnTo>
                      <a:pt x="20132" y="11175"/>
                    </a:lnTo>
                    <a:cubicBezTo>
                      <a:pt x="20206" y="11307"/>
                      <a:pt x="20250" y="11475"/>
                      <a:pt x="20250" y="11634"/>
                    </a:cubicBezTo>
                    <a:cubicBezTo>
                      <a:pt x="20250" y="11634"/>
                      <a:pt x="20250" y="16617"/>
                      <a:pt x="20250" y="16617"/>
                    </a:cubicBezTo>
                    <a:cubicBezTo>
                      <a:pt x="20250" y="17074"/>
                      <a:pt x="19946" y="17448"/>
                      <a:pt x="19576" y="17448"/>
                    </a:cubicBezTo>
                    <a:lnTo>
                      <a:pt x="18803" y="17448"/>
                    </a:lnTo>
                    <a:cubicBezTo>
                      <a:pt x="18498" y="16016"/>
                      <a:pt x="17455" y="14956"/>
                      <a:pt x="16202" y="14956"/>
                    </a:cubicBezTo>
                    <a:cubicBezTo>
                      <a:pt x="14942" y="14956"/>
                      <a:pt x="13897" y="16016"/>
                      <a:pt x="13594" y="17448"/>
                    </a:cubicBezTo>
                    <a:lnTo>
                      <a:pt x="10030" y="17448"/>
                    </a:lnTo>
                    <a:cubicBezTo>
                      <a:pt x="9729" y="16016"/>
                      <a:pt x="8678" y="14956"/>
                      <a:pt x="7423" y="14956"/>
                    </a:cubicBezTo>
                    <a:cubicBezTo>
                      <a:pt x="6166" y="14956"/>
                      <a:pt x="5125" y="16016"/>
                      <a:pt x="4822" y="17448"/>
                    </a:cubicBezTo>
                    <a:lnTo>
                      <a:pt x="4049" y="17448"/>
                    </a:lnTo>
                    <a:cubicBezTo>
                      <a:pt x="3676" y="17448"/>
                      <a:pt x="3374" y="17074"/>
                      <a:pt x="3374" y="16617"/>
                    </a:cubicBezTo>
                    <a:lnTo>
                      <a:pt x="3374" y="14134"/>
                    </a:lnTo>
                    <a:lnTo>
                      <a:pt x="12146" y="14134"/>
                    </a:lnTo>
                    <a:cubicBezTo>
                      <a:pt x="13265" y="14134"/>
                      <a:pt x="14177" y="13008"/>
                      <a:pt x="14177" y="11634"/>
                    </a:cubicBezTo>
                    <a:lnTo>
                      <a:pt x="14177" y="5821"/>
                    </a:lnTo>
                    <a:close/>
                    <a:moveTo>
                      <a:pt x="15553" y="6450"/>
                    </a:moveTo>
                    <a:cubicBezTo>
                      <a:pt x="15182" y="6450"/>
                      <a:pt x="14885" y="6824"/>
                      <a:pt x="14885" y="7281"/>
                    </a:cubicBezTo>
                    <a:lnTo>
                      <a:pt x="14885" y="12263"/>
                    </a:lnTo>
                    <a:cubicBezTo>
                      <a:pt x="14885" y="12721"/>
                      <a:pt x="15182" y="13102"/>
                      <a:pt x="15553" y="13102"/>
                    </a:cubicBezTo>
                    <a:lnTo>
                      <a:pt x="18259" y="13102"/>
                    </a:lnTo>
                    <a:cubicBezTo>
                      <a:pt x="18629" y="13102"/>
                      <a:pt x="18934" y="12721"/>
                      <a:pt x="18934" y="12263"/>
                    </a:cubicBezTo>
                    <a:lnTo>
                      <a:pt x="18934" y="11022"/>
                    </a:lnTo>
                    <a:cubicBezTo>
                      <a:pt x="18934" y="10857"/>
                      <a:pt x="18888" y="10694"/>
                      <a:pt x="18816" y="10554"/>
                    </a:cubicBezTo>
                    <a:cubicBezTo>
                      <a:pt x="18816" y="10554"/>
                      <a:pt x="16798" y="6829"/>
                      <a:pt x="16798" y="6829"/>
                    </a:cubicBezTo>
                    <a:cubicBezTo>
                      <a:pt x="16673" y="6592"/>
                      <a:pt x="16460" y="6450"/>
                      <a:pt x="16234" y="6450"/>
                    </a:cubicBezTo>
                    <a:lnTo>
                      <a:pt x="15553" y="6450"/>
                    </a:lnTo>
                    <a:close/>
                    <a:moveTo>
                      <a:pt x="15553" y="7281"/>
                    </a:moveTo>
                    <a:lnTo>
                      <a:pt x="16234" y="7281"/>
                    </a:lnTo>
                    <a:lnTo>
                      <a:pt x="18259" y="11022"/>
                    </a:lnTo>
                    <a:cubicBezTo>
                      <a:pt x="18259" y="11022"/>
                      <a:pt x="18259" y="12263"/>
                      <a:pt x="18259" y="12263"/>
                    </a:cubicBezTo>
                    <a:lnTo>
                      <a:pt x="15553" y="12263"/>
                    </a:lnTo>
                    <a:lnTo>
                      <a:pt x="15553" y="7281"/>
                    </a:lnTo>
                    <a:close/>
                    <a:moveTo>
                      <a:pt x="7423" y="16617"/>
                    </a:moveTo>
                    <a:cubicBezTo>
                      <a:pt x="8167" y="16617"/>
                      <a:pt x="8772" y="17365"/>
                      <a:pt x="8772" y="18278"/>
                    </a:cubicBezTo>
                    <a:cubicBezTo>
                      <a:pt x="8772" y="19191"/>
                      <a:pt x="8167" y="19939"/>
                      <a:pt x="7423" y="19939"/>
                    </a:cubicBezTo>
                    <a:cubicBezTo>
                      <a:pt x="6677" y="19939"/>
                      <a:pt x="6073" y="19191"/>
                      <a:pt x="6073" y="18278"/>
                    </a:cubicBezTo>
                    <a:cubicBezTo>
                      <a:pt x="6073" y="17365"/>
                      <a:pt x="6677" y="16617"/>
                      <a:pt x="7423" y="16617"/>
                    </a:cubicBezTo>
                    <a:close/>
                    <a:moveTo>
                      <a:pt x="16202" y="16617"/>
                    </a:moveTo>
                    <a:cubicBezTo>
                      <a:pt x="16943" y="16617"/>
                      <a:pt x="17551" y="17365"/>
                      <a:pt x="17551" y="18278"/>
                    </a:cubicBezTo>
                    <a:cubicBezTo>
                      <a:pt x="17551" y="19191"/>
                      <a:pt x="16943" y="19939"/>
                      <a:pt x="16202" y="19939"/>
                    </a:cubicBezTo>
                    <a:cubicBezTo>
                      <a:pt x="15454" y="19939"/>
                      <a:pt x="14852" y="19191"/>
                      <a:pt x="14852" y="18278"/>
                    </a:cubicBezTo>
                    <a:cubicBezTo>
                      <a:pt x="14852" y="17365"/>
                      <a:pt x="15454" y="16617"/>
                      <a:pt x="16202" y="166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6" name="ï$ḷíḋè"/>
              <p:cNvSpPr/>
              <p:nvPr/>
            </p:nvSpPr>
            <p:spPr>
              <a:xfrm>
                <a:off x="4376380" y="4441928"/>
                <a:ext cx="348020" cy="44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3" y="6729"/>
                    </a:moveTo>
                    <a:cubicBezTo>
                      <a:pt x="17891" y="6790"/>
                      <a:pt x="17842" y="6883"/>
                      <a:pt x="17842" y="6994"/>
                    </a:cubicBezTo>
                    <a:cubicBezTo>
                      <a:pt x="17842" y="7080"/>
                      <a:pt x="17901" y="7139"/>
                      <a:pt x="18015" y="7191"/>
                    </a:cubicBezTo>
                    <a:cubicBezTo>
                      <a:pt x="18122" y="7230"/>
                      <a:pt x="18344" y="7284"/>
                      <a:pt x="18697" y="7352"/>
                    </a:cubicBezTo>
                    <a:cubicBezTo>
                      <a:pt x="19207" y="7434"/>
                      <a:pt x="19552" y="7540"/>
                      <a:pt x="19715" y="7661"/>
                    </a:cubicBezTo>
                    <a:cubicBezTo>
                      <a:pt x="19899" y="7775"/>
                      <a:pt x="19976" y="7963"/>
                      <a:pt x="19976" y="8220"/>
                    </a:cubicBezTo>
                    <a:cubicBezTo>
                      <a:pt x="19976" y="8479"/>
                      <a:pt x="19851" y="8684"/>
                      <a:pt x="19591" y="8842"/>
                    </a:cubicBezTo>
                    <a:cubicBezTo>
                      <a:pt x="19332" y="8993"/>
                      <a:pt x="18985" y="9069"/>
                      <a:pt x="18546" y="9069"/>
                    </a:cubicBezTo>
                    <a:cubicBezTo>
                      <a:pt x="18091" y="9069"/>
                      <a:pt x="17748" y="8987"/>
                      <a:pt x="17505" y="8826"/>
                    </a:cubicBezTo>
                    <a:cubicBezTo>
                      <a:pt x="17256" y="8660"/>
                      <a:pt x="17122" y="8433"/>
                      <a:pt x="17105" y="8130"/>
                    </a:cubicBezTo>
                    <a:lnTo>
                      <a:pt x="17814" y="8130"/>
                    </a:lnTo>
                    <a:cubicBezTo>
                      <a:pt x="17814" y="8283"/>
                      <a:pt x="17879" y="8395"/>
                      <a:pt x="18015" y="8471"/>
                    </a:cubicBezTo>
                    <a:cubicBezTo>
                      <a:pt x="18132" y="8553"/>
                      <a:pt x="18312" y="8592"/>
                      <a:pt x="18546" y="8592"/>
                    </a:cubicBezTo>
                    <a:cubicBezTo>
                      <a:pt x="18773" y="8592"/>
                      <a:pt x="18957" y="8562"/>
                      <a:pt x="19091" y="8501"/>
                    </a:cubicBezTo>
                    <a:cubicBezTo>
                      <a:pt x="19217" y="8442"/>
                      <a:pt x="19283" y="8356"/>
                      <a:pt x="19283" y="8253"/>
                    </a:cubicBezTo>
                    <a:cubicBezTo>
                      <a:pt x="19283" y="8152"/>
                      <a:pt x="19234" y="8078"/>
                      <a:pt x="19148" y="8024"/>
                    </a:cubicBezTo>
                    <a:cubicBezTo>
                      <a:pt x="19054" y="7973"/>
                      <a:pt x="18860" y="7926"/>
                      <a:pt x="18555" y="7874"/>
                    </a:cubicBezTo>
                    <a:cubicBezTo>
                      <a:pt x="18003" y="7775"/>
                      <a:pt x="17623" y="7669"/>
                      <a:pt x="17440" y="7554"/>
                    </a:cubicBezTo>
                    <a:cubicBezTo>
                      <a:pt x="17256" y="7442"/>
                      <a:pt x="17161" y="7268"/>
                      <a:pt x="17161" y="7024"/>
                    </a:cubicBezTo>
                    <a:cubicBezTo>
                      <a:pt x="17161" y="6759"/>
                      <a:pt x="17278" y="6550"/>
                      <a:pt x="17527" y="6388"/>
                    </a:cubicBezTo>
                    <a:cubicBezTo>
                      <a:pt x="17776" y="6230"/>
                      <a:pt x="18103" y="6154"/>
                      <a:pt x="18524" y="6154"/>
                    </a:cubicBezTo>
                    <a:cubicBezTo>
                      <a:pt x="18919" y="6154"/>
                      <a:pt x="19234" y="6230"/>
                      <a:pt x="19487" y="6397"/>
                    </a:cubicBezTo>
                    <a:cubicBezTo>
                      <a:pt x="19737" y="6563"/>
                      <a:pt x="19868" y="6785"/>
                      <a:pt x="19899" y="7063"/>
                    </a:cubicBezTo>
                    <a:lnTo>
                      <a:pt x="19179" y="7063"/>
                    </a:lnTo>
                    <a:cubicBezTo>
                      <a:pt x="19169" y="6926"/>
                      <a:pt x="19091" y="6820"/>
                      <a:pt x="18967" y="6747"/>
                    </a:cubicBezTo>
                    <a:cubicBezTo>
                      <a:pt x="18832" y="6670"/>
                      <a:pt x="18648" y="6631"/>
                      <a:pt x="18437" y="6631"/>
                    </a:cubicBezTo>
                    <a:cubicBezTo>
                      <a:pt x="18257" y="6631"/>
                      <a:pt x="18103" y="6661"/>
                      <a:pt x="18003" y="6729"/>
                    </a:cubicBezTo>
                    <a:cubicBezTo>
                      <a:pt x="18003" y="6729"/>
                      <a:pt x="18003" y="6729"/>
                      <a:pt x="18003" y="6729"/>
                    </a:cubicBezTo>
                    <a:close/>
                    <a:moveTo>
                      <a:pt x="15761" y="7344"/>
                    </a:moveTo>
                    <a:cubicBezTo>
                      <a:pt x="15665" y="7405"/>
                      <a:pt x="15528" y="7434"/>
                      <a:pt x="15338" y="7434"/>
                    </a:cubicBezTo>
                    <a:lnTo>
                      <a:pt x="14490" y="7434"/>
                    </a:lnTo>
                    <a:lnTo>
                      <a:pt x="14490" y="6707"/>
                    </a:lnTo>
                    <a:lnTo>
                      <a:pt x="15366" y="6707"/>
                    </a:lnTo>
                    <a:cubicBezTo>
                      <a:pt x="15549" y="6707"/>
                      <a:pt x="15675" y="6738"/>
                      <a:pt x="15768" y="6798"/>
                    </a:cubicBezTo>
                    <a:cubicBezTo>
                      <a:pt x="15865" y="6857"/>
                      <a:pt x="15902" y="6950"/>
                      <a:pt x="15902" y="7070"/>
                    </a:cubicBezTo>
                    <a:cubicBezTo>
                      <a:pt x="15902" y="7191"/>
                      <a:pt x="15855" y="7284"/>
                      <a:pt x="15761" y="7344"/>
                    </a:cubicBezTo>
                    <a:cubicBezTo>
                      <a:pt x="15761" y="7344"/>
                      <a:pt x="15761" y="7344"/>
                      <a:pt x="15761" y="7344"/>
                    </a:cubicBezTo>
                    <a:close/>
                    <a:moveTo>
                      <a:pt x="16633" y="6994"/>
                    </a:moveTo>
                    <a:cubicBezTo>
                      <a:pt x="16633" y="6769"/>
                      <a:pt x="16526" y="6579"/>
                      <a:pt x="16326" y="6435"/>
                    </a:cubicBezTo>
                    <a:cubicBezTo>
                      <a:pt x="16124" y="6299"/>
                      <a:pt x="15855" y="6230"/>
                      <a:pt x="15518" y="6230"/>
                    </a:cubicBezTo>
                    <a:lnTo>
                      <a:pt x="13751" y="6230"/>
                    </a:lnTo>
                    <a:lnTo>
                      <a:pt x="13751" y="8993"/>
                    </a:lnTo>
                    <a:lnTo>
                      <a:pt x="14490" y="8993"/>
                    </a:lnTo>
                    <a:lnTo>
                      <a:pt x="14490" y="7904"/>
                    </a:lnTo>
                    <a:lnTo>
                      <a:pt x="15210" y="7904"/>
                    </a:lnTo>
                    <a:cubicBezTo>
                      <a:pt x="15432" y="7904"/>
                      <a:pt x="15577" y="7926"/>
                      <a:pt x="15665" y="7980"/>
                    </a:cubicBezTo>
                    <a:cubicBezTo>
                      <a:pt x="15761" y="8032"/>
                      <a:pt x="15800" y="8122"/>
                      <a:pt x="15800" y="8245"/>
                    </a:cubicBezTo>
                    <a:lnTo>
                      <a:pt x="15806" y="8494"/>
                    </a:lnTo>
                    <a:cubicBezTo>
                      <a:pt x="15806" y="8609"/>
                      <a:pt x="15815" y="8706"/>
                      <a:pt x="15837" y="8805"/>
                    </a:cubicBezTo>
                    <a:cubicBezTo>
                      <a:pt x="15855" y="8895"/>
                      <a:pt x="15865" y="8963"/>
                      <a:pt x="15886" y="8987"/>
                    </a:cubicBezTo>
                    <a:lnTo>
                      <a:pt x="16692" y="8987"/>
                    </a:lnTo>
                    <a:lnTo>
                      <a:pt x="16692" y="8919"/>
                    </a:lnTo>
                    <a:cubicBezTo>
                      <a:pt x="16633" y="8895"/>
                      <a:pt x="16585" y="8864"/>
                      <a:pt x="16575" y="8826"/>
                    </a:cubicBezTo>
                    <a:cubicBezTo>
                      <a:pt x="16547" y="8788"/>
                      <a:pt x="16538" y="8720"/>
                      <a:pt x="16526" y="8638"/>
                    </a:cubicBezTo>
                    <a:lnTo>
                      <a:pt x="16519" y="8184"/>
                    </a:lnTo>
                    <a:cubicBezTo>
                      <a:pt x="16508" y="7963"/>
                      <a:pt x="16401" y="7805"/>
                      <a:pt x="16202" y="7707"/>
                    </a:cubicBezTo>
                    <a:cubicBezTo>
                      <a:pt x="16174" y="7691"/>
                      <a:pt x="16135" y="7685"/>
                      <a:pt x="16086" y="7661"/>
                    </a:cubicBezTo>
                    <a:cubicBezTo>
                      <a:pt x="16163" y="7639"/>
                      <a:pt x="16230" y="7609"/>
                      <a:pt x="16298" y="7579"/>
                    </a:cubicBezTo>
                    <a:cubicBezTo>
                      <a:pt x="16519" y="7456"/>
                      <a:pt x="16633" y="7260"/>
                      <a:pt x="16633" y="6994"/>
                    </a:cubicBezTo>
                    <a:cubicBezTo>
                      <a:pt x="16633" y="6994"/>
                      <a:pt x="16633" y="6994"/>
                      <a:pt x="16633" y="6994"/>
                    </a:cubicBezTo>
                    <a:close/>
                    <a:moveTo>
                      <a:pt x="12311" y="8993"/>
                    </a:moveTo>
                    <a:lnTo>
                      <a:pt x="12311" y="7737"/>
                    </a:lnTo>
                    <a:lnTo>
                      <a:pt x="10936" y="7737"/>
                    </a:lnTo>
                    <a:lnTo>
                      <a:pt x="10936" y="8993"/>
                    </a:lnTo>
                    <a:lnTo>
                      <a:pt x="10200" y="8993"/>
                    </a:lnTo>
                    <a:lnTo>
                      <a:pt x="10200" y="6230"/>
                    </a:lnTo>
                    <a:lnTo>
                      <a:pt x="10936" y="6230"/>
                    </a:lnTo>
                    <a:lnTo>
                      <a:pt x="10936" y="7268"/>
                    </a:lnTo>
                    <a:lnTo>
                      <a:pt x="12311" y="7268"/>
                    </a:lnTo>
                    <a:lnTo>
                      <a:pt x="12311" y="6230"/>
                    </a:lnTo>
                    <a:lnTo>
                      <a:pt x="13033" y="6230"/>
                    </a:lnTo>
                    <a:lnTo>
                      <a:pt x="13033" y="8993"/>
                    </a:lnTo>
                    <a:cubicBezTo>
                      <a:pt x="13033" y="8993"/>
                      <a:pt x="12311" y="8993"/>
                      <a:pt x="12311" y="8993"/>
                    </a:cubicBezTo>
                    <a:close/>
                    <a:moveTo>
                      <a:pt x="16086" y="3348"/>
                    </a:moveTo>
                    <a:lnTo>
                      <a:pt x="16135" y="3271"/>
                    </a:lnTo>
                    <a:lnTo>
                      <a:pt x="17787" y="1111"/>
                    </a:lnTo>
                    <a:lnTo>
                      <a:pt x="17787" y="3348"/>
                    </a:lnTo>
                    <a:cubicBezTo>
                      <a:pt x="17787" y="3348"/>
                      <a:pt x="16086" y="3348"/>
                      <a:pt x="16086" y="3348"/>
                    </a:cubicBezTo>
                    <a:close/>
                    <a:moveTo>
                      <a:pt x="17787" y="5367"/>
                    </a:moveTo>
                    <a:lnTo>
                      <a:pt x="19104" y="5367"/>
                    </a:lnTo>
                    <a:lnTo>
                      <a:pt x="19104" y="4180"/>
                    </a:lnTo>
                    <a:lnTo>
                      <a:pt x="19868" y="4180"/>
                    </a:lnTo>
                    <a:lnTo>
                      <a:pt x="19868" y="3348"/>
                    </a:lnTo>
                    <a:lnTo>
                      <a:pt x="19104" y="3348"/>
                    </a:lnTo>
                    <a:lnTo>
                      <a:pt x="19104" y="0"/>
                    </a:lnTo>
                    <a:lnTo>
                      <a:pt x="17613" y="0"/>
                    </a:lnTo>
                    <a:lnTo>
                      <a:pt x="15106" y="3271"/>
                    </a:lnTo>
                    <a:lnTo>
                      <a:pt x="15106" y="4180"/>
                    </a:lnTo>
                    <a:lnTo>
                      <a:pt x="17787" y="4180"/>
                    </a:lnTo>
                    <a:cubicBezTo>
                      <a:pt x="17787" y="4180"/>
                      <a:pt x="17787" y="5367"/>
                      <a:pt x="17787" y="5367"/>
                    </a:cubicBezTo>
                    <a:close/>
                    <a:moveTo>
                      <a:pt x="14415" y="5367"/>
                    </a:moveTo>
                    <a:lnTo>
                      <a:pt x="9776" y="5367"/>
                    </a:lnTo>
                    <a:lnTo>
                      <a:pt x="9776" y="5360"/>
                    </a:lnTo>
                    <a:cubicBezTo>
                      <a:pt x="9776" y="4876"/>
                      <a:pt x="9929" y="4451"/>
                      <a:pt x="10247" y="4095"/>
                    </a:cubicBezTo>
                    <a:cubicBezTo>
                      <a:pt x="10563" y="3746"/>
                      <a:pt x="11159" y="3340"/>
                      <a:pt x="12024" y="2853"/>
                    </a:cubicBezTo>
                    <a:cubicBezTo>
                      <a:pt x="12410" y="2643"/>
                      <a:pt x="12676" y="2443"/>
                      <a:pt x="12841" y="2271"/>
                    </a:cubicBezTo>
                    <a:cubicBezTo>
                      <a:pt x="13003" y="2089"/>
                      <a:pt x="13081" y="1892"/>
                      <a:pt x="13081" y="1674"/>
                    </a:cubicBezTo>
                    <a:cubicBezTo>
                      <a:pt x="13081" y="1440"/>
                      <a:pt x="12995" y="1243"/>
                      <a:pt x="12820" y="1106"/>
                    </a:cubicBezTo>
                    <a:cubicBezTo>
                      <a:pt x="12648" y="954"/>
                      <a:pt x="12416" y="885"/>
                      <a:pt x="12121" y="885"/>
                    </a:cubicBezTo>
                    <a:cubicBezTo>
                      <a:pt x="11824" y="885"/>
                      <a:pt x="11581" y="976"/>
                      <a:pt x="11419" y="1158"/>
                    </a:cubicBezTo>
                    <a:cubicBezTo>
                      <a:pt x="11235" y="1342"/>
                      <a:pt x="11159" y="1590"/>
                      <a:pt x="11169" y="1892"/>
                    </a:cubicBezTo>
                    <a:lnTo>
                      <a:pt x="9863" y="1892"/>
                    </a:lnTo>
                    <a:cubicBezTo>
                      <a:pt x="9842" y="1317"/>
                      <a:pt x="10038" y="855"/>
                      <a:pt x="10449" y="514"/>
                    </a:cubicBezTo>
                    <a:cubicBezTo>
                      <a:pt x="10851" y="175"/>
                      <a:pt x="11419" y="0"/>
                      <a:pt x="12139" y="0"/>
                    </a:cubicBezTo>
                    <a:cubicBezTo>
                      <a:pt x="12801" y="0"/>
                      <a:pt x="13348" y="159"/>
                      <a:pt x="13779" y="470"/>
                    </a:cubicBezTo>
                    <a:cubicBezTo>
                      <a:pt x="14194" y="786"/>
                      <a:pt x="14415" y="1188"/>
                      <a:pt x="14415" y="1679"/>
                    </a:cubicBezTo>
                    <a:cubicBezTo>
                      <a:pt x="14415" y="2089"/>
                      <a:pt x="14290" y="2430"/>
                      <a:pt x="14051" y="2695"/>
                    </a:cubicBezTo>
                    <a:cubicBezTo>
                      <a:pt x="13810" y="2960"/>
                      <a:pt x="13358" y="3263"/>
                      <a:pt x="12697" y="3595"/>
                    </a:cubicBezTo>
                    <a:cubicBezTo>
                      <a:pt x="12080" y="3907"/>
                      <a:pt x="11668" y="4180"/>
                      <a:pt x="11438" y="4429"/>
                    </a:cubicBezTo>
                    <a:lnTo>
                      <a:pt x="11438" y="4437"/>
                    </a:lnTo>
                    <a:lnTo>
                      <a:pt x="14415" y="4437"/>
                    </a:lnTo>
                    <a:cubicBezTo>
                      <a:pt x="14415" y="4437"/>
                      <a:pt x="14415" y="5367"/>
                      <a:pt x="14415" y="5367"/>
                    </a:cubicBezTo>
                    <a:close/>
                    <a:moveTo>
                      <a:pt x="11045" y="20298"/>
                    </a:moveTo>
                    <a:cubicBezTo>
                      <a:pt x="11045" y="21008"/>
                      <a:pt x="10314" y="21600"/>
                      <a:pt x="9403" y="21600"/>
                    </a:cubicBezTo>
                    <a:cubicBezTo>
                      <a:pt x="8489" y="21600"/>
                      <a:pt x="7750" y="21008"/>
                      <a:pt x="7750" y="20298"/>
                    </a:cubicBezTo>
                    <a:cubicBezTo>
                      <a:pt x="7750" y="19577"/>
                      <a:pt x="8489" y="18995"/>
                      <a:pt x="9403" y="18995"/>
                    </a:cubicBezTo>
                    <a:cubicBezTo>
                      <a:pt x="10314" y="18995"/>
                      <a:pt x="11045" y="19577"/>
                      <a:pt x="11045" y="20298"/>
                    </a:cubicBezTo>
                    <a:cubicBezTo>
                      <a:pt x="11045" y="20298"/>
                      <a:pt x="11045" y="20298"/>
                      <a:pt x="11045" y="20298"/>
                    </a:cubicBezTo>
                    <a:close/>
                    <a:moveTo>
                      <a:pt x="5175" y="20298"/>
                    </a:moveTo>
                    <a:cubicBezTo>
                      <a:pt x="5175" y="21008"/>
                      <a:pt x="4448" y="21600"/>
                      <a:pt x="3541" y="21600"/>
                    </a:cubicBezTo>
                    <a:cubicBezTo>
                      <a:pt x="2625" y="21600"/>
                      <a:pt x="1882" y="21008"/>
                      <a:pt x="1882" y="20298"/>
                    </a:cubicBezTo>
                    <a:cubicBezTo>
                      <a:pt x="1882" y="19577"/>
                      <a:pt x="2625" y="18995"/>
                      <a:pt x="3541" y="18995"/>
                    </a:cubicBezTo>
                    <a:cubicBezTo>
                      <a:pt x="4448" y="18995"/>
                      <a:pt x="5175" y="19577"/>
                      <a:pt x="5175" y="20298"/>
                    </a:cubicBezTo>
                    <a:cubicBezTo>
                      <a:pt x="5175" y="20298"/>
                      <a:pt x="5175" y="20298"/>
                      <a:pt x="5175" y="20298"/>
                    </a:cubicBezTo>
                    <a:close/>
                    <a:moveTo>
                      <a:pt x="21600" y="12006"/>
                    </a:moveTo>
                    <a:cubicBezTo>
                      <a:pt x="21600" y="12259"/>
                      <a:pt x="21339" y="12460"/>
                      <a:pt x="21021" y="12460"/>
                    </a:cubicBezTo>
                    <a:lnTo>
                      <a:pt x="16990" y="12460"/>
                    </a:lnTo>
                    <a:lnTo>
                      <a:pt x="13714" y="18359"/>
                    </a:lnTo>
                    <a:cubicBezTo>
                      <a:pt x="13627" y="18526"/>
                      <a:pt x="13417" y="18624"/>
                      <a:pt x="13184" y="18624"/>
                    </a:cubicBezTo>
                    <a:lnTo>
                      <a:pt x="847" y="18624"/>
                    </a:lnTo>
                    <a:cubicBezTo>
                      <a:pt x="523" y="18624"/>
                      <a:pt x="264" y="18428"/>
                      <a:pt x="264" y="18177"/>
                    </a:cubicBezTo>
                    <a:cubicBezTo>
                      <a:pt x="264" y="17928"/>
                      <a:pt x="523" y="17723"/>
                      <a:pt x="847" y="17723"/>
                    </a:cubicBezTo>
                    <a:lnTo>
                      <a:pt x="12810" y="17723"/>
                    </a:lnTo>
                    <a:lnTo>
                      <a:pt x="16086" y="11824"/>
                    </a:lnTo>
                    <a:cubicBezTo>
                      <a:pt x="16174" y="11657"/>
                      <a:pt x="16384" y="11554"/>
                      <a:pt x="16613" y="11554"/>
                    </a:cubicBezTo>
                    <a:lnTo>
                      <a:pt x="21021" y="11554"/>
                    </a:lnTo>
                    <a:cubicBezTo>
                      <a:pt x="21339" y="11554"/>
                      <a:pt x="21600" y="11758"/>
                      <a:pt x="21600" y="12006"/>
                    </a:cubicBezTo>
                    <a:cubicBezTo>
                      <a:pt x="21600" y="12006"/>
                      <a:pt x="21600" y="12006"/>
                      <a:pt x="21600" y="12006"/>
                    </a:cubicBezTo>
                    <a:close/>
                    <a:moveTo>
                      <a:pt x="3650" y="4466"/>
                    </a:moveTo>
                    <a:cubicBezTo>
                      <a:pt x="5034" y="4466"/>
                      <a:pt x="6147" y="5345"/>
                      <a:pt x="6147" y="6435"/>
                    </a:cubicBezTo>
                    <a:lnTo>
                      <a:pt x="6147" y="9675"/>
                    </a:lnTo>
                    <a:lnTo>
                      <a:pt x="1158" y="9675"/>
                    </a:lnTo>
                    <a:lnTo>
                      <a:pt x="1158" y="6435"/>
                    </a:lnTo>
                    <a:cubicBezTo>
                      <a:pt x="1158" y="5345"/>
                      <a:pt x="2273" y="4466"/>
                      <a:pt x="3650" y="4466"/>
                    </a:cubicBezTo>
                    <a:cubicBezTo>
                      <a:pt x="3650" y="4466"/>
                      <a:pt x="3650" y="4466"/>
                      <a:pt x="3650" y="4466"/>
                    </a:cubicBezTo>
                    <a:close/>
                    <a:moveTo>
                      <a:pt x="10936" y="11113"/>
                    </a:moveTo>
                    <a:lnTo>
                      <a:pt x="5982" y="15080"/>
                    </a:lnTo>
                    <a:cubicBezTo>
                      <a:pt x="4963" y="13984"/>
                      <a:pt x="5059" y="12430"/>
                      <a:pt x="6310" y="11431"/>
                    </a:cubicBezTo>
                    <a:cubicBezTo>
                      <a:pt x="6992" y="10888"/>
                      <a:pt x="7903" y="10585"/>
                      <a:pt x="8872" y="10585"/>
                    </a:cubicBezTo>
                    <a:cubicBezTo>
                      <a:pt x="9620" y="10590"/>
                      <a:pt x="10341" y="10772"/>
                      <a:pt x="10936" y="11113"/>
                    </a:cubicBezTo>
                    <a:cubicBezTo>
                      <a:pt x="10936" y="11113"/>
                      <a:pt x="10936" y="11113"/>
                      <a:pt x="10936" y="11113"/>
                    </a:cubicBezTo>
                    <a:close/>
                    <a:moveTo>
                      <a:pt x="11438" y="15405"/>
                    </a:moveTo>
                    <a:cubicBezTo>
                      <a:pt x="10228" y="16366"/>
                      <a:pt x="8201" y="16481"/>
                      <a:pt x="6809" y="15716"/>
                    </a:cubicBezTo>
                    <a:lnTo>
                      <a:pt x="11765" y="11750"/>
                    </a:lnTo>
                    <a:cubicBezTo>
                      <a:pt x="12784" y="12856"/>
                      <a:pt x="12685" y="14398"/>
                      <a:pt x="11438" y="15405"/>
                    </a:cubicBezTo>
                    <a:cubicBezTo>
                      <a:pt x="11438" y="15405"/>
                      <a:pt x="11438" y="15405"/>
                      <a:pt x="11438" y="15405"/>
                    </a:cubicBezTo>
                    <a:close/>
                    <a:moveTo>
                      <a:pt x="1158" y="14082"/>
                    </a:moveTo>
                    <a:lnTo>
                      <a:pt x="1158" y="10585"/>
                    </a:lnTo>
                    <a:lnTo>
                      <a:pt x="5811" y="10585"/>
                    </a:lnTo>
                    <a:cubicBezTo>
                      <a:pt x="5704" y="10652"/>
                      <a:pt x="5590" y="10720"/>
                      <a:pt x="5493" y="10794"/>
                    </a:cubicBezTo>
                    <a:cubicBezTo>
                      <a:pt x="3821" y="12135"/>
                      <a:pt x="3713" y="14218"/>
                      <a:pt x="5109" y="15670"/>
                    </a:cubicBezTo>
                    <a:cubicBezTo>
                      <a:pt x="4686" y="15913"/>
                      <a:pt x="4187" y="16050"/>
                      <a:pt x="3650" y="16050"/>
                    </a:cubicBezTo>
                    <a:cubicBezTo>
                      <a:pt x="2273" y="16050"/>
                      <a:pt x="1158" y="15170"/>
                      <a:pt x="1158" y="14082"/>
                    </a:cubicBezTo>
                    <a:cubicBezTo>
                      <a:pt x="1158" y="14082"/>
                      <a:pt x="1158" y="14082"/>
                      <a:pt x="1158" y="14082"/>
                    </a:cubicBezTo>
                    <a:close/>
                    <a:moveTo>
                      <a:pt x="3650" y="16958"/>
                    </a:moveTo>
                    <a:cubicBezTo>
                      <a:pt x="4485" y="16958"/>
                      <a:pt x="5271" y="16732"/>
                      <a:pt x="5916" y="16323"/>
                    </a:cubicBezTo>
                    <a:cubicBezTo>
                      <a:pt x="6761" y="16852"/>
                      <a:pt x="7778" y="17155"/>
                      <a:pt x="8872" y="17155"/>
                    </a:cubicBezTo>
                    <a:cubicBezTo>
                      <a:pt x="10151" y="17155"/>
                      <a:pt x="11360" y="16761"/>
                      <a:pt x="12252" y="16041"/>
                    </a:cubicBezTo>
                    <a:cubicBezTo>
                      <a:pt x="14088" y="14573"/>
                      <a:pt x="14067" y="12195"/>
                      <a:pt x="12204" y="10750"/>
                    </a:cubicBezTo>
                    <a:cubicBezTo>
                      <a:pt x="11304" y="10059"/>
                      <a:pt x="10123" y="9675"/>
                      <a:pt x="8872" y="9675"/>
                    </a:cubicBezTo>
                    <a:cubicBezTo>
                      <a:pt x="8326" y="9675"/>
                      <a:pt x="7799" y="9764"/>
                      <a:pt x="7297" y="9902"/>
                    </a:cubicBezTo>
                    <a:lnTo>
                      <a:pt x="7297" y="6435"/>
                    </a:lnTo>
                    <a:cubicBezTo>
                      <a:pt x="7297" y="4846"/>
                      <a:pt x="5667" y="3557"/>
                      <a:pt x="3650" y="3557"/>
                    </a:cubicBezTo>
                    <a:cubicBezTo>
                      <a:pt x="1639" y="3557"/>
                      <a:pt x="0" y="4846"/>
                      <a:pt x="0" y="6435"/>
                    </a:cubicBezTo>
                    <a:lnTo>
                      <a:pt x="0" y="14082"/>
                    </a:lnTo>
                    <a:cubicBezTo>
                      <a:pt x="0" y="15670"/>
                      <a:pt x="1639" y="16958"/>
                      <a:pt x="3650" y="16958"/>
                    </a:cubicBezTo>
                    <a:cubicBezTo>
                      <a:pt x="3650" y="16958"/>
                      <a:pt x="3650" y="16958"/>
                      <a:pt x="3650" y="16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7" name="îṣľiḋê"/>
              <p:cNvSpPr>
                <a:spLocks/>
              </p:cNvSpPr>
              <p:nvPr/>
            </p:nvSpPr>
            <p:spPr>
              <a:xfrm>
                <a:off x="2837108" y="3463792"/>
                <a:ext cx="625608" cy="625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" name="ïṧ1íḑê"/>
            <p:cNvGrpSpPr/>
            <p:nvPr/>
          </p:nvGrpSpPr>
          <p:grpSpPr>
            <a:xfrm>
              <a:off x="7212252" y="1675163"/>
              <a:ext cx="3374284" cy="3507674"/>
              <a:chOff x="6806244" y="1730076"/>
              <a:chExt cx="3374284" cy="3507674"/>
            </a:xfrm>
          </p:grpSpPr>
          <p:grpSp>
            <p:nvGrpSpPr>
              <p:cNvPr id="6" name="ïṡḷîḍê"/>
              <p:cNvGrpSpPr/>
              <p:nvPr/>
            </p:nvGrpSpPr>
            <p:grpSpPr>
              <a:xfrm>
                <a:off x="6806244" y="3118048"/>
                <a:ext cx="621904" cy="621904"/>
                <a:chOff x="6132004" y="1552154"/>
                <a:chExt cx="959568" cy="959568"/>
              </a:xfrm>
            </p:grpSpPr>
            <p:sp>
              <p:nvSpPr>
                <p:cNvPr id="22" name="íṣļîḍe"/>
                <p:cNvSpPr/>
                <p:nvPr/>
              </p:nvSpPr>
              <p:spPr bwMode="auto">
                <a:xfrm>
                  <a:off x="6132004" y="1552154"/>
                  <a:ext cx="959568" cy="959568"/>
                </a:xfrm>
                <a:prstGeom prst="ellips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3" name="ïśľiḓe"/>
                <p:cNvSpPr/>
                <p:nvPr/>
              </p:nvSpPr>
              <p:spPr bwMode="auto">
                <a:xfrm>
                  <a:off x="6200476" y="1620626"/>
                  <a:ext cx="822624" cy="822624"/>
                </a:xfrm>
                <a:prstGeom prst="ellipse">
                  <a:avLst/>
                </a:prstGeom>
                <a:solidFill>
                  <a:schemeClr val="accent2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Impact" panose="020B0806030902050204" pitchFamily="34" charset="0"/>
                      <a:ea typeface="微软雅黑"/>
                      <a:cs typeface="+mn-cs"/>
                    </a:rPr>
                    <a:t>02</a:t>
                  </a:r>
                </a:p>
              </p:txBody>
            </p:sp>
          </p:grpSp>
          <p:grpSp>
            <p:nvGrpSpPr>
              <p:cNvPr id="7" name="iS1ïḋè"/>
              <p:cNvGrpSpPr/>
              <p:nvPr/>
            </p:nvGrpSpPr>
            <p:grpSpPr>
              <a:xfrm>
                <a:off x="7428148" y="2963742"/>
                <a:ext cx="2752380" cy="930517"/>
                <a:chOff x="7160044" y="1428216"/>
                <a:chExt cx="2752380" cy="930517"/>
              </a:xfrm>
            </p:grpSpPr>
            <p:sp>
              <p:nvSpPr>
                <p:cNvPr id="20" name="îs1ïďé"/>
                <p:cNvSpPr txBox="1"/>
                <p:nvPr/>
              </p:nvSpPr>
              <p:spPr>
                <a:xfrm>
                  <a:off x="7160044" y="1428216"/>
                  <a:ext cx="2752380" cy="398448"/>
                </a:xfrm>
                <a:prstGeom prst="rect">
                  <a:avLst/>
                </a:prstGeom>
                <a:noFill/>
              </p:spPr>
              <p:txBody>
                <a:bodyPr wrap="non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21" name="íṩļíḓè"/>
                <p:cNvSpPr txBox="1"/>
                <p:nvPr/>
              </p:nvSpPr>
              <p:spPr>
                <a:xfrm>
                  <a:off x="7160044" y="1826664"/>
                  <a:ext cx="2752380" cy="532069"/>
                </a:xfrm>
                <a:prstGeom prst="rect">
                  <a:avLst/>
                </a:prstGeom>
                <a:noFill/>
              </p:spPr>
              <p:txBody>
                <a:bodyPr wrap="squar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8" name="íšļídê"/>
              <p:cNvGrpSpPr/>
              <p:nvPr/>
            </p:nvGrpSpPr>
            <p:grpSpPr>
              <a:xfrm>
                <a:off x="6806244" y="1884382"/>
                <a:ext cx="621904" cy="621904"/>
                <a:chOff x="6132004" y="1552154"/>
                <a:chExt cx="959568" cy="959568"/>
              </a:xfrm>
            </p:grpSpPr>
            <p:sp>
              <p:nvSpPr>
                <p:cNvPr id="18" name="îŝļïḑé"/>
                <p:cNvSpPr/>
                <p:nvPr/>
              </p:nvSpPr>
              <p:spPr bwMode="auto">
                <a:xfrm>
                  <a:off x="6132004" y="1552154"/>
                  <a:ext cx="959568" cy="959568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chemeClr val="accent1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9" name="iṣlïḓe"/>
                <p:cNvSpPr/>
                <p:nvPr/>
              </p:nvSpPr>
              <p:spPr bwMode="auto">
                <a:xfrm>
                  <a:off x="6200476" y="1620626"/>
                  <a:ext cx="822624" cy="822624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Impact" panose="020B0806030902050204" pitchFamily="34" charset="0"/>
                      <a:ea typeface="微软雅黑"/>
                      <a:cs typeface="+mn-cs"/>
                    </a:rPr>
                    <a:t>01</a:t>
                  </a:r>
                </a:p>
              </p:txBody>
            </p:sp>
          </p:grpSp>
          <p:grpSp>
            <p:nvGrpSpPr>
              <p:cNvPr id="9" name="ïsliḓè"/>
              <p:cNvGrpSpPr/>
              <p:nvPr/>
            </p:nvGrpSpPr>
            <p:grpSpPr>
              <a:xfrm>
                <a:off x="7428148" y="1730076"/>
                <a:ext cx="2752380" cy="930517"/>
                <a:chOff x="7160044" y="1428216"/>
                <a:chExt cx="2752380" cy="930517"/>
              </a:xfrm>
            </p:grpSpPr>
            <p:sp>
              <p:nvSpPr>
                <p:cNvPr id="16" name="ísļïḍe"/>
                <p:cNvSpPr txBox="1"/>
                <p:nvPr/>
              </p:nvSpPr>
              <p:spPr>
                <a:xfrm>
                  <a:off x="7160044" y="1428216"/>
                  <a:ext cx="2752380" cy="398448"/>
                </a:xfrm>
                <a:prstGeom prst="rect">
                  <a:avLst/>
                </a:prstGeom>
                <a:noFill/>
              </p:spPr>
              <p:txBody>
                <a:bodyPr wrap="non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7" name="îṣľîḑe"/>
                <p:cNvSpPr txBox="1"/>
                <p:nvPr/>
              </p:nvSpPr>
              <p:spPr>
                <a:xfrm>
                  <a:off x="7160044" y="1826664"/>
                  <a:ext cx="2752380" cy="532069"/>
                </a:xfrm>
                <a:prstGeom prst="rect">
                  <a:avLst/>
                </a:prstGeom>
                <a:noFill/>
              </p:spPr>
              <p:txBody>
                <a:bodyPr wrap="squar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</a:t>
                  </a:r>
                  <a:b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0" name="îšlïḋè"/>
              <p:cNvGrpSpPr/>
              <p:nvPr/>
            </p:nvGrpSpPr>
            <p:grpSpPr>
              <a:xfrm>
                <a:off x="6806244" y="4461539"/>
                <a:ext cx="621904" cy="621904"/>
                <a:chOff x="6132004" y="1552154"/>
                <a:chExt cx="959568" cy="959568"/>
              </a:xfrm>
            </p:grpSpPr>
            <p:sp>
              <p:nvSpPr>
                <p:cNvPr id="14" name="iṧḷïḓê"/>
                <p:cNvSpPr/>
                <p:nvPr/>
              </p:nvSpPr>
              <p:spPr bwMode="auto">
                <a:xfrm>
                  <a:off x="6132004" y="1552154"/>
                  <a:ext cx="959568" cy="959568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chemeClr val="accent3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5" name="íşḻidé"/>
                <p:cNvSpPr/>
                <p:nvPr/>
              </p:nvSpPr>
              <p:spPr bwMode="auto">
                <a:xfrm>
                  <a:off x="6200476" y="1620626"/>
                  <a:ext cx="822624" cy="822624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none" lIns="91440" tIns="45720" rIns="91440" bIns="45720" anchor="ctr" anchorCtr="1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Impact" panose="020B0806030902050204" pitchFamily="34" charset="0"/>
                      <a:ea typeface="微软雅黑"/>
                      <a:cs typeface="+mn-cs"/>
                    </a:rPr>
                    <a:t>03</a:t>
                  </a:r>
                </a:p>
              </p:txBody>
            </p:sp>
          </p:grpSp>
          <p:grpSp>
            <p:nvGrpSpPr>
              <p:cNvPr id="11" name="îsļïḓé"/>
              <p:cNvGrpSpPr/>
              <p:nvPr/>
            </p:nvGrpSpPr>
            <p:grpSpPr>
              <a:xfrm>
                <a:off x="7428148" y="4307233"/>
                <a:ext cx="2752380" cy="930517"/>
                <a:chOff x="7160044" y="1428216"/>
                <a:chExt cx="2752380" cy="930517"/>
              </a:xfrm>
            </p:grpSpPr>
            <p:sp>
              <p:nvSpPr>
                <p:cNvPr id="12" name="îsļîde"/>
                <p:cNvSpPr txBox="1"/>
                <p:nvPr/>
              </p:nvSpPr>
              <p:spPr>
                <a:xfrm>
                  <a:off x="7160044" y="1428216"/>
                  <a:ext cx="2752380" cy="398448"/>
                </a:xfrm>
                <a:prstGeom prst="rect">
                  <a:avLst/>
                </a:prstGeom>
                <a:noFill/>
              </p:spPr>
              <p:txBody>
                <a:bodyPr wrap="non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标题文本预设</a:t>
                  </a:r>
                </a:p>
              </p:txBody>
            </p:sp>
            <p:sp>
              <p:nvSpPr>
                <p:cNvPr id="13" name="îṧľiḑé"/>
                <p:cNvSpPr txBox="1"/>
                <p:nvPr/>
              </p:nvSpPr>
              <p:spPr>
                <a:xfrm>
                  <a:off x="7160044" y="1826664"/>
                  <a:ext cx="2752380" cy="532069"/>
                </a:xfrm>
                <a:prstGeom prst="rect">
                  <a:avLst/>
                </a:prstGeom>
                <a:noFill/>
              </p:spPr>
              <p:txBody>
                <a:bodyPr wrap="square" lIns="144000" tIns="0" rIns="0" bIns="0" anchor="ctr" anchorCtr="0">
                  <a:norm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此部分内容作为文字排版占位显示</a:t>
                  </a:r>
                  <a:b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</a:br>
                  <a:r>
                    <a:rPr kumimoji="0" lang="zh-CN" altLang="en-US" sz="1200" b="0" i="0" u="none" strike="noStrike" kern="120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Arial"/>
                      <a:ea typeface="微软雅黑"/>
                      <a:cs typeface="+mn-cs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225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430" y="577066"/>
            <a:ext cx="4427803" cy="486395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673559" y="165203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六曲阑干偎碧树</a:t>
            </a:r>
            <a:endParaRPr lang="en-US" altLang="zh-CN" sz="4400" b="1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37021" y="3521613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展尽黄金缕</a:t>
            </a:r>
            <a:endParaRPr lang="zh-CN" altLang="en-US" sz="4400" b="1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07181" y="2579123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杨柳风轻</a:t>
            </a:r>
            <a:endParaRPr lang="en-US" altLang="zh-CN" sz="4400" b="1" dirty="0">
              <a:solidFill>
                <a:srgbClr val="333333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228" y="3190918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9615273" y="3103593"/>
            <a:ext cx="5561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 冯</a:t>
            </a:r>
            <a:endParaRPr lang="en-US" altLang="zh-CN" sz="2800" b="1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延</a:t>
            </a:r>
            <a:endParaRPr lang="en-US" altLang="zh-CN" sz="2800" b="1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巳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39722" y="524691"/>
            <a:ext cx="187328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谢</a:t>
            </a:r>
            <a:endParaRPr lang="zh-CN" altLang="en-US" sz="138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86505" y="1464243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谢</a:t>
            </a:r>
            <a:endParaRPr lang="zh-CN" altLang="en-US" sz="138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98292" y="2056772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8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观</a:t>
            </a:r>
            <a:endParaRPr lang="zh-CN" altLang="en-US" sz="138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34052" y="3149304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8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看</a:t>
            </a:r>
            <a:endParaRPr lang="zh-CN" altLang="en-US" sz="138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673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1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62" y="943452"/>
            <a:ext cx="4427803" cy="4863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92219" y="344592"/>
            <a:ext cx="18732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节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51473" y="1498071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日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64178" y="1747360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来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05740" y="243475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梨花风起正清明</a:t>
            </a:r>
            <a:endParaRPr lang="en-US" altLang="zh-CN" sz="4400" b="1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79857" y="3419475"/>
            <a:ext cx="4145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游子寻春半出城</a:t>
            </a:r>
            <a:endParaRPr lang="zh-CN" altLang="en-US" sz="4400" b="1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984" y="3769941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033027" y="4106095"/>
            <a:ext cx="5561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吴惟信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09654" y="3267693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源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fddb3fb-de8a-444b-a230-24ad85acf15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1138358" cy="6858000"/>
            <a:chOff x="0" y="0"/>
            <a:chExt cx="11138358" cy="6858000"/>
          </a:xfrm>
        </p:grpSpPr>
        <p:sp>
          <p:nvSpPr>
            <p:cNvPr id="6" name="işḷîḋè"/>
            <p:cNvSpPr/>
            <p:nvPr/>
          </p:nvSpPr>
          <p:spPr>
            <a:xfrm>
              <a:off x="0" y="0"/>
              <a:ext cx="3600449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" name="ïṩliďé"/>
            <p:cNvSpPr/>
            <p:nvPr/>
          </p:nvSpPr>
          <p:spPr>
            <a:xfrm>
              <a:off x="6467021" y="1371600"/>
              <a:ext cx="406400" cy="406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" name="iṥḷiďé"/>
            <p:cNvSpPr txBox="1"/>
            <p:nvPr/>
          </p:nvSpPr>
          <p:spPr>
            <a:xfrm>
              <a:off x="4518475" y="2280644"/>
              <a:ext cx="2459721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Autofit/>
            </a:bodyPr>
            <a:lstStyle/>
            <a:p>
              <a:pPr marL="0" marR="0" lvl="0" indent="0" algn="r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9" name="íṥ1ïḑe"/>
            <p:cNvSpPr/>
            <p:nvPr/>
          </p:nvSpPr>
          <p:spPr>
            <a:xfrm>
              <a:off x="4753882" y="1972879"/>
              <a:ext cx="2224314" cy="246221"/>
            </a:xfrm>
            <a:prstGeom prst="rect">
              <a:avLst/>
            </a:prstGeom>
          </p:spPr>
          <p:txBody>
            <a:bodyPr wrap="none" lIns="72000" tIns="0" rIns="72000" bIns="0">
              <a:noAutofit/>
            </a:bodyPr>
            <a:lstStyle/>
            <a:p>
              <a:pPr marL="0" marR="0" lvl="0" indent="0" algn="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10" name="işḻíďè"/>
            <p:cNvSpPr/>
            <p:nvPr/>
          </p:nvSpPr>
          <p:spPr>
            <a:xfrm>
              <a:off x="8745312" y="4596294"/>
              <a:ext cx="406400" cy="406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íṩliḍê"/>
            <p:cNvSpPr txBox="1"/>
            <p:nvPr/>
          </p:nvSpPr>
          <p:spPr>
            <a:xfrm>
              <a:off x="8678637" y="5443794"/>
              <a:ext cx="2459721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Autofit/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12" name="íśḻiďé"/>
            <p:cNvSpPr/>
            <p:nvPr/>
          </p:nvSpPr>
          <p:spPr>
            <a:xfrm>
              <a:off x="8678637" y="5197573"/>
              <a:ext cx="2224314" cy="246221"/>
            </a:xfrm>
            <a:prstGeom prst="rect">
              <a:avLst/>
            </a:prstGeom>
          </p:spPr>
          <p:txBody>
            <a:bodyPr wrap="none" lIns="72000" tIns="0" rIns="72000" bIns="0">
              <a:noAutofit/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13" name="îṩ1iḍê"/>
            <p:cNvSpPr txBox="1"/>
            <p:nvPr/>
          </p:nvSpPr>
          <p:spPr>
            <a:xfrm>
              <a:off x="151944" y="2162063"/>
              <a:ext cx="3448504" cy="243423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（建议使用主题字体）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此部分内容作为文字排版占位显示（建议使用主题字体）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</a:b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如需更改请在（设置形状格式）菜单下（文本选项）中调整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"/>
          <a:stretch/>
        </p:blipFill>
        <p:spPr>
          <a:xfrm>
            <a:off x="7896223" y="554945"/>
            <a:ext cx="3955448" cy="30387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5151" y="3672814"/>
            <a:ext cx="4092476" cy="28915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2087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4400"/>
            <a:ext cx="12219191" cy="7372245"/>
          </a:xfrm>
          <a:prstGeom prst="rect">
            <a:avLst/>
          </a:prstGeom>
        </p:spPr>
      </p:pic>
      <p:grpSp>
        <p:nvGrpSpPr>
          <p:cNvPr id="3" name="2e96e51e-8745-4ea6-944e-cbefeb4d833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0E522BCC-7219-4761-99BD-581CBFCF208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9803" y="2960077"/>
            <a:ext cx="10743060" cy="2079120"/>
            <a:chOff x="729803" y="3368040"/>
            <a:chExt cx="10743060" cy="2079120"/>
          </a:xfrm>
        </p:grpSpPr>
        <p:cxnSp>
          <p:nvCxnSpPr>
            <p:cNvPr id="6" name="Straight Connector 10"/>
            <p:cNvCxnSpPr/>
            <p:nvPr/>
          </p:nvCxnSpPr>
          <p:spPr>
            <a:xfrm>
              <a:off x="729803" y="3368040"/>
              <a:ext cx="10700475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ślïḑé"/>
            <p:cNvGrpSpPr/>
            <p:nvPr/>
          </p:nvGrpSpPr>
          <p:grpSpPr>
            <a:xfrm>
              <a:off x="729803" y="3743611"/>
              <a:ext cx="10743060" cy="1703549"/>
              <a:chOff x="729803" y="3743611"/>
              <a:chExt cx="8007724" cy="1703549"/>
            </a:xfrm>
          </p:grpSpPr>
          <p:sp>
            <p:nvSpPr>
              <p:cNvPr id="10" name="ïṧḻîďe"/>
              <p:cNvSpPr/>
              <p:nvPr/>
            </p:nvSpPr>
            <p:spPr>
              <a:xfrm>
                <a:off x="729803" y="3743611"/>
                <a:ext cx="2561940" cy="1703549"/>
              </a:xfrm>
              <a:prstGeom prst="rect">
                <a:avLst/>
              </a:pr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  <a:endPara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" name="í$ļïḋê"/>
              <p:cNvSpPr/>
              <p:nvPr/>
            </p:nvSpPr>
            <p:spPr>
              <a:xfrm>
                <a:off x="3452695" y="3743611"/>
                <a:ext cx="2561940" cy="1703549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  <a:endPara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" name="işľiḋê"/>
              <p:cNvSpPr/>
              <p:nvPr/>
            </p:nvSpPr>
            <p:spPr>
              <a:xfrm>
                <a:off x="6175587" y="3743611"/>
                <a:ext cx="2561940" cy="1703549"/>
              </a:xfrm>
              <a:prstGeom prst="rect">
                <a:avLst/>
              </a:pr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  <a:endPara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" name="ïṩḻîḑê"/>
              <p:cNvSpPr/>
              <p:nvPr/>
            </p:nvSpPr>
            <p:spPr>
              <a:xfrm>
                <a:off x="1742303" y="4091930"/>
                <a:ext cx="536942" cy="502116"/>
              </a:xfrm>
              <a:custGeom>
                <a:avLst/>
                <a:gdLst>
                  <a:gd name="connsiteX0" fmla="*/ 6350 w 338138"/>
                  <a:gd name="connsiteY0" fmla="*/ 196850 h 220663"/>
                  <a:gd name="connsiteX1" fmla="*/ 6350 w 338138"/>
                  <a:gd name="connsiteY1" fmla="*/ 203654 h 220663"/>
                  <a:gd name="connsiteX2" fmla="*/ 115798 w 338138"/>
                  <a:gd name="connsiteY2" fmla="*/ 203654 h 220663"/>
                  <a:gd name="connsiteX3" fmla="*/ 118435 w 338138"/>
                  <a:gd name="connsiteY3" fmla="*/ 206375 h 220663"/>
                  <a:gd name="connsiteX4" fmla="*/ 115798 w 338138"/>
                  <a:gd name="connsiteY4" fmla="*/ 209097 h 220663"/>
                  <a:gd name="connsiteX5" fmla="*/ 6350 w 338138"/>
                  <a:gd name="connsiteY5" fmla="*/ 209097 h 220663"/>
                  <a:gd name="connsiteX6" fmla="*/ 6350 w 338138"/>
                  <a:gd name="connsiteY6" fmla="*/ 211818 h 220663"/>
                  <a:gd name="connsiteX7" fmla="*/ 10306 w 338138"/>
                  <a:gd name="connsiteY7" fmla="*/ 215900 h 220663"/>
                  <a:gd name="connsiteX8" fmla="*/ 329419 w 338138"/>
                  <a:gd name="connsiteY8" fmla="*/ 215900 h 220663"/>
                  <a:gd name="connsiteX9" fmla="*/ 333375 w 338138"/>
                  <a:gd name="connsiteY9" fmla="*/ 211818 h 220663"/>
                  <a:gd name="connsiteX10" fmla="*/ 333375 w 338138"/>
                  <a:gd name="connsiteY10" fmla="*/ 196850 h 220663"/>
                  <a:gd name="connsiteX11" fmla="*/ 6350 w 338138"/>
                  <a:gd name="connsiteY11" fmla="*/ 196850 h 220663"/>
                  <a:gd name="connsiteX12" fmla="*/ 25400 w 338138"/>
                  <a:gd name="connsiteY12" fmla="*/ 176212 h 220663"/>
                  <a:gd name="connsiteX13" fmla="*/ 25400 w 338138"/>
                  <a:gd name="connsiteY13" fmla="*/ 190500 h 220663"/>
                  <a:gd name="connsiteX14" fmla="*/ 312738 w 338138"/>
                  <a:gd name="connsiteY14" fmla="*/ 190500 h 220663"/>
                  <a:gd name="connsiteX15" fmla="*/ 312738 w 338138"/>
                  <a:gd name="connsiteY15" fmla="*/ 176212 h 220663"/>
                  <a:gd name="connsiteX16" fmla="*/ 91503 w 338138"/>
                  <a:gd name="connsiteY16" fmla="*/ 28320 h 220663"/>
                  <a:gd name="connsiteX17" fmla="*/ 95504 w 338138"/>
                  <a:gd name="connsiteY17" fmla="*/ 28320 h 220663"/>
                  <a:gd name="connsiteX18" fmla="*/ 95504 w 338138"/>
                  <a:gd name="connsiteY18" fmla="*/ 32321 h 220663"/>
                  <a:gd name="connsiteX19" fmla="*/ 35496 w 338138"/>
                  <a:gd name="connsiteY19" fmla="*/ 92328 h 220663"/>
                  <a:gd name="connsiteX20" fmla="*/ 32829 w 338138"/>
                  <a:gd name="connsiteY20" fmla="*/ 93662 h 220663"/>
                  <a:gd name="connsiteX21" fmla="*/ 30162 w 338138"/>
                  <a:gd name="connsiteY21" fmla="*/ 92328 h 220663"/>
                  <a:gd name="connsiteX22" fmla="*/ 30162 w 338138"/>
                  <a:gd name="connsiteY22" fmla="*/ 88328 h 220663"/>
                  <a:gd name="connsiteX23" fmla="*/ 91503 w 338138"/>
                  <a:gd name="connsiteY23" fmla="*/ 28320 h 220663"/>
                  <a:gd name="connsiteX24" fmla="*/ 56621 w 338138"/>
                  <a:gd name="connsiteY24" fmla="*/ 28310 h 220663"/>
                  <a:gd name="connsiteX25" fmla="*/ 60589 w 338138"/>
                  <a:gd name="connsiteY25" fmla="*/ 28310 h 220663"/>
                  <a:gd name="connsiteX26" fmla="*/ 60589 w 338138"/>
                  <a:gd name="connsiteY26" fmla="*/ 32278 h 220663"/>
                  <a:gd name="connsiteX27" fmla="*/ 35454 w 338138"/>
                  <a:gd name="connsiteY27" fmla="*/ 57414 h 220663"/>
                  <a:gd name="connsiteX28" fmla="*/ 32808 w 338138"/>
                  <a:gd name="connsiteY28" fmla="*/ 58737 h 220663"/>
                  <a:gd name="connsiteX29" fmla="*/ 30162 w 338138"/>
                  <a:gd name="connsiteY29" fmla="*/ 57414 h 220663"/>
                  <a:gd name="connsiteX30" fmla="*/ 30162 w 338138"/>
                  <a:gd name="connsiteY30" fmla="*/ 53445 h 220663"/>
                  <a:gd name="connsiteX31" fmla="*/ 56621 w 338138"/>
                  <a:gd name="connsiteY31" fmla="*/ 28310 h 220663"/>
                  <a:gd name="connsiteX32" fmla="*/ 126415 w 338138"/>
                  <a:gd name="connsiteY32" fmla="*/ 28303 h 220663"/>
                  <a:gd name="connsiteX33" fmla="*/ 130425 w 338138"/>
                  <a:gd name="connsiteY33" fmla="*/ 28303 h 220663"/>
                  <a:gd name="connsiteX34" fmla="*/ 130425 w 338138"/>
                  <a:gd name="connsiteY34" fmla="*/ 32251 h 220663"/>
                  <a:gd name="connsiteX35" fmla="*/ 35510 w 338138"/>
                  <a:gd name="connsiteY35" fmla="*/ 125684 h 220663"/>
                  <a:gd name="connsiteX36" fmla="*/ 32836 w 338138"/>
                  <a:gd name="connsiteY36" fmla="*/ 127000 h 220663"/>
                  <a:gd name="connsiteX37" fmla="*/ 30162 w 338138"/>
                  <a:gd name="connsiteY37" fmla="*/ 125684 h 220663"/>
                  <a:gd name="connsiteX38" fmla="*/ 30162 w 338138"/>
                  <a:gd name="connsiteY38" fmla="*/ 121736 h 220663"/>
                  <a:gd name="connsiteX39" fmla="*/ 126415 w 338138"/>
                  <a:gd name="connsiteY39" fmla="*/ 28303 h 220663"/>
                  <a:gd name="connsiteX40" fmla="*/ 25400 w 338138"/>
                  <a:gd name="connsiteY40" fmla="*/ 19050 h 220663"/>
                  <a:gd name="connsiteX41" fmla="*/ 25400 w 338138"/>
                  <a:gd name="connsiteY41" fmla="*/ 169863 h 220663"/>
                  <a:gd name="connsiteX42" fmla="*/ 312738 w 338138"/>
                  <a:gd name="connsiteY42" fmla="*/ 169863 h 220663"/>
                  <a:gd name="connsiteX43" fmla="*/ 312738 w 338138"/>
                  <a:gd name="connsiteY43" fmla="*/ 160602 h 220663"/>
                  <a:gd name="connsiteX44" fmla="*/ 265288 w 338138"/>
                  <a:gd name="connsiteY44" fmla="*/ 160602 h 220663"/>
                  <a:gd name="connsiteX45" fmla="*/ 262652 w 338138"/>
                  <a:gd name="connsiteY45" fmla="*/ 157956 h 220663"/>
                  <a:gd name="connsiteX46" fmla="*/ 265288 w 338138"/>
                  <a:gd name="connsiteY46" fmla="*/ 153988 h 220663"/>
                  <a:gd name="connsiteX47" fmla="*/ 312738 w 338138"/>
                  <a:gd name="connsiteY47" fmla="*/ 153988 h 220663"/>
                  <a:gd name="connsiteX48" fmla="*/ 312738 w 338138"/>
                  <a:gd name="connsiteY48" fmla="*/ 146050 h 220663"/>
                  <a:gd name="connsiteX49" fmla="*/ 233654 w 338138"/>
                  <a:gd name="connsiteY49" fmla="*/ 146050 h 220663"/>
                  <a:gd name="connsiteX50" fmla="*/ 231018 w 338138"/>
                  <a:gd name="connsiteY50" fmla="*/ 143404 h 220663"/>
                  <a:gd name="connsiteX51" fmla="*/ 233654 w 338138"/>
                  <a:gd name="connsiteY51" fmla="*/ 139436 h 220663"/>
                  <a:gd name="connsiteX52" fmla="*/ 312738 w 338138"/>
                  <a:gd name="connsiteY52" fmla="*/ 139436 h 220663"/>
                  <a:gd name="connsiteX53" fmla="*/ 312738 w 338138"/>
                  <a:gd name="connsiteY53" fmla="*/ 19050 h 220663"/>
                  <a:gd name="connsiteX54" fmla="*/ 25400 w 338138"/>
                  <a:gd name="connsiteY54" fmla="*/ 19050 h 220663"/>
                  <a:gd name="connsiteX55" fmla="*/ 35945 w 338138"/>
                  <a:gd name="connsiteY55" fmla="*/ 4762 h 220663"/>
                  <a:gd name="connsiteX56" fmla="*/ 25400 w 338138"/>
                  <a:gd name="connsiteY56" fmla="*/ 14287 h 220663"/>
                  <a:gd name="connsiteX57" fmla="*/ 312738 w 338138"/>
                  <a:gd name="connsiteY57" fmla="*/ 14287 h 220663"/>
                  <a:gd name="connsiteX58" fmla="*/ 302194 w 338138"/>
                  <a:gd name="connsiteY58" fmla="*/ 4762 h 220663"/>
                  <a:gd name="connsiteX59" fmla="*/ 35945 w 338138"/>
                  <a:gd name="connsiteY59" fmla="*/ 4762 h 220663"/>
                  <a:gd name="connsiteX60" fmla="*/ 35663 w 338138"/>
                  <a:gd name="connsiteY60" fmla="*/ 0 h 220663"/>
                  <a:gd name="connsiteX61" fmla="*/ 302475 w 338138"/>
                  <a:gd name="connsiteY61" fmla="*/ 0 h 220663"/>
                  <a:gd name="connsiteX62" fmla="*/ 318325 w 338138"/>
                  <a:gd name="connsiteY62" fmla="*/ 15761 h 220663"/>
                  <a:gd name="connsiteX63" fmla="*/ 318325 w 338138"/>
                  <a:gd name="connsiteY63" fmla="*/ 190453 h 220663"/>
                  <a:gd name="connsiteX64" fmla="*/ 335497 w 338138"/>
                  <a:gd name="connsiteY64" fmla="*/ 190453 h 220663"/>
                  <a:gd name="connsiteX65" fmla="*/ 338138 w 338138"/>
                  <a:gd name="connsiteY65" fmla="*/ 194393 h 220663"/>
                  <a:gd name="connsiteX66" fmla="*/ 338138 w 338138"/>
                  <a:gd name="connsiteY66" fmla="*/ 211469 h 220663"/>
                  <a:gd name="connsiteX67" fmla="*/ 328892 w 338138"/>
                  <a:gd name="connsiteY67" fmla="*/ 220663 h 220663"/>
                  <a:gd name="connsiteX68" fmla="*/ 9246 w 338138"/>
                  <a:gd name="connsiteY68" fmla="*/ 220663 h 220663"/>
                  <a:gd name="connsiteX69" fmla="*/ 0 w 338138"/>
                  <a:gd name="connsiteY69" fmla="*/ 211469 h 220663"/>
                  <a:gd name="connsiteX70" fmla="*/ 0 w 338138"/>
                  <a:gd name="connsiteY70" fmla="*/ 194393 h 220663"/>
                  <a:gd name="connsiteX71" fmla="*/ 2641 w 338138"/>
                  <a:gd name="connsiteY71" fmla="*/ 190453 h 220663"/>
                  <a:gd name="connsiteX72" fmla="*/ 19813 w 338138"/>
                  <a:gd name="connsiteY72" fmla="*/ 190453 h 220663"/>
                  <a:gd name="connsiteX73" fmla="*/ 19813 w 338138"/>
                  <a:gd name="connsiteY73" fmla="*/ 15761 h 220663"/>
                  <a:gd name="connsiteX74" fmla="*/ 35663 w 338138"/>
                  <a:gd name="connsiteY74" fmla="*/ 0 h 22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38138" h="220663">
                    <a:moveTo>
                      <a:pt x="6350" y="196850"/>
                    </a:moveTo>
                    <a:cubicBezTo>
                      <a:pt x="6350" y="196850"/>
                      <a:pt x="6350" y="196850"/>
                      <a:pt x="6350" y="203654"/>
                    </a:cubicBezTo>
                    <a:cubicBezTo>
                      <a:pt x="6350" y="203654"/>
                      <a:pt x="6350" y="203654"/>
                      <a:pt x="115798" y="203654"/>
                    </a:cubicBezTo>
                    <a:cubicBezTo>
                      <a:pt x="117117" y="203654"/>
                      <a:pt x="118435" y="205015"/>
                      <a:pt x="118435" y="206375"/>
                    </a:cubicBezTo>
                    <a:cubicBezTo>
                      <a:pt x="118435" y="207736"/>
                      <a:pt x="117117" y="209097"/>
                      <a:pt x="115798" y="209097"/>
                    </a:cubicBezTo>
                    <a:cubicBezTo>
                      <a:pt x="115798" y="209097"/>
                      <a:pt x="115798" y="209097"/>
                      <a:pt x="6350" y="209097"/>
                    </a:cubicBezTo>
                    <a:cubicBezTo>
                      <a:pt x="6350" y="209097"/>
                      <a:pt x="6350" y="209097"/>
                      <a:pt x="6350" y="211818"/>
                    </a:cubicBezTo>
                    <a:cubicBezTo>
                      <a:pt x="6350" y="213179"/>
                      <a:pt x="8988" y="215900"/>
                      <a:pt x="10306" y="215900"/>
                    </a:cubicBezTo>
                    <a:cubicBezTo>
                      <a:pt x="10306" y="215900"/>
                      <a:pt x="10306" y="215900"/>
                      <a:pt x="329419" y="215900"/>
                    </a:cubicBezTo>
                    <a:cubicBezTo>
                      <a:pt x="330738" y="215900"/>
                      <a:pt x="333375" y="213179"/>
                      <a:pt x="333375" y="211818"/>
                    </a:cubicBezTo>
                    <a:lnTo>
                      <a:pt x="333375" y="196850"/>
                    </a:lnTo>
                    <a:cubicBezTo>
                      <a:pt x="333375" y="196850"/>
                      <a:pt x="333375" y="196850"/>
                      <a:pt x="6350" y="196850"/>
                    </a:cubicBezTo>
                    <a:close/>
                    <a:moveTo>
                      <a:pt x="25400" y="176212"/>
                    </a:moveTo>
                    <a:lnTo>
                      <a:pt x="25400" y="190500"/>
                    </a:lnTo>
                    <a:lnTo>
                      <a:pt x="312738" y="190500"/>
                    </a:lnTo>
                    <a:lnTo>
                      <a:pt x="312738" y="176212"/>
                    </a:lnTo>
                    <a:close/>
                    <a:moveTo>
                      <a:pt x="91503" y="28320"/>
                    </a:moveTo>
                    <a:cubicBezTo>
                      <a:pt x="92837" y="26987"/>
                      <a:pt x="94170" y="26987"/>
                      <a:pt x="95504" y="28320"/>
                    </a:cubicBezTo>
                    <a:cubicBezTo>
                      <a:pt x="96837" y="28320"/>
                      <a:pt x="96837" y="30987"/>
                      <a:pt x="95504" y="32321"/>
                    </a:cubicBezTo>
                    <a:cubicBezTo>
                      <a:pt x="95504" y="32321"/>
                      <a:pt x="95504" y="32321"/>
                      <a:pt x="35496" y="92328"/>
                    </a:cubicBezTo>
                    <a:cubicBezTo>
                      <a:pt x="34163" y="93662"/>
                      <a:pt x="34163" y="93662"/>
                      <a:pt x="32829" y="93662"/>
                    </a:cubicBezTo>
                    <a:cubicBezTo>
                      <a:pt x="31496" y="93662"/>
                      <a:pt x="31496" y="93662"/>
                      <a:pt x="30162" y="92328"/>
                    </a:cubicBezTo>
                    <a:cubicBezTo>
                      <a:pt x="30162" y="92328"/>
                      <a:pt x="30162" y="89661"/>
                      <a:pt x="30162" y="88328"/>
                    </a:cubicBezTo>
                    <a:cubicBezTo>
                      <a:pt x="30162" y="88328"/>
                      <a:pt x="30162" y="88328"/>
                      <a:pt x="91503" y="28320"/>
                    </a:cubicBezTo>
                    <a:close/>
                    <a:moveTo>
                      <a:pt x="56621" y="28310"/>
                    </a:moveTo>
                    <a:cubicBezTo>
                      <a:pt x="57943" y="26987"/>
                      <a:pt x="59266" y="26987"/>
                      <a:pt x="60589" y="28310"/>
                    </a:cubicBezTo>
                    <a:cubicBezTo>
                      <a:pt x="61912" y="28310"/>
                      <a:pt x="61912" y="30956"/>
                      <a:pt x="60589" y="32278"/>
                    </a:cubicBezTo>
                    <a:cubicBezTo>
                      <a:pt x="60589" y="32278"/>
                      <a:pt x="60589" y="32278"/>
                      <a:pt x="35454" y="57414"/>
                    </a:cubicBezTo>
                    <a:cubicBezTo>
                      <a:pt x="34131" y="58737"/>
                      <a:pt x="34131" y="58737"/>
                      <a:pt x="32808" y="58737"/>
                    </a:cubicBezTo>
                    <a:cubicBezTo>
                      <a:pt x="31485" y="58737"/>
                      <a:pt x="31485" y="58737"/>
                      <a:pt x="30162" y="57414"/>
                    </a:cubicBezTo>
                    <a:cubicBezTo>
                      <a:pt x="30162" y="56091"/>
                      <a:pt x="30162" y="54768"/>
                      <a:pt x="30162" y="53445"/>
                    </a:cubicBezTo>
                    <a:cubicBezTo>
                      <a:pt x="30162" y="53445"/>
                      <a:pt x="30162" y="53445"/>
                      <a:pt x="56621" y="28310"/>
                    </a:cubicBezTo>
                    <a:close/>
                    <a:moveTo>
                      <a:pt x="126415" y="28303"/>
                    </a:moveTo>
                    <a:cubicBezTo>
                      <a:pt x="127752" y="26987"/>
                      <a:pt x="129089" y="26987"/>
                      <a:pt x="130425" y="28303"/>
                    </a:cubicBezTo>
                    <a:cubicBezTo>
                      <a:pt x="131762" y="28303"/>
                      <a:pt x="131762" y="30935"/>
                      <a:pt x="130425" y="32251"/>
                    </a:cubicBezTo>
                    <a:cubicBezTo>
                      <a:pt x="130425" y="32251"/>
                      <a:pt x="130425" y="32251"/>
                      <a:pt x="35510" y="125684"/>
                    </a:cubicBezTo>
                    <a:cubicBezTo>
                      <a:pt x="34173" y="127000"/>
                      <a:pt x="34173" y="127000"/>
                      <a:pt x="32836" y="127000"/>
                    </a:cubicBezTo>
                    <a:cubicBezTo>
                      <a:pt x="31499" y="127000"/>
                      <a:pt x="31499" y="127000"/>
                      <a:pt x="30162" y="125684"/>
                    </a:cubicBezTo>
                    <a:cubicBezTo>
                      <a:pt x="30162" y="125684"/>
                      <a:pt x="30162" y="123052"/>
                      <a:pt x="30162" y="121736"/>
                    </a:cubicBezTo>
                    <a:cubicBezTo>
                      <a:pt x="30162" y="121736"/>
                      <a:pt x="30162" y="121736"/>
                      <a:pt x="126415" y="28303"/>
                    </a:cubicBezTo>
                    <a:close/>
                    <a:moveTo>
                      <a:pt x="25400" y="19050"/>
                    </a:moveTo>
                    <a:lnTo>
                      <a:pt x="25400" y="169863"/>
                    </a:lnTo>
                    <a:cubicBezTo>
                      <a:pt x="25400" y="169863"/>
                      <a:pt x="25400" y="169863"/>
                      <a:pt x="312738" y="169863"/>
                    </a:cubicBezTo>
                    <a:cubicBezTo>
                      <a:pt x="312738" y="169863"/>
                      <a:pt x="312738" y="169863"/>
                      <a:pt x="312738" y="160602"/>
                    </a:cubicBezTo>
                    <a:cubicBezTo>
                      <a:pt x="312738" y="160602"/>
                      <a:pt x="312738" y="160602"/>
                      <a:pt x="265288" y="160602"/>
                    </a:cubicBezTo>
                    <a:cubicBezTo>
                      <a:pt x="263970" y="160602"/>
                      <a:pt x="262652" y="159279"/>
                      <a:pt x="262652" y="157956"/>
                    </a:cubicBezTo>
                    <a:cubicBezTo>
                      <a:pt x="262652" y="155311"/>
                      <a:pt x="263970" y="153988"/>
                      <a:pt x="265288" y="153988"/>
                    </a:cubicBezTo>
                    <a:cubicBezTo>
                      <a:pt x="265288" y="153988"/>
                      <a:pt x="265288" y="153988"/>
                      <a:pt x="312738" y="153988"/>
                    </a:cubicBezTo>
                    <a:cubicBezTo>
                      <a:pt x="312738" y="153988"/>
                      <a:pt x="312738" y="153988"/>
                      <a:pt x="312738" y="146050"/>
                    </a:cubicBezTo>
                    <a:cubicBezTo>
                      <a:pt x="312738" y="146050"/>
                      <a:pt x="312738" y="146050"/>
                      <a:pt x="233654" y="146050"/>
                    </a:cubicBezTo>
                    <a:cubicBezTo>
                      <a:pt x="232336" y="146050"/>
                      <a:pt x="231018" y="144727"/>
                      <a:pt x="231018" y="143404"/>
                    </a:cubicBezTo>
                    <a:cubicBezTo>
                      <a:pt x="231018" y="140758"/>
                      <a:pt x="232336" y="139436"/>
                      <a:pt x="233654" y="139436"/>
                    </a:cubicBezTo>
                    <a:cubicBezTo>
                      <a:pt x="233654" y="139436"/>
                      <a:pt x="233654" y="139436"/>
                      <a:pt x="312738" y="139436"/>
                    </a:cubicBezTo>
                    <a:cubicBezTo>
                      <a:pt x="312738" y="139436"/>
                      <a:pt x="312738" y="139436"/>
                      <a:pt x="312738" y="19050"/>
                    </a:cubicBezTo>
                    <a:cubicBezTo>
                      <a:pt x="312738" y="19050"/>
                      <a:pt x="312738" y="19050"/>
                      <a:pt x="25400" y="19050"/>
                    </a:cubicBezTo>
                    <a:close/>
                    <a:moveTo>
                      <a:pt x="35945" y="4762"/>
                    </a:moveTo>
                    <a:cubicBezTo>
                      <a:pt x="30673" y="4762"/>
                      <a:pt x="26718" y="8844"/>
                      <a:pt x="25400" y="14287"/>
                    </a:cubicBezTo>
                    <a:cubicBezTo>
                      <a:pt x="25400" y="14287"/>
                      <a:pt x="25400" y="14287"/>
                      <a:pt x="312738" y="14287"/>
                    </a:cubicBezTo>
                    <a:cubicBezTo>
                      <a:pt x="311420" y="8844"/>
                      <a:pt x="307466" y="4762"/>
                      <a:pt x="302194" y="4762"/>
                    </a:cubicBezTo>
                    <a:cubicBezTo>
                      <a:pt x="302194" y="4762"/>
                      <a:pt x="302194" y="4762"/>
                      <a:pt x="35945" y="4762"/>
                    </a:cubicBezTo>
                    <a:close/>
                    <a:moveTo>
                      <a:pt x="35663" y="0"/>
                    </a:moveTo>
                    <a:cubicBezTo>
                      <a:pt x="35663" y="0"/>
                      <a:pt x="35663" y="0"/>
                      <a:pt x="302475" y="0"/>
                    </a:cubicBezTo>
                    <a:cubicBezTo>
                      <a:pt x="311721" y="0"/>
                      <a:pt x="318325" y="6567"/>
                      <a:pt x="318325" y="15761"/>
                    </a:cubicBezTo>
                    <a:cubicBezTo>
                      <a:pt x="318325" y="15761"/>
                      <a:pt x="318325" y="15761"/>
                      <a:pt x="318325" y="190453"/>
                    </a:cubicBezTo>
                    <a:cubicBezTo>
                      <a:pt x="318325" y="190453"/>
                      <a:pt x="318325" y="190453"/>
                      <a:pt x="335497" y="190453"/>
                    </a:cubicBezTo>
                    <a:cubicBezTo>
                      <a:pt x="336817" y="190453"/>
                      <a:pt x="338138" y="191766"/>
                      <a:pt x="338138" y="194393"/>
                    </a:cubicBezTo>
                    <a:cubicBezTo>
                      <a:pt x="338138" y="194393"/>
                      <a:pt x="338138" y="194393"/>
                      <a:pt x="338138" y="211469"/>
                    </a:cubicBezTo>
                    <a:cubicBezTo>
                      <a:pt x="338138" y="216723"/>
                      <a:pt x="334176" y="220663"/>
                      <a:pt x="328892" y="220663"/>
                    </a:cubicBezTo>
                    <a:cubicBezTo>
                      <a:pt x="328892" y="220663"/>
                      <a:pt x="328892" y="220663"/>
                      <a:pt x="9246" y="220663"/>
                    </a:cubicBezTo>
                    <a:cubicBezTo>
                      <a:pt x="3962" y="220663"/>
                      <a:pt x="0" y="216723"/>
                      <a:pt x="0" y="211469"/>
                    </a:cubicBezTo>
                    <a:cubicBezTo>
                      <a:pt x="0" y="211469"/>
                      <a:pt x="0" y="211469"/>
                      <a:pt x="0" y="194393"/>
                    </a:cubicBezTo>
                    <a:cubicBezTo>
                      <a:pt x="0" y="191766"/>
                      <a:pt x="1321" y="190453"/>
                      <a:pt x="2641" y="190453"/>
                    </a:cubicBezTo>
                    <a:cubicBezTo>
                      <a:pt x="2641" y="190453"/>
                      <a:pt x="2641" y="190453"/>
                      <a:pt x="19813" y="190453"/>
                    </a:cubicBezTo>
                    <a:cubicBezTo>
                      <a:pt x="19813" y="190453"/>
                      <a:pt x="19813" y="190453"/>
                      <a:pt x="19813" y="15761"/>
                    </a:cubicBezTo>
                    <a:cubicBezTo>
                      <a:pt x="19813" y="6567"/>
                      <a:pt x="26417" y="0"/>
                      <a:pt x="35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íṩḻïďé"/>
              <p:cNvSpPr/>
              <p:nvPr/>
            </p:nvSpPr>
            <p:spPr>
              <a:xfrm>
                <a:off x="4465193" y="4091930"/>
                <a:ext cx="536942" cy="502116"/>
              </a:xfrm>
              <a:custGeom>
                <a:avLst/>
                <a:gdLst>
                  <a:gd name="connsiteX0" fmla="*/ 6350 w 338138"/>
                  <a:gd name="connsiteY0" fmla="*/ 196850 h 220663"/>
                  <a:gd name="connsiteX1" fmla="*/ 6350 w 338138"/>
                  <a:gd name="connsiteY1" fmla="*/ 203654 h 220663"/>
                  <a:gd name="connsiteX2" fmla="*/ 115798 w 338138"/>
                  <a:gd name="connsiteY2" fmla="*/ 203654 h 220663"/>
                  <a:gd name="connsiteX3" fmla="*/ 118435 w 338138"/>
                  <a:gd name="connsiteY3" fmla="*/ 206375 h 220663"/>
                  <a:gd name="connsiteX4" fmla="*/ 115798 w 338138"/>
                  <a:gd name="connsiteY4" fmla="*/ 209097 h 220663"/>
                  <a:gd name="connsiteX5" fmla="*/ 6350 w 338138"/>
                  <a:gd name="connsiteY5" fmla="*/ 209097 h 220663"/>
                  <a:gd name="connsiteX6" fmla="*/ 6350 w 338138"/>
                  <a:gd name="connsiteY6" fmla="*/ 211818 h 220663"/>
                  <a:gd name="connsiteX7" fmla="*/ 10306 w 338138"/>
                  <a:gd name="connsiteY7" fmla="*/ 215900 h 220663"/>
                  <a:gd name="connsiteX8" fmla="*/ 329419 w 338138"/>
                  <a:gd name="connsiteY8" fmla="*/ 215900 h 220663"/>
                  <a:gd name="connsiteX9" fmla="*/ 333375 w 338138"/>
                  <a:gd name="connsiteY9" fmla="*/ 211818 h 220663"/>
                  <a:gd name="connsiteX10" fmla="*/ 333375 w 338138"/>
                  <a:gd name="connsiteY10" fmla="*/ 196850 h 220663"/>
                  <a:gd name="connsiteX11" fmla="*/ 6350 w 338138"/>
                  <a:gd name="connsiteY11" fmla="*/ 196850 h 220663"/>
                  <a:gd name="connsiteX12" fmla="*/ 25400 w 338138"/>
                  <a:gd name="connsiteY12" fmla="*/ 176212 h 220663"/>
                  <a:gd name="connsiteX13" fmla="*/ 25400 w 338138"/>
                  <a:gd name="connsiteY13" fmla="*/ 190500 h 220663"/>
                  <a:gd name="connsiteX14" fmla="*/ 312738 w 338138"/>
                  <a:gd name="connsiteY14" fmla="*/ 190500 h 220663"/>
                  <a:gd name="connsiteX15" fmla="*/ 312738 w 338138"/>
                  <a:gd name="connsiteY15" fmla="*/ 176212 h 220663"/>
                  <a:gd name="connsiteX16" fmla="*/ 91503 w 338138"/>
                  <a:gd name="connsiteY16" fmla="*/ 28320 h 220663"/>
                  <a:gd name="connsiteX17" fmla="*/ 95504 w 338138"/>
                  <a:gd name="connsiteY17" fmla="*/ 28320 h 220663"/>
                  <a:gd name="connsiteX18" fmla="*/ 95504 w 338138"/>
                  <a:gd name="connsiteY18" fmla="*/ 32321 h 220663"/>
                  <a:gd name="connsiteX19" fmla="*/ 35496 w 338138"/>
                  <a:gd name="connsiteY19" fmla="*/ 92328 h 220663"/>
                  <a:gd name="connsiteX20" fmla="*/ 32829 w 338138"/>
                  <a:gd name="connsiteY20" fmla="*/ 93662 h 220663"/>
                  <a:gd name="connsiteX21" fmla="*/ 30162 w 338138"/>
                  <a:gd name="connsiteY21" fmla="*/ 92328 h 220663"/>
                  <a:gd name="connsiteX22" fmla="*/ 30162 w 338138"/>
                  <a:gd name="connsiteY22" fmla="*/ 88328 h 220663"/>
                  <a:gd name="connsiteX23" fmla="*/ 91503 w 338138"/>
                  <a:gd name="connsiteY23" fmla="*/ 28320 h 220663"/>
                  <a:gd name="connsiteX24" fmla="*/ 56621 w 338138"/>
                  <a:gd name="connsiteY24" fmla="*/ 28310 h 220663"/>
                  <a:gd name="connsiteX25" fmla="*/ 60589 w 338138"/>
                  <a:gd name="connsiteY25" fmla="*/ 28310 h 220663"/>
                  <a:gd name="connsiteX26" fmla="*/ 60589 w 338138"/>
                  <a:gd name="connsiteY26" fmla="*/ 32278 h 220663"/>
                  <a:gd name="connsiteX27" fmla="*/ 35454 w 338138"/>
                  <a:gd name="connsiteY27" fmla="*/ 57414 h 220663"/>
                  <a:gd name="connsiteX28" fmla="*/ 32808 w 338138"/>
                  <a:gd name="connsiteY28" fmla="*/ 58737 h 220663"/>
                  <a:gd name="connsiteX29" fmla="*/ 30162 w 338138"/>
                  <a:gd name="connsiteY29" fmla="*/ 57414 h 220663"/>
                  <a:gd name="connsiteX30" fmla="*/ 30162 w 338138"/>
                  <a:gd name="connsiteY30" fmla="*/ 53445 h 220663"/>
                  <a:gd name="connsiteX31" fmla="*/ 56621 w 338138"/>
                  <a:gd name="connsiteY31" fmla="*/ 28310 h 220663"/>
                  <a:gd name="connsiteX32" fmla="*/ 126415 w 338138"/>
                  <a:gd name="connsiteY32" fmla="*/ 28303 h 220663"/>
                  <a:gd name="connsiteX33" fmla="*/ 130425 w 338138"/>
                  <a:gd name="connsiteY33" fmla="*/ 28303 h 220663"/>
                  <a:gd name="connsiteX34" fmla="*/ 130425 w 338138"/>
                  <a:gd name="connsiteY34" fmla="*/ 32251 h 220663"/>
                  <a:gd name="connsiteX35" fmla="*/ 35510 w 338138"/>
                  <a:gd name="connsiteY35" fmla="*/ 125684 h 220663"/>
                  <a:gd name="connsiteX36" fmla="*/ 32836 w 338138"/>
                  <a:gd name="connsiteY36" fmla="*/ 127000 h 220663"/>
                  <a:gd name="connsiteX37" fmla="*/ 30162 w 338138"/>
                  <a:gd name="connsiteY37" fmla="*/ 125684 h 220663"/>
                  <a:gd name="connsiteX38" fmla="*/ 30162 w 338138"/>
                  <a:gd name="connsiteY38" fmla="*/ 121736 h 220663"/>
                  <a:gd name="connsiteX39" fmla="*/ 126415 w 338138"/>
                  <a:gd name="connsiteY39" fmla="*/ 28303 h 220663"/>
                  <a:gd name="connsiteX40" fmla="*/ 25400 w 338138"/>
                  <a:gd name="connsiteY40" fmla="*/ 19050 h 220663"/>
                  <a:gd name="connsiteX41" fmla="*/ 25400 w 338138"/>
                  <a:gd name="connsiteY41" fmla="*/ 169863 h 220663"/>
                  <a:gd name="connsiteX42" fmla="*/ 312738 w 338138"/>
                  <a:gd name="connsiteY42" fmla="*/ 169863 h 220663"/>
                  <a:gd name="connsiteX43" fmla="*/ 312738 w 338138"/>
                  <a:gd name="connsiteY43" fmla="*/ 160602 h 220663"/>
                  <a:gd name="connsiteX44" fmla="*/ 265288 w 338138"/>
                  <a:gd name="connsiteY44" fmla="*/ 160602 h 220663"/>
                  <a:gd name="connsiteX45" fmla="*/ 262652 w 338138"/>
                  <a:gd name="connsiteY45" fmla="*/ 157956 h 220663"/>
                  <a:gd name="connsiteX46" fmla="*/ 265288 w 338138"/>
                  <a:gd name="connsiteY46" fmla="*/ 153988 h 220663"/>
                  <a:gd name="connsiteX47" fmla="*/ 312738 w 338138"/>
                  <a:gd name="connsiteY47" fmla="*/ 153988 h 220663"/>
                  <a:gd name="connsiteX48" fmla="*/ 312738 w 338138"/>
                  <a:gd name="connsiteY48" fmla="*/ 146050 h 220663"/>
                  <a:gd name="connsiteX49" fmla="*/ 233654 w 338138"/>
                  <a:gd name="connsiteY49" fmla="*/ 146050 h 220663"/>
                  <a:gd name="connsiteX50" fmla="*/ 231018 w 338138"/>
                  <a:gd name="connsiteY50" fmla="*/ 143404 h 220663"/>
                  <a:gd name="connsiteX51" fmla="*/ 233654 w 338138"/>
                  <a:gd name="connsiteY51" fmla="*/ 139436 h 220663"/>
                  <a:gd name="connsiteX52" fmla="*/ 312738 w 338138"/>
                  <a:gd name="connsiteY52" fmla="*/ 139436 h 220663"/>
                  <a:gd name="connsiteX53" fmla="*/ 312738 w 338138"/>
                  <a:gd name="connsiteY53" fmla="*/ 19050 h 220663"/>
                  <a:gd name="connsiteX54" fmla="*/ 25400 w 338138"/>
                  <a:gd name="connsiteY54" fmla="*/ 19050 h 220663"/>
                  <a:gd name="connsiteX55" fmla="*/ 35945 w 338138"/>
                  <a:gd name="connsiteY55" fmla="*/ 4762 h 220663"/>
                  <a:gd name="connsiteX56" fmla="*/ 25400 w 338138"/>
                  <a:gd name="connsiteY56" fmla="*/ 14287 h 220663"/>
                  <a:gd name="connsiteX57" fmla="*/ 312738 w 338138"/>
                  <a:gd name="connsiteY57" fmla="*/ 14287 h 220663"/>
                  <a:gd name="connsiteX58" fmla="*/ 302194 w 338138"/>
                  <a:gd name="connsiteY58" fmla="*/ 4762 h 220663"/>
                  <a:gd name="connsiteX59" fmla="*/ 35945 w 338138"/>
                  <a:gd name="connsiteY59" fmla="*/ 4762 h 220663"/>
                  <a:gd name="connsiteX60" fmla="*/ 35663 w 338138"/>
                  <a:gd name="connsiteY60" fmla="*/ 0 h 220663"/>
                  <a:gd name="connsiteX61" fmla="*/ 302475 w 338138"/>
                  <a:gd name="connsiteY61" fmla="*/ 0 h 220663"/>
                  <a:gd name="connsiteX62" fmla="*/ 318325 w 338138"/>
                  <a:gd name="connsiteY62" fmla="*/ 15761 h 220663"/>
                  <a:gd name="connsiteX63" fmla="*/ 318325 w 338138"/>
                  <a:gd name="connsiteY63" fmla="*/ 190453 h 220663"/>
                  <a:gd name="connsiteX64" fmla="*/ 335497 w 338138"/>
                  <a:gd name="connsiteY64" fmla="*/ 190453 h 220663"/>
                  <a:gd name="connsiteX65" fmla="*/ 338138 w 338138"/>
                  <a:gd name="connsiteY65" fmla="*/ 194393 h 220663"/>
                  <a:gd name="connsiteX66" fmla="*/ 338138 w 338138"/>
                  <a:gd name="connsiteY66" fmla="*/ 211469 h 220663"/>
                  <a:gd name="connsiteX67" fmla="*/ 328892 w 338138"/>
                  <a:gd name="connsiteY67" fmla="*/ 220663 h 220663"/>
                  <a:gd name="connsiteX68" fmla="*/ 9246 w 338138"/>
                  <a:gd name="connsiteY68" fmla="*/ 220663 h 220663"/>
                  <a:gd name="connsiteX69" fmla="*/ 0 w 338138"/>
                  <a:gd name="connsiteY69" fmla="*/ 211469 h 220663"/>
                  <a:gd name="connsiteX70" fmla="*/ 0 w 338138"/>
                  <a:gd name="connsiteY70" fmla="*/ 194393 h 220663"/>
                  <a:gd name="connsiteX71" fmla="*/ 2641 w 338138"/>
                  <a:gd name="connsiteY71" fmla="*/ 190453 h 220663"/>
                  <a:gd name="connsiteX72" fmla="*/ 19813 w 338138"/>
                  <a:gd name="connsiteY72" fmla="*/ 190453 h 220663"/>
                  <a:gd name="connsiteX73" fmla="*/ 19813 w 338138"/>
                  <a:gd name="connsiteY73" fmla="*/ 15761 h 220663"/>
                  <a:gd name="connsiteX74" fmla="*/ 35663 w 338138"/>
                  <a:gd name="connsiteY74" fmla="*/ 0 h 22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38138" h="220663">
                    <a:moveTo>
                      <a:pt x="6350" y="196850"/>
                    </a:moveTo>
                    <a:cubicBezTo>
                      <a:pt x="6350" y="196850"/>
                      <a:pt x="6350" y="196850"/>
                      <a:pt x="6350" y="203654"/>
                    </a:cubicBezTo>
                    <a:cubicBezTo>
                      <a:pt x="6350" y="203654"/>
                      <a:pt x="6350" y="203654"/>
                      <a:pt x="115798" y="203654"/>
                    </a:cubicBezTo>
                    <a:cubicBezTo>
                      <a:pt x="117117" y="203654"/>
                      <a:pt x="118435" y="205015"/>
                      <a:pt x="118435" y="206375"/>
                    </a:cubicBezTo>
                    <a:cubicBezTo>
                      <a:pt x="118435" y="207736"/>
                      <a:pt x="117117" y="209097"/>
                      <a:pt x="115798" y="209097"/>
                    </a:cubicBezTo>
                    <a:cubicBezTo>
                      <a:pt x="115798" y="209097"/>
                      <a:pt x="115798" y="209097"/>
                      <a:pt x="6350" y="209097"/>
                    </a:cubicBezTo>
                    <a:cubicBezTo>
                      <a:pt x="6350" y="209097"/>
                      <a:pt x="6350" y="209097"/>
                      <a:pt x="6350" y="211818"/>
                    </a:cubicBezTo>
                    <a:cubicBezTo>
                      <a:pt x="6350" y="213179"/>
                      <a:pt x="8988" y="215900"/>
                      <a:pt x="10306" y="215900"/>
                    </a:cubicBezTo>
                    <a:cubicBezTo>
                      <a:pt x="10306" y="215900"/>
                      <a:pt x="10306" y="215900"/>
                      <a:pt x="329419" y="215900"/>
                    </a:cubicBezTo>
                    <a:cubicBezTo>
                      <a:pt x="330738" y="215900"/>
                      <a:pt x="333375" y="213179"/>
                      <a:pt x="333375" y="211818"/>
                    </a:cubicBezTo>
                    <a:lnTo>
                      <a:pt x="333375" y="196850"/>
                    </a:lnTo>
                    <a:cubicBezTo>
                      <a:pt x="333375" y="196850"/>
                      <a:pt x="333375" y="196850"/>
                      <a:pt x="6350" y="196850"/>
                    </a:cubicBezTo>
                    <a:close/>
                    <a:moveTo>
                      <a:pt x="25400" y="176212"/>
                    </a:moveTo>
                    <a:lnTo>
                      <a:pt x="25400" y="190500"/>
                    </a:lnTo>
                    <a:lnTo>
                      <a:pt x="312738" y="190500"/>
                    </a:lnTo>
                    <a:lnTo>
                      <a:pt x="312738" y="176212"/>
                    </a:lnTo>
                    <a:close/>
                    <a:moveTo>
                      <a:pt x="91503" y="28320"/>
                    </a:moveTo>
                    <a:cubicBezTo>
                      <a:pt x="92837" y="26987"/>
                      <a:pt x="94170" y="26987"/>
                      <a:pt x="95504" y="28320"/>
                    </a:cubicBezTo>
                    <a:cubicBezTo>
                      <a:pt x="96837" y="28320"/>
                      <a:pt x="96837" y="30987"/>
                      <a:pt x="95504" y="32321"/>
                    </a:cubicBezTo>
                    <a:cubicBezTo>
                      <a:pt x="95504" y="32321"/>
                      <a:pt x="95504" y="32321"/>
                      <a:pt x="35496" y="92328"/>
                    </a:cubicBezTo>
                    <a:cubicBezTo>
                      <a:pt x="34163" y="93662"/>
                      <a:pt x="34163" y="93662"/>
                      <a:pt x="32829" y="93662"/>
                    </a:cubicBezTo>
                    <a:cubicBezTo>
                      <a:pt x="31496" y="93662"/>
                      <a:pt x="31496" y="93662"/>
                      <a:pt x="30162" y="92328"/>
                    </a:cubicBezTo>
                    <a:cubicBezTo>
                      <a:pt x="30162" y="92328"/>
                      <a:pt x="30162" y="89661"/>
                      <a:pt x="30162" y="88328"/>
                    </a:cubicBezTo>
                    <a:cubicBezTo>
                      <a:pt x="30162" y="88328"/>
                      <a:pt x="30162" y="88328"/>
                      <a:pt x="91503" y="28320"/>
                    </a:cubicBezTo>
                    <a:close/>
                    <a:moveTo>
                      <a:pt x="56621" y="28310"/>
                    </a:moveTo>
                    <a:cubicBezTo>
                      <a:pt x="57943" y="26987"/>
                      <a:pt x="59266" y="26987"/>
                      <a:pt x="60589" y="28310"/>
                    </a:cubicBezTo>
                    <a:cubicBezTo>
                      <a:pt x="61912" y="28310"/>
                      <a:pt x="61912" y="30956"/>
                      <a:pt x="60589" y="32278"/>
                    </a:cubicBezTo>
                    <a:cubicBezTo>
                      <a:pt x="60589" y="32278"/>
                      <a:pt x="60589" y="32278"/>
                      <a:pt x="35454" y="57414"/>
                    </a:cubicBezTo>
                    <a:cubicBezTo>
                      <a:pt x="34131" y="58737"/>
                      <a:pt x="34131" y="58737"/>
                      <a:pt x="32808" y="58737"/>
                    </a:cubicBezTo>
                    <a:cubicBezTo>
                      <a:pt x="31485" y="58737"/>
                      <a:pt x="31485" y="58737"/>
                      <a:pt x="30162" y="57414"/>
                    </a:cubicBezTo>
                    <a:cubicBezTo>
                      <a:pt x="30162" y="56091"/>
                      <a:pt x="30162" y="54768"/>
                      <a:pt x="30162" y="53445"/>
                    </a:cubicBezTo>
                    <a:cubicBezTo>
                      <a:pt x="30162" y="53445"/>
                      <a:pt x="30162" y="53445"/>
                      <a:pt x="56621" y="28310"/>
                    </a:cubicBezTo>
                    <a:close/>
                    <a:moveTo>
                      <a:pt x="126415" y="28303"/>
                    </a:moveTo>
                    <a:cubicBezTo>
                      <a:pt x="127752" y="26987"/>
                      <a:pt x="129089" y="26987"/>
                      <a:pt x="130425" y="28303"/>
                    </a:cubicBezTo>
                    <a:cubicBezTo>
                      <a:pt x="131762" y="28303"/>
                      <a:pt x="131762" y="30935"/>
                      <a:pt x="130425" y="32251"/>
                    </a:cubicBezTo>
                    <a:cubicBezTo>
                      <a:pt x="130425" y="32251"/>
                      <a:pt x="130425" y="32251"/>
                      <a:pt x="35510" y="125684"/>
                    </a:cubicBezTo>
                    <a:cubicBezTo>
                      <a:pt x="34173" y="127000"/>
                      <a:pt x="34173" y="127000"/>
                      <a:pt x="32836" y="127000"/>
                    </a:cubicBezTo>
                    <a:cubicBezTo>
                      <a:pt x="31499" y="127000"/>
                      <a:pt x="31499" y="127000"/>
                      <a:pt x="30162" y="125684"/>
                    </a:cubicBezTo>
                    <a:cubicBezTo>
                      <a:pt x="30162" y="125684"/>
                      <a:pt x="30162" y="123052"/>
                      <a:pt x="30162" y="121736"/>
                    </a:cubicBezTo>
                    <a:cubicBezTo>
                      <a:pt x="30162" y="121736"/>
                      <a:pt x="30162" y="121736"/>
                      <a:pt x="126415" y="28303"/>
                    </a:cubicBezTo>
                    <a:close/>
                    <a:moveTo>
                      <a:pt x="25400" y="19050"/>
                    </a:moveTo>
                    <a:lnTo>
                      <a:pt x="25400" y="169863"/>
                    </a:lnTo>
                    <a:cubicBezTo>
                      <a:pt x="25400" y="169863"/>
                      <a:pt x="25400" y="169863"/>
                      <a:pt x="312738" y="169863"/>
                    </a:cubicBezTo>
                    <a:cubicBezTo>
                      <a:pt x="312738" y="169863"/>
                      <a:pt x="312738" y="169863"/>
                      <a:pt x="312738" y="160602"/>
                    </a:cubicBezTo>
                    <a:cubicBezTo>
                      <a:pt x="312738" y="160602"/>
                      <a:pt x="312738" y="160602"/>
                      <a:pt x="265288" y="160602"/>
                    </a:cubicBezTo>
                    <a:cubicBezTo>
                      <a:pt x="263970" y="160602"/>
                      <a:pt x="262652" y="159279"/>
                      <a:pt x="262652" y="157956"/>
                    </a:cubicBezTo>
                    <a:cubicBezTo>
                      <a:pt x="262652" y="155311"/>
                      <a:pt x="263970" y="153988"/>
                      <a:pt x="265288" y="153988"/>
                    </a:cubicBezTo>
                    <a:cubicBezTo>
                      <a:pt x="265288" y="153988"/>
                      <a:pt x="265288" y="153988"/>
                      <a:pt x="312738" y="153988"/>
                    </a:cubicBezTo>
                    <a:cubicBezTo>
                      <a:pt x="312738" y="153988"/>
                      <a:pt x="312738" y="153988"/>
                      <a:pt x="312738" y="146050"/>
                    </a:cubicBezTo>
                    <a:cubicBezTo>
                      <a:pt x="312738" y="146050"/>
                      <a:pt x="312738" y="146050"/>
                      <a:pt x="233654" y="146050"/>
                    </a:cubicBezTo>
                    <a:cubicBezTo>
                      <a:pt x="232336" y="146050"/>
                      <a:pt x="231018" y="144727"/>
                      <a:pt x="231018" y="143404"/>
                    </a:cubicBezTo>
                    <a:cubicBezTo>
                      <a:pt x="231018" y="140758"/>
                      <a:pt x="232336" y="139436"/>
                      <a:pt x="233654" y="139436"/>
                    </a:cubicBezTo>
                    <a:cubicBezTo>
                      <a:pt x="233654" y="139436"/>
                      <a:pt x="233654" y="139436"/>
                      <a:pt x="312738" y="139436"/>
                    </a:cubicBezTo>
                    <a:cubicBezTo>
                      <a:pt x="312738" y="139436"/>
                      <a:pt x="312738" y="139436"/>
                      <a:pt x="312738" y="19050"/>
                    </a:cubicBezTo>
                    <a:cubicBezTo>
                      <a:pt x="312738" y="19050"/>
                      <a:pt x="312738" y="19050"/>
                      <a:pt x="25400" y="19050"/>
                    </a:cubicBezTo>
                    <a:close/>
                    <a:moveTo>
                      <a:pt x="35945" y="4762"/>
                    </a:moveTo>
                    <a:cubicBezTo>
                      <a:pt x="30673" y="4762"/>
                      <a:pt x="26718" y="8844"/>
                      <a:pt x="25400" y="14287"/>
                    </a:cubicBezTo>
                    <a:cubicBezTo>
                      <a:pt x="25400" y="14287"/>
                      <a:pt x="25400" y="14287"/>
                      <a:pt x="312738" y="14287"/>
                    </a:cubicBezTo>
                    <a:cubicBezTo>
                      <a:pt x="311420" y="8844"/>
                      <a:pt x="307466" y="4762"/>
                      <a:pt x="302194" y="4762"/>
                    </a:cubicBezTo>
                    <a:cubicBezTo>
                      <a:pt x="302194" y="4762"/>
                      <a:pt x="302194" y="4762"/>
                      <a:pt x="35945" y="4762"/>
                    </a:cubicBezTo>
                    <a:close/>
                    <a:moveTo>
                      <a:pt x="35663" y="0"/>
                    </a:moveTo>
                    <a:cubicBezTo>
                      <a:pt x="35663" y="0"/>
                      <a:pt x="35663" y="0"/>
                      <a:pt x="302475" y="0"/>
                    </a:cubicBezTo>
                    <a:cubicBezTo>
                      <a:pt x="311721" y="0"/>
                      <a:pt x="318325" y="6567"/>
                      <a:pt x="318325" y="15761"/>
                    </a:cubicBezTo>
                    <a:cubicBezTo>
                      <a:pt x="318325" y="15761"/>
                      <a:pt x="318325" y="15761"/>
                      <a:pt x="318325" y="190453"/>
                    </a:cubicBezTo>
                    <a:cubicBezTo>
                      <a:pt x="318325" y="190453"/>
                      <a:pt x="318325" y="190453"/>
                      <a:pt x="335497" y="190453"/>
                    </a:cubicBezTo>
                    <a:cubicBezTo>
                      <a:pt x="336817" y="190453"/>
                      <a:pt x="338138" y="191766"/>
                      <a:pt x="338138" y="194393"/>
                    </a:cubicBezTo>
                    <a:cubicBezTo>
                      <a:pt x="338138" y="194393"/>
                      <a:pt x="338138" y="194393"/>
                      <a:pt x="338138" y="211469"/>
                    </a:cubicBezTo>
                    <a:cubicBezTo>
                      <a:pt x="338138" y="216723"/>
                      <a:pt x="334176" y="220663"/>
                      <a:pt x="328892" y="220663"/>
                    </a:cubicBezTo>
                    <a:cubicBezTo>
                      <a:pt x="328892" y="220663"/>
                      <a:pt x="328892" y="220663"/>
                      <a:pt x="9246" y="220663"/>
                    </a:cubicBezTo>
                    <a:cubicBezTo>
                      <a:pt x="3962" y="220663"/>
                      <a:pt x="0" y="216723"/>
                      <a:pt x="0" y="211469"/>
                    </a:cubicBezTo>
                    <a:cubicBezTo>
                      <a:pt x="0" y="211469"/>
                      <a:pt x="0" y="211469"/>
                      <a:pt x="0" y="194393"/>
                    </a:cubicBezTo>
                    <a:cubicBezTo>
                      <a:pt x="0" y="191766"/>
                      <a:pt x="1321" y="190453"/>
                      <a:pt x="2641" y="190453"/>
                    </a:cubicBezTo>
                    <a:cubicBezTo>
                      <a:pt x="2641" y="190453"/>
                      <a:pt x="2641" y="190453"/>
                      <a:pt x="19813" y="190453"/>
                    </a:cubicBezTo>
                    <a:cubicBezTo>
                      <a:pt x="19813" y="190453"/>
                      <a:pt x="19813" y="190453"/>
                      <a:pt x="19813" y="15761"/>
                    </a:cubicBezTo>
                    <a:cubicBezTo>
                      <a:pt x="19813" y="6567"/>
                      <a:pt x="26417" y="0"/>
                      <a:pt x="35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" name="í$ļiḑè"/>
              <p:cNvSpPr/>
              <p:nvPr/>
            </p:nvSpPr>
            <p:spPr>
              <a:xfrm>
                <a:off x="7188085" y="4091930"/>
                <a:ext cx="536942" cy="502116"/>
              </a:xfrm>
              <a:custGeom>
                <a:avLst/>
                <a:gdLst>
                  <a:gd name="connsiteX0" fmla="*/ 6350 w 338138"/>
                  <a:gd name="connsiteY0" fmla="*/ 196850 h 220663"/>
                  <a:gd name="connsiteX1" fmla="*/ 6350 w 338138"/>
                  <a:gd name="connsiteY1" fmla="*/ 203654 h 220663"/>
                  <a:gd name="connsiteX2" fmla="*/ 115798 w 338138"/>
                  <a:gd name="connsiteY2" fmla="*/ 203654 h 220663"/>
                  <a:gd name="connsiteX3" fmla="*/ 118435 w 338138"/>
                  <a:gd name="connsiteY3" fmla="*/ 206375 h 220663"/>
                  <a:gd name="connsiteX4" fmla="*/ 115798 w 338138"/>
                  <a:gd name="connsiteY4" fmla="*/ 209097 h 220663"/>
                  <a:gd name="connsiteX5" fmla="*/ 6350 w 338138"/>
                  <a:gd name="connsiteY5" fmla="*/ 209097 h 220663"/>
                  <a:gd name="connsiteX6" fmla="*/ 6350 w 338138"/>
                  <a:gd name="connsiteY6" fmla="*/ 211818 h 220663"/>
                  <a:gd name="connsiteX7" fmla="*/ 10306 w 338138"/>
                  <a:gd name="connsiteY7" fmla="*/ 215900 h 220663"/>
                  <a:gd name="connsiteX8" fmla="*/ 329419 w 338138"/>
                  <a:gd name="connsiteY8" fmla="*/ 215900 h 220663"/>
                  <a:gd name="connsiteX9" fmla="*/ 333375 w 338138"/>
                  <a:gd name="connsiteY9" fmla="*/ 211818 h 220663"/>
                  <a:gd name="connsiteX10" fmla="*/ 333375 w 338138"/>
                  <a:gd name="connsiteY10" fmla="*/ 196850 h 220663"/>
                  <a:gd name="connsiteX11" fmla="*/ 6350 w 338138"/>
                  <a:gd name="connsiteY11" fmla="*/ 196850 h 220663"/>
                  <a:gd name="connsiteX12" fmla="*/ 25400 w 338138"/>
                  <a:gd name="connsiteY12" fmla="*/ 176212 h 220663"/>
                  <a:gd name="connsiteX13" fmla="*/ 25400 w 338138"/>
                  <a:gd name="connsiteY13" fmla="*/ 190500 h 220663"/>
                  <a:gd name="connsiteX14" fmla="*/ 312738 w 338138"/>
                  <a:gd name="connsiteY14" fmla="*/ 190500 h 220663"/>
                  <a:gd name="connsiteX15" fmla="*/ 312738 w 338138"/>
                  <a:gd name="connsiteY15" fmla="*/ 176212 h 220663"/>
                  <a:gd name="connsiteX16" fmla="*/ 91503 w 338138"/>
                  <a:gd name="connsiteY16" fmla="*/ 28320 h 220663"/>
                  <a:gd name="connsiteX17" fmla="*/ 95504 w 338138"/>
                  <a:gd name="connsiteY17" fmla="*/ 28320 h 220663"/>
                  <a:gd name="connsiteX18" fmla="*/ 95504 w 338138"/>
                  <a:gd name="connsiteY18" fmla="*/ 32321 h 220663"/>
                  <a:gd name="connsiteX19" fmla="*/ 35496 w 338138"/>
                  <a:gd name="connsiteY19" fmla="*/ 92328 h 220663"/>
                  <a:gd name="connsiteX20" fmla="*/ 32829 w 338138"/>
                  <a:gd name="connsiteY20" fmla="*/ 93662 h 220663"/>
                  <a:gd name="connsiteX21" fmla="*/ 30162 w 338138"/>
                  <a:gd name="connsiteY21" fmla="*/ 92328 h 220663"/>
                  <a:gd name="connsiteX22" fmla="*/ 30162 w 338138"/>
                  <a:gd name="connsiteY22" fmla="*/ 88328 h 220663"/>
                  <a:gd name="connsiteX23" fmla="*/ 91503 w 338138"/>
                  <a:gd name="connsiteY23" fmla="*/ 28320 h 220663"/>
                  <a:gd name="connsiteX24" fmla="*/ 56621 w 338138"/>
                  <a:gd name="connsiteY24" fmla="*/ 28310 h 220663"/>
                  <a:gd name="connsiteX25" fmla="*/ 60589 w 338138"/>
                  <a:gd name="connsiteY25" fmla="*/ 28310 h 220663"/>
                  <a:gd name="connsiteX26" fmla="*/ 60589 w 338138"/>
                  <a:gd name="connsiteY26" fmla="*/ 32278 h 220663"/>
                  <a:gd name="connsiteX27" fmla="*/ 35454 w 338138"/>
                  <a:gd name="connsiteY27" fmla="*/ 57414 h 220663"/>
                  <a:gd name="connsiteX28" fmla="*/ 32808 w 338138"/>
                  <a:gd name="connsiteY28" fmla="*/ 58737 h 220663"/>
                  <a:gd name="connsiteX29" fmla="*/ 30162 w 338138"/>
                  <a:gd name="connsiteY29" fmla="*/ 57414 h 220663"/>
                  <a:gd name="connsiteX30" fmla="*/ 30162 w 338138"/>
                  <a:gd name="connsiteY30" fmla="*/ 53445 h 220663"/>
                  <a:gd name="connsiteX31" fmla="*/ 56621 w 338138"/>
                  <a:gd name="connsiteY31" fmla="*/ 28310 h 220663"/>
                  <a:gd name="connsiteX32" fmla="*/ 126415 w 338138"/>
                  <a:gd name="connsiteY32" fmla="*/ 28303 h 220663"/>
                  <a:gd name="connsiteX33" fmla="*/ 130425 w 338138"/>
                  <a:gd name="connsiteY33" fmla="*/ 28303 h 220663"/>
                  <a:gd name="connsiteX34" fmla="*/ 130425 w 338138"/>
                  <a:gd name="connsiteY34" fmla="*/ 32251 h 220663"/>
                  <a:gd name="connsiteX35" fmla="*/ 35510 w 338138"/>
                  <a:gd name="connsiteY35" fmla="*/ 125684 h 220663"/>
                  <a:gd name="connsiteX36" fmla="*/ 32836 w 338138"/>
                  <a:gd name="connsiteY36" fmla="*/ 127000 h 220663"/>
                  <a:gd name="connsiteX37" fmla="*/ 30162 w 338138"/>
                  <a:gd name="connsiteY37" fmla="*/ 125684 h 220663"/>
                  <a:gd name="connsiteX38" fmla="*/ 30162 w 338138"/>
                  <a:gd name="connsiteY38" fmla="*/ 121736 h 220663"/>
                  <a:gd name="connsiteX39" fmla="*/ 126415 w 338138"/>
                  <a:gd name="connsiteY39" fmla="*/ 28303 h 220663"/>
                  <a:gd name="connsiteX40" fmla="*/ 25400 w 338138"/>
                  <a:gd name="connsiteY40" fmla="*/ 19050 h 220663"/>
                  <a:gd name="connsiteX41" fmla="*/ 25400 w 338138"/>
                  <a:gd name="connsiteY41" fmla="*/ 169863 h 220663"/>
                  <a:gd name="connsiteX42" fmla="*/ 312738 w 338138"/>
                  <a:gd name="connsiteY42" fmla="*/ 169863 h 220663"/>
                  <a:gd name="connsiteX43" fmla="*/ 312738 w 338138"/>
                  <a:gd name="connsiteY43" fmla="*/ 160602 h 220663"/>
                  <a:gd name="connsiteX44" fmla="*/ 265288 w 338138"/>
                  <a:gd name="connsiteY44" fmla="*/ 160602 h 220663"/>
                  <a:gd name="connsiteX45" fmla="*/ 262652 w 338138"/>
                  <a:gd name="connsiteY45" fmla="*/ 157956 h 220663"/>
                  <a:gd name="connsiteX46" fmla="*/ 265288 w 338138"/>
                  <a:gd name="connsiteY46" fmla="*/ 153988 h 220663"/>
                  <a:gd name="connsiteX47" fmla="*/ 312738 w 338138"/>
                  <a:gd name="connsiteY47" fmla="*/ 153988 h 220663"/>
                  <a:gd name="connsiteX48" fmla="*/ 312738 w 338138"/>
                  <a:gd name="connsiteY48" fmla="*/ 146050 h 220663"/>
                  <a:gd name="connsiteX49" fmla="*/ 233654 w 338138"/>
                  <a:gd name="connsiteY49" fmla="*/ 146050 h 220663"/>
                  <a:gd name="connsiteX50" fmla="*/ 231018 w 338138"/>
                  <a:gd name="connsiteY50" fmla="*/ 143404 h 220663"/>
                  <a:gd name="connsiteX51" fmla="*/ 233654 w 338138"/>
                  <a:gd name="connsiteY51" fmla="*/ 139436 h 220663"/>
                  <a:gd name="connsiteX52" fmla="*/ 312738 w 338138"/>
                  <a:gd name="connsiteY52" fmla="*/ 139436 h 220663"/>
                  <a:gd name="connsiteX53" fmla="*/ 312738 w 338138"/>
                  <a:gd name="connsiteY53" fmla="*/ 19050 h 220663"/>
                  <a:gd name="connsiteX54" fmla="*/ 25400 w 338138"/>
                  <a:gd name="connsiteY54" fmla="*/ 19050 h 220663"/>
                  <a:gd name="connsiteX55" fmla="*/ 35945 w 338138"/>
                  <a:gd name="connsiteY55" fmla="*/ 4762 h 220663"/>
                  <a:gd name="connsiteX56" fmla="*/ 25400 w 338138"/>
                  <a:gd name="connsiteY56" fmla="*/ 14287 h 220663"/>
                  <a:gd name="connsiteX57" fmla="*/ 312738 w 338138"/>
                  <a:gd name="connsiteY57" fmla="*/ 14287 h 220663"/>
                  <a:gd name="connsiteX58" fmla="*/ 302194 w 338138"/>
                  <a:gd name="connsiteY58" fmla="*/ 4762 h 220663"/>
                  <a:gd name="connsiteX59" fmla="*/ 35945 w 338138"/>
                  <a:gd name="connsiteY59" fmla="*/ 4762 h 220663"/>
                  <a:gd name="connsiteX60" fmla="*/ 35663 w 338138"/>
                  <a:gd name="connsiteY60" fmla="*/ 0 h 220663"/>
                  <a:gd name="connsiteX61" fmla="*/ 302475 w 338138"/>
                  <a:gd name="connsiteY61" fmla="*/ 0 h 220663"/>
                  <a:gd name="connsiteX62" fmla="*/ 318325 w 338138"/>
                  <a:gd name="connsiteY62" fmla="*/ 15761 h 220663"/>
                  <a:gd name="connsiteX63" fmla="*/ 318325 w 338138"/>
                  <a:gd name="connsiteY63" fmla="*/ 190453 h 220663"/>
                  <a:gd name="connsiteX64" fmla="*/ 335497 w 338138"/>
                  <a:gd name="connsiteY64" fmla="*/ 190453 h 220663"/>
                  <a:gd name="connsiteX65" fmla="*/ 338138 w 338138"/>
                  <a:gd name="connsiteY65" fmla="*/ 194393 h 220663"/>
                  <a:gd name="connsiteX66" fmla="*/ 338138 w 338138"/>
                  <a:gd name="connsiteY66" fmla="*/ 211469 h 220663"/>
                  <a:gd name="connsiteX67" fmla="*/ 328892 w 338138"/>
                  <a:gd name="connsiteY67" fmla="*/ 220663 h 220663"/>
                  <a:gd name="connsiteX68" fmla="*/ 9246 w 338138"/>
                  <a:gd name="connsiteY68" fmla="*/ 220663 h 220663"/>
                  <a:gd name="connsiteX69" fmla="*/ 0 w 338138"/>
                  <a:gd name="connsiteY69" fmla="*/ 211469 h 220663"/>
                  <a:gd name="connsiteX70" fmla="*/ 0 w 338138"/>
                  <a:gd name="connsiteY70" fmla="*/ 194393 h 220663"/>
                  <a:gd name="connsiteX71" fmla="*/ 2641 w 338138"/>
                  <a:gd name="connsiteY71" fmla="*/ 190453 h 220663"/>
                  <a:gd name="connsiteX72" fmla="*/ 19813 w 338138"/>
                  <a:gd name="connsiteY72" fmla="*/ 190453 h 220663"/>
                  <a:gd name="connsiteX73" fmla="*/ 19813 w 338138"/>
                  <a:gd name="connsiteY73" fmla="*/ 15761 h 220663"/>
                  <a:gd name="connsiteX74" fmla="*/ 35663 w 338138"/>
                  <a:gd name="connsiteY74" fmla="*/ 0 h 22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38138" h="220663">
                    <a:moveTo>
                      <a:pt x="6350" y="196850"/>
                    </a:moveTo>
                    <a:cubicBezTo>
                      <a:pt x="6350" y="196850"/>
                      <a:pt x="6350" y="196850"/>
                      <a:pt x="6350" y="203654"/>
                    </a:cubicBezTo>
                    <a:cubicBezTo>
                      <a:pt x="6350" y="203654"/>
                      <a:pt x="6350" y="203654"/>
                      <a:pt x="115798" y="203654"/>
                    </a:cubicBezTo>
                    <a:cubicBezTo>
                      <a:pt x="117117" y="203654"/>
                      <a:pt x="118435" y="205015"/>
                      <a:pt x="118435" y="206375"/>
                    </a:cubicBezTo>
                    <a:cubicBezTo>
                      <a:pt x="118435" y="207736"/>
                      <a:pt x="117117" y="209097"/>
                      <a:pt x="115798" y="209097"/>
                    </a:cubicBezTo>
                    <a:cubicBezTo>
                      <a:pt x="115798" y="209097"/>
                      <a:pt x="115798" y="209097"/>
                      <a:pt x="6350" y="209097"/>
                    </a:cubicBezTo>
                    <a:cubicBezTo>
                      <a:pt x="6350" y="209097"/>
                      <a:pt x="6350" y="209097"/>
                      <a:pt x="6350" y="211818"/>
                    </a:cubicBezTo>
                    <a:cubicBezTo>
                      <a:pt x="6350" y="213179"/>
                      <a:pt x="8988" y="215900"/>
                      <a:pt x="10306" y="215900"/>
                    </a:cubicBezTo>
                    <a:cubicBezTo>
                      <a:pt x="10306" y="215900"/>
                      <a:pt x="10306" y="215900"/>
                      <a:pt x="329419" y="215900"/>
                    </a:cubicBezTo>
                    <a:cubicBezTo>
                      <a:pt x="330738" y="215900"/>
                      <a:pt x="333375" y="213179"/>
                      <a:pt x="333375" y="211818"/>
                    </a:cubicBezTo>
                    <a:lnTo>
                      <a:pt x="333375" y="196850"/>
                    </a:lnTo>
                    <a:cubicBezTo>
                      <a:pt x="333375" y="196850"/>
                      <a:pt x="333375" y="196850"/>
                      <a:pt x="6350" y="196850"/>
                    </a:cubicBezTo>
                    <a:close/>
                    <a:moveTo>
                      <a:pt x="25400" y="176212"/>
                    </a:moveTo>
                    <a:lnTo>
                      <a:pt x="25400" y="190500"/>
                    </a:lnTo>
                    <a:lnTo>
                      <a:pt x="312738" y="190500"/>
                    </a:lnTo>
                    <a:lnTo>
                      <a:pt x="312738" y="176212"/>
                    </a:lnTo>
                    <a:close/>
                    <a:moveTo>
                      <a:pt x="91503" y="28320"/>
                    </a:moveTo>
                    <a:cubicBezTo>
                      <a:pt x="92837" y="26987"/>
                      <a:pt x="94170" y="26987"/>
                      <a:pt x="95504" y="28320"/>
                    </a:cubicBezTo>
                    <a:cubicBezTo>
                      <a:pt x="96837" y="28320"/>
                      <a:pt x="96837" y="30987"/>
                      <a:pt x="95504" y="32321"/>
                    </a:cubicBezTo>
                    <a:cubicBezTo>
                      <a:pt x="95504" y="32321"/>
                      <a:pt x="95504" y="32321"/>
                      <a:pt x="35496" y="92328"/>
                    </a:cubicBezTo>
                    <a:cubicBezTo>
                      <a:pt x="34163" y="93662"/>
                      <a:pt x="34163" y="93662"/>
                      <a:pt x="32829" y="93662"/>
                    </a:cubicBezTo>
                    <a:cubicBezTo>
                      <a:pt x="31496" y="93662"/>
                      <a:pt x="31496" y="93662"/>
                      <a:pt x="30162" y="92328"/>
                    </a:cubicBezTo>
                    <a:cubicBezTo>
                      <a:pt x="30162" y="92328"/>
                      <a:pt x="30162" y="89661"/>
                      <a:pt x="30162" y="88328"/>
                    </a:cubicBezTo>
                    <a:cubicBezTo>
                      <a:pt x="30162" y="88328"/>
                      <a:pt x="30162" y="88328"/>
                      <a:pt x="91503" y="28320"/>
                    </a:cubicBezTo>
                    <a:close/>
                    <a:moveTo>
                      <a:pt x="56621" y="28310"/>
                    </a:moveTo>
                    <a:cubicBezTo>
                      <a:pt x="57943" y="26987"/>
                      <a:pt x="59266" y="26987"/>
                      <a:pt x="60589" y="28310"/>
                    </a:cubicBezTo>
                    <a:cubicBezTo>
                      <a:pt x="61912" y="28310"/>
                      <a:pt x="61912" y="30956"/>
                      <a:pt x="60589" y="32278"/>
                    </a:cubicBezTo>
                    <a:cubicBezTo>
                      <a:pt x="60589" y="32278"/>
                      <a:pt x="60589" y="32278"/>
                      <a:pt x="35454" y="57414"/>
                    </a:cubicBezTo>
                    <a:cubicBezTo>
                      <a:pt x="34131" y="58737"/>
                      <a:pt x="34131" y="58737"/>
                      <a:pt x="32808" y="58737"/>
                    </a:cubicBezTo>
                    <a:cubicBezTo>
                      <a:pt x="31485" y="58737"/>
                      <a:pt x="31485" y="58737"/>
                      <a:pt x="30162" y="57414"/>
                    </a:cubicBezTo>
                    <a:cubicBezTo>
                      <a:pt x="30162" y="56091"/>
                      <a:pt x="30162" y="54768"/>
                      <a:pt x="30162" y="53445"/>
                    </a:cubicBezTo>
                    <a:cubicBezTo>
                      <a:pt x="30162" y="53445"/>
                      <a:pt x="30162" y="53445"/>
                      <a:pt x="56621" y="28310"/>
                    </a:cubicBezTo>
                    <a:close/>
                    <a:moveTo>
                      <a:pt x="126415" y="28303"/>
                    </a:moveTo>
                    <a:cubicBezTo>
                      <a:pt x="127752" y="26987"/>
                      <a:pt x="129089" y="26987"/>
                      <a:pt x="130425" y="28303"/>
                    </a:cubicBezTo>
                    <a:cubicBezTo>
                      <a:pt x="131762" y="28303"/>
                      <a:pt x="131762" y="30935"/>
                      <a:pt x="130425" y="32251"/>
                    </a:cubicBezTo>
                    <a:cubicBezTo>
                      <a:pt x="130425" y="32251"/>
                      <a:pt x="130425" y="32251"/>
                      <a:pt x="35510" y="125684"/>
                    </a:cubicBezTo>
                    <a:cubicBezTo>
                      <a:pt x="34173" y="127000"/>
                      <a:pt x="34173" y="127000"/>
                      <a:pt x="32836" y="127000"/>
                    </a:cubicBezTo>
                    <a:cubicBezTo>
                      <a:pt x="31499" y="127000"/>
                      <a:pt x="31499" y="127000"/>
                      <a:pt x="30162" y="125684"/>
                    </a:cubicBezTo>
                    <a:cubicBezTo>
                      <a:pt x="30162" y="125684"/>
                      <a:pt x="30162" y="123052"/>
                      <a:pt x="30162" y="121736"/>
                    </a:cubicBezTo>
                    <a:cubicBezTo>
                      <a:pt x="30162" y="121736"/>
                      <a:pt x="30162" y="121736"/>
                      <a:pt x="126415" y="28303"/>
                    </a:cubicBezTo>
                    <a:close/>
                    <a:moveTo>
                      <a:pt x="25400" y="19050"/>
                    </a:moveTo>
                    <a:lnTo>
                      <a:pt x="25400" y="169863"/>
                    </a:lnTo>
                    <a:cubicBezTo>
                      <a:pt x="25400" y="169863"/>
                      <a:pt x="25400" y="169863"/>
                      <a:pt x="312738" y="169863"/>
                    </a:cubicBezTo>
                    <a:cubicBezTo>
                      <a:pt x="312738" y="169863"/>
                      <a:pt x="312738" y="169863"/>
                      <a:pt x="312738" y="160602"/>
                    </a:cubicBezTo>
                    <a:cubicBezTo>
                      <a:pt x="312738" y="160602"/>
                      <a:pt x="312738" y="160602"/>
                      <a:pt x="265288" y="160602"/>
                    </a:cubicBezTo>
                    <a:cubicBezTo>
                      <a:pt x="263970" y="160602"/>
                      <a:pt x="262652" y="159279"/>
                      <a:pt x="262652" y="157956"/>
                    </a:cubicBezTo>
                    <a:cubicBezTo>
                      <a:pt x="262652" y="155311"/>
                      <a:pt x="263970" y="153988"/>
                      <a:pt x="265288" y="153988"/>
                    </a:cubicBezTo>
                    <a:cubicBezTo>
                      <a:pt x="265288" y="153988"/>
                      <a:pt x="265288" y="153988"/>
                      <a:pt x="312738" y="153988"/>
                    </a:cubicBezTo>
                    <a:cubicBezTo>
                      <a:pt x="312738" y="153988"/>
                      <a:pt x="312738" y="153988"/>
                      <a:pt x="312738" y="146050"/>
                    </a:cubicBezTo>
                    <a:cubicBezTo>
                      <a:pt x="312738" y="146050"/>
                      <a:pt x="312738" y="146050"/>
                      <a:pt x="233654" y="146050"/>
                    </a:cubicBezTo>
                    <a:cubicBezTo>
                      <a:pt x="232336" y="146050"/>
                      <a:pt x="231018" y="144727"/>
                      <a:pt x="231018" y="143404"/>
                    </a:cubicBezTo>
                    <a:cubicBezTo>
                      <a:pt x="231018" y="140758"/>
                      <a:pt x="232336" y="139436"/>
                      <a:pt x="233654" y="139436"/>
                    </a:cubicBezTo>
                    <a:cubicBezTo>
                      <a:pt x="233654" y="139436"/>
                      <a:pt x="233654" y="139436"/>
                      <a:pt x="312738" y="139436"/>
                    </a:cubicBezTo>
                    <a:cubicBezTo>
                      <a:pt x="312738" y="139436"/>
                      <a:pt x="312738" y="139436"/>
                      <a:pt x="312738" y="19050"/>
                    </a:cubicBezTo>
                    <a:cubicBezTo>
                      <a:pt x="312738" y="19050"/>
                      <a:pt x="312738" y="19050"/>
                      <a:pt x="25400" y="19050"/>
                    </a:cubicBezTo>
                    <a:close/>
                    <a:moveTo>
                      <a:pt x="35945" y="4762"/>
                    </a:moveTo>
                    <a:cubicBezTo>
                      <a:pt x="30673" y="4762"/>
                      <a:pt x="26718" y="8844"/>
                      <a:pt x="25400" y="14287"/>
                    </a:cubicBezTo>
                    <a:cubicBezTo>
                      <a:pt x="25400" y="14287"/>
                      <a:pt x="25400" y="14287"/>
                      <a:pt x="312738" y="14287"/>
                    </a:cubicBezTo>
                    <a:cubicBezTo>
                      <a:pt x="311420" y="8844"/>
                      <a:pt x="307466" y="4762"/>
                      <a:pt x="302194" y="4762"/>
                    </a:cubicBezTo>
                    <a:cubicBezTo>
                      <a:pt x="302194" y="4762"/>
                      <a:pt x="302194" y="4762"/>
                      <a:pt x="35945" y="4762"/>
                    </a:cubicBezTo>
                    <a:close/>
                    <a:moveTo>
                      <a:pt x="35663" y="0"/>
                    </a:moveTo>
                    <a:cubicBezTo>
                      <a:pt x="35663" y="0"/>
                      <a:pt x="35663" y="0"/>
                      <a:pt x="302475" y="0"/>
                    </a:cubicBezTo>
                    <a:cubicBezTo>
                      <a:pt x="311721" y="0"/>
                      <a:pt x="318325" y="6567"/>
                      <a:pt x="318325" y="15761"/>
                    </a:cubicBezTo>
                    <a:cubicBezTo>
                      <a:pt x="318325" y="15761"/>
                      <a:pt x="318325" y="15761"/>
                      <a:pt x="318325" y="190453"/>
                    </a:cubicBezTo>
                    <a:cubicBezTo>
                      <a:pt x="318325" y="190453"/>
                      <a:pt x="318325" y="190453"/>
                      <a:pt x="335497" y="190453"/>
                    </a:cubicBezTo>
                    <a:cubicBezTo>
                      <a:pt x="336817" y="190453"/>
                      <a:pt x="338138" y="191766"/>
                      <a:pt x="338138" y="194393"/>
                    </a:cubicBezTo>
                    <a:cubicBezTo>
                      <a:pt x="338138" y="194393"/>
                      <a:pt x="338138" y="194393"/>
                      <a:pt x="338138" y="211469"/>
                    </a:cubicBezTo>
                    <a:cubicBezTo>
                      <a:pt x="338138" y="216723"/>
                      <a:pt x="334176" y="220663"/>
                      <a:pt x="328892" y="220663"/>
                    </a:cubicBezTo>
                    <a:cubicBezTo>
                      <a:pt x="328892" y="220663"/>
                      <a:pt x="328892" y="220663"/>
                      <a:pt x="9246" y="220663"/>
                    </a:cubicBezTo>
                    <a:cubicBezTo>
                      <a:pt x="3962" y="220663"/>
                      <a:pt x="0" y="216723"/>
                      <a:pt x="0" y="211469"/>
                    </a:cubicBezTo>
                    <a:cubicBezTo>
                      <a:pt x="0" y="211469"/>
                      <a:pt x="0" y="211469"/>
                      <a:pt x="0" y="194393"/>
                    </a:cubicBezTo>
                    <a:cubicBezTo>
                      <a:pt x="0" y="191766"/>
                      <a:pt x="1321" y="190453"/>
                      <a:pt x="2641" y="190453"/>
                    </a:cubicBezTo>
                    <a:cubicBezTo>
                      <a:pt x="2641" y="190453"/>
                      <a:pt x="2641" y="190453"/>
                      <a:pt x="19813" y="190453"/>
                    </a:cubicBezTo>
                    <a:cubicBezTo>
                      <a:pt x="19813" y="190453"/>
                      <a:pt x="19813" y="190453"/>
                      <a:pt x="19813" y="15761"/>
                    </a:cubicBezTo>
                    <a:cubicBezTo>
                      <a:pt x="19813" y="6567"/>
                      <a:pt x="26417" y="0"/>
                      <a:pt x="35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3413509" y="1127503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此部分内容作为文字排版占位显示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（建议使用主题字体）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此部分内容作为文字排版占位显示（建议使用主题字体）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cs"/>
              </a:rPr>
              <a:t>如需更改请在（设置形状格式）菜单下（文本选项）中调整</a:t>
            </a:r>
          </a:p>
        </p:txBody>
      </p:sp>
    </p:spTree>
    <p:extLst>
      <p:ext uri="{BB962C8B-B14F-4D97-AF65-F5344CB8AC3E}">
        <p14:creationId xmlns:p14="http://schemas.microsoft.com/office/powerpoint/2010/main" val="404908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8" b="2150"/>
          <a:stretch/>
        </p:blipFill>
        <p:spPr>
          <a:xfrm>
            <a:off x="4247658" y="513664"/>
            <a:ext cx="3417439" cy="624183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grpSp>
        <p:nvGrpSpPr>
          <p:cNvPr id="3" name="899516d9-54cd-4d08-9d00-1ffb716143c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5096" y="1125538"/>
            <a:ext cx="10766850" cy="5102470"/>
            <a:chOff x="775096" y="1125538"/>
            <a:chExt cx="10766850" cy="5102470"/>
          </a:xfrm>
        </p:grpSpPr>
        <p:sp>
          <p:nvSpPr>
            <p:cNvPr id="4" name="i$1íḋe">
              <a:extLst>
                <a:ext uri="{FF2B5EF4-FFF2-40B4-BE49-F238E27FC236}">
                  <a16:creationId xmlns="" xmlns:a16="http://schemas.microsoft.com/office/drawing/2014/main" id="{7F9E2F05-20F0-4D1A-A76E-38E1B5B73CE3}"/>
                </a:ext>
              </a:extLst>
            </p:cNvPr>
            <p:cNvSpPr/>
            <p:nvPr/>
          </p:nvSpPr>
          <p:spPr>
            <a:xfrm>
              <a:off x="775096" y="2376187"/>
              <a:ext cx="3078201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b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如需更改请在（设置形状格式）菜单下（文本选项）中调整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291A2881-016C-4BCD-A544-4708F488A349}"/>
                </a:ext>
              </a:extLst>
            </p:cNvPr>
            <p:cNvCxnSpPr/>
            <p:nvPr/>
          </p:nvCxnSpPr>
          <p:spPr>
            <a:xfrm>
              <a:off x="3936001" y="1125538"/>
              <a:ext cx="0" cy="501808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íṡḷiḓè">
              <a:extLst>
                <a:ext uri="{FF2B5EF4-FFF2-40B4-BE49-F238E27FC236}">
                  <a16:creationId xmlns="" xmlns:a16="http://schemas.microsoft.com/office/drawing/2014/main" id="{5165D510-A4AC-4E91-BDF8-DBDC8A5389D0}"/>
                </a:ext>
              </a:extLst>
            </p:cNvPr>
            <p:cNvGrpSpPr/>
            <p:nvPr/>
          </p:nvGrpSpPr>
          <p:grpSpPr>
            <a:xfrm>
              <a:off x="7330940" y="1269000"/>
              <a:ext cx="4211006" cy="1464849"/>
              <a:chOff x="7330940" y="1269000"/>
              <a:chExt cx="4211006" cy="1464849"/>
            </a:xfrm>
          </p:grpSpPr>
          <p:sp>
            <p:nvSpPr>
              <p:cNvPr id="22" name="isľïḋé">
                <a:extLst>
                  <a:ext uri="{FF2B5EF4-FFF2-40B4-BE49-F238E27FC236}">
                    <a16:creationId xmlns="" xmlns:a16="http://schemas.microsoft.com/office/drawing/2014/main" id="{4C4E311B-A84B-44FA-867B-610C0A8F2782}"/>
                  </a:ext>
                </a:extLst>
              </p:cNvPr>
              <p:cNvSpPr txBox="1"/>
              <p:nvPr/>
            </p:nvSpPr>
            <p:spPr>
              <a:xfrm>
                <a:off x="8167922" y="1740820"/>
                <a:ext cx="3374024" cy="99302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（建议使用主题字体）</a:t>
                </a:r>
              </a:p>
            </p:txBody>
          </p:sp>
          <p:sp>
            <p:nvSpPr>
              <p:cNvPr id="23" name="ï$ļïďè">
                <a:extLst>
                  <a:ext uri="{FF2B5EF4-FFF2-40B4-BE49-F238E27FC236}">
                    <a16:creationId xmlns="" xmlns:a16="http://schemas.microsoft.com/office/drawing/2014/main" id="{7D255E67-6362-4B97-9BAA-F9D54C4AF6CF}"/>
                  </a:ext>
                </a:extLst>
              </p:cNvPr>
              <p:cNvSpPr txBox="1"/>
              <p:nvPr/>
            </p:nvSpPr>
            <p:spPr>
              <a:xfrm>
                <a:off x="8167922" y="1269000"/>
                <a:ext cx="337402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grpSp>
            <p:nvGrpSpPr>
              <p:cNvPr id="24" name="ïşḷíḋê">
                <a:extLst>
                  <a:ext uri="{FF2B5EF4-FFF2-40B4-BE49-F238E27FC236}">
                    <a16:creationId xmlns="" xmlns:a16="http://schemas.microsoft.com/office/drawing/2014/main" id="{383DC68C-4C2D-43BC-A7B8-FD2010210D18}"/>
                  </a:ext>
                </a:extLst>
              </p:cNvPr>
              <p:cNvGrpSpPr/>
              <p:nvPr/>
            </p:nvGrpSpPr>
            <p:grpSpPr>
              <a:xfrm>
                <a:off x="7330940" y="1307269"/>
                <a:ext cx="675000" cy="675005"/>
                <a:chOff x="7209746" y="4153276"/>
                <a:chExt cx="675000" cy="675005"/>
              </a:xfrm>
            </p:grpSpPr>
            <p:sp>
              <p:nvSpPr>
                <p:cNvPr id="25" name="îṥliḋê">
                  <a:extLst>
                    <a:ext uri="{FF2B5EF4-FFF2-40B4-BE49-F238E27FC236}">
                      <a16:creationId xmlns="" xmlns:a16="http://schemas.microsoft.com/office/drawing/2014/main" id="{141D7E94-6158-46F3-849A-6DC4D348A955}"/>
                    </a:ext>
                  </a:extLst>
                </p:cNvPr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6" name="îṩliḓe">
                  <a:extLst>
                    <a:ext uri="{FF2B5EF4-FFF2-40B4-BE49-F238E27FC236}">
                      <a16:creationId xmlns="" xmlns:a16="http://schemas.microsoft.com/office/drawing/2014/main" id="{4EE1628D-26AB-48F2-964F-72FC4FE92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5153" y="4322040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198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8" name="íṥļíďê">
              <a:extLst>
                <a:ext uri="{FF2B5EF4-FFF2-40B4-BE49-F238E27FC236}">
                  <a16:creationId xmlns="" xmlns:a16="http://schemas.microsoft.com/office/drawing/2014/main" id="{0F072B16-FA77-4AE1-ADF2-8794850683DA}"/>
                </a:ext>
              </a:extLst>
            </p:cNvPr>
            <p:cNvGrpSpPr/>
            <p:nvPr/>
          </p:nvGrpSpPr>
          <p:grpSpPr>
            <a:xfrm>
              <a:off x="7330940" y="3016080"/>
              <a:ext cx="4211006" cy="1464849"/>
              <a:chOff x="7330940" y="1269000"/>
              <a:chExt cx="4211006" cy="1464849"/>
            </a:xfrm>
          </p:grpSpPr>
          <p:sp>
            <p:nvSpPr>
              <p:cNvPr id="17" name="íṩḻiḍé">
                <a:extLst>
                  <a:ext uri="{FF2B5EF4-FFF2-40B4-BE49-F238E27FC236}">
                    <a16:creationId xmlns="" xmlns:a16="http://schemas.microsoft.com/office/drawing/2014/main" id="{BCFC9397-9067-4FA9-8B5F-4F5B5E1B2EF5}"/>
                  </a:ext>
                </a:extLst>
              </p:cNvPr>
              <p:cNvSpPr txBox="1"/>
              <p:nvPr/>
            </p:nvSpPr>
            <p:spPr>
              <a:xfrm>
                <a:off x="8167922" y="1740820"/>
                <a:ext cx="3374024" cy="99302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（建议使用主题字体）</a:t>
                </a:r>
              </a:p>
            </p:txBody>
          </p:sp>
          <p:sp>
            <p:nvSpPr>
              <p:cNvPr id="18" name="iṩliďê">
                <a:extLst>
                  <a:ext uri="{FF2B5EF4-FFF2-40B4-BE49-F238E27FC236}">
                    <a16:creationId xmlns="" xmlns:a16="http://schemas.microsoft.com/office/drawing/2014/main" id="{80CA422A-ADF0-47FD-94CC-C69B90490DDC}"/>
                  </a:ext>
                </a:extLst>
              </p:cNvPr>
              <p:cNvSpPr txBox="1"/>
              <p:nvPr/>
            </p:nvSpPr>
            <p:spPr>
              <a:xfrm>
                <a:off x="8167922" y="1269000"/>
                <a:ext cx="337402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grpSp>
            <p:nvGrpSpPr>
              <p:cNvPr id="19" name="îS1îḑê">
                <a:extLst>
                  <a:ext uri="{FF2B5EF4-FFF2-40B4-BE49-F238E27FC236}">
                    <a16:creationId xmlns="" xmlns:a16="http://schemas.microsoft.com/office/drawing/2014/main" id="{11A07C2C-E736-41D7-B2AE-7247522886AA}"/>
                  </a:ext>
                </a:extLst>
              </p:cNvPr>
              <p:cNvGrpSpPr/>
              <p:nvPr/>
            </p:nvGrpSpPr>
            <p:grpSpPr>
              <a:xfrm>
                <a:off x="7330940" y="1307269"/>
                <a:ext cx="675000" cy="675005"/>
                <a:chOff x="7209746" y="4153276"/>
                <a:chExt cx="675000" cy="675005"/>
              </a:xfrm>
            </p:grpSpPr>
            <p:sp>
              <p:nvSpPr>
                <p:cNvPr id="20" name="íṩľíḓe">
                  <a:extLst>
                    <a:ext uri="{FF2B5EF4-FFF2-40B4-BE49-F238E27FC236}">
                      <a16:creationId xmlns="" xmlns:a16="http://schemas.microsoft.com/office/drawing/2014/main" id="{5AC6BA4A-CF3A-4AA2-A011-8DCDA661FFC2}"/>
                    </a:ext>
                  </a:extLst>
                </p:cNvPr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1" name="îṩlîḑé">
                  <a:extLst>
                    <a:ext uri="{FF2B5EF4-FFF2-40B4-BE49-F238E27FC236}">
                      <a16:creationId xmlns="" xmlns:a16="http://schemas.microsoft.com/office/drawing/2014/main" id="{8ABC0370-0564-4C01-9B80-45957B383D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5153" y="4322040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198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9" name="íṥḻîḋe">
              <a:extLst>
                <a:ext uri="{FF2B5EF4-FFF2-40B4-BE49-F238E27FC236}">
                  <a16:creationId xmlns="" xmlns:a16="http://schemas.microsoft.com/office/drawing/2014/main" id="{835DF7B0-40FA-4331-88EA-35316235AA31}"/>
                </a:ext>
              </a:extLst>
            </p:cNvPr>
            <p:cNvGrpSpPr/>
            <p:nvPr/>
          </p:nvGrpSpPr>
          <p:grpSpPr>
            <a:xfrm>
              <a:off x="7330940" y="4763159"/>
              <a:ext cx="4211006" cy="1464849"/>
              <a:chOff x="7330940" y="1269000"/>
              <a:chExt cx="4211006" cy="1464849"/>
            </a:xfrm>
          </p:grpSpPr>
          <p:sp>
            <p:nvSpPr>
              <p:cNvPr id="12" name="ïṥlîḓê">
                <a:extLst>
                  <a:ext uri="{FF2B5EF4-FFF2-40B4-BE49-F238E27FC236}">
                    <a16:creationId xmlns="" xmlns:a16="http://schemas.microsoft.com/office/drawing/2014/main" id="{FB34D1BB-3C70-456C-8BED-12D009E0EB74}"/>
                  </a:ext>
                </a:extLst>
              </p:cNvPr>
              <p:cNvSpPr txBox="1"/>
              <p:nvPr/>
            </p:nvSpPr>
            <p:spPr>
              <a:xfrm>
                <a:off x="8167922" y="1740820"/>
                <a:ext cx="3374024" cy="99302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</a:t>
                </a:r>
                <a:b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</a:b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（建议使用主题字体）</a:t>
                </a:r>
              </a:p>
            </p:txBody>
          </p:sp>
          <p:sp>
            <p:nvSpPr>
              <p:cNvPr id="13" name="išľiḍê">
                <a:extLst>
                  <a:ext uri="{FF2B5EF4-FFF2-40B4-BE49-F238E27FC236}">
                    <a16:creationId xmlns="" xmlns:a16="http://schemas.microsoft.com/office/drawing/2014/main" id="{8B08D015-7FF5-43D7-8FDB-B7352C06AF14}"/>
                  </a:ext>
                </a:extLst>
              </p:cNvPr>
              <p:cNvSpPr txBox="1"/>
              <p:nvPr/>
            </p:nvSpPr>
            <p:spPr>
              <a:xfrm>
                <a:off x="8167922" y="1269000"/>
                <a:ext cx="337402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标题文本预设</a:t>
                </a:r>
              </a:p>
            </p:txBody>
          </p:sp>
          <p:grpSp>
            <p:nvGrpSpPr>
              <p:cNvPr id="14" name="ïṥḷíḋè">
                <a:extLst>
                  <a:ext uri="{FF2B5EF4-FFF2-40B4-BE49-F238E27FC236}">
                    <a16:creationId xmlns="" xmlns:a16="http://schemas.microsoft.com/office/drawing/2014/main" id="{623575B2-65AF-4820-B0B1-23EDC2BD9B6E}"/>
                  </a:ext>
                </a:extLst>
              </p:cNvPr>
              <p:cNvGrpSpPr/>
              <p:nvPr/>
            </p:nvGrpSpPr>
            <p:grpSpPr>
              <a:xfrm>
                <a:off x="7330940" y="1307269"/>
                <a:ext cx="675000" cy="675005"/>
                <a:chOff x="7209746" y="4153276"/>
                <a:chExt cx="675000" cy="675005"/>
              </a:xfrm>
            </p:grpSpPr>
            <p:sp>
              <p:nvSpPr>
                <p:cNvPr id="15" name="ïṧḷiḑé">
                  <a:extLst>
                    <a:ext uri="{FF2B5EF4-FFF2-40B4-BE49-F238E27FC236}">
                      <a16:creationId xmlns="" xmlns:a16="http://schemas.microsoft.com/office/drawing/2014/main" id="{277C9234-FAF4-4DE2-9DF3-F8E1234B7D60}"/>
                    </a:ext>
                  </a:extLst>
                </p:cNvPr>
                <p:cNvSpPr/>
                <p:nvPr/>
              </p:nvSpPr>
              <p:spPr>
                <a:xfrm>
                  <a:off x="7209746" y="4153276"/>
                  <a:ext cx="675000" cy="675005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6" name="iṣḷíḓê">
                  <a:extLst>
                    <a:ext uri="{FF2B5EF4-FFF2-40B4-BE49-F238E27FC236}">
                      <a16:creationId xmlns="" xmlns:a16="http://schemas.microsoft.com/office/drawing/2014/main" id="{87DAF3E4-4B70-4BE3-9BA3-48AD084402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5153" y="4322040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198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36220DEA-2D3D-4B72-884E-BEAD62485E87}"/>
                </a:ext>
              </a:extLst>
            </p:cNvPr>
            <p:cNvCxnSpPr/>
            <p:nvPr/>
          </p:nvCxnSpPr>
          <p:spPr>
            <a:xfrm>
              <a:off x="8167922" y="2733849"/>
              <a:ext cx="337402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998C4B8F-876C-42F4-AD03-9920CD2296A8}"/>
                </a:ext>
              </a:extLst>
            </p:cNvPr>
            <p:cNvCxnSpPr/>
            <p:nvPr/>
          </p:nvCxnSpPr>
          <p:spPr>
            <a:xfrm>
              <a:off x="8167922" y="4599000"/>
              <a:ext cx="337402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7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" t="9550" r="-156" b="20380"/>
          <a:stretch/>
        </p:blipFill>
        <p:spPr>
          <a:xfrm>
            <a:off x="0" y="-19050"/>
            <a:ext cx="12192000" cy="68770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ABE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zh-CN" sz="4400" dirty="0">
              <a:solidFill>
                <a:srgbClr val="333333"/>
              </a:solidFill>
              <a:latin typeface="书体坊安景臣钢笔行书" panose="02010601030101010101" pitchFamily="2" charset="-122"/>
              <a:ea typeface="书体坊安景臣钢笔行书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62" y="943452"/>
            <a:ext cx="4427803" cy="4863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79921" y="579858"/>
            <a:ext cx="18732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lin ang="135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节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lin ang="135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24474" y="1541885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0000">
                      <a:srgbClr val="107A38"/>
                    </a:gs>
                    <a:gs pos="100000">
                      <a:srgbClr val="71993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日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0000">
                    <a:srgbClr val="107A38"/>
                  </a:gs>
                  <a:gs pos="100000">
                    <a:srgbClr val="719934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8859" y="2142490"/>
            <a:ext cx="23535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习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05740" y="243475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i="0" u="none" strike="noStrike" dirty="0" smtClean="0">
                <a:solidFill>
                  <a:srgbClr val="333333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</a:rPr>
              <a:t>日暮汉宫传蜡烛</a:t>
            </a:r>
            <a:endParaRPr lang="en-US" altLang="zh-CN" sz="4400" b="1" i="0" u="none" strike="noStrike" dirty="0" smtClean="0">
              <a:solidFill>
                <a:srgbClr val="333333"/>
              </a:solidFill>
              <a:effectLst/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79857" y="3419475"/>
            <a:ext cx="4145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3333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轻烟散入五侯家</a:t>
            </a:r>
            <a:endParaRPr lang="zh-CN" altLang="en-US" sz="4400" b="1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984" y="3769941"/>
            <a:ext cx="2200271" cy="220027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025544" y="3888853"/>
            <a:ext cx="5561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 韩羽</a:t>
            </a:r>
            <a:endParaRPr lang="zh-CN" altLang="en-US" sz="28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57357" y="3232778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600" dirty="0" smtClean="0">
                <a:gradFill flip="none" rotWithShape="1">
                  <a:gsLst>
                    <a:gs pos="0">
                      <a:srgbClr val="1A6036"/>
                    </a:gs>
                    <a:gs pos="52000">
                      <a:srgbClr val="107A38"/>
                    </a:gs>
                    <a:gs pos="100000">
                      <a:srgbClr val="719934"/>
                    </a:gs>
                  </a:gsLst>
                  <a:lin ang="16200000" scaled="1"/>
                  <a:tileRect/>
                </a:gradFill>
                <a:latin typeface="华文隶书" panose="02010800040101010101" pitchFamily="2" charset="-122"/>
                <a:ea typeface="华文隶书" panose="02010800040101010101" pitchFamily="2" charset="-122"/>
              </a:rPr>
              <a:t>俗</a:t>
            </a:r>
            <a:endParaRPr lang="zh-CN" altLang="en-US" sz="16600" dirty="0">
              <a:gradFill flip="none" rotWithShape="1">
                <a:gsLst>
                  <a:gs pos="0">
                    <a:srgbClr val="1A6036"/>
                  </a:gs>
                  <a:gs pos="52000">
                    <a:srgbClr val="107A38"/>
                  </a:gs>
                  <a:gs pos="100000">
                    <a:srgbClr val="719934"/>
                  </a:gs>
                </a:gsLst>
                <a:lin ang="16200000" scaled="1"/>
                <a:tileRect/>
              </a:gra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2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ísľíḑè"/>
          <p:cNvGrpSpPr/>
          <p:nvPr/>
        </p:nvGrpSpPr>
        <p:grpSpPr>
          <a:xfrm>
            <a:off x="1563809" y="1410081"/>
            <a:ext cx="4401929" cy="673951"/>
            <a:chOff x="800901" y="2021068"/>
            <a:chExt cx="4401929" cy="673951"/>
          </a:xfrm>
        </p:grpSpPr>
        <p:sp>
          <p:nvSpPr>
            <p:cNvPr id="42" name="iŝ1îḓe"/>
            <p:cNvSpPr/>
            <p:nvPr/>
          </p:nvSpPr>
          <p:spPr>
            <a:xfrm>
              <a:off x="4623647" y="2058783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îṧḻiḑè"/>
            <p:cNvSpPr>
              <a:spLocks/>
            </p:cNvSpPr>
            <p:nvPr/>
          </p:nvSpPr>
          <p:spPr bwMode="auto">
            <a:xfrm>
              <a:off x="4831278" y="2277577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íṣḻîḓe"/>
            <p:cNvSpPr>
              <a:spLocks/>
            </p:cNvSpPr>
            <p:nvPr/>
          </p:nvSpPr>
          <p:spPr bwMode="auto">
            <a:xfrm>
              <a:off x="4869563" y="2315862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íSļïdé"/>
            <p:cNvSpPr>
              <a:spLocks/>
            </p:cNvSpPr>
            <p:nvPr/>
          </p:nvSpPr>
          <p:spPr bwMode="auto">
            <a:xfrm>
              <a:off x="4754706" y="2211080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6" name="îslidè"/>
            <p:cNvSpPr txBox="1"/>
            <p:nvPr/>
          </p:nvSpPr>
          <p:spPr>
            <a:xfrm>
              <a:off x="803413" y="2021068"/>
              <a:ext cx="3820227" cy="338553"/>
            </a:xfrm>
            <a:prstGeom prst="rect">
              <a:avLst/>
            </a:prstGeom>
          </p:spPr>
          <p:txBody>
            <a:bodyPr vert="horz" wrap="non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9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9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ïṧ1iďê"/>
            <p:cNvSpPr txBox="1"/>
            <p:nvPr/>
          </p:nvSpPr>
          <p:spPr>
            <a:xfrm>
              <a:off x="800901" y="2416676"/>
              <a:ext cx="3820227" cy="278343"/>
            </a:xfrm>
            <a:prstGeom prst="rect">
              <a:avLst/>
            </a:prstGeom>
          </p:spPr>
          <p:txBody>
            <a:bodyPr vert="horz" wrap="squar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3" name="ïS1îḑê"/>
          <p:cNvGrpSpPr/>
          <p:nvPr/>
        </p:nvGrpSpPr>
        <p:grpSpPr>
          <a:xfrm>
            <a:off x="1563809" y="2671759"/>
            <a:ext cx="4401929" cy="673951"/>
            <a:chOff x="800901" y="3165748"/>
            <a:chExt cx="4401929" cy="673951"/>
          </a:xfrm>
        </p:grpSpPr>
        <p:sp>
          <p:nvSpPr>
            <p:cNvPr id="36" name="ï$1ïdê"/>
            <p:cNvSpPr/>
            <p:nvPr/>
          </p:nvSpPr>
          <p:spPr>
            <a:xfrm>
              <a:off x="4623647" y="3184199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íŝ1íďé"/>
            <p:cNvSpPr>
              <a:spLocks/>
            </p:cNvSpPr>
            <p:nvPr/>
          </p:nvSpPr>
          <p:spPr bwMode="auto">
            <a:xfrm>
              <a:off x="4764278" y="3336054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8" name="íṥ1ïďe"/>
            <p:cNvSpPr>
              <a:spLocks/>
            </p:cNvSpPr>
            <p:nvPr/>
          </p:nvSpPr>
          <p:spPr bwMode="auto">
            <a:xfrm>
              <a:off x="4802564" y="3374340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î$ļídé"/>
            <p:cNvSpPr>
              <a:spLocks/>
            </p:cNvSpPr>
            <p:nvPr/>
          </p:nvSpPr>
          <p:spPr bwMode="auto">
            <a:xfrm>
              <a:off x="4916414" y="3403558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îṣḷídê"/>
            <p:cNvSpPr txBox="1"/>
            <p:nvPr/>
          </p:nvSpPr>
          <p:spPr>
            <a:xfrm>
              <a:off x="803413" y="3165748"/>
              <a:ext cx="3820227" cy="338553"/>
            </a:xfrm>
            <a:prstGeom prst="rect">
              <a:avLst/>
            </a:prstGeom>
          </p:spPr>
          <p:txBody>
            <a:bodyPr vert="horz" wrap="non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9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9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í$ḷïḑé"/>
            <p:cNvSpPr txBox="1"/>
            <p:nvPr/>
          </p:nvSpPr>
          <p:spPr>
            <a:xfrm>
              <a:off x="800901" y="3561356"/>
              <a:ext cx="3820227" cy="278343"/>
            </a:xfrm>
            <a:prstGeom prst="rect">
              <a:avLst/>
            </a:prstGeom>
          </p:spPr>
          <p:txBody>
            <a:bodyPr vert="horz" wrap="squar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4" name="iṥ1ídê"/>
          <p:cNvGrpSpPr/>
          <p:nvPr/>
        </p:nvGrpSpPr>
        <p:grpSpPr>
          <a:xfrm>
            <a:off x="1563809" y="3933437"/>
            <a:ext cx="4401929" cy="673951"/>
            <a:chOff x="800901" y="4271900"/>
            <a:chExt cx="4401929" cy="673951"/>
          </a:xfrm>
        </p:grpSpPr>
        <p:sp>
          <p:nvSpPr>
            <p:cNvPr id="26" name="iṥḻïḑè"/>
            <p:cNvSpPr/>
            <p:nvPr/>
          </p:nvSpPr>
          <p:spPr>
            <a:xfrm>
              <a:off x="4623647" y="4309615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î$lîḓè"/>
            <p:cNvSpPr>
              <a:spLocks/>
            </p:cNvSpPr>
            <p:nvPr/>
          </p:nvSpPr>
          <p:spPr bwMode="auto">
            <a:xfrm>
              <a:off x="4800549" y="4533508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íşḻïḍé"/>
            <p:cNvSpPr>
              <a:spLocks/>
            </p:cNvSpPr>
            <p:nvPr/>
          </p:nvSpPr>
          <p:spPr bwMode="auto">
            <a:xfrm>
              <a:off x="4762263" y="4495222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íṩ1íḋé"/>
            <p:cNvSpPr>
              <a:spLocks/>
            </p:cNvSpPr>
            <p:nvPr/>
          </p:nvSpPr>
          <p:spPr bwMode="auto">
            <a:xfrm>
              <a:off x="5003061" y="4542576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işļidé"/>
            <p:cNvSpPr>
              <a:spLocks/>
            </p:cNvSpPr>
            <p:nvPr/>
          </p:nvSpPr>
          <p:spPr bwMode="auto">
            <a:xfrm>
              <a:off x="4992985" y="4667508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ïṩḻîḓè"/>
            <p:cNvSpPr>
              <a:spLocks/>
            </p:cNvSpPr>
            <p:nvPr/>
          </p:nvSpPr>
          <p:spPr bwMode="auto">
            <a:xfrm>
              <a:off x="5003061" y="4638290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" name="išļíḓê"/>
            <p:cNvSpPr>
              <a:spLocks/>
            </p:cNvSpPr>
            <p:nvPr/>
          </p:nvSpPr>
          <p:spPr bwMode="auto">
            <a:xfrm>
              <a:off x="5003061" y="4610079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íSḻíde"/>
            <p:cNvSpPr>
              <a:spLocks/>
            </p:cNvSpPr>
            <p:nvPr/>
          </p:nvSpPr>
          <p:spPr bwMode="auto">
            <a:xfrm>
              <a:off x="4840850" y="4571794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" name="ïṡḷïḑe"/>
            <p:cNvSpPr txBox="1"/>
            <p:nvPr/>
          </p:nvSpPr>
          <p:spPr>
            <a:xfrm>
              <a:off x="803413" y="4271900"/>
              <a:ext cx="3820227" cy="338553"/>
            </a:xfrm>
            <a:prstGeom prst="rect">
              <a:avLst/>
            </a:prstGeom>
          </p:spPr>
          <p:txBody>
            <a:bodyPr vert="horz" wrap="non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9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9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5" name="íŝlíḑé"/>
            <p:cNvSpPr txBox="1"/>
            <p:nvPr/>
          </p:nvSpPr>
          <p:spPr>
            <a:xfrm>
              <a:off x="800901" y="4667508"/>
              <a:ext cx="3820227" cy="278343"/>
            </a:xfrm>
            <a:prstGeom prst="rect">
              <a:avLst/>
            </a:prstGeom>
          </p:spPr>
          <p:txBody>
            <a:bodyPr vert="horz" wrap="squar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5" name="íšḻíḋé"/>
          <p:cNvGrpSpPr/>
          <p:nvPr/>
        </p:nvGrpSpPr>
        <p:grpSpPr>
          <a:xfrm>
            <a:off x="1563809" y="5195114"/>
            <a:ext cx="4401929" cy="673951"/>
            <a:chOff x="800901" y="4271900"/>
            <a:chExt cx="4401929" cy="673951"/>
          </a:xfrm>
        </p:grpSpPr>
        <p:sp>
          <p:nvSpPr>
            <p:cNvPr id="16" name="îṩlîḓè"/>
            <p:cNvSpPr/>
            <p:nvPr/>
          </p:nvSpPr>
          <p:spPr>
            <a:xfrm>
              <a:off x="4623647" y="4309615"/>
              <a:ext cx="579183" cy="579183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" name="îṧ1îďé"/>
            <p:cNvSpPr>
              <a:spLocks/>
            </p:cNvSpPr>
            <p:nvPr/>
          </p:nvSpPr>
          <p:spPr bwMode="auto">
            <a:xfrm>
              <a:off x="4800549" y="4533508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8" name="iSļide"/>
            <p:cNvSpPr>
              <a:spLocks/>
            </p:cNvSpPr>
            <p:nvPr/>
          </p:nvSpPr>
          <p:spPr bwMode="auto">
            <a:xfrm>
              <a:off x="4762263" y="4495222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9" name="îṧḻîḋé"/>
            <p:cNvSpPr>
              <a:spLocks/>
            </p:cNvSpPr>
            <p:nvPr/>
          </p:nvSpPr>
          <p:spPr bwMode="auto">
            <a:xfrm>
              <a:off x="5003061" y="4542576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0" name="ïşḻîde"/>
            <p:cNvSpPr>
              <a:spLocks/>
            </p:cNvSpPr>
            <p:nvPr/>
          </p:nvSpPr>
          <p:spPr bwMode="auto">
            <a:xfrm>
              <a:off x="4992985" y="4667508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1" name="iŝlïḑè"/>
            <p:cNvSpPr>
              <a:spLocks/>
            </p:cNvSpPr>
            <p:nvPr/>
          </p:nvSpPr>
          <p:spPr bwMode="auto">
            <a:xfrm>
              <a:off x="5003061" y="4638290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2" name="îṧlîḓe"/>
            <p:cNvSpPr>
              <a:spLocks/>
            </p:cNvSpPr>
            <p:nvPr/>
          </p:nvSpPr>
          <p:spPr bwMode="auto">
            <a:xfrm>
              <a:off x="5003061" y="4610079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3" name="ïṡļíďè"/>
            <p:cNvSpPr>
              <a:spLocks/>
            </p:cNvSpPr>
            <p:nvPr/>
          </p:nvSpPr>
          <p:spPr bwMode="auto">
            <a:xfrm>
              <a:off x="4840850" y="4571794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4" name="î$ļiḓê"/>
            <p:cNvSpPr txBox="1"/>
            <p:nvPr/>
          </p:nvSpPr>
          <p:spPr>
            <a:xfrm>
              <a:off x="803413" y="4271900"/>
              <a:ext cx="3820227" cy="338553"/>
            </a:xfrm>
            <a:prstGeom prst="rect">
              <a:avLst/>
            </a:prstGeom>
          </p:spPr>
          <p:txBody>
            <a:bodyPr vert="horz" wrap="non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9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  <a:endParaRPr kumimoji="0" lang="zh-CN" altLang="en-US" sz="1800" b="1" i="0" u="none" strike="noStrike" kern="9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îslîḓê"/>
            <p:cNvSpPr txBox="1"/>
            <p:nvPr/>
          </p:nvSpPr>
          <p:spPr>
            <a:xfrm>
              <a:off x="800901" y="4667508"/>
              <a:ext cx="3820227" cy="278343"/>
            </a:xfrm>
            <a:prstGeom prst="rect">
              <a:avLst/>
            </a:prstGeom>
          </p:spPr>
          <p:txBody>
            <a:bodyPr vert="horz" wrap="square" lIns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551" y="-1003039"/>
            <a:ext cx="5124450" cy="830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0c69b4e-945a-44e8-b2e1-80bc7776858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16101" y="986131"/>
            <a:ext cx="10900064" cy="4664719"/>
            <a:chOff x="644236" y="1464433"/>
            <a:chExt cx="10900064" cy="4664719"/>
          </a:xfrm>
        </p:grpSpPr>
        <p:sp>
          <p:nvSpPr>
            <p:cNvPr id="5" name="ïsḻîḑe">
              <a:extLst>
                <a:ext uri="{FF2B5EF4-FFF2-40B4-BE49-F238E27FC236}">
                  <a16:creationId xmlns="" xmlns:a16="http://schemas.microsoft.com/office/drawing/2014/main" id="{A1D2EB8B-923C-4E9C-AA38-9C3BE677EA39}"/>
                </a:ext>
              </a:extLst>
            </p:cNvPr>
            <p:cNvSpPr/>
            <p:nvPr/>
          </p:nvSpPr>
          <p:spPr>
            <a:xfrm>
              <a:off x="644236" y="3033778"/>
              <a:ext cx="10900064" cy="1641764"/>
            </a:xfrm>
            <a:custGeom>
              <a:avLst/>
              <a:gdLst>
                <a:gd name="connsiteX0" fmla="*/ 0 w 10900064"/>
                <a:gd name="connsiteY0" fmla="*/ 1641764 h 1641764"/>
                <a:gd name="connsiteX1" fmla="*/ 2130137 w 10900064"/>
                <a:gd name="connsiteY1" fmla="*/ 1620982 h 1641764"/>
                <a:gd name="connsiteX2" fmla="*/ 4312228 w 10900064"/>
                <a:gd name="connsiteY2" fmla="*/ 51955 h 1641764"/>
                <a:gd name="connsiteX3" fmla="*/ 5652655 w 10900064"/>
                <a:gd name="connsiteY3" fmla="*/ 966355 h 1641764"/>
                <a:gd name="connsiteX4" fmla="*/ 7439891 w 10900064"/>
                <a:gd name="connsiteY4" fmla="*/ 353291 h 1641764"/>
                <a:gd name="connsiteX5" fmla="*/ 10900064 w 10900064"/>
                <a:gd name="connsiteY5" fmla="*/ 0 h 164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0064" h="1641764">
                  <a:moveTo>
                    <a:pt x="0" y="1641764"/>
                  </a:moveTo>
                  <a:lnTo>
                    <a:pt x="2130137" y="1620982"/>
                  </a:lnTo>
                  <a:lnTo>
                    <a:pt x="4312228" y="51955"/>
                  </a:lnTo>
                  <a:lnTo>
                    <a:pt x="5652655" y="966355"/>
                  </a:lnTo>
                  <a:lnTo>
                    <a:pt x="7439891" y="353291"/>
                  </a:lnTo>
                  <a:lnTo>
                    <a:pt x="10900064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" name="iS1iďe">
              <a:extLst>
                <a:ext uri="{FF2B5EF4-FFF2-40B4-BE49-F238E27FC236}">
                  <a16:creationId xmlns="" xmlns:a16="http://schemas.microsoft.com/office/drawing/2014/main" id="{335E674C-9A5C-4762-9F2D-3A5ABBFB9621}"/>
                </a:ext>
              </a:extLst>
            </p:cNvPr>
            <p:cNvSpPr/>
            <p:nvPr/>
          </p:nvSpPr>
          <p:spPr>
            <a:xfrm>
              <a:off x="2063552" y="4255680"/>
              <a:ext cx="648072" cy="2565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2017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ïS1ïḑe">
              <a:extLst>
                <a:ext uri="{FF2B5EF4-FFF2-40B4-BE49-F238E27FC236}">
                  <a16:creationId xmlns="" xmlns:a16="http://schemas.microsoft.com/office/drawing/2014/main" id="{3D49E8D4-AD0B-450F-BAD0-360A3E784E89}"/>
                </a:ext>
              </a:extLst>
            </p:cNvPr>
            <p:cNvSpPr/>
            <p:nvPr/>
          </p:nvSpPr>
          <p:spPr>
            <a:xfrm>
              <a:off x="4652914" y="3471490"/>
              <a:ext cx="648072" cy="2565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2018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iSlídè">
              <a:extLst>
                <a:ext uri="{FF2B5EF4-FFF2-40B4-BE49-F238E27FC236}">
                  <a16:creationId xmlns="" xmlns:a16="http://schemas.microsoft.com/office/drawing/2014/main" id="{AF2CBD3C-6326-41D4-8D1E-769A608DEA77}"/>
                </a:ext>
              </a:extLst>
            </p:cNvPr>
            <p:cNvSpPr/>
            <p:nvPr/>
          </p:nvSpPr>
          <p:spPr>
            <a:xfrm>
              <a:off x="6095868" y="3394260"/>
              <a:ext cx="648072" cy="2565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2019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iS1íďe">
              <a:extLst>
                <a:ext uri="{FF2B5EF4-FFF2-40B4-BE49-F238E27FC236}">
                  <a16:creationId xmlns="" xmlns:a16="http://schemas.microsoft.com/office/drawing/2014/main" id="{86387DFC-6002-4AF5-8622-50AA15D8A2AC}"/>
                </a:ext>
              </a:extLst>
            </p:cNvPr>
            <p:cNvSpPr/>
            <p:nvPr/>
          </p:nvSpPr>
          <p:spPr>
            <a:xfrm>
              <a:off x="8001619" y="3695527"/>
              <a:ext cx="648072" cy="2565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2020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4" name="is1íḍè">
              <a:extLst>
                <a:ext uri="{FF2B5EF4-FFF2-40B4-BE49-F238E27FC236}">
                  <a16:creationId xmlns="" xmlns:a16="http://schemas.microsoft.com/office/drawing/2014/main" id="{BC3AC07E-D526-4B51-8E2C-A690C2630F98}"/>
                </a:ext>
              </a:extLst>
            </p:cNvPr>
            <p:cNvSpPr txBox="1"/>
            <p:nvPr/>
          </p:nvSpPr>
          <p:spPr>
            <a:xfrm>
              <a:off x="669925" y="5202306"/>
              <a:ext cx="5163035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Supporting Text here.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You can use the icon library in </a:t>
              </a:r>
              <a:r>
                <a:rPr kumimoji="0" lang="en-US" altLang="zh-CN" sz="9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iSlide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</a:t>
              </a:r>
              <a:r>
                <a:rPr kumimoji="0" lang="en-US" altLang="zh-CN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to filter and replace existing icon elements with one click.</a:t>
              </a:r>
            </a:p>
          </p:txBody>
        </p:sp>
        <p:sp>
          <p:nvSpPr>
            <p:cNvPr id="15" name="îş1ïḍê">
              <a:extLst>
                <a:ext uri="{FF2B5EF4-FFF2-40B4-BE49-F238E27FC236}">
                  <a16:creationId xmlns="" xmlns:a16="http://schemas.microsoft.com/office/drawing/2014/main" id="{AF45B0D6-F597-4043-A1F5-CD37959EF209}"/>
                </a:ext>
              </a:extLst>
            </p:cNvPr>
            <p:cNvSpPr txBox="1"/>
            <p:nvPr/>
          </p:nvSpPr>
          <p:spPr>
            <a:xfrm>
              <a:off x="669925" y="4730485"/>
              <a:ext cx="5163035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</a:p>
          </p:txBody>
        </p:sp>
        <p:sp>
          <p:nvSpPr>
            <p:cNvPr id="16" name="íṣḷiḋe">
              <a:extLst>
                <a:ext uri="{FF2B5EF4-FFF2-40B4-BE49-F238E27FC236}">
                  <a16:creationId xmlns="" xmlns:a16="http://schemas.microsoft.com/office/drawing/2014/main" id="{FDCED61D-3574-4422-B155-D7D12FFE7C4A}"/>
                </a:ext>
              </a:extLst>
            </p:cNvPr>
            <p:cNvSpPr txBox="1"/>
            <p:nvPr/>
          </p:nvSpPr>
          <p:spPr>
            <a:xfrm>
              <a:off x="8001619" y="4475501"/>
              <a:ext cx="3518869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Supporting Text here.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You can use the icon library in </a:t>
              </a:r>
              <a:r>
                <a:rPr kumimoji="0" lang="en-US" altLang="zh-CN" sz="9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iSlide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</a:t>
              </a:r>
              <a:r>
                <a:rPr kumimoji="0" lang="en-US" altLang="zh-CN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to filter and replace existing icon elements with one click.</a:t>
              </a:r>
            </a:p>
          </p:txBody>
        </p:sp>
        <p:sp>
          <p:nvSpPr>
            <p:cNvPr id="17" name="îṣ1iḓê">
              <a:extLst>
                <a:ext uri="{FF2B5EF4-FFF2-40B4-BE49-F238E27FC236}">
                  <a16:creationId xmlns="" xmlns:a16="http://schemas.microsoft.com/office/drawing/2014/main" id="{83B5A596-5A33-4765-A7F0-922F54921884}"/>
                </a:ext>
              </a:extLst>
            </p:cNvPr>
            <p:cNvSpPr txBox="1"/>
            <p:nvPr/>
          </p:nvSpPr>
          <p:spPr>
            <a:xfrm>
              <a:off x="8001619" y="4003680"/>
              <a:ext cx="3518869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</a:p>
          </p:txBody>
        </p:sp>
        <p:sp>
          <p:nvSpPr>
            <p:cNvPr id="18" name="iŝliḓê">
              <a:extLst>
                <a:ext uri="{FF2B5EF4-FFF2-40B4-BE49-F238E27FC236}">
                  <a16:creationId xmlns="" xmlns:a16="http://schemas.microsoft.com/office/drawing/2014/main" id="{E429FB74-DF70-4637-A80D-638700536E4E}"/>
                </a:ext>
              </a:extLst>
            </p:cNvPr>
            <p:cNvSpPr txBox="1"/>
            <p:nvPr/>
          </p:nvSpPr>
          <p:spPr>
            <a:xfrm>
              <a:off x="6095868" y="1936254"/>
              <a:ext cx="4005000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Supporting Text here.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You can use the icon library in </a:t>
              </a:r>
              <a:r>
                <a:rPr kumimoji="0" lang="en-US" altLang="zh-CN" sz="9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iSlide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</a:t>
              </a:r>
              <a:r>
                <a:rPr kumimoji="0" lang="en-US" altLang="zh-CN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to filter and replace existing icon elements with one click.</a:t>
              </a:r>
            </a:p>
          </p:txBody>
        </p:sp>
        <p:sp>
          <p:nvSpPr>
            <p:cNvPr id="19" name="íšlïďê">
              <a:extLst>
                <a:ext uri="{FF2B5EF4-FFF2-40B4-BE49-F238E27FC236}">
                  <a16:creationId xmlns="" xmlns:a16="http://schemas.microsoft.com/office/drawing/2014/main" id="{9795CD3E-ECB6-4684-BC1D-AAF18DC9CE82}"/>
                </a:ext>
              </a:extLst>
            </p:cNvPr>
            <p:cNvSpPr txBox="1"/>
            <p:nvPr/>
          </p:nvSpPr>
          <p:spPr>
            <a:xfrm>
              <a:off x="6095868" y="1464433"/>
              <a:ext cx="4005000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</a:p>
          </p:txBody>
        </p:sp>
        <p:sp>
          <p:nvSpPr>
            <p:cNvPr id="20" name="iṩļîḋé">
              <a:extLst>
                <a:ext uri="{FF2B5EF4-FFF2-40B4-BE49-F238E27FC236}">
                  <a16:creationId xmlns="" xmlns:a16="http://schemas.microsoft.com/office/drawing/2014/main" id="{A657159D-C7A0-4CB0-8D21-8C30DEFAD9EA}"/>
                </a:ext>
              </a:extLst>
            </p:cNvPr>
            <p:cNvSpPr txBox="1"/>
            <p:nvPr/>
          </p:nvSpPr>
          <p:spPr>
            <a:xfrm>
              <a:off x="1565526" y="2373558"/>
              <a:ext cx="3426308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Supporting Text here.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You can use the icon library in </a:t>
              </a:r>
              <a:r>
                <a:rPr kumimoji="0" lang="en-US" altLang="zh-CN" sz="9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iSlide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</a:t>
              </a:r>
              <a:r>
                <a:rPr kumimoji="0" lang="en-US" altLang="zh-CN" sz="9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to filter and replace existing icon elements with one click.</a:t>
              </a:r>
            </a:p>
          </p:txBody>
        </p:sp>
        <p:sp>
          <p:nvSpPr>
            <p:cNvPr id="21" name="isļídè">
              <a:extLst>
                <a:ext uri="{FF2B5EF4-FFF2-40B4-BE49-F238E27FC236}">
                  <a16:creationId xmlns="" xmlns:a16="http://schemas.microsoft.com/office/drawing/2014/main" id="{B275B57E-DCF4-44E8-9338-A4AF7E4A5912}"/>
                </a:ext>
              </a:extLst>
            </p:cNvPr>
            <p:cNvSpPr txBox="1"/>
            <p:nvPr/>
          </p:nvSpPr>
          <p:spPr>
            <a:xfrm>
              <a:off x="1565526" y="1901737"/>
              <a:ext cx="3426308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094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DF50913-7940-4369-916E-C938C97419F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xwXEw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scFxM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xwXEy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7HBcT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7HBcT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7HBcT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7HBcT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7HBcT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7XBcTGpPNTPZDAAAyRkAABcAAAB1bml2ZXJzYWwvdW5pdmVyc2FsLnBuZ+2Ze1iSedrHH8fGmiattsxzVjMddiZ1aVTyvJajNY6Rp8wjJmuWIp5CJDk44+xYU+q07mhlylSTqCiGjVKgoJvCzpKaIYISUMMICSIqCaIg79PUXu97vfvX+/7tH1zw/Pj8fvdzf+/DdT/Xc/nkiQjbjc4bAQCwPX4sLAYArF0A4L2rG2zAlfJ/3fsW/LIqiok4AlCHXafBi3VZoVGhAECr/tB05n3w+oP8Y4lFAGD3+M3HipvX/BcAcEo7HhYaV5KmkURRPp4yc19io1hlPQD9yI7+qOsNl6hxx/q27B04GPZ+6KZjfxN8sy76+abd3yd+3L/h6z3Wf/iaMW/13o2J894fmEe0S+z9hjHTshHH9dPE549mMVoZzFb3YfM0NbjovE8UibhqVMmrQ9LwSy8rsqhwth0A3B8/V6G6pLqMZdi7kAjL55mHAKCP2vop58IOFyjq+TmHdQAgSlgcTETijFN1mvdAHypahx/GcU+hP7MCnYhvKJjuIJpzArYBwIuTAqc6hhOIcP8AyvLnb0Tgzz0DoDZbdvsCQNkGGrgj7JItAOw6ggT/2pphDQCXtqyha+gauoauoWvoGrqGrqFr6Bq6hv7/0YLpK16s0yB5C/p/Pdp1uws0T5qS2nsRvfgs0qudsMwnURtLfr1cekJCZeDRAWp9sdgK6FtV0NKhdswDKn2dMK00t2M+wyNZfXWRyWOBS/u5vFIuJ4uE714erSaMSUWl8RIpQyLRg89bzOrg5VeN+AdGR5+0tlx1N/YUL+Vn2pynKliSuWLowiBTHhXe6/3KwHjDu6oFCfAg/lDy8svNxIfLc483aw9bRoirOtWgAzxQx4OvLlQZf+sxSEvperOWYGCKFUOGSA/oSL0A71u7siKzEMQ9BatUg5rB/Sc2hds91YhV3KgUY9uMqfd1S3un+JFlzA5pT9DgU0fC/BX4z+IgSiYDDQuV0JVmG7OUVhAdSUVh6EHc5lAx3iDB+JapFV6pLJyxSvdJnMrkLKpd0bItMxceuTp1aT89lE0KWX51l/71XZvXctYBmXkWI/w2oz2B3IXygCoE8js2cz55psAO8fTOj5QFbvW1lNx2Xge3cIgkDPCahoWpO/EXP/g+Pm8m0PC8SKOe++N0N368vegLVXDwCHReX1U5G566HVSl1SbL5xWF79yD5j3J/nHSdp26YQZbllDXxZsq6JnU6vp6pYKOvmZSnfXCRh6jQ6XcOFBAqjztxBPIz+CexZcbjLGXtDhlQO79TeqdH1WkReQ+XsLyC7uG5PO3vqtkzl8+p+JHAqxTpI8xHWxyk1ifSB9uaVlhiPVHL1VaVz6OKq4sd24btuagcZ0FhjF8Z482+2QambehjcQl29mvQ9yHl+tpXzpVVzj/0yvkXjMxj5EnDAq3661afrSTLK51GYWQMNJZzv47l2FeVktJbjxZr77xDmolS+JPbiKQG4UG6ADnGqevox5KwVQpMbUBPn1u2sYaoQTzkW+ttXYZ65fuhTCeSTlLN3X3m8Dg0oQ0daEYJYMwlIgjGAngSrZr8ZvSnj+IXkkHJfxOld+KWjHs9a3ytiFIeiYK70MpVmeHHJwxCRgZvoY2mkrY6sJUU13K5LcWHO4ESIKvo9W3Wpd1LEmwqEJ0+JnjElr3rb/3Wckhe2d0Gw7TFpyIPjDmWqLD+KpMBc1xN9gPIJQp7pljmTjSnWGXOh/k8jCn6d19ZViX3YPKcA/wvUGZEsKbkzsxUixZspm5zMlA+Gn8tY5gVHPqRM3fnzbs/zwHCGBdDzi4/qu/jBGooYaHeSqWY2h0uZEB/8QmYkvVUjMfcoAkbOHdWD/v00cSJtotZYnBMKZEBHkaHnkYkpCmVQM7b0T2+ubTVChQcdyyt780nu51FhR3RsReOuBbFWdNh1xKzsJu4P3JjpQ0WYy9RZoUoq/HOBVAFAKA+IQC28Yx6hwGIi5dnVKsoL4JbYCT620W0GyMsu5ox13PonVPPOmZsXOulNJgaqxXtjturn9SucrQRb6RXnE9pCg5z9HDrEpgM3zYBOUTnbREXingebF7Lq4alfS0E8ahPEKR+pBKiW2IqYvXqS745dWj4E8Y6O4WcYz4MAmKQuRGmJndd1clLcYuC8iF1DKe+7MJxGH1QbdOr28RLPZu37KHs0ZRi8M/RkIsJgvJiGF5PiE3zDKsRHA3iqx3eDZb4m3zfPEiG8UgmJfHeS3Qe9mrSw000zpFDSzYL4C46TfDqKYaTG5fxM31JntAh5VXdqNajfYZPgLfak37XPP5meqo2FS4R1HzUfY7g4eRN2t5Q2/tjIDVL2NxZu82QQBPeycd9iNfhVX+X/srXaDDw+7XTvJxfpF5bLN+4pCObNOFirJ31XUyVfpf2pKz6iECfaVufJBzXeakHitOyL8qSgoXiNj1esluFW1UUxM1YLNFGOReEcW/LmsoZqht0kOU80JydpLdBS7ZdrHIwWWqmmiSTxgRQBq/yUpXQifaXdnqK3kZz3z11gLWWYw7hvw7zZ27wMOfjqFFV1eiSMg9//aCY5r9mQ8myMp0GtwQH2v7Xc7T5PCwsYB5H+LOTcL0RwfrnOr4UTqgFOd8iKWF2Mh5RynFAk3NG718BN3juRQNBbYH9KAwyebxhrabCtgXZ1tEByTBE2FI5Bydbc5d1JEsphkrCEWXnUa3yyf/p9kulDMctbP85daNPoJdPayOaES7sRDsq94jCphH+E9j59uTY93Oeiu0FPH+B6iG3OxWcVA3s7soFflEnJjNVPBubia1GnU9oUiTsHASLYUwNNNxx8bKF69F7Ew0z2SFJPfO/eNDuvEXGKHz4qvbFcO1W93upxpwrr5RCAJmchosePMtrmVHGt/0C8fx5GbEnwKDbztaa6f6GE251grjFb58S+sUHDkZQYeB9SMe8+5G4EZ+Wk3li6Byme5iw8YfboY3D8kSnDirQVpRMzecDvPd6vKhZYkbcqo6SC9KPDlmjW5ISMNOIW8kdY9Pe364lPS7ed6Ugn8CrJYZ5WRXjiZnJjh70vtpKifcqSLEw+Is8ASNb/sbumKHpvWd585iCPFQND+YFk16NRbHG77mY7fb5b+DukNVc8Xd9GJ9bvqF7IkkMvPgixyJjvaZdMKZH5hnKr31ewYRvXpfx6z4Myk3fW0vMEWOFX8WeNu88EFXRHt4leLuRPMX+Nfw6BXEePuDqChdLhXy2/VaGiRPfhISvULWf95CymmgSeyz5Z2Re3xVELB2cgc4P60efeAfmO20XRy49KKcIoQT8YuzTG1hv0lPZwcFpFQtqt6nlrJm7v7eKr6Xu5FQ7xrFjFYxVL+e2M8Y24Xh/8gm0McO8diO8eVKf2LYMXPPcE+aLYtrROwiNKOIb1tD13N39OH4hpDgH5qNCJfa7BuT+xd1C/dbCvx89rkpK82lyBLbxdPN3DB6SPdWl5rlXzH4CITTNrRydRpG9I8N8VKGmF/zKe5geDTptaVwaJ+iWKLLdJfoCmouRlMcfkFJm4TfgJV9+AnWRHRxiH7bNWcbMNLzhkFPFk20tO+C+LPSpZcVI9L4hqN3VAV+h9t1ikwV4p4Wry3FHOQOPrWlPgIzbCLCgPvyFZhfj8FZqut/dP5PE6g/r5xJyEAUGhemxHvuXCjnd6bMfrV+57k6uVT4vzbLf58EcmZbVPr+tmRlnABO8n891xKK/HKAQ4+FPvz37UNuM1FAlW4ii+S2aK680iReD+ZM7OJohHvXSrp7BuKZW3i8bPS03Yk6mTjfUTA4/s4OV7K0N144CpYjl4LQM4XS2LFcC2hoe69RUa/RayORX6pgomL4Fstj99X8nPQkUEKhw4Aa9mLY+rRnFSp/SMNQ8oJVJSOzftjGqqCm7WVDs5wcY++Pb4cGvxFZCzgKfm52zK3DBFkW6ti3bNtqIbQhA9tiFnQQzeriXbxeTTtdykCkD2l2Ek3zemNn9euIOfQE2k2Cts4nVJkt0Fk007R5Qjkf0ibj2Zkt3uMTAb6e2YLZpHOwYONv45Yg3CneuL8k08oSy8XvIxwXZDZyIfcAJEYlk4kye0r+RZr7WNojBjf9Wo4kuRnmue4kPEbeQm7MlmeUTP2QMFzbkpnTMNsJACeievuLvuunqUvm48op3X+cV0iktOgY7cl9rgvUrMGjeOJdO/cWfua5wJWZB1kVdWOBt60AnDjlJ9oLT72bF0FMJ7qvH+TQB7tyhMOrvJXlmocP/DsUaDU4bcO3/cegDjbIrADrd+8OWMsqSvE+AOi73fqZp1kZYjmf9R4AuLb6y5+p2DUwKDil62Lw0fxE5NhrUDtK6hYASE8Q2CMY9i4+ZnDaTcO/eUnxBXi+Oi4iDmbKS2pf3ex/usHj6saiT8BV4PjnJ8KoR9K//i9QSwMEFAACAAgA7XBcTGp9wY1LAAAAagAAABsAAAB1bml2ZXJzYWwvdW5pdmVyc2FsLnBuZy54bWyzsa/IzVEoSy0qzszPs1Uy1DNQsrfj5bIpKEoty0wtV6gAigEFIUBJoRLINUJwyzNTSjJslczNkZRkpGamZ5TYKpmaW8AF9YFGAgBQSwECAAAUAAIACADscFxMFQ6tKGQEAAAHEQAAHQAAAAAAAAABAAAAAAAAAAAAdW5pdmVyc2FsL2NvbW1vbl9tZXNzYWdlcy5sbmdQSwECAAAUAAIACADscFxMCH4LIykDAACGDAAAJwAAAAAAAAABAAAAAACfBAAAdW5pdmVyc2FsL2ZsYXNoX3B1Ymxpc2hpbmdfc2V0dGluZ3MueG1sUEsBAgAAFAACAAgA7HBcTLX8CWS6AgAAVQoAACEAAAAAAAAAAQAAAAAADQgAAHVuaXZlcnNhbC9mbGFzaF9za2luX3NldHRpbmdzLnhtbFBLAQIAABQAAgAIAOxwXEwqlg9n/gIAAJcLAAAmAAAAAAAAAAEAAAAAAAYLAAB1bml2ZXJzYWwvaHRtbF9wdWJsaXNoaW5nX3NldHRpbmdzLnhtbFBLAQIAABQAAgAIAOxwXExocVKRmgEAAB8GAAAfAAAAAAAAAAEAAAAAAEgOAAB1bml2ZXJzYWwvaHRtbF9za2luX3NldHRpbmdzLmpzUEsBAgAAFAACAAgA7HBcTD08L9HBAAAA5QEAABoAAAAAAAAAAQAAAAAAHxAAAHVuaXZlcnNhbC9pMThuX3ByZXNldHMueG1sUEsBAgAAFAACAAgA7HBcTJr5lmRrAAAAawAAABwAAAAAAAAAAQAAAAAAGBEAAHVuaXZlcnNhbC9sb2NhbF9zZXR0aW5ncy54bWxQSwECAAAUAAIACABElFdHI7RO+/sCAACwCAAAFAAAAAAAAAABAAAAAAC9EQAAdW5pdmVyc2FsL3BsYXllci54bWxQSwECAAAUAAIACADscFxMsIcj9GwBAAD3AgAAKQAAAAAAAAABAAAAAADqFAAAdW5pdmVyc2FsL3NraW5fY3VzdG9taXphdGlvbl9zZXR0aW5ncy54bWxQSwECAAAUAAIACADtcFxMak81M9kMAADJGQAAFwAAAAAAAAAAAAAAAACdFgAAdW5pdmVyc2FsL3VuaXZlcnNhbC5wbmdQSwECAAAUAAIACADtcFxMan3BjUsAAABqAAAAGwAAAAAAAAABAAAAAACrIwAAdW5pdmVyc2FsL3VuaXZlcnNhbC5wbmcueG1sUEsFBgAAAAALAAsASQMAAC8kAAAAAA=="/>
  <p:tag name="ISPRING_PRESENTATION_TITLE" val="清明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e761ab-ee15-4939-bf98-0cffbcbee3e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7f59a45-0e04-4eeb-b538-f45472eebcf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0d4233-bf96-4b0c-b35c-5425b20cb38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6ab6869-c7e5-48de-9254-c051d5a836c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e2e2063-d604-42ad-a1b5-78665c6d5c9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fddb3fb-de8a-444b-a230-24ad85acf15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e96e51e-8745-4ea6-944e-cbefeb4d833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99516d9-54cd-4d08-9d00-1ffb716143c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0c69b4e-945a-44e8-b2e1-80bc7776858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49f9ccc-a929-4188-b388-239f9859b9d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8acced5-30e5-4229-a57f-0318e8f4621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a0f326a-df98-4e10-a955-b1feed6286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47dcd77-3a42-424e-b70e-e9bdc37a63bd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663A"/>
      </a:accent1>
      <a:accent2>
        <a:srgbClr val="11853D"/>
      </a:accent2>
      <a:accent3>
        <a:srgbClr val="719934"/>
      </a:accent3>
      <a:accent4>
        <a:srgbClr val="1C663A"/>
      </a:accent4>
      <a:accent5>
        <a:srgbClr val="11853D"/>
      </a:accent5>
      <a:accent6>
        <a:srgbClr val="719934"/>
      </a:accent6>
      <a:hlink>
        <a:srgbClr val="FFFFFF"/>
      </a:hlink>
      <a:folHlink>
        <a:srgbClr val="FFFFF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2052</Words>
  <Application>Microsoft Office PowerPoint</Application>
  <PresentationFormat>自定义</PresentationFormat>
  <Paragraphs>250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Windows User</cp:lastModifiedBy>
  <cp:revision>25</cp:revision>
  <dcterms:created xsi:type="dcterms:W3CDTF">2018-03-24T14:54:08Z</dcterms:created>
  <dcterms:modified xsi:type="dcterms:W3CDTF">2019-04-03T01:58:22Z</dcterms:modified>
</cp:coreProperties>
</file>