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 id="279"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000C"/>
    <a:srgbClr val="BE050C"/>
    <a:srgbClr val="F3CD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181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304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30105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64358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9671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300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3889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190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6800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5538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5800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7029828" y="54214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161665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journey.yanj.cn/" TargetMode="Externa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图片 5" descr="3447c54a548e1654d7c7bc a217b73dd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96695" y="298450"/>
            <a:ext cx="9452610" cy="4480560"/>
          </a:xfrm>
          <a:prstGeom prst="rect">
            <a:avLst/>
          </a:prstGeom>
        </p:spPr>
      </p:pic>
      <p:sp>
        <p:nvSpPr>
          <p:cNvPr id="19" name="TextBox 18"/>
          <p:cNvSpPr txBox="1"/>
          <p:nvPr/>
        </p:nvSpPr>
        <p:spPr>
          <a:xfrm>
            <a:off x="3481705" y="4625340"/>
            <a:ext cx="5339715" cy="651510"/>
          </a:xfrm>
          <a:prstGeom prst="rect">
            <a:avLst/>
          </a:prstGeom>
          <a:noFill/>
        </p:spPr>
        <p:txBody>
          <a:bodyPr wrap="square" lIns="42969" tIns="21484" rIns="42969" bIns="21484" rtlCol="0">
            <a:spAutoFit/>
          </a:bodyPr>
          <a:lstStyle/>
          <a:p>
            <a:pPr algn="dist"/>
            <a:r>
              <a:rPr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聚焦两会</a:t>
            </a:r>
            <a:r>
              <a:rPr lang="zh-CN" altLang="en-US"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通用</a:t>
            </a:r>
            <a:r>
              <a:rPr lang="en-US" altLang="zh-CN"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PPT</a:t>
            </a:r>
            <a:r>
              <a:rPr lang="zh-CN" altLang="zh-CN" sz="4000" b="1" spc="-163" dirty="0">
                <a:solidFill>
                  <a:srgbClr val="CD000C"/>
                </a:solidFill>
                <a:effectLst>
                  <a:outerShdw blurRad="38100" dist="38100" dir="2700000" algn="tl">
                    <a:srgbClr val="000000">
                      <a:alpha val="43137"/>
                    </a:srgbClr>
                  </a:outerShdw>
                </a:effectLst>
                <a:latin typeface="黑体" panose="02010600030101010101" charset="-122"/>
                <a:ea typeface="黑体" panose="02010600030101010101" charset="-122"/>
              </a:rPr>
              <a:t>模板</a:t>
            </a:r>
          </a:p>
        </p:txBody>
      </p:sp>
      <p:sp>
        <p:nvSpPr>
          <p:cNvPr id="39" name="TextBox 38"/>
          <p:cNvSpPr txBox="1"/>
          <p:nvPr/>
        </p:nvSpPr>
        <p:spPr>
          <a:xfrm>
            <a:off x="7325725" y="5269136"/>
            <a:ext cx="1838419" cy="305435"/>
          </a:xfrm>
          <a:prstGeom prst="rect">
            <a:avLst/>
          </a:prstGeom>
          <a:noFill/>
        </p:spPr>
        <p:txBody>
          <a:bodyPr wrap="square" lIns="42969" tIns="21484" rIns="42969" bIns="21484" rtlCol="0">
            <a:spAutoFit/>
          </a:bodyPr>
          <a:lstStyle/>
          <a:p>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内容非常全面</a:t>
            </a:r>
          </a:p>
        </p:txBody>
      </p:sp>
      <p:grpSp>
        <p:nvGrpSpPr>
          <p:cNvPr id="12" name="组合 11"/>
          <p:cNvGrpSpPr/>
          <p:nvPr/>
        </p:nvGrpSpPr>
        <p:grpSpPr>
          <a:xfrm>
            <a:off x="3492641" y="5244371"/>
            <a:ext cx="1732356" cy="354965"/>
            <a:chOff x="1764681" y="6696521"/>
            <a:chExt cx="3528392" cy="708122"/>
          </a:xfrm>
        </p:grpSpPr>
        <p:sp>
          <p:nvSpPr>
            <p:cNvPr id="36" name="TextBox 35"/>
            <p:cNvSpPr txBox="1"/>
            <p:nvPr/>
          </p:nvSpPr>
          <p:spPr>
            <a:xfrm>
              <a:off x="1764681" y="6696521"/>
              <a:ext cx="3096858" cy="708122"/>
            </a:xfrm>
            <a:prstGeom prst="rect">
              <a:avLst/>
            </a:prstGeom>
            <a:noFill/>
          </p:spPr>
          <p:txBody>
            <a:bodyPr wrap="square" rtlCol="0">
              <a:spAutoFit/>
            </a:bodyPr>
            <a:lstStyle/>
            <a:p>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两会</a:t>
              </a:r>
              <a:r>
                <a:rPr lang="en-US" altLang="zh-CN" sz="1730" dirty="0">
                  <a:solidFill>
                    <a:schemeClr val="bg2">
                      <a:lumMod val="10000"/>
                    </a:schemeClr>
                  </a:solidFill>
                  <a:latin typeface="方正兰亭细黑_GBK" panose="02000000000000000000" pitchFamily="2" charset="-122"/>
                  <a:ea typeface="方正兰亭细黑_GBK" panose="02000000000000000000" pitchFamily="2" charset="-122"/>
                </a:rPr>
                <a:t>PPT</a:t>
              </a:r>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通用</a:t>
              </a:r>
            </a:p>
          </p:txBody>
        </p:sp>
        <p:sp>
          <p:nvSpPr>
            <p:cNvPr id="13" name="等腰三角形 12"/>
            <p:cNvSpPr/>
            <p:nvPr/>
          </p:nvSpPr>
          <p:spPr>
            <a:xfrm rot="5400000">
              <a:off x="4960908" y="6838941"/>
              <a:ext cx="364395" cy="29993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bg2">
                    <a:lumMod val="10000"/>
                  </a:schemeClr>
                </a:solidFill>
              </a:endParaRPr>
            </a:p>
          </p:txBody>
        </p:sp>
      </p:grpSp>
      <p:grpSp>
        <p:nvGrpSpPr>
          <p:cNvPr id="7" name="组合 6"/>
          <p:cNvGrpSpPr/>
          <p:nvPr/>
        </p:nvGrpSpPr>
        <p:grpSpPr>
          <a:xfrm>
            <a:off x="5289153" y="5244371"/>
            <a:ext cx="1950326" cy="354965"/>
            <a:chOff x="5509097" y="6696521"/>
            <a:chExt cx="3972343" cy="708122"/>
          </a:xfrm>
        </p:grpSpPr>
        <p:sp>
          <p:nvSpPr>
            <p:cNvPr id="8" name="TextBox 37"/>
            <p:cNvSpPr txBox="1"/>
            <p:nvPr/>
          </p:nvSpPr>
          <p:spPr>
            <a:xfrm>
              <a:off x="5509097" y="6696521"/>
              <a:ext cx="3744415" cy="708122"/>
            </a:xfrm>
            <a:prstGeom prst="rect">
              <a:avLst/>
            </a:prstGeom>
            <a:noFill/>
          </p:spPr>
          <p:txBody>
            <a:bodyPr wrap="square" rtlCol="0">
              <a:spAutoFit/>
            </a:bodyPr>
            <a:lstStyle/>
            <a:p>
              <a:r>
                <a:rPr lang="zh-CN" altLang="en-US" sz="1730" dirty="0">
                  <a:solidFill>
                    <a:schemeClr val="bg2">
                      <a:lumMod val="10000"/>
                    </a:schemeClr>
                  </a:solidFill>
                  <a:latin typeface="方正兰亭细黑_GBK" panose="02000000000000000000" pitchFamily="2" charset="-122"/>
                  <a:ea typeface="方正兰亭细黑_GBK" panose="02000000000000000000" pitchFamily="2" charset="-122"/>
                </a:rPr>
                <a:t>会打字就能修改</a:t>
              </a:r>
            </a:p>
          </p:txBody>
        </p:sp>
        <p:sp>
          <p:nvSpPr>
            <p:cNvPr id="9" name="等腰三角形 8"/>
            <p:cNvSpPr/>
            <p:nvPr/>
          </p:nvSpPr>
          <p:spPr>
            <a:xfrm rot="5400000">
              <a:off x="9149275" y="6838942"/>
              <a:ext cx="364395" cy="299934"/>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a:solidFill>
                  <a:schemeClr val="bg2">
                    <a:lumMod val="10000"/>
                  </a:schemeClr>
                </a:solidFill>
              </a:endParaRPr>
            </a:p>
          </p:txBody>
        </p:sp>
      </p:grpSp>
      <p:pic>
        <p:nvPicPr>
          <p:cNvPr id="14" name="图片 13" descr="8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91600" y="35560"/>
            <a:ext cx="3044825" cy="2235200"/>
          </a:xfrm>
          <a:prstGeom prst="rect">
            <a:avLst/>
          </a:prstGeom>
        </p:spPr>
      </p:pic>
    </p:spTree>
  </p:cSld>
  <p:clrMapOvr>
    <a:masterClrMapping/>
  </p:clrMapOvr>
  <p:timing>
    <p:tnLst>
      <p:par>
        <p:cTn id="1" dur="indefinite" restart="never" fill="hold"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48" name="组合 47"/>
          <p:cNvGrpSpPr/>
          <p:nvPr/>
        </p:nvGrpSpPr>
        <p:grpSpPr>
          <a:xfrm>
            <a:off x="4660794" y="1266879"/>
            <a:ext cx="2779537" cy="2779537"/>
            <a:chOff x="3325860" y="1074902"/>
            <a:chExt cx="2531533" cy="2531533"/>
          </a:xfrm>
        </p:grpSpPr>
        <p:sp>
          <p:nvSpPr>
            <p:cNvPr id="49" name="椭圆 48"/>
            <p:cNvSpPr/>
            <p:nvPr/>
          </p:nvSpPr>
          <p:spPr>
            <a:xfrm>
              <a:off x="3325860" y="1074902"/>
              <a:ext cx="2531533" cy="2531533"/>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charset="-122"/>
                <a:ea typeface="微软雅黑" panose="020B0503020204020204" charset="-122"/>
              </a:endParaRPr>
            </a:p>
          </p:txBody>
        </p:sp>
        <p:sp>
          <p:nvSpPr>
            <p:cNvPr id="50" name="Freeform 627"/>
            <p:cNvSpPr>
              <a:spLocks noEditPoints="1"/>
            </p:cNvSpPr>
            <p:nvPr/>
          </p:nvSpPr>
          <p:spPr bwMode="auto">
            <a:xfrm>
              <a:off x="4400627" y="1777117"/>
              <a:ext cx="381999" cy="475170"/>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charset="-122"/>
                <a:ea typeface="微软雅黑" panose="020B0503020204020204" charset="-122"/>
              </a:endParaRPr>
            </a:p>
          </p:txBody>
        </p:sp>
        <p:sp>
          <p:nvSpPr>
            <p:cNvPr id="51" name="文本框 23"/>
            <p:cNvSpPr txBox="1"/>
            <p:nvPr/>
          </p:nvSpPr>
          <p:spPr>
            <a:xfrm>
              <a:off x="3505189" y="2341943"/>
              <a:ext cx="2172875" cy="3644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charset="-122"/>
                  <a:ea typeface="微软雅黑" panose="020B0503020204020204" charset="-122"/>
                </a:rPr>
                <a:t>问题解决</a:t>
              </a:r>
              <a:endParaRPr lang="en-US" altLang="zh-CN" sz="2000" b="1" dirty="0">
                <a:solidFill>
                  <a:schemeClr val="bg1"/>
                </a:solidFill>
                <a:latin typeface="微软雅黑" panose="020B0503020204020204" charset="-122"/>
                <a:ea typeface="微软雅黑" panose="020B0503020204020204" charset="-122"/>
              </a:endParaRPr>
            </a:p>
          </p:txBody>
        </p:sp>
      </p:grpSp>
      <p:grpSp>
        <p:nvGrpSpPr>
          <p:cNvPr id="52" name="组合 51"/>
          <p:cNvGrpSpPr/>
          <p:nvPr/>
        </p:nvGrpSpPr>
        <p:grpSpPr>
          <a:xfrm>
            <a:off x="4078343" y="1533106"/>
            <a:ext cx="939800" cy="939800"/>
            <a:chOff x="2386060" y="1495059"/>
            <a:chExt cx="939800" cy="939800"/>
          </a:xfrm>
        </p:grpSpPr>
        <p:sp>
          <p:nvSpPr>
            <p:cNvPr id="53" name="椭圆 52"/>
            <p:cNvSpPr/>
            <p:nvPr/>
          </p:nvSpPr>
          <p:spPr>
            <a:xfrm>
              <a:off x="2386060" y="1495059"/>
              <a:ext cx="939800" cy="939800"/>
            </a:xfrm>
            <a:prstGeom prst="ellipse">
              <a:avLst/>
            </a:prstGeom>
            <a:gradFill>
              <a:gsLst>
                <a:gs pos="0">
                  <a:srgbClr val="E30000"/>
                </a:gs>
                <a:gs pos="100000">
                  <a:srgbClr val="760303"/>
                </a:gs>
              </a:gsLst>
              <a:lin ang="13800000" scaled="0"/>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charset="-122"/>
                <a:ea typeface="微软雅黑" panose="020B0503020204020204" charset="-122"/>
              </a:endParaRPr>
            </a:p>
          </p:txBody>
        </p:sp>
        <p:sp>
          <p:nvSpPr>
            <p:cNvPr id="54" name="Freeform 1986"/>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nvGrpSpPr>
          <p:cNvPr id="55" name="组合 54"/>
          <p:cNvGrpSpPr/>
          <p:nvPr/>
        </p:nvGrpSpPr>
        <p:grpSpPr>
          <a:xfrm>
            <a:off x="6823948" y="1266879"/>
            <a:ext cx="939800" cy="939800"/>
            <a:chOff x="5454052" y="1074902"/>
            <a:chExt cx="939800" cy="939800"/>
          </a:xfrm>
        </p:grpSpPr>
        <p:sp>
          <p:nvSpPr>
            <p:cNvPr id="56" name="椭圆 55"/>
            <p:cNvSpPr/>
            <p:nvPr/>
          </p:nvSpPr>
          <p:spPr>
            <a:xfrm>
              <a:off x="5454052" y="1074902"/>
              <a:ext cx="939800" cy="939800"/>
            </a:xfrm>
            <a:prstGeom prst="ellipse">
              <a:avLst/>
            </a:prstGeom>
            <a:gradFill>
              <a:gsLst>
                <a:gs pos="0">
                  <a:srgbClr val="E30000"/>
                </a:gs>
                <a:gs pos="100000">
                  <a:srgbClr val="760303"/>
                </a:gs>
              </a:gsLst>
              <a:lin ang="13800000" scaled="0"/>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charset="-122"/>
                <a:ea typeface="微软雅黑" panose="020B0503020204020204" charset="-122"/>
              </a:endParaRPr>
            </a:p>
          </p:txBody>
        </p:sp>
        <p:grpSp>
          <p:nvGrpSpPr>
            <p:cNvPr id="57" name="组合 56"/>
            <p:cNvGrpSpPr/>
            <p:nvPr/>
          </p:nvGrpSpPr>
          <p:grpSpPr>
            <a:xfrm>
              <a:off x="5729640" y="1309909"/>
              <a:ext cx="411300" cy="441104"/>
              <a:chOff x="5995987" y="547688"/>
              <a:chExt cx="219075" cy="234950"/>
            </a:xfrm>
            <a:solidFill>
              <a:schemeClr val="bg1"/>
            </a:solidFill>
          </p:grpSpPr>
          <p:sp>
            <p:nvSpPr>
              <p:cNvPr id="58"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59"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grpSp>
        <p:nvGrpSpPr>
          <p:cNvPr id="60" name="组合 59"/>
          <p:cNvGrpSpPr/>
          <p:nvPr/>
        </p:nvGrpSpPr>
        <p:grpSpPr>
          <a:xfrm>
            <a:off x="4653731" y="3161918"/>
            <a:ext cx="939800" cy="939800"/>
            <a:chOff x="3080330" y="2789142"/>
            <a:chExt cx="939800" cy="939800"/>
          </a:xfrm>
        </p:grpSpPr>
        <p:sp>
          <p:nvSpPr>
            <p:cNvPr id="61" name="椭圆 60"/>
            <p:cNvSpPr/>
            <p:nvPr/>
          </p:nvSpPr>
          <p:spPr>
            <a:xfrm>
              <a:off x="3080330" y="2789142"/>
              <a:ext cx="939800" cy="939800"/>
            </a:xfrm>
            <a:prstGeom prst="ellipse">
              <a:avLst/>
            </a:prstGeom>
            <a:gradFill>
              <a:gsLst>
                <a:gs pos="0">
                  <a:srgbClr val="E30000"/>
                </a:gs>
                <a:gs pos="100000">
                  <a:srgbClr val="760303"/>
                </a:gs>
              </a:gsLst>
              <a:lin ang="13800000" scaled="0"/>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charset="-122"/>
                <a:ea typeface="微软雅黑" panose="020B0503020204020204" charset="-122"/>
              </a:endParaRPr>
            </a:p>
          </p:txBody>
        </p:sp>
        <p:grpSp>
          <p:nvGrpSpPr>
            <p:cNvPr id="62" name="组合 61"/>
            <p:cNvGrpSpPr/>
            <p:nvPr/>
          </p:nvGrpSpPr>
          <p:grpSpPr>
            <a:xfrm>
              <a:off x="3294687" y="3010257"/>
              <a:ext cx="497794" cy="491067"/>
              <a:chOff x="8123237" y="3667126"/>
              <a:chExt cx="234950" cy="231775"/>
            </a:xfrm>
            <a:solidFill>
              <a:schemeClr val="bg1"/>
            </a:solidFill>
          </p:grpSpPr>
          <p:sp>
            <p:nvSpPr>
              <p:cNvPr id="63"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sp>
            <p:nvSpPr>
              <p:cNvPr id="64"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endParaRPr>
              </a:p>
            </p:txBody>
          </p:sp>
        </p:grpSp>
      </p:grpSp>
      <p:grpSp>
        <p:nvGrpSpPr>
          <p:cNvPr id="65" name="组合 64"/>
          <p:cNvGrpSpPr/>
          <p:nvPr/>
        </p:nvGrpSpPr>
        <p:grpSpPr>
          <a:xfrm>
            <a:off x="7076985" y="2903435"/>
            <a:ext cx="901165" cy="901165"/>
            <a:chOff x="5719249" y="3077288"/>
            <a:chExt cx="767347" cy="767347"/>
          </a:xfrm>
        </p:grpSpPr>
        <p:sp>
          <p:nvSpPr>
            <p:cNvPr id="66" name="椭圆 65"/>
            <p:cNvSpPr/>
            <p:nvPr/>
          </p:nvSpPr>
          <p:spPr>
            <a:xfrm>
              <a:off x="5719249" y="3077288"/>
              <a:ext cx="767347" cy="767347"/>
            </a:xfrm>
            <a:prstGeom prst="ellipse">
              <a:avLst/>
            </a:prstGeom>
            <a:gradFill>
              <a:gsLst>
                <a:gs pos="0">
                  <a:srgbClr val="E30000"/>
                </a:gs>
                <a:gs pos="100000">
                  <a:srgbClr val="760303"/>
                </a:gs>
              </a:gsLst>
              <a:lin ang="13800000" scaled="0"/>
            </a:gra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charset="-122"/>
                <a:ea typeface="微软雅黑" panose="020B0503020204020204" charset="-122"/>
              </a:endParaRPr>
            </a:p>
          </p:txBody>
        </p:sp>
        <p:sp>
          <p:nvSpPr>
            <p:cNvPr id="67"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charset="-122"/>
                <a:ea typeface="微软雅黑" panose="020B0503020204020204" charset="-122"/>
              </a:endParaRPr>
            </a:p>
          </p:txBody>
        </p:sp>
      </p:grpSp>
      <p:sp>
        <p:nvSpPr>
          <p:cNvPr id="69" name="矩形 68"/>
          <p:cNvSpPr/>
          <p:nvPr/>
        </p:nvSpPr>
        <p:spPr>
          <a:xfrm>
            <a:off x="2927576" y="3521958"/>
            <a:ext cx="1656184" cy="383540"/>
          </a:xfrm>
          <a:prstGeom prst="rect">
            <a:avLst/>
          </a:prstGeom>
        </p:spPr>
        <p:txBody>
          <a:bodyPr wrap="square" lIns="91431" tIns="45716" rIns="91431" bIns="45716">
            <a:spAutoFit/>
          </a:bodyPr>
          <a:lstStyle/>
          <a:p>
            <a:pPr algn="r"/>
            <a:r>
              <a:rPr lang="zh-CN" altLang="en-US" b="1" dirty="0" smtClean="0">
                <a:solidFill>
                  <a:srgbClr val="CD000C"/>
                </a:solidFill>
                <a:latin typeface="Impact MT Std" pitchFamily="34" charset="0"/>
                <a:ea typeface="微软雅黑" panose="020B0503020204020204" charset="-122"/>
              </a:rPr>
              <a:t>此处添加标题</a:t>
            </a:r>
          </a:p>
        </p:txBody>
      </p:sp>
      <p:sp>
        <p:nvSpPr>
          <p:cNvPr id="70" name="矩形 69"/>
          <p:cNvSpPr/>
          <p:nvPr/>
        </p:nvSpPr>
        <p:spPr>
          <a:xfrm>
            <a:off x="2135488" y="1865774"/>
            <a:ext cx="1841984" cy="383540"/>
          </a:xfrm>
          <a:prstGeom prst="rect">
            <a:avLst/>
          </a:prstGeom>
        </p:spPr>
        <p:txBody>
          <a:bodyPr wrap="square" lIns="91431" tIns="45716" rIns="91431" bIns="45716">
            <a:spAutoFit/>
          </a:bodyPr>
          <a:lstStyle/>
          <a:p>
            <a:pPr algn="r"/>
            <a:r>
              <a:rPr lang="zh-CN" altLang="en-US" b="1" dirty="0" smtClean="0">
                <a:solidFill>
                  <a:srgbClr val="CD000C"/>
                </a:solidFill>
                <a:latin typeface="Impact MT Std" pitchFamily="34" charset="0"/>
                <a:ea typeface="微软雅黑" panose="020B0503020204020204" charset="-122"/>
              </a:rPr>
              <a:t>此处添加标题</a:t>
            </a:r>
          </a:p>
        </p:txBody>
      </p:sp>
      <p:sp>
        <p:nvSpPr>
          <p:cNvPr id="71" name="矩形 70"/>
          <p:cNvSpPr/>
          <p:nvPr/>
        </p:nvSpPr>
        <p:spPr>
          <a:xfrm>
            <a:off x="7858779" y="1433726"/>
            <a:ext cx="1841984" cy="383540"/>
          </a:xfrm>
          <a:prstGeom prst="rect">
            <a:avLst/>
          </a:prstGeom>
        </p:spPr>
        <p:txBody>
          <a:bodyPr wrap="square" lIns="91431" tIns="45716" rIns="91431" bIns="45716">
            <a:spAutoFit/>
          </a:bodyPr>
          <a:lstStyle/>
          <a:p>
            <a:r>
              <a:rPr lang="zh-CN" altLang="en-US" b="1" dirty="0" smtClean="0">
                <a:solidFill>
                  <a:srgbClr val="CD000C"/>
                </a:solidFill>
                <a:latin typeface="Impact MT Std" pitchFamily="34" charset="0"/>
                <a:ea typeface="微软雅黑" panose="020B0503020204020204" charset="-122"/>
              </a:rPr>
              <a:t>此处添加标题</a:t>
            </a:r>
          </a:p>
        </p:txBody>
      </p:sp>
      <p:sp>
        <p:nvSpPr>
          <p:cNvPr id="72" name="矩形 71"/>
          <p:cNvSpPr/>
          <p:nvPr/>
        </p:nvSpPr>
        <p:spPr>
          <a:xfrm>
            <a:off x="8184160" y="3161918"/>
            <a:ext cx="2171800" cy="383540"/>
          </a:xfrm>
          <a:prstGeom prst="rect">
            <a:avLst/>
          </a:prstGeom>
        </p:spPr>
        <p:txBody>
          <a:bodyPr wrap="square" lIns="91431" tIns="45716" rIns="91431" bIns="45716">
            <a:spAutoFit/>
          </a:bodyPr>
          <a:lstStyle/>
          <a:p>
            <a:r>
              <a:rPr lang="zh-CN" altLang="en-US" b="1" dirty="0" smtClean="0">
                <a:solidFill>
                  <a:srgbClr val="CD000C"/>
                </a:solidFill>
                <a:latin typeface="Impact MT Std" pitchFamily="34" charset="0"/>
                <a:ea typeface="微软雅黑" panose="020B0503020204020204" charset="-122"/>
              </a:rPr>
              <a:t>此处添加标题</a:t>
            </a:r>
          </a:p>
        </p:txBody>
      </p:sp>
      <p:sp>
        <p:nvSpPr>
          <p:cNvPr id="73" name="Freeform 12"/>
          <p:cNvSpPr/>
          <p:nvPr/>
        </p:nvSpPr>
        <p:spPr bwMode="auto">
          <a:xfrm>
            <a:off x="1439911" y="424950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74" name="Freeform 12"/>
          <p:cNvSpPr/>
          <p:nvPr/>
        </p:nvSpPr>
        <p:spPr bwMode="auto">
          <a:xfrm flipH="1" flipV="1">
            <a:off x="10033445" y="516594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75" name="TextBox 74"/>
          <p:cNvSpPr txBox="1"/>
          <p:nvPr/>
        </p:nvSpPr>
        <p:spPr>
          <a:xfrm>
            <a:off x="1799951" y="4549740"/>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strVal val="4*#ppt_w"/>
                                          </p:val>
                                        </p:tav>
                                        <p:tav tm="100000">
                                          <p:val>
                                            <p:strVal val="#ppt_w"/>
                                          </p:val>
                                        </p:tav>
                                      </p:tavLst>
                                    </p:anim>
                                    <p:anim calcmode="lin" valueType="num">
                                      <p:cBhvr>
                                        <p:cTn id="8" dur="500" fill="hold"/>
                                        <p:tgtEl>
                                          <p:spTgt spid="48"/>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400" fill="hold"/>
                                        <p:tgtEl>
                                          <p:spTgt spid="52"/>
                                        </p:tgtEl>
                                        <p:attrNameLst>
                                          <p:attrName>ppt_w</p:attrName>
                                        </p:attrNameLst>
                                      </p:cBhvr>
                                      <p:tavLst>
                                        <p:tav tm="0">
                                          <p:val>
                                            <p:fltVal val="0"/>
                                          </p:val>
                                        </p:tav>
                                        <p:tav tm="100000">
                                          <p:val>
                                            <p:strVal val="#ppt_w"/>
                                          </p:val>
                                        </p:tav>
                                      </p:tavLst>
                                    </p:anim>
                                    <p:anim calcmode="lin" valueType="num">
                                      <p:cBhvr>
                                        <p:cTn id="13" dur="400" fill="hold"/>
                                        <p:tgtEl>
                                          <p:spTgt spid="52"/>
                                        </p:tgtEl>
                                        <p:attrNameLst>
                                          <p:attrName>ppt_h</p:attrName>
                                        </p:attrNameLst>
                                      </p:cBhvr>
                                      <p:tavLst>
                                        <p:tav tm="0">
                                          <p:val>
                                            <p:fltVal val="0"/>
                                          </p:val>
                                        </p:tav>
                                        <p:tav tm="100000">
                                          <p:val>
                                            <p:strVal val="#ppt_h"/>
                                          </p:val>
                                        </p:tav>
                                      </p:tavLst>
                                    </p:anim>
                                    <p:animEffect transition="in" filter="fade">
                                      <p:cBhvr>
                                        <p:cTn id="14" dur="400"/>
                                        <p:tgtEl>
                                          <p:spTgt spid="52"/>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randombar(horizontal)">
                                      <p:cBhvr>
                                        <p:cTn id="17" dur="400"/>
                                        <p:tgtEl>
                                          <p:spTgt spid="70"/>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p:cTn id="21" dur="400" fill="hold"/>
                                        <p:tgtEl>
                                          <p:spTgt spid="60"/>
                                        </p:tgtEl>
                                        <p:attrNameLst>
                                          <p:attrName>ppt_w</p:attrName>
                                        </p:attrNameLst>
                                      </p:cBhvr>
                                      <p:tavLst>
                                        <p:tav tm="0">
                                          <p:val>
                                            <p:fltVal val="0"/>
                                          </p:val>
                                        </p:tav>
                                        <p:tav tm="100000">
                                          <p:val>
                                            <p:strVal val="#ppt_w"/>
                                          </p:val>
                                        </p:tav>
                                      </p:tavLst>
                                    </p:anim>
                                    <p:anim calcmode="lin" valueType="num">
                                      <p:cBhvr>
                                        <p:cTn id="22" dur="400" fill="hold"/>
                                        <p:tgtEl>
                                          <p:spTgt spid="60"/>
                                        </p:tgtEl>
                                        <p:attrNameLst>
                                          <p:attrName>ppt_h</p:attrName>
                                        </p:attrNameLst>
                                      </p:cBhvr>
                                      <p:tavLst>
                                        <p:tav tm="0">
                                          <p:val>
                                            <p:fltVal val="0"/>
                                          </p:val>
                                        </p:tav>
                                        <p:tav tm="100000">
                                          <p:val>
                                            <p:strVal val="#ppt_h"/>
                                          </p:val>
                                        </p:tav>
                                      </p:tavLst>
                                    </p:anim>
                                    <p:animEffect transition="in" filter="fade">
                                      <p:cBhvr>
                                        <p:cTn id="23" dur="400"/>
                                        <p:tgtEl>
                                          <p:spTgt spid="60"/>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randombar(horizontal)">
                                      <p:cBhvr>
                                        <p:cTn id="26" dur="400"/>
                                        <p:tgtEl>
                                          <p:spTgt spid="69"/>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65"/>
                                        </p:tgtEl>
                                        <p:attrNameLst>
                                          <p:attrName>style.visibility</p:attrName>
                                        </p:attrNameLst>
                                      </p:cBhvr>
                                      <p:to>
                                        <p:strVal val="visible"/>
                                      </p:to>
                                    </p:set>
                                    <p:anim calcmode="lin" valueType="num">
                                      <p:cBhvr>
                                        <p:cTn id="30" dur="400" fill="hold"/>
                                        <p:tgtEl>
                                          <p:spTgt spid="65"/>
                                        </p:tgtEl>
                                        <p:attrNameLst>
                                          <p:attrName>ppt_w</p:attrName>
                                        </p:attrNameLst>
                                      </p:cBhvr>
                                      <p:tavLst>
                                        <p:tav tm="0">
                                          <p:val>
                                            <p:fltVal val="0"/>
                                          </p:val>
                                        </p:tav>
                                        <p:tav tm="100000">
                                          <p:val>
                                            <p:strVal val="#ppt_w"/>
                                          </p:val>
                                        </p:tav>
                                      </p:tavLst>
                                    </p:anim>
                                    <p:anim calcmode="lin" valueType="num">
                                      <p:cBhvr>
                                        <p:cTn id="31" dur="400" fill="hold"/>
                                        <p:tgtEl>
                                          <p:spTgt spid="65"/>
                                        </p:tgtEl>
                                        <p:attrNameLst>
                                          <p:attrName>ppt_h</p:attrName>
                                        </p:attrNameLst>
                                      </p:cBhvr>
                                      <p:tavLst>
                                        <p:tav tm="0">
                                          <p:val>
                                            <p:fltVal val="0"/>
                                          </p:val>
                                        </p:tav>
                                        <p:tav tm="100000">
                                          <p:val>
                                            <p:strVal val="#ppt_h"/>
                                          </p:val>
                                        </p:tav>
                                      </p:tavLst>
                                    </p:anim>
                                    <p:animEffect transition="in" filter="fade">
                                      <p:cBhvr>
                                        <p:cTn id="32" dur="400"/>
                                        <p:tgtEl>
                                          <p:spTgt spid="65"/>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randombar(horizontal)">
                                      <p:cBhvr>
                                        <p:cTn id="35" dur="400"/>
                                        <p:tgtEl>
                                          <p:spTgt spid="72"/>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p:cTn id="39" dur="400" fill="hold"/>
                                        <p:tgtEl>
                                          <p:spTgt spid="55"/>
                                        </p:tgtEl>
                                        <p:attrNameLst>
                                          <p:attrName>ppt_w</p:attrName>
                                        </p:attrNameLst>
                                      </p:cBhvr>
                                      <p:tavLst>
                                        <p:tav tm="0">
                                          <p:val>
                                            <p:fltVal val="0"/>
                                          </p:val>
                                        </p:tav>
                                        <p:tav tm="100000">
                                          <p:val>
                                            <p:strVal val="#ppt_w"/>
                                          </p:val>
                                        </p:tav>
                                      </p:tavLst>
                                    </p:anim>
                                    <p:anim calcmode="lin" valueType="num">
                                      <p:cBhvr>
                                        <p:cTn id="40" dur="400" fill="hold"/>
                                        <p:tgtEl>
                                          <p:spTgt spid="55"/>
                                        </p:tgtEl>
                                        <p:attrNameLst>
                                          <p:attrName>ppt_h</p:attrName>
                                        </p:attrNameLst>
                                      </p:cBhvr>
                                      <p:tavLst>
                                        <p:tav tm="0">
                                          <p:val>
                                            <p:fltVal val="0"/>
                                          </p:val>
                                        </p:tav>
                                        <p:tav tm="100000">
                                          <p:val>
                                            <p:strVal val="#ppt_h"/>
                                          </p:val>
                                        </p:tav>
                                      </p:tavLst>
                                    </p:anim>
                                    <p:animEffect transition="in" filter="fade">
                                      <p:cBhvr>
                                        <p:cTn id="41" dur="400"/>
                                        <p:tgtEl>
                                          <p:spTgt spid="55"/>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randombar(horizontal)">
                                      <p:cBhvr>
                                        <p:cTn id="44" dur="400"/>
                                        <p:tgtEl>
                                          <p:spTgt spid="71"/>
                                        </p:tgtEl>
                                      </p:cBhvr>
                                    </p:animEffect>
                                  </p:childTnLst>
                                </p:cTn>
                              </p:par>
                            </p:childTnLst>
                          </p:cTn>
                        </p:par>
                        <p:par>
                          <p:cTn id="45" fill="hold">
                            <p:stCondLst>
                              <p:cond delay="2500"/>
                            </p:stCondLst>
                            <p:childTnLst>
                              <p:par>
                                <p:cTn id="46" presetID="1" presetClass="entr" presetSubtype="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childTnLst>
                                </p:cTn>
                              </p:par>
                              <p:par>
                                <p:cTn id="48" presetID="35" presetClass="path" presetSubtype="0" accel="50000" decel="50000" fill="hold" grpId="1" nodeType="withEffect">
                                  <p:stCondLst>
                                    <p:cond delay="0"/>
                                  </p:stCondLst>
                                  <p:childTnLst>
                                    <p:animMotion origin="layout" path="M -3.56836E-6 -3.7037E-7 L 0.36686 0.15278 " pathEditMode="relative" rAng="0" ptsTypes="AA">
                                      <p:cBhvr>
                                        <p:cTn id="49" dur="500" spd="-99900" fill="hold"/>
                                        <p:tgtEl>
                                          <p:spTgt spid="73"/>
                                        </p:tgtEl>
                                        <p:attrNameLst>
                                          <p:attrName>ppt_x</p:attrName>
                                          <p:attrName>ppt_y</p:attrName>
                                        </p:attrNameLst>
                                      </p:cBhvr>
                                      <p:rCtr x="18343" y="7639"/>
                                    </p:animMotion>
                                  </p:childTnLst>
                                </p:cTn>
                              </p:par>
                              <p:par>
                                <p:cTn id="50" presetID="1" presetClass="entr" presetSubtype="0" fill="hold" grpId="0" nodeType="withEffect">
                                  <p:stCondLst>
                                    <p:cond delay="0"/>
                                  </p:stCondLst>
                                  <p:childTnLst>
                                    <p:set>
                                      <p:cBhvr>
                                        <p:cTn id="51" dur="1" fill="hold">
                                          <p:stCondLst>
                                            <p:cond delay="0"/>
                                          </p:stCondLst>
                                        </p:cTn>
                                        <p:tgtEl>
                                          <p:spTgt spid="74"/>
                                        </p:tgtEl>
                                        <p:attrNameLst>
                                          <p:attrName>style.visibility</p:attrName>
                                        </p:attrNameLst>
                                      </p:cBhvr>
                                      <p:to>
                                        <p:strVal val="visible"/>
                                      </p:to>
                                    </p:set>
                                  </p:childTnLst>
                                </p:cTn>
                              </p:par>
                              <p:par>
                                <p:cTn id="52" presetID="35" presetClass="path" presetSubtype="0" accel="50000" decel="50000" fill="hold" grpId="1" nodeType="withEffect">
                                  <p:stCondLst>
                                    <p:cond delay="0"/>
                                  </p:stCondLst>
                                  <p:childTnLst>
                                    <p:animMotion origin="layout" path="M 7.85742E-7 -3.33333E-6 L -0.39495 -0.11018 " pathEditMode="relative" rAng="0" ptsTypes="AA">
                                      <p:cBhvr>
                                        <p:cTn id="53" dur="500" spd="-99900" fill="hold"/>
                                        <p:tgtEl>
                                          <p:spTgt spid="74"/>
                                        </p:tgtEl>
                                        <p:attrNameLst>
                                          <p:attrName>ppt_x</p:attrName>
                                          <p:attrName>ppt_y</p:attrName>
                                        </p:attrNameLst>
                                      </p:cBhvr>
                                      <p:rCtr x="-19748" y="-5509"/>
                                    </p:animMotion>
                                  </p:childTnLst>
                                </p:cTn>
                              </p:par>
                            </p:childTnLst>
                          </p:cTn>
                        </p:par>
                        <p:par>
                          <p:cTn id="54" fill="hold">
                            <p:stCondLst>
                              <p:cond delay="2500"/>
                            </p:stCondLst>
                            <p:childTnLst>
                              <p:par>
                                <p:cTn id="55" presetID="18" presetClass="entr" presetSubtype="3" fill="hold" grpId="0" nodeType="after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strips(upRight)">
                                      <p:cBhvr>
                                        <p:cTn id="5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72" grpId="0"/>
      <p:bldP spid="73" grpId="0" bldLvl="0" animBg="1"/>
      <p:bldP spid="73" grpId="1" bldLvl="0" animBg="1"/>
      <p:bldP spid="74" grpId="0" bldLvl="0" animBg="1"/>
      <p:bldP spid="74" grpId="1" bldLvl="0" animBg="1"/>
      <p:bldP spid="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 name="椭圆 5"/>
          <p:cNvSpPr/>
          <p:nvPr/>
        </p:nvSpPr>
        <p:spPr>
          <a:xfrm>
            <a:off x="2209155" y="3212976"/>
            <a:ext cx="2269265" cy="2269265"/>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9" name="TextBox 8"/>
          <p:cNvSpPr txBox="1"/>
          <p:nvPr/>
        </p:nvSpPr>
        <p:spPr>
          <a:xfrm>
            <a:off x="2406262" y="4248813"/>
            <a:ext cx="1827947" cy="32639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algn="ctr">
              <a:lnSpc>
                <a:spcPct val="100000"/>
              </a:lnSpc>
            </a:pPr>
            <a:r>
              <a:rPr lang="zh-CN" altLang="en-US" sz="2000" b="1" dirty="0">
                <a:solidFill>
                  <a:schemeClr val="bg1"/>
                </a:solidFill>
              </a:rPr>
              <a:t>此处添加标题</a:t>
            </a:r>
          </a:p>
        </p:txBody>
      </p:sp>
      <p:sp>
        <p:nvSpPr>
          <p:cNvPr id="10" name="椭圆 9"/>
          <p:cNvSpPr/>
          <p:nvPr/>
        </p:nvSpPr>
        <p:spPr>
          <a:xfrm>
            <a:off x="2264724" y="1303752"/>
            <a:ext cx="2213696" cy="2213696"/>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KSO_Shape"/>
          <p:cNvSpPr/>
          <p:nvPr/>
        </p:nvSpPr>
        <p:spPr bwMode="auto">
          <a:xfrm>
            <a:off x="2589273" y="1970926"/>
            <a:ext cx="1468015" cy="102516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2" name="椭圆 11"/>
          <p:cNvSpPr/>
          <p:nvPr/>
        </p:nvSpPr>
        <p:spPr>
          <a:xfrm>
            <a:off x="4945459" y="1534413"/>
            <a:ext cx="480074" cy="48021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anose="020B0503020204020204" charset="-122"/>
              </a:rPr>
              <a:t>1</a:t>
            </a:r>
            <a:endParaRPr lang="zh-CN" altLang="en-US" dirty="0">
              <a:latin typeface="Impact MT Std" pitchFamily="34" charset="0"/>
              <a:ea typeface="微软雅黑" panose="020B0503020204020204" charset="-122"/>
            </a:endParaRPr>
          </a:p>
        </p:txBody>
      </p:sp>
      <p:cxnSp>
        <p:nvCxnSpPr>
          <p:cNvPr id="13" name="直接连接符 12"/>
          <p:cNvCxnSpPr/>
          <p:nvPr/>
        </p:nvCxnSpPr>
        <p:spPr>
          <a:xfrm>
            <a:off x="5522597" y="1742670"/>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矩形 47"/>
          <p:cNvSpPr>
            <a:spLocks noChangeArrowheads="1"/>
          </p:cNvSpPr>
          <p:nvPr/>
        </p:nvSpPr>
        <p:spPr bwMode="auto">
          <a:xfrm>
            <a:off x="6529635" y="1484784"/>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rPr>
              <a:t>您的内容打在这里，或者通过复制您的文本后，在此框中选择粘贴，并选择只保留文字。</a:t>
            </a:r>
            <a:endParaRPr lang="zh-CN" altLang="en-US" sz="1400" dirty="0">
              <a:solidFill>
                <a:schemeClr val="tx1"/>
              </a:solidFill>
              <a:sym typeface="微软雅黑" panose="020B0503020204020204" charset="-122"/>
            </a:endParaRPr>
          </a:p>
        </p:txBody>
      </p:sp>
      <p:sp>
        <p:nvSpPr>
          <p:cNvPr id="16" name="椭圆 15"/>
          <p:cNvSpPr/>
          <p:nvPr/>
        </p:nvSpPr>
        <p:spPr>
          <a:xfrm>
            <a:off x="4945459" y="2204864"/>
            <a:ext cx="480074" cy="48021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anose="020B0503020204020204" charset="-122"/>
              </a:rPr>
              <a:t>2</a:t>
            </a:r>
            <a:endParaRPr lang="zh-CN" altLang="en-US" dirty="0">
              <a:latin typeface="Impact MT Std" pitchFamily="34" charset="0"/>
              <a:ea typeface="微软雅黑" panose="020B0503020204020204" charset="-122"/>
            </a:endParaRPr>
          </a:p>
        </p:txBody>
      </p:sp>
      <p:cxnSp>
        <p:nvCxnSpPr>
          <p:cNvPr id="17" name="直接连接符 16"/>
          <p:cNvCxnSpPr/>
          <p:nvPr/>
        </p:nvCxnSpPr>
        <p:spPr>
          <a:xfrm>
            <a:off x="5522597" y="241312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矩形 47"/>
          <p:cNvSpPr>
            <a:spLocks noChangeArrowheads="1"/>
          </p:cNvSpPr>
          <p:nvPr/>
        </p:nvSpPr>
        <p:spPr bwMode="auto">
          <a:xfrm>
            <a:off x="6529635" y="2079014"/>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rPr>
              <a:t>您的内容打在这里，或者通过复制您的文本后，在此框中选择粘贴，并选择只保留文字。</a:t>
            </a:r>
            <a:endParaRPr lang="zh-CN" altLang="en-US" sz="1400" dirty="0">
              <a:solidFill>
                <a:schemeClr val="tx1"/>
              </a:solidFill>
              <a:sym typeface="微软雅黑" panose="020B0503020204020204" charset="-122"/>
            </a:endParaRPr>
          </a:p>
        </p:txBody>
      </p:sp>
      <p:sp>
        <p:nvSpPr>
          <p:cNvPr id="20" name="椭圆 19"/>
          <p:cNvSpPr/>
          <p:nvPr/>
        </p:nvSpPr>
        <p:spPr>
          <a:xfrm>
            <a:off x="4945459" y="2880386"/>
            <a:ext cx="480074" cy="48021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charset="-122"/>
              </a:rPr>
              <a:t>3</a:t>
            </a:r>
            <a:endParaRPr lang="zh-CN" altLang="en-US" dirty="0">
              <a:latin typeface="Impact MT Std" pitchFamily="34" charset="0"/>
              <a:ea typeface="微软雅黑" panose="020B0503020204020204" charset="-122"/>
            </a:endParaRPr>
          </a:p>
        </p:txBody>
      </p:sp>
      <p:cxnSp>
        <p:nvCxnSpPr>
          <p:cNvPr id="21" name="直接连接符 20"/>
          <p:cNvCxnSpPr/>
          <p:nvPr/>
        </p:nvCxnSpPr>
        <p:spPr>
          <a:xfrm>
            <a:off x="5522597" y="3088643"/>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矩形 22"/>
          <p:cNvSpPr>
            <a:spLocks noChangeArrowheads="1"/>
          </p:cNvSpPr>
          <p:nvPr/>
        </p:nvSpPr>
        <p:spPr bwMode="auto">
          <a:xfrm>
            <a:off x="6529635" y="2817561"/>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rPr>
              <a:t>您的内容打在这里，或者通过复制您的文本后，在此框中选择粘贴，并选择只保留文字。</a:t>
            </a:r>
            <a:endParaRPr lang="zh-CN" altLang="en-US" sz="1400" dirty="0">
              <a:solidFill>
                <a:schemeClr val="tx1"/>
              </a:solidFill>
              <a:sym typeface="微软雅黑" panose="020B0503020204020204" charset="-122"/>
            </a:endParaRPr>
          </a:p>
        </p:txBody>
      </p:sp>
      <p:sp>
        <p:nvSpPr>
          <p:cNvPr id="24" name="椭圆 23"/>
          <p:cNvSpPr/>
          <p:nvPr/>
        </p:nvSpPr>
        <p:spPr>
          <a:xfrm>
            <a:off x="4945459" y="3559820"/>
            <a:ext cx="480074" cy="48021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charset="-122"/>
              </a:rPr>
              <a:t>4</a:t>
            </a:r>
            <a:endParaRPr lang="zh-CN" altLang="en-US" dirty="0">
              <a:latin typeface="Impact MT Std" pitchFamily="34" charset="0"/>
              <a:ea typeface="微软雅黑" panose="020B0503020204020204" charset="-122"/>
            </a:endParaRPr>
          </a:p>
        </p:txBody>
      </p:sp>
      <p:cxnSp>
        <p:nvCxnSpPr>
          <p:cNvPr id="25" name="直接连接符 24"/>
          <p:cNvCxnSpPr/>
          <p:nvPr/>
        </p:nvCxnSpPr>
        <p:spPr>
          <a:xfrm>
            <a:off x="5522597" y="3679269"/>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7" name="矩形 47"/>
          <p:cNvSpPr>
            <a:spLocks noChangeArrowheads="1"/>
          </p:cNvSpPr>
          <p:nvPr/>
        </p:nvSpPr>
        <p:spPr bwMode="auto">
          <a:xfrm>
            <a:off x="6529635" y="3531624"/>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rPr>
              <a:t>您的内容打在这里，或者通过复制您的文本后，在此框中选择粘贴，并选择只保留文字。</a:t>
            </a:r>
            <a:endParaRPr lang="zh-CN" altLang="en-US" sz="1400" dirty="0">
              <a:solidFill>
                <a:schemeClr val="tx1"/>
              </a:solidFill>
              <a:sym typeface="微软雅黑" panose="020B0503020204020204" charset="-122"/>
            </a:endParaRPr>
          </a:p>
        </p:txBody>
      </p:sp>
      <p:sp>
        <p:nvSpPr>
          <p:cNvPr id="28" name="椭圆 27"/>
          <p:cNvSpPr/>
          <p:nvPr/>
        </p:nvSpPr>
        <p:spPr>
          <a:xfrm>
            <a:off x="4945459" y="4239254"/>
            <a:ext cx="480074" cy="48021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charset="-122"/>
              </a:rPr>
              <a:t>5</a:t>
            </a:r>
            <a:endParaRPr lang="zh-CN" altLang="en-US" dirty="0">
              <a:latin typeface="Impact MT Std" pitchFamily="34" charset="0"/>
              <a:ea typeface="微软雅黑" panose="020B0503020204020204" charset="-122"/>
            </a:endParaRPr>
          </a:p>
        </p:txBody>
      </p:sp>
      <p:cxnSp>
        <p:nvCxnSpPr>
          <p:cNvPr id="29" name="直接连接符 28"/>
          <p:cNvCxnSpPr/>
          <p:nvPr/>
        </p:nvCxnSpPr>
        <p:spPr>
          <a:xfrm>
            <a:off x="5522597" y="444751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1" name="矩形 47"/>
          <p:cNvSpPr>
            <a:spLocks noChangeArrowheads="1"/>
          </p:cNvSpPr>
          <p:nvPr/>
        </p:nvSpPr>
        <p:spPr bwMode="auto">
          <a:xfrm>
            <a:off x="6529636" y="4205928"/>
            <a:ext cx="424104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rPr>
              <a:t>在</a:t>
            </a:r>
            <a:r>
              <a:rPr lang="zh-CN" altLang="en-US" sz="1400" dirty="0">
                <a:solidFill>
                  <a:schemeClr val="tx1"/>
                </a:solidFill>
              </a:rPr>
              <a:t>您的内容打在这里，或者通过复制您的文本后，在此框中选择粘贴，并选择只保留文字。</a:t>
            </a:r>
            <a:endParaRPr lang="zh-CN" altLang="en-US" sz="1400" dirty="0">
              <a:solidFill>
                <a:schemeClr val="tx1"/>
              </a:solidFill>
              <a:sym typeface="微软雅黑" panose="020B0503020204020204" charset="-122"/>
            </a:endParaRPr>
          </a:p>
        </p:txBody>
      </p:sp>
      <p:sp>
        <p:nvSpPr>
          <p:cNvPr id="32" name="椭圆 31"/>
          <p:cNvSpPr/>
          <p:nvPr/>
        </p:nvSpPr>
        <p:spPr>
          <a:xfrm>
            <a:off x="4945459" y="4869160"/>
            <a:ext cx="480074" cy="48021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charset="-122"/>
              </a:rPr>
              <a:t>5</a:t>
            </a:r>
            <a:endParaRPr lang="zh-CN" altLang="en-US" dirty="0">
              <a:latin typeface="Impact MT Std" pitchFamily="34" charset="0"/>
              <a:ea typeface="微软雅黑" panose="020B0503020204020204" charset="-122"/>
            </a:endParaRPr>
          </a:p>
        </p:txBody>
      </p:sp>
      <p:cxnSp>
        <p:nvCxnSpPr>
          <p:cNvPr id="33" name="直接连接符 32"/>
          <p:cNvCxnSpPr/>
          <p:nvPr/>
        </p:nvCxnSpPr>
        <p:spPr>
          <a:xfrm>
            <a:off x="5522597" y="5077417"/>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4" name="矩形 47"/>
          <p:cNvSpPr>
            <a:spLocks noChangeArrowheads="1"/>
          </p:cNvSpPr>
          <p:nvPr/>
        </p:nvSpPr>
        <p:spPr bwMode="auto">
          <a:xfrm>
            <a:off x="6529636" y="4835834"/>
            <a:ext cx="424104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rPr>
              <a:t>在</a:t>
            </a:r>
            <a:r>
              <a:rPr lang="zh-CN" altLang="en-US" sz="1400" dirty="0">
                <a:solidFill>
                  <a:schemeClr val="tx1"/>
                </a:solidFill>
              </a:rPr>
              <a:t>您的内容打在这里，或者通过复制您的文本后，在此框中选择粘贴，并选择只保留文字。</a:t>
            </a:r>
            <a:endParaRPr lang="zh-CN" altLang="en-US" sz="1400" dirty="0">
              <a:solidFill>
                <a:schemeClr val="tx1"/>
              </a:solidFill>
              <a:sym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anim calcmode="lin" valueType="num">
                                      <p:cBhvr>
                                        <p:cTn id="10" dur="500" fill="hold"/>
                                        <p:tgtEl>
                                          <p:spTgt spid="10"/>
                                        </p:tgtEl>
                                        <p:attrNameLst>
                                          <p:attrName>ppt_x</p:attrName>
                                        </p:attrNameLst>
                                      </p:cBhvr>
                                      <p:tavLst>
                                        <p:tav tm="0">
                                          <p:val>
                                            <p:fltVal val="0.5"/>
                                          </p:val>
                                        </p:tav>
                                        <p:tav tm="100000">
                                          <p:val>
                                            <p:strVal val="#ppt_x"/>
                                          </p:val>
                                        </p:tav>
                                      </p:tavLst>
                                    </p:anim>
                                    <p:anim calcmode="lin" valueType="num">
                                      <p:cBhvr>
                                        <p:cTn id="11" dur="500" fill="hold"/>
                                        <p:tgtEl>
                                          <p:spTgt spid="10"/>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fltVal val="0.5"/>
                                          </p:val>
                                        </p:tav>
                                        <p:tav tm="100000">
                                          <p:val>
                                            <p:strVal val="#ppt_x"/>
                                          </p:val>
                                        </p:tav>
                                      </p:tavLst>
                                    </p:anim>
                                    <p:anim calcmode="lin" valueType="num">
                                      <p:cBhvr>
                                        <p:cTn id="19" dur="500" fill="hold"/>
                                        <p:tgtEl>
                                          <p:spTgt spid="11"/>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anim calcmode="lin" valueType="num">
                                      <p:cBhvr>
                                        <p:cTn id="25" dur="500" fill="hold"/>
                                        <p:tgtEl>
                                          <p:spTgt spid="9"/>
                                        </p:tgtEl>
                                        <p:attrNameLst>
                                          <p:attrName>ppt_x</p:attrName>
                                        </p:attrNameLst>
                                      </p:cBhvr>
                                      <p:tavLst>
                                        <p:tav tm="0">
                                          <p:val>
                                            <p:fltVal val="0.5"/>
                                          </p:val>
                                        </p:tav>
                                        <p:tav tm="100000">
                                          <p:val>
                                            <p:strVal val="#ppt_x"/>
                                          </p:val>
                                        </p:tav>
                                      </p:tavLst>
                                    </p:anim>
                                    <p:anim calcmode="lin" valueType="num">
                                      <p:cBhvr>
                                        <p:cTn id="26" dur="500" fill="hold"/>
                                        <p:tgtEl>
                                          <p:spTgt spid="9"/>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25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anim calcmode="lin" valueType="num">
                                      <p:cBhvr>
                                        <p:cTn id="32" dur="500" fill="hold"/>
                                        <p:tgtEl>
                                          <p:spTgt spid="6"/>
                                        </p:tgtEl>
                                        <p:attrNameLst>
                                          <p:attrName>ppt_x</p:attrName>
                                        </p:attrNameLst>
                                      </p:cBhvr>
                                      <p:tavLst>
                                        <p:tav tm="0">
                                          <p:val>
                                            <p:fltVal val="0.5"/>
                                          </p:val>
                                        </p:tav>
                                        <p:tav tm="100000">
                                          <p:val>
                                            <p:strVal val="#ppt_x"/>
                                          </p:val>
                                        </p:tav>
                                      </p:tavLst>
                                    </p:anim>
                                    <p:anim calcmode="lin" valueType="num">
                                      <p:cBhvr>
                                        <p:cTn id="33" dur="500" fill="hold"/>
                                        <p:tgtEl>
                                          <p:spTgt spid="6"/>
                                        </p:tgtEl>
                                        <p:attrNameLst>
                                          <p:attrName>ppt_y</p:attrName>
                                        </p:attrNameLst>
                                      </p:cBhvr>
                                      <p:tavLst>
                                        <p:tav tm="0">
                                          <p:val>
                                            <p:fltVal val="0.5"/>
                                          </p:val>
                                        </p:tav>
                                        <p:tav tm="100000">
                                          <p:val>
                                            <p:strVal val="#ppt_y"/>
                                          </p:val>
                                        </p:tav>
                                      </p:tavLst>
                                    </p:anim>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1500"/>
                            </p:stCondLst>
                            <p:childTnLst>
                              <p:par>
                                <p:cTn id="39" presetID="22" presetClass="entr" presetSubtype="8"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15"/>
                                        </p:tgtEl>
                                        <p:attrNameLst>
                                          <p:attrName>style.visibility</p:attrName>
                                        </p:attrNameLst>
                                      </p:cBhvr>
                                      <p:to>
                                        <p:strVal val="visible"/>
                                      </p:to>
                                    </p:set>
                                    <p:animEffect transition="in" filter="randombar(horizontal)">
                                      <p:cBhvr>
                                        <p:cTn id="44" dur="400"/>
                                        <p:tgtEl>
                                          <p:spTgt spid="15"/>
                                        </p:tgtEl>
                                      </p:cBhvr>
                                    </p:animEffect>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childTnLst>
                          </p:cTn>
                        </p:par>
                        <p:par>
                          <p:cTn id="49" fill="hold">
                            <p:stCondLst>
                              <p:cond delay="2500"/>
                            </p:stCondLst>
                            <p:childTnLst>
                              <p:par>
                                <p:cTn id="50" presetID="22" presetClass="entr" presetSubtype="8"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wipe(left)">
                                      <p:cBhvr>
                                        <p:cTn id="52" dur="500"/>
                                        <p:tgtEl>
                                          <p:spTgt spid="17"/>
                                        </p:tgtEl>
                                      </p:cBhvr>
                                    </p:animEffect>
                                  </p:childTnLst>
                                </p:cTn>
                              </p:par>
                              <p:par>
                                <p:cTn id="53" presetID="14" presetClass="entr" presetSubtype="10" fill="hold" grpId="0" nodeType="withEffect">
                                  <p:stCondLst>
                                    <p:cond delay="500"/>
                                  </p:stCondLst>
                                  <p:childTnLst>
                                    <p:set>
                                      <p:cBhvr>
                                        <p:cTn id="54" dur="1" fill="hold">
                                          <p:stCondLst>
                                            <p:cond delay="0"/>
                                          </p:stCondLst>
                                        </p:cTn>
                                        <p:tgtEl>
                                          <p:spTgt spid="19"/>
                                        </p:tgtEl>
                                        <p:attrNameLst>
                                          <p:attrName>style.visibility</p:attrName>
                                        </p:attrNameLst>
                                      </p:cBhvr>
                                      <p:to>
                                        <p:strVal val="visible"/>
                                      </p:to>
                                    </p:set>
                                    <p:animEffect transition="in" filter="randombar(horizontal)">
                                      <p:cBhvr>
                                        <p:cTn id="55" dur="400"/>
                                        <p:tgtEl>
                                          <p:spTgt spid="19"/>
                                        </p:tgtEl>
                                      </p:cBhvr>
                                    </p:animEffect>
                                  </p:childTnLst>
                                </p:cTn>
                              </p:par>
                            </p:childTnLst>
                          </p:cTn>
                        </p:par>
                        <p:par>
                          <p:cTn id="56" fill="hold">
                            <p:stCondLst>
                              <p:cond delay="3000"/>
                            </p:stCondLst>
                            <p:childTnLst>
                              <p:par>
                                <p:cTn id="57" presetID="10" presetClass="entr" presetSubtype="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childTnLst>
                                </p:cTn>
                              </p:par>
                            </p:childTnLst>
                          </p:cTn>
                        </p:par>
                        <p:par>
                          <p:cTn id="60" fill="hold">
                            <p:stCondLst>
                              <p:cond delay="3500"/>
                            </p:stCondLst>
                            <p:childTnLst>
                              <p:par>
                                <p:cTn id="61" presetID="22" presetClass="entr" presetSubtype="8"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par>
                                <p:cTn id="64" presetID="14" presetClass="entr" presetSubtype="10" fill="hold" grpId="0" nodeType="withEffect">
                                  <p:stCondLst>
                                    <p:cond delay="500"/>
                                  </p:stCondLst>
                                  <p:childTnLst>
                                    <p:set>
                                      <p:cBhvr>
                                        <p:cTn id="65" dur="1" fill="hold">
                                          <p:stCondLst>
                                            <p:cond delay="0"/>
                                          </p:stCondLst>
                                        </p:cTn>
                                        <p:tgtEl>
                                          <p:spTgt spid="23"/>
                                        </p:tgtEl>
                                        <p:attrNameLst>
                                          <p:attrName>style.visibility</p:attrName>
                                        </p:attrNameLst>
                                      </p:cBhvr>
                                      <p:to>
                                        <p:strVal val="visible"/>
                                      </p:to>
                                    </p:set>
                                    <p:animEffect transition="in" filter="randombar(horizontal)">
                                      <p:cBhvr>
                                        <p:cTn id="66" dur="400"/>
                                        <p:tgtEl>
                                          <p:spTgt spid="23"/>
                                        </p:tgtEl>
                                      </p:cBhvr>
                                    </p:animEffect>
                                  </p:childTnLst>
                                </p:cTn>
                              </p:par>
                            </p:childTnLst>
                          </p:cTn>
                        </p:par>
                        <p:par>
                          <p:cTn id="67" fill="hold">
                            <p:stCondLst>
                              <p:cond delay="4000"/>
                            </p:stCondLst>
                            <p:childTnLst>
                              <p:par>
                                <p:cTn id="68" presetID="10" presetClass="entr" presetSubtype="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500"/>
                                        <p:tgtEl>
                                          <p:spTgt spid="24"/>
                                        </p:tgtEl>
                                      </p:cBhvr>
                                    </p:animEffect>
                                  </p:childTnLst>
                                </p:cTn>
                              </p:par>
                            </p:childTnLst>
                          </p:cTn>
                        </p:par>
                        <p:par>
                          <p:cTn id="71" fill="hold">
                            <p:stCondLst>
                              <p:cond delay="4500"/>
                            </p:stCondLst>
                            <p:childTnLst>
                              <p:par>
                                <p:cTn id="72" presetID="22" presetClass="entr" presetSubtype="8" fill="hold"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500"/>
                                        <p:tgtEl>
                                          <p:spTgt spid="25"/>
                                        </p:tgtEl>
                                      </p:cBhvr>
                                    </p:animEffect>
                                  </p:childTnLst>
                                </p:cTn>
                              </p:par>
                              <p:par>
                                <p:cTn id="75" presetID="14" presetClass="entr" presetSubtype="10" fill="hold" grpId="0" nodeType="withEffect">
                                  <p:stCondLst>
                                    <p:cond delay="500"/>
                                  </p:stCondLst>
                                  <p:childTnLst>
                                    <p:set>
                                      <p:cBhvr>
                                        <p:cTn id="76" dur="1" fill="hold">
                                          <p:stCondLst>
                                            <p:cond delay="0"/>
                                          </p:stCondLst>
                                        </p:cTn>
                                        <p:tgtEl>
                                          <p:spTgt spid="27"/>
                                        </p:tgtEl>
                                        <p:attrNameLst>
                                          <p:attrName>style.visibility</p:attrName>
                                        </p:attrNameLst>
                                      </p:cBhvr>
                                      <p:to>
                                        <p:strVal val="visible"/>
                                      </p:to>
                                    </p:set>
                                    <p:animEffect transition="in" filter="randombar(horizontal)">
                                      <p:cBhvr>
                                        <p:cTn id="77" dur="400"/>
                                        <p:tgtEl>
                                          <p:spTgt spid="27"/>
                                        </p:tgtEl>
                                      </p:cBhvr>
                                    </p:animEffect>
                                  </p:childTnLst>
                                </p:cTn>
                              </p:par>
                            </p:childTnLst>
                          </p:cTn>
                        </p:par>
                        <p:par>
                          <p:cTn id="78" fill="hold">
                            <p:stCondLst>
                              <p:cond delay="5000"/>
                            </p:stCondLst>
                            <p:childTnLst>
                              <p:par>
                                <p:cTn id="79" presetID="10" presetClass="entr" presetSubtype="0" fill="hold" grpId="0" nodeType="after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childTnLst>
                          </p:cTn>
                        </p:par>
                        <p:par>
                          <p:cTn id="82" fill="hold">
                            <p:stCondLst>
                              <p:cond delay="5500"/>
                            </p:stCondLst>
                            <p:childTnLst>
                              <p:par>
                                <p:cTn id="83" presetID="22" presetClass="entr" presetSubtype="8"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wipe(left)">
                                      <p:cBhvr>
                                        <p:cTn id="85" dur="500"/>
                                        <p:tgtEl>
                                          <p:spTgt spid="29"/>
                                        </p:tgtEl>
                                      </p:cBhvr>
                                    </p:animEffect>
                                  </p:childTnLst>
                                </p:cTn>
                              </p:par>
                              <p:par>
                                <p:cTn id="86" presetID="14" presetClass="entr" presetSubtype="10" fill="hold" grpId="0" nodeType="withEffect">
                                  <p:stCondLst>
                                    <p:cond delay="500"/>
                                  </p:stCondLst>
                                  <p:childTnLst>
                                    <p:set>
                                      <p:cBhvr>
                                        <p:cTn id="87" dur="1" fill="hold">
                                          <p:stCondLst>
                                            <p:cond delay="0"/>
                                          </p:stCondLst>
                                        </p:cTn>
                                        <p:tgtEl>
                                          <p:spTgt spid="31"/>
                                        </p:tgtEl>
                                        <p:attrNameLst>
                                          <p:attrName>style.visibility</p:attrName>
                                        </p:attrNameLst>
                                      </p:cBhvr>
                                      <p:to>
                                        <p:strVal val="visible"/>
                                      </p:to>
                                    </p:set>
                                    <p:animEffect transition="in" filter="randombar(horizontal)">
                                      <p:cBhvr>
                                        <p:cTn id="88" dur="400"/>
                                        <p:tgtEl>
                                          <p:spTgt spid="31"/>
                                        </p:tgtEl>
                                      </p:cBhvr>
                                    </p:animEffect>
                                  </p:childTnLst>
                                </p:cTn>
                              </p:par>
                            </p:childTnLst>
                          </p:cTn>
                        </p:par>
                        <p:par>
                          <p:cTn id="89" fill="hold">
                            <p:stCondLst>
                              <p:cond delay="6000"/>
                            </p:stCondLst>
                            <p:childTnLst>
                              <p:par>
                                <p:cTn id="90" presetID="10" presetClass="entr" presetSubtype="0" fill="hold" grpId="0" nodeType="after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fade">
                                      <p:cBhvr>
                                        <p:cTn id="92" dur="500"/>
                                        <p:tgtEl>
                                          <p:spTgt spid="32"/>
                                        </p:tgtEl>
                                      </p:cBhvr>
                                    </p:animEffect>
                                  </p:childTnLst>
                                </p:cTn>
                              </p:par>
                            </p:childTnLst>
                          </p:cTn>
                        </p:par>
                        <p:par>
                          <p:cTn id="93" fill="hold">
                            <p:stCondLst>
                              <p:cond delay="6500"/>
                            </p:stCondLst>
                            <p:childTnLst>
                              <p:par>
                                <p:cTn id="94" presetID="22" presetClass="entr" presetSubtype="8" fill="hold"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wipe(left)">
                                      <p:cBhvr>
                                        <p:cTn id="96" dur="500"/>
                                        <p:tgtEl>
                                          <p:spTgt spid="33"/>
                                        </p:tgtEl>
                                      </p:cBhvr>
                                    </p:animEffect>
                                  </p:childTnLst>
                                </p:cTn>
                              </p:par>
                              <p:par>
                                <p:cTn id="97" presetID="14" presetClass="entr" presetSubtype="10" fill="hold" grpId="0" nodeType="withEffect">
                                  <p:stCondLst>
                                    <p:cond delay="500"/>
                                  </p:stCondLst>
                                  <p:childTnLst>
                                    <p:set>
                                      <p:cBhvr>
                                        <p:cTn id="98" dur="1" fill="hold">
                                          <p:stCondLst>
                                            <p:cond delay="0"/>
                                          </p:stCondLst>
                                        </p:cTn>
                                        <p:tgtEl>
                                          <p:spTgt spid="34"/>
                                        </p:tgtEl>
                                        <p:attrNameLst>
                                          <p:attrName>style.visibility</p:attrName>
                                        </p:attrNameLst>
                                      </p:cBhvr>
                                      <p:to>
                                        <p:strVal val="visible"/>
                                      </p:to>
                                    </p:set>
                                    <p:animEffect transition="in" filter="randombar(horizontal)">
                                      <p:cBhvr>
                                        <p:cTn id="99" dur="4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p:bldP spid="10" grpId="0" bldLvl="0" animBg="1"/>
      <p:bldP spid="11" grpId="0" bldLvl="0" animBg="1"/>
      <p:bldP spid="12" grpId="0" bldLvl="0" animBg="1"/>
      <p:bldP spid="15" grpId="0"/>
      <p:bldP spid="16" grpId="0" bldLvl="0" animBg="1"/>
      <p:bldP spid="19" grpId="0"/>
      <p:bldP spid="20" grpId="0" bldLvl="0" animBg="1"/>
      <p:bldP spid="23" grpId="0"/>
      <p:bldP spid="24" grpId="0" bldLvl="0" animBg="1"/>
      <p:bldP spid="27" grpId="0"/>
      <p:bldP spid="28" grpId="0" bldLvl="0" animBg="1"/>
      <p:bldP spid="31" grpId="0"/>
      <p:bldP spid="32" grpId="0" bldLvl="0" animBg="1"/>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 name="AutoShape 10"/>
          <p:cNvSpPr>
            <a:spLocks noChangeArrowheads="1"/>
          </p:cNvSpPr>
          <p:nvPr/>
        </p:nvSpPr>
        <p:spPr bwMode="auto">
          <a:xfrm rot="-5400000">
            <a:off x="5295294" y="-1721639"/>
            <a:ext cx="1680600" cy="10215428"/>
          </a:xfrm>
          <a:prstGeom prst="downArrow">
            <a:avLst>
              <a:gd name="adj1" fmla="val 49065"/>
              <a:gd name="adj2" fmla="val 44769"/>
            </a:avLst>
          </a:prstGeom>
          <a:solidFill>
            <a:srgbClr val="AA0A0A"/>
          </a:solidFill>
          <a:ln w="9525">
            <a:noFill/>
            <a:miter lim="800000"/>
          </a:ln>
        </p:spPr>
        <p:txBody>
          <a:bodyPr vert="eaVert" lIns="121711" tIns="60857" rIns="121711" bIns="60857"/>
          <a:lstStyle/>
          <a:p>
            <a:endParaRPr lang="zh-CN" altLang="en-US" sz="2700">
              <a:latin typeface="微软雅黑" panose="020B0503020204020204" charset="-122"/>
              <a:ea typeface="微软雅黑" panose="020B0503020204020204" charset="-122"/>
            </a:endParaRPr>
          </a:p>
        </p:txBody>
      </p:sp>
      <p:grpSp>
        <p:nvGrpSpPr>
          <p:cNvPr id="9" name="组合 41"/>
          <p:cNvGrpSpPr/>
          <p:nvPr/>
        </p:nvGrpSpPr>
        <p:grpSpPr bwMode="auto">
          <a:xfrm>
            <a:off x="3439599" y="2503856"/>
            <a:ext cx="2264930" cy="1848279"/>
            <a:chOff x="1214414" y="2786058"/>
            <a:chExt cx="1935848" cy="1751017"/>
          </a:xfrm>
        </p:grpSpPr>
        <p:grpSp>
          <p:nvGrpSpPr>
            <p:cNvPr id="10" name="Group 6"/>
            <p:cNvGrpSpPr/>
            <p:nvPr/>
          </p:nvGrpSpPr>
          <p:grpSpPr bwMode="auto">
            <a:xfrm>
              <a:off x="1295400" y="2786058"/>
              <a:ext cx="1753450" cy="1751017"/>
              <a:chOff x="1823" y="2371"/>
              <a:chExt cx="1801" cy="1801"/>
            </a:xfrm>
          </p:grpSpPr>
          <p:sp>
            <p:nvSpPr>
              <p:cNvPr id="11" name="Oval 7"/>
              <p:cNvSpPr>
                <a:spLocks noChangeArrowheads="1"/>
              </p:cNvSpPr>
              <p:nvPr/>
            </p:nvSpPr>
            <p:spPr bwMode="auto">
              <a:xfrm>
                <a:off x="1823" y="2371"/>
                <a:ext cx="1801" cy="1801"/>
              </a:xfrm>
              <a:prstGeom prst="ellipse">
                <a:avLst/>
              </a:prstGeom>
              <a:solidFill>
                <a:srgbClr val="CD000C">
                  <a:alpha val="48000"/>
                </a:srgbClr>
              </a:solidFill>
              <a:ln w="9525">
                <a:noFill/>
                <a:round/>
              </a:ln>
            </p:spPr>
            <p:txBody>
              <a:bodyPr/>
              <a:lstStyle/>
              <a:p>
                <a:endParaRPr lang="zh-CN" altLang="en-US" sz="2700">
                  <a:solidFill>
                    <a:srgbClr val="0070C0"/>
                  </a:solidFill>
                  <a:latin typeface="微软雅黑" panose="020B0503020204020204" charset="-122"/>
                  <a:ea typeface="微软雅黑" panose="020B0503020204020204" charset="-122"/>
                </a:endParaRPr>
              </a:p>
            </p:txBody>
          </p:sp>
          <p:sp>
            <p:nvSpPr>
              <p:cNvPr id="12" name="Oval 8"/>
              <p:cNvSpPr>
                <a:spLocks noChangeArrowheads="1"/>
              </p:cNvSpPr>
              <p:nvPr/>
            </p:nvSpPr>
            <p:spPr bwMode="auto">
              <a:xfrm>
                <a:off x="1946" y="2494"/>
                <a:ext cx="1556" cy="1556"/>
              </a:xfrm>
              <a:prstGeom prst="ellipse">
                <a:avLst/>
              </a:prstGeom>
              <a:gradFill>
                <a:gsLst>
                  <a:gs pos="0">
                    <a:srgbClr val="E30000"/>
                  </a:gs>
                  <a:gs pos="100000">
                    <a:srgbClr val="760303"/>
                  </a:gs>
                </a:gsLst>
                <a:lin ang="13800000" scaled="0"/>
              </a:gradFill>
              <a:ln w="38100">
                <a:solidFill>
                  <a:srgbClr val="FFFFFF"/>
                </a:solidFill>
                <a:round/>
              </a:ln>
            </p:spPr>
            <p:txBody>
              <a:bodyPr/>
              <a:lstStyle/>
              <a:p>
                <a:pPr>
                  <a:defRPr/>
                </a:pPr>
                <a:endParaRPr lang="zh-CN" altLang="en-US" sz="2700">
                  <a:solidFill>
                    <a:srgbClr val="0070C0"/>
                  </a:solidFill>
                  <a:latin typeface="微软雅黑" panose="020B0503020204020204" charset="-122"/>
                  <a:ea typeface="微软雅黑" panose="020B0503020204020204" charset="-122"/>
                </a:endParaRPr>
              </a:p>
            </p:txBody>
          </p:sp>
        </p:grpSp>
        <p:sp>
          <p:nvSpPr>
            <p:cNvPr id="13" name="Text Box 9"/>
            <p:cNvSpPr txBox="1">
              <a:spLocks noChangeArrowheads="1"/>
            </p:cNvSpPr>
            <p:nvPr/>
          </p:nvSpPr>
          <p:spPr bwMode="auto">
            <a:xfrm>
              <a:off x="1214414" y="3413118"/>
              <a:ext cx="1935848" cy="620153"/>
            </a:xfrm>
            <a:prstGeom prst="rect">
              <a:avLst/>
            </a:prstGeom>
            <a:noFill/>
            <a:ln w="9525">
              <a:noFill/>
              <a:miter lim="800000"/>
            </a:ln>
          </p:spPr>
          <p:txBody>
            <a:bodyPr/>
            <a:lstStyle/>
            <a:p>
              <a:pPr algn="ctr"/>
              <a:r>
                <a:rPr lang="zh-CN" altLang="en-US" sz="2700" b="1" dirty="0">
                  <a:solidFill>
                    <a:schemeClr val="bg1"/>
                  </a:solidFill>
                  <a:latin typeface="微软雅黑" panose="020B0503020204020204" charset="-122"/>
                  <a:ea typeface="微软雅黑" panose="020B0503020204020204" charset="-122"/>
                </a:rPr>
                <a:t>添加文本</a:t>
              </a:r>
            </a:p>
          </p:txBody>
        </p:sp>
      </p:grpSp>
      <p:grpSp>
        <p:nvGrpSpPr>
          <p:cNvPr id="14" name="组合 46"/>
          <p:cNvGrpSpPr/>
          <p:nvPr/>
        </p:nvGrpSpPr>
        <p:grpSpPr bwMode="auto">
          <a:xfrm>
            <a:off x="5733103" y="2503856"/>
            <a:ext cx="2264930" cy="1848279"/>
            <a:chOff x="1214414" y="2786058"/>
            <a:chExt cx="1935848" cy="1751017"/>
          </a:xfrm>
        </p:grpSpPr>
        <p:grpSp>
          <p:nvGrpSpPr>
            <p:cNvPr id="15" name="Group 6"/>
            <p:cNvGrpSpPr/>
            <p:nvPr/>
          </p:nvGrpSpPr>
          <p:grpSpPr bwMode="auto">
            <a:xfrm>
              <a:off x="1295400" y="2786058"/>
              <a:ext cx="1753450" cy="1751017"/>
              <a:chOff x="1823" y="2371"/>
              <a:chExt cx="1801" cy="1801"/>
            </a:xfrm>
          </p:grpSpPr>
          <p:sp>
            <p:nvSpPr>
              <p:cNvPr id="16" name="Oval 7"/>
              <p:cNvSpPr>
                <a:spLocks noChangeArrowheads="1"/>
              </p:cNvSpPr>
              <p:nvPr/>
            </p:nvSpPr>
            <p:spPr bwMode="auto">
              <a:xfrm>
                <a:off x="1823" y="2371"/>
                <a:ext cx="1801" cy="1801"/>
              </a:xfrm>
              <a:prstGeom prst="ellipse">
                <a:avLst/>
              </a:prstGeom>
              <a:solidFill>
                <a:srgbClr val="9A2222">
                  <a:alpha val="47842"/>
                </a:srgbClr>
              </a:solidFill>
              <a:ln w="9525">
                <a:noFill/>
                <a:round/>
              </a:ln>
            </p:spPr>
            <p:txBody>
              <a:bodyPr/>
              <a:lstStyle/>
              <a:p>
                <a:endParaRPr lang="zh-CN" altLang="en-US" sz="2700">
                  <a:solidFill>
                    <a:srgbClr val="0070C0"/>
                  </a:solidFill>
                  <a:latin typeface="微软雅黑" panose="020B0503020204020204" charset="-122"/>
                  <a:ea typeface="微软雅黑" panose="020B0503020204020204" charset="-122"/>
                </a:endParaRPr>
              </a:p>
            </p:txBody>
          </p:sp>
          <p:sp>
            <p:nvSpPr>
              <p:cNvPr id="17" name="Oval 8"/>
              <p:cNvSpPr>
                <a:spLocks noChangeArrowheads="1"/>
              </p:cNvSpPr>
              <p:nvPr/>
            </p:nvSpPr>
            <p:spPr bwMode="auto">
              <a:xfrm>
                <a:off x="1946" y="2494"/>
                <a:ext cx="1556" cy="1556"/>
              </a:xfrm>
              <a:prstGeom prst="ellipse">
                <a:avLst/>
              </a:prstGeom>
              <a:gradFill>
                <a:gsLst>
                  <a:gs pos="0">
                    <a:srgbClr val="E30000"/>
                  </a:gs>
                  <a:gs pos="100000">
                    <a:srgbClr val="760303"/>
                  </a:gs>
                </a:gsLst>
                <a:lin ang="13800000" scaled="0"/>
              </a:gradFill>
              <a:ln w="38100">
                <a:solidFill>
                  <a:srgbClr val="FFFFFF"/>
                </a:solidFill>
                <a:round/>
              </a:ln>
            </p:spPr>
            <p:txBody>
              <a:bodyPr/>
              <a:lstStyle/>
              <a:p>
                <a:pPr>
                  <a:defRPr/>
                </a:pPr>
                <a:endParaRPr lang="zh-CN" altLang="en-US" sz="2700">
                  <a:solidFill>
                    <a:srgbClr val="0070C0"/>
                  </a:solidFill>
                  <a:latin typeface="微软雅黑" panose="020B0503020204020204" charset="-122"/>
                  <a:ea typeface="微软雅黑" panose="020B0503020204020204" charset="-122"/>
                </a:endParaRPr>
              </a:p>
            </p:txBody>
          </p:sp>
        </p:grpSp>
        <p:sp>
          <p:nvSpPr>
            <p:cNvPr id="18" name="Text Box 9"/>
            <p:cNvSpPr txBox="1">
              <a:spLocks noChangeArrowheads="1"/>
            </p:cNvSpPr>
            <p:nvPr/>
          </p:nvSpPr>
          <p:spPr bwMode="auto">
            <a:xfrm>
              <a:off x="1214414" y="3394068"/>
              <a:ext cx="1935848" cy="620153"/>
            </a:xfrm>
            <a:prstGeom prst="rect">
              <a:avLst/>
            </a:prstGeom>
            <a:noFill/>
            <a:ln w="9525">
              <a:noFill/>
              <a:miter lim="800000"/>
            </a:ln>
          </p:spPr>
          <p:txBody>
            <a:bodyPr/>
            <a:lstStyle/>
            <a:p>
              <a:pPr algn="ctr"/>
              <a:r>
                <a:rPr lang="zh-CN" altLang="en-US" sz="2700" b="1" dirty="0">
                  <a:solidFill>
                    <a:schemeClr val="bg1">
                      <a:lumMod val="95000"/>
                    </a:schemeClr>
                  </a:solidFill>
                  <a:latin typeface="微软雅黑" panose="020B0503020204020204" charset="-122"/>
                  <a:ea typeface="微软雅黑" panose="020B0503020204020204" charset="-122"/>
                </a:rPr>
                <a:t>添加文本</a:t>
              </a:r>
            </a:p>
          </p:txBody>
        </p:sp>
      </p:grpSp>
      <p:grpSp>
        <p:nvGrpSpPr>
          <p:cNvPr id="19" name="组合 51"/>
          <p:cNvGrpSpPr/>
          <p:nvPr/>
        </p:nvGrpSpPr>
        <p:grpSpPr bwMode="auto">
          <a:xfrm>
            <a:off x="8021274" y="2503856"/>
            <a:ext cx="2264930" cy="1848279"/>
            <a:chOff x="1214414" y="2786058"/>
            <a:chExt cx="1935848" cy="1751017"/>
          </a:xfrm>
        </p:grpSpPr>
        <p:grpSp>
          <p:nvGrpSpPr>
            <p:cNvPr id="20" name="Group 6"/>
            <p:cNvGrpSpPr/>
            <p:nvPr/>
          </p:nvGrpSpPr>
          <p:grpSpPr bwMode="auto">
            <a:xfrm>
              <a:off x="1295400" y="2786058"/>
              <a:ext cx="1753450" cy="1751017"/>
              <a:chOff x="1823" y="2371"/>
              <a:chExt cx="1801" cy="1801"/>
            </a:xfrm>
          </p:grpSpPr>
          <p:sp>
            <p:nvSpPr>
              <p:cNvPr id="21" name="Oval 7"/>
              <p:cNvSpPr>
                <a:spLocks noChangeArrowheads="1"/>
              </p:cNvSpPr>
              <p:nvPr/>
            </p:nvSpPr>
            <p:spPr bwMode="auto">
              <a:xfrm>
                <a:off x="1823" y="2371"/>
                <a:ext cx="1801" cy="1801"/>
              </a:xfrm>
              <a:prstGeom prst="ellipse">
                <a:avLst/>
              </a:prstGeom>
              <a:solidFill>
                <a:srgbClr val="CD000C">
                  <a:alpha val="48000"/>
                </a:srgbClr>
              </a:solidFill>
              <a:ln w="9525">
                <a:noFill/>
                <a:round/>
              </a:ln>
            </p:spPr>
            <p:txBody>
              <a:bodyPr/>
              <a:lstStyle/>
              <a:p>
                <a:endParaRPr lang="zh-CN" altLang="en-US" sz="2700">
                  <a:solidFill>
                    <a:srgbClr val="0070C0"/>
                  </a:solidFill>
                  <a:latin typeface="微软雅黑" panose="020B0503020204020204" charset="-122"/>
                  <a:ea typeface="微软雅黑" panose="020B0503020204020204" charset="-122"/>
                </a:endParaRPr>
              </a:p>
            </p:txBody>
          </p:sp>
          <p:sp>
            <p:nvSpPr>
              <p:cNvPr id="22" name="Oval 8"/>
              <p:cNvSpPr>
                <a:spLocks noChangeArrowheads="1"/>
              </p:cNvSpPr>
              <p:nvPr/>
            </p:nvSpPr>
            <p:spPr bwMode="auto">
              <a:xfrm>
                <a:off x="1946" y="2494"/>
                <a:ext cx="1556" cy="1556"/>
              </a:xfrm>
              <a:prstGeom prst="ellipse">
                <a:avLst/>
              </a:prstGeom>
              <a:gradFill>
                <a:gsLst>
                  <a:gs pos="0">
                    <a:srgbClr val="E30000"/>
                  </a:gs>
                  <a:gs pos="100000">
                    <a:srgbClr val="760303"/>
                  </a:gs>
                </a:gsLst>
                <a:lin ang="13800000" scaled="0"/>
              </a:gradFill>
              <a:ln w="38100">
                <a:solidFill>
                  <a:srgbClr val="FFFFFF"/>
                </a:solidFill>
                <a:round/>
              </a:ln>
            </p:spPr>
            <p:txBody>
              <a:bodyPr/>
              <a:lstStyle/>
              <a:p>
                <a:pPr>
                  <a:defRPr/>
                </a:pPr>
                <a:endParaRPr lang="zh-CN" altLang="en-US" sz="2700">
                  <a:solidFill>
                    <a:srgbClr val="0070C0"/>
                  </a:solidFill>
                  <a:latin typeface="微软雅黑" panose="020B0503020204020204" charset="-122"/>
                  <a:ea typeface="微软雅黑" panose="020B0503020204020204" charset="-122"/>
                </a:endParaRPr>
              </a:p>
            </p:txBody>
          </p:sp>
        </p:grpSp>
        <p:sp>
          <p:nvSpPr>
            <p:cNvPr id="23" name="Text Box 9"/>
            <p:cNvSpPr txBox="1">
              <a:spLocks noChangeArrowheads="1"/>
            </p:cNvSpPr>
            <p:nvPr/>
          </p:nvSpPr>
          <p:spPr bwMode="auto">
            <a:xfrm>
              <a:off x="1214414" y="3394068"/>
              <a:ext cx="1935848" cy="620153"/>
            </a:xfrm>
            <a:prstGeom prst="rect">
              <a:avLst/>
            </a:prstGeom>
            <a:noFill/>
            <a:ln w="9525">
              <a:noFill/>
              <a:miter lim="800000"/>
            </a:ln>
          </p:spPr>
          <p:txBody>
            <a:bodyPr/>
            <a:lstStyle/>
            <a:p>
              <a:pPr algn="ctr"/>
              <a:r>
                <a:rPr lang="zh-CN" altLang="en-US" sz="2700" b="1" dirty="0">
                  <a:solidFill>
                    <a:schemeClr val="bg1"/>
                  </a:solidFill>
                  <a:latin typeface="微软雅黑" panose="020B0503020204020204" charset="-122"/>
                  <a:ea typeface="微软雅黑" panose="020B0503020204020204" charset="-122"/>
                </a:rPr>
                <a:t>添加文本</a:t>
              </a:r>
            </a:p>
          </p:txBody>
        </p:sp>
      </p:grpSp>
      <p:grpSp>
        <p:nvGrpSpPr>
          <p:cNvPr id="24" name="组合 40"/>
          <p:cNvGrpSpPr/>
          <p:nvPr/>
        </p:nvGrpSpPr>
        <p:grpSpPr bwMode="auto">
          <a:xfrm>
            <a:off x="1253950" y="2503856"/>
            <a:ext cx="2264930" cy="1848279"/>
            <a:chOff x="1214414" y="2786058"/>
            <a:chExt cx="1935848" cy="1751017"/>
          </a:xfrm>
        </p:grpSpPr>
        <p:grpSp>
          <p:nvGrpSpPr>
            <p:cNvPr id="25" name="Group 6"/>
            <p:cNvGrpSpPr/>
            <p:nvPr/>
          </p:nvGrpSpPr>
          <p:grpSpPr bwMode="auto">
            <a:xfrm>
              <a:off x="1295400" y="2786058"/>
              <a:ext cx="1753450" cy="1751017"/>
              <a:chOff x="1823" y="2371"/>
              <a:chExt cx="1801" cy="1801"/>
            </a:xfrm>
          </p:grpSpPr>
          <p:sp>
            <p:nvSpPr>
              <p:cNvPr id="26" name="Oval 7"/>
              <p:cNvSpPr>
                <a:spLocks noChangeArrowheads="1"/>
              </p:cNvSpPr>
              <p:nvPr/>
            </p:nvSpPr>
            <p:spPr bwMode="auto">
              <a:xfrm>
                <a:off x="1823" y="2371"/>
                <a:ext cx="1801" cy="1801"/>
              </a:xfrm>
              <a:prstGeom prst="ellipse">
                <a:avLst/>
              </a:prstGeom>
              <a:solidFill>
                <a:srgbClr val="9A2222">
                  <a:alpha val="47842"/>
                </a:srgbClr>
              </a:solidFill>
              <a:ln w="9525">
                <a:noFill/>
                <a:round/>
              </a:ln>
            </p:spPr>
            <p:txBody>
              <a:bodyPr/>
              <a:lstStyle/>
              <a:p>
                <a:endParaRPr lang="zh-CN" altLang="en-US" sz="2700">
                  <a:latin typeface="微软雅黑" panose="020B0503020204020204" charset="-122"/>
                  <a:ea typeface="微软雅黑" panose="020B0503020204020204" charset="-122"/>
                </a:endParaRPr>
              </a:p>
            </p:txBody>
          </p:sp>
          <p:sp>
            <p:nvSpPr>
              <p:cNvPr id="27" name="Oval 8"/>
              <p:cNvSpPr>
                <a:spLocks noChangeArrowheads="1"/>
              </p:cNvSpPr>
              <p:nvPr/>
            </p:nvSpPr>
            <p:spPr bwMode="auto">
              <a:xfrm>
                <a:off x="1946" y="2493"/>
                <a:ext cx="1556" cy="1556"/>
              </a:xfrm>
              <a:prstGeom prst="ellipse">
                <a:avLst/>
              </a:prstGeom>
              <a:gradFill>
                <a:gsLst>
                  <a:gs pos="0">
                    <a:srgbClr val="E30000"/>
                  </a:gs>
                  <a:gs pos="100000">
                    <a:srgbClr val="760303"/>
                  </a:gs>
                </a:gsLst>
                <a:lin ang="13800000" scaled="0"/>
              </a:gradFill>
              <a:ln w="38100">
                <a:solidFill>
                  <a:srgbClr val="FFFFFF"/>
                </a:solidFill>
                <a:round/>
              </a:ln>
            </p:spPr>
            <p:txBody>
              <a:bodyPr/>
              <a:lstStyle/>
              <a:p>
                <a:endParaRPr lang="zh-CN" altLang="en-US" sz="2700">
                  <a:latin typeface="微软雅黑" panose="020B0503020204020204" charset="-122"/>
                  <a:ea typeface="微软雅黑" panose="020B0503020204020204" charset="-122"/>
                </a:endParaRPr>
              </a:p>
            </p:txBody>
          </p:sp>
        </p:grpSp>
        <p:sp>
          <p:nvSpPr>
            <p:cNvPr id="28" name="Text Box 9"/>
            <p:cNvSpPr txBox="1">
              <a:spLocks noChangeArrowheads="1"/>
            </p:cNvSpPr>
            <p:nvPr/>
          </p:nvSpPr>
          <p:spPr bwMode="auto">
            <a:xfrm>
              <a:off x="1214414" y="3394068"/>
              <a:ext cx="1935848" cy="620153"/>
            </a:xfrm>
            <a:prstGeom prst="rect">
              <a:avLst/>
            </a:prstGeom>
            <a:noFill/>
            <a:ln w="9525">
              <a:noFill/>
              <a:miter lim="800000"/>
            </a:ln>
          </p:spPr>
          <p:txBody>
            <a:bodyPr/>
            <a:lstStyle/>
            <a:p>
              <a:pPr algn="ctr"/>
              <a:r>
                <a:rPr lang="zh-CN" altLang="en-US" sz="2700" b="1" dirty="0">
                  <a:solidFill>
                    <a:schemeClr val="bg1">
                      <a:lumMod val="95000"/>
                    </a:schemeClr>
                  </a:solidFill>
                  <a:latin typeface="微软雅黑" panose="020B0503020204020204" charset="-122"/>
                  <a:ea typeface="微软雅黑" panose="020B0503020204020204" charset="-122"/>
                </a:rPr>
                <a:t>添加文本</a:t>
              </a:r>
            </a:p>
          </p:txBody>
        </p:sp>
      </p:grpSp>
      <p:sp>
        <p:nvSpPr>
          <p:cNvPr id="29" name="矩形标注 28"/>
          <p:cNvSpPr/>
          <p:nvPr/>
        </p:nvSpPr>
        <p:spPr>
          <a:xfrm>
            <a:off x="3909759" y="4687492"/>
            <a:ext cx="1967025" cy="53352"/>
          </a:xfrm>
          <a:prstGeom prst="wedgeRectCallout">
            <a:avLst>
              <a:gd name="adj1" fmla="val -17526"/>
              <a:gd name="adj2" fmla="val -509465"/>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anose="020B0503020204020204" charset="-122"/>
            </a:endParaRPr>
          </a:p>
        </p:txBody>
      </p:sp>
      <p:sp>
        <p:nvSpPr>
          <p:cNvPr id="30" name="矩形标注 29"/>
          <p:cNvSpPr/>
          <p:nvPr/>
        </p:nvSpPr>
        <p:spPr>
          <a:xfrm>
            <a:off x="1659615" y="2088468"/>
            <a:ext cx="2108583" cy="78122"/>
          </a:xfrm>
          <a:prstGeom prst="wedgeRectCallout">
            <a:avLst>
              <a:gd name="adj1" fmla="val -23398"/>
              <a:gd name="adj2" fmla="val 403291"/>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anose="020B0503020204020204" charset="-122"/>
            </a:endParaRPr>
          </a:p>
        </p:txBody>
      </p:sp>
      <p:sp>
        <p:nvSpPr>
          <p:cNvPr id="31" name="Rectangle 28"/>
          <p:cNvSpPr>
            <a:spLocks noChangeArrowheads="1"/>
          </p:cNvSpPr>
          <p:nvPr/>
        </p:nvSpPr>
        <p:spPr bwMode="auto">
          <a:xfrm>
            <a:off x="3209818" y="4719405"/>
            <a:ext cx="3212392" cy="1009695"/>
          </a:xfrm>
          <a:prstGeom prst="rect">
            <a:avLst/>
          </a:prstGeom>
          <a:noFill/>
          <a:ln>
            <a:noFill/>
          </a:ln>
        </p:spPr>
        <p:txBody>
          <a:bodyPr wrap="square" lIns="121711" tIns="60857" rIns="121711" bIns="60857">
            <a:spAutoFit/>
          </a:bodyPr>
          <a:lstStyle/>
          <a:p>
            <a:pPr>
              <a:lnSpc>
                <a:spcPct val="120000"/>
              </a:lnSpc>
              <a:defRPr/>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endParaRPr lang="zh-CN" altLang="en-US" sz="1600" dirty="0">
              <a:solidFill>
                <a:schemeClr val="tx1">
                  <a:lumMod val="95000"/>
                  <a:lumOff val="5000"/>
                </a:schemeClr>
              </a:solidFill>
              <a:latin typeface="微软雅黑" panose="020B0503020204020204" charset="-122"/>
              <a:ea typeface="微软雅黑" panose="020B0503020204020204" charset="-122"/>
            </a:endParaRPr>
          </a:p>
        </p:txBody>
      </p:sp>
      <p:sp>
        <p:nvSpPr>
          <p:cNvPr id="32" name="Rectangle 28"/>
          <p:cNvSpPr>
            <a:spLocks noChangeArrowheads="1"/>
          </p:cNvSpPr>
          <p:nvPr/>
        </p:nvSpPr>
        <p:spPr bwMode="auto">
          <a:xfrm>
            <a:off x="1303238" y="1226540"/>
            <a:ext cx="3008079" cy="861928"/>
          </a:xfrm>
          <a:prstGeom prst="rect">
            <a:avLst/>
          </a:prstGeom>
          <a:noFill/>
          <a:ln>
            <a:noFill/>
          </a:ln>
        </p:spPr>
        <p:txBody>
          <a:bodyPr wrap="square" lIns="121711" tIns="60857" rIns="121711" bIns="60857">
            <a:spAutoFit/>
          </a:bodyPr>
          <a:lstStyle/>
          <a:p>
            <a:pPr lvl="0" algn="just" fontAlgn="base">
              <a:spcBef>
                <a:spcPct val="0"/>
              </a:spcBef>
              <a:spcAft>
                <a:spcPct val="0"/>
              </a:spcAft>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sp>
        <p:nvSpPr>
          <p:cNvPr id="33" name="矩形标注 32"/>
          <p:cNvSpPr/>
          <p:nvPr/>
        </p:nvSpPr>
        <p:spPr>
          <a:xfrm>
            <a:off x="6069046" y="2088468"/>
            <a:ext cx="2108583" cy="78122"/>
          </a:xfrm>
          <a:prstGeom prst="wedgeRectCallout">
            <a:avLst>
              <a:gd name="adj1" fmla="val -23398"/>
              <a:gd name="adj2" fmla="val 403291"/>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anose="020B0503020204020204" charset="-122"/>
            </a:endParaRPr>
          </a:p>
        </p:txBody>
      </p:sp>
      <p:sp>
        <p:nvSpPr>
          <p:cNvPr id="34" name="Rectangle 28"/>
          <p:cNvSpPr>
            <a:spLocks noChangeArrowheads="1"/>
          </p:cNvSpPr>
          <p:nvPr/>
        </p:nvSpPr>
        <p:spPr bwMode="auto">
          <a:xfrm>
            <a:off x="5585858" y="1087171"/>
            <a:ext cx="3057995" cy="869315"/>
          </a:xfrm>
          <a:prstGeom prst="rect">
            <a:avLst/>
          </a:prstGeom>
          <a:noFill/>
          <a:ln>
            <a:noFill/>
          </a:ln>
        </p:spPr>
        <p:txBody>
          <a:bodyPr wrap="square" lIns="121711" tIns="60857" rIns="121711" bIns="60857">
            <a:spAutoFit/>
          </a:bodyPr>
          <a:lstStyle/>
          <a:p>
            <a:pPr lvl="0" algn="just" fontAlgn="base">
              <a:spcBef>
                <a:spcPct val="0"/>
              </a:spcBef>
              <a:spcAft>
                <a:spcPct val="0"/>
              </a:spcAft>
            </a:pPr>
            <a:r>
              <a:rPr lang="zh-CN" altLang="en-US" sz="1600" dirty="0">
                <a:solidFill>
                  <a:prstClr val="black"/>
                </a:solidFill>
                <a:latin typeface="微软雅黑" panose="020B0503020204020204" charset="-122"/>
                <a:ea typeface="微软雅黑" panose="020B0503020204020204" charset="-122"/>
                <a:cs typeface="方正兰亭纤黑简体"/>
                <a:sym typeface="+mn-ea"/>
              </a:rPr>
              <a:t>单击此处添加文字阐述，添加简短问题说明文字，具体说明文字在此处添加此处。</a:t>
            </a:r>
            <a:endParaRPr sz="1600" dirty="0">
              <a:solidFill>
                <a:prstClr val="black"/>
              </a:solidFill>
              <a:latin typeface="微软雅黑" panose="020B0503020204020204" charset="-122"/>
              <a:ea typeface="微软雅黑" panose="020B0503020204020204" charset="-122"/>
              <a:cs typeface="方正兰亭纤黑简体"/>
            </a:endParaRPr>
          </a:p>
        </p:txBody>
      </p:sp>
      <p:sp>
        <p:nvSpPr>
          <p:cNvPr id="35" name="矩形标注 34"/>
          <p:cNvSpPr/>
          <p:nvPr/>
        </p:nvSpPr>
        <p:spPr>
          <a:xfrm>
            <a:off x="8511451" y="4687492"/>
            <a:ext cx="1964912" cy="53352"/>
          </a:xfrm>
          <a:prstGeom prst="wedgeRectCallout">
            <a:avLst>
              <a:gd name="adj1" fmla="val -17526"/>
              <a:gd name="adj2" fmla="val -509465"/>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endParaRPr lang="zh-CN" altLang="en-US" dirty="0">
              <a:solidFill>
                <a:srgbClr val="C00000"/>
              </a:solidFill>
              <a:ea typeface="微软雅黑" panose="020B0503020204020204" charset="-122"/>
            </a:endParaRPr>
          </a:p>
        </p:txBody>
      </p:sp>
      <p:sp>
        <p:nvSpPr>
          <p:cNvPr id="36" name="Rectangle 28"/>
          <p:cNvSpPr>
            <a:spLocks noChangeArrowheads="1"/>
          </p:cNvSpPr>
          <p:nvPr/>
        </p:nvSpPr>
        <p:spPr bwMode="auto">
          <a:xfrm>
            <a:off x="7841460" y="4740842"/>
            <a:ext cx="2924362" cy="1009695"/>
          </a:xfrm>
          <a:prstGeom prst="rect">
            <a:avLst/>
          </a:prstGeom>
          <a:noFill/>
          <a:ln>
            <a:noFill/>
          </a:ln>
        </p:spPr>
        <p:txBody>
          <a:bodyPr wrap="square" lIns="121711" tIns="60857" rIns="121711" bIns="60857">
            <a:spAutoFit/>
          </a:bodyPr>
          <a:lstStyle/>
          <a:p>
            <a:pPr>
              <a:lnSpc>
                <a:spcPct val="120000"/>
              </a:lnSpc>
              <a:defRPr/>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endParaRPr lang="zh-CN" altLang="en-US" sz="1600" dirty="0">
              <a:solidFill>
                <a:schemeClr val="tx1">
                  <a:lumMod val="95000"/>
                  <a:lumOff val="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1000" fill="hold"/>
                                        <p:tgtEl>
                                          <p:spTgt spid="24"/>
                                        </p:tgtEl>
                                        <p:attrNameLst>
                                          <p:attrName>ppt_w</p:attrName>
                                        </p:attrNameLst>
                                      </p:cBhvr>
                                      <p:tavLst>
                                        <p:tav tm="0">
                                          <p:val>
                                            <p:fltVal val="0"/>
                                          </p:val>
                                        </p:tav>
                                        <p:tav tm="100000">
                                          <p:val>
                                            <p:strVal val="#ppt_w"/>
                                          </p:val>
                                        </p:tav>
                                      </p:tavLst>
                                    </p:anim>
                                    <p:anim calcmode="lin" valueType="num">
                                      <p:cBhvr>
                                        <p:cTn id="12" dur="1000" fill="hold"/>
                                        <p:tgtEl>
                                          <p:spTgt spid="24"/>
                                        </p:tgtEl>
                                        <p:attrNameLst>
                                          <p:attrName>ppt_h</p:attrName>
                                        </p:attrNameLst>
                                      </p:cBhvr>
                                      <p:tavLst>
                                        <p:tav tm="0">
                                          <p:val>
                                            <p:fltVal val="0"/>
                                          </p:val>
                                        </p:tav>
                                        <p:tav tm="100000">
                                          <p:val>
                                            <p:strVal val="#ppt_h"/>
                                          </p:val>
                                        </p:tav>
                                      </p:tavLst>
                                    </p:anim>
                                    <p:anim calcmode="lin" valueType="num">
                                      <p:cBhvr>
                                        <p:cTn id="13"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4"/>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ppt_w</p:attrName>
                                        </p:attrNameLst>
                                      </p:cBhvr>
                                      <p:tavLst>
                                        <p:tav tm="0">
                                          <p:val>
                                            <p:fltVal val="0"/>
                                          </p:val>
                                        </p:tav>
                                        <p:tav tm="100000">
                                          <p:val>
                                            <p:strVal val="#ppt_w"/>
                                          </p:val>
                                        </p:tav>
                                      </p:tavLst>
                                    </p:anim>
                                    <p:anim calcmode="lin" valueType="num">
                                      <p:cBhvr>
                                        <p:cTn id="18" dur="1000" fill="hold"/>
                                        <p:tgtEl>
                                          <p:spTgt spid="9"/>
                                        </p:tgtEl>
                                        <p:attrNameLst>
                                          <p:attrName>ppt_h</p:attrName>
                                        </p:attrNameLst>
                                      </p:cBhvr>
                                      <p:tavLst>
                                        <p:tav tm="0">
                                          <p:val>
                                            <p:fltVal val="0"/>
                                          </p:val>
                                        </p:tav>
                                        <p:tav tm="100000">
                                          <p:val>
                                            <p:strVal val="#ppt_h"/>
                                          </p:val>
                                        </p:tav>
                                      </p:tavLst>
                                    </p:anim>
                                    <p:anim calcmode="lin" valueType="num">
                                      <p:cBhvr>
                                        <p:cTn id="19"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9"/>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fltVal val="0"/>
                                          </p:val>
                                        </p:tav>
                                        <p:tav tm="100000">
                                          <p:val>
                                            <p:strVal val="#ppt_w"/>
                                          </p:val>
                                        </p:tav>
                                      </p:tavLst>
                                    </p:anim>
                                    <p:anim calcmode="lin" valueType="num">
                                      <p:cBhvr>
                                        <p:cTn id="24" dur="1000" fill="hold"/>
                                        <p:tgtEl>
                                          <p:spTgt spid="14"/>
                                        </p:tgtEl>
                                        <p:attrNameLst>
                                          <p:attrName>ppt_h</p:attrName>
                                        </p:attrNameLst>
                                      </p:cBhvr>
                                      <p:tavLst>
                                        <p:tav tm="0">
                                          <p:val>
                                            <p:fltVal val="0"/>
                                          </p:val>
                                        </p:tav>
                                        <p:tav tm="100000">
                                          <p:val>
                                            <p:strVal val="#ppt_h"/>
                                          </p:val>
                                        </p:tav>
                                      </p:tavLst>
                                    </p:anim>
                                    <p:anim calcmode="lin" valueType="num">
                                      <p:cBhvr>
                                        <p:cTn id="25"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4"/>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ppt_w</p:attrName>
                                        </p:attrNameLst>
                                      </p:cBhvr>
                                      <p:tavLst>
                                        <p:tav tm="0">
                                          <p:val>
                                            <p:fltVal val="0"/>
                                          </p:val>
                                        </p:tav>
                                        <p:tav tm="100000">
                                          <p:val>
                                            <p:strVal val="#ppt_w"/>
                                          </p:val>
                                        </p:tav>
                                      </p:tavLst>
                                    </p:anim>
                                    <p:anim calcmode="lin" valueType="num">
                                      <p:cBhvr>
                                        <p:cTn id="30" dur="1000" fill="hold"/>
                                        <p:tgtEl>
                                          <p:spTgt spid="19"/>
                                        </p:tgtEl>
                                        <p:attrNameLst>
                                          <p:attrName>ppt_h</p:attrName>
                                        </p:attrNameLst>
                                      </p:cBhvr>
                                      <p:tavLst>
                                        <p:tav tm="0">
                                          <p:val>
                                            <p:fltVal val="0"/>
                                          </p:val>
                                        </p:tav>
                                        <p:tav tm="100000">
                                          <p:val>
                                            <p:strVal val="#ppt_h"/>
                                          </p:val>
                                        </p:tav>
                                      </p:tavLst>
                                    </p:anim>
                                    <p:anim calcmode="lin" valueType="num">
                                      <p:cBhvr>
                                        <p:cTn id="31"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1500"/>
                            </p:stCondLst>
                            <p:childTnLst>
                              <p:par>
                                <p:cTn id="34" presetID="2" presetClass="entr" presetSubtype="1"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ppt_x"/>
                                          </p:val>
                                        </p:tav>
                                        <p:tav tm="100000">
                                          <p:val>
                                            <p:strVal val="#ppt_x"/>
                                          </p:val>
                                        </p:tav>
                                      </p:tavLst>
                                    </p:anim>
                                    <p:anim calcmode="lin" valueType="num">
                                      <p:cBhvr additive="base">
                                        <p:cTn id="37" dur="500" fill="hold"/>
                                        <p:tgtEl>
                                          <p:spTgt spid="30"/>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32" presetClass="emph" presetSubtype="0" fill="hold" grpId="1" nodeType="afterEffect">
                                  <p:stCondLst>
                                    <p:cond delay="0"/>
                                  </p:stCondLst>
                                  <p:childTnLst>
                                    <p:animRot by="120000">
                                      <p:cBhvr>
                                        <p:cTn id="40" dur="50" fill="hold">
                                          <p:stCondLst>
                                            <p:cond delay="0"/>
                                          </p:stCondLst>
                                        </p:cTn>
                                        <p:tgtEl>
                                          <p:spTgt spid="30"/>
                                        </p:tgtEl>
                                        <p:attrNameLst>
                                          <p:attrName>r</p:attrName>
                                        </p:attrNameLst>
                                      </p:cBhvr>
                                    </p:animRot>
                                    <p:animRot by="-240000">
                                      <p:cBhvr>
                                        <p:cTn id="41" dur="100" fill="hold">
                                          <p:stCondLst>
                                            <p:cond delay="100"/>
                                          </p:stCondLst>
                                        </p:cTn>
                                        <p:tgtEl>
                                          <p:spTgt spid="30"/>
                                        </p:tgtEl>
                                        <p:attrNameLst>
                                          <p:attrName>r</p:attrName>
                                        </p:attrNameLst>
                                      </p:cBhvr>
                                    </p:animRot>
                                    <p:animRot by="240000">
                                      <p:cBhvr>
                                        <p:cTn id="42" dur="100" fill="hold">
                                          <p:stCondLst>
                                            <p:cond delay="200"/>
                                          </p:stCondLst>
                                        </p:cTn>
                                        <p:tgtEl>
                                          <p:spTgt spid="30"/>
                                        </p:tgtEl>
                                        <p:attrNameLst>
                                          <p:attrName>r</p:attrName>
                                        </p:attrNameLst>
                                      </p:cBhvr>
                                    </p:animRot>
                                    <p:animRot by="-240000">
                                      <p:cBhvr>
                                        <p:cTn id="43" dur="100" fill="hold">
                                          <p:stCondLst>
                                            <p:cond delay="300"/>
                                          </p:stCondLst>
                                        </p:cTn>
                                        <p:tgtEl>
                                          <p:spTgt spid="30"/>
                                        </p:tgtEl>
                                        <p:attrNameLst>
                                          <p:attrName>r</p:attrName>
                                        </p:attrNameLst>
                                      </p:cBhvr>
                                    </p:animRot>
                                    <p:animRot by="120000">
                                      <p:cBhvr>
                                        <p:cTn id="44" dur="100" fill="hold">
                                          <p:stCondLst>
                                            <p:cond delay="400"/>
                                          </p:stCondLst>
                                        </p:cTn>
                                        <p:tgtEl>
                                          <p:spTgt spid="30"/>
                                        </p:tgtEl>
                                        <p:attrNameLst>
                                          <p:attrName>r</p:attrName>
                                        </p:attrNameLst>
                                      </p:cBhvr>
                                    </p:animRot>
                                  </p:childTnLst>
                                </p:cTn>
                              </p:par>
                            </p:childTnLst>
                          </p:cTn>
                        </p:par>
                        <p:par>
                          <p:cTn id="45" fill="hold">
                            <p:stCondLst>
                              <p:cond delay="2500"/>
                            </p:stCondLst>
                            <p:childTnLst>
                              <p:par>
                                <p:cTn id="46" presetID="18" presetClass="entr" presetSubtype="9"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strips(upLeft)">
                                      <p:cBhvr>
                                        <p:cTn id="48" dur="500"/>
                                        <p:tgtEl>
                                          <p:spTgt spid="32"/>
                                        </p:tgtEl>
                                      </p:cBhvr>
                                    </p:animEffect>
                                  </p:childTnLst>
                                </p:cTn>
                              </p:par>
                            </p:childTnLst>
                          </p:cTn>
                        </p:par>
                        <p:par>
                          <p:cTn id="49" fill="hold">
                            <p:stCondLst>
                              <p:cond delay="3000"/>
                            </p:stCondLst>
                            <p:childTnLst>
                              <p:par>
                                <p:cTn id="50" presetID="2" presetClass="entr" presetSubtype="4"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500" fill="hold"/>
                                        <p:tgtEl>
                                          <p:spTgt spid="29"/>
                                        </p:tgtEl>
                                        <p:attrNameLst>
                                          <p:attrName>ppt_x</p:attrName>
                                        </p:attrNameLst>
                                      </p:cBhvr>
                                      <p:tavLst>
                                        <p:tav tm="0">
                                          <p:val>
                                            <p:strVal val="#ppt_x"/>
                                          </p:val>
                                        </p:tav>
                                        <p:tav tm="100000">
                                          <p:val>
                                            <p:strVal val="#ppt_x"/>
                                          </p:val>
                                        </p:tav>
                                      </p:tavLst>
                                    </p:anim>
                                    <p:anim calcmode="lin" valueType="num">
                                      <p:cBhvr additive="base">
                                        <p:cTn id="53" dur="500" fill="hold"/>
                                        <p:tgtEl>
                                          <p:spTgt spid="29"/>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32" presetClass="emph" presetSubtype="0" fill="hold" grpId="1" nodeType="afterEffect">
                                  <p:stCondLst>
                                    <p:cond delay="0"/>
                                  </p:stCondLst>
                                  <p:childTnLst>
                                    <p:animRot by="120000">
                                      <p:cBhvr>
                                        <p:cTn id="56" dur="50" fill="hold">
                                          <p:stCondLst>
                                            <p:cond delay="0"/>
                                          </p:stCondLst>
                                        </p:cTn>
                                        <p:tgtEl>
                                          <p:spTgt spid="29"/>
                                        </p:tgtEl>
                                        <p:attrNameLst>
                                          <p:attrName>r</p:attrName>
                                        </p:attrNameLst>
                                      </p:cBhvr>
                                    </p:animRot>
                                    <p:animRot by="-240000">
                                      <p:cBhvr>
                                        <p:cTn id="57" dur="100" fill="hold">
                                          <p:stCondLst>
                                            <p:cond delay="100"/>
                                          </p:stCondLst>
                                        </p:cTn>
                                        <p:tgtEl>
                                          <p:spTgt spid="29"/>
                                        </p:tgtEl>
                                        <p:attrNameLst>
                                          <p:attrName>r</p:attrName>
                                        </p:attrNameLst>
                                      </p:cBhvr>
                                    </p:animRot>
                                    <p:animRot by="240000">
                                      <p:cBhvr>
                                        <p:cTn id="58" dur="100" fill="hold">
                                          <p:stCondLst>
                                            <p:cond delay="200"/>
                                          </p:stCondLst>
                                        </p:cTn>
                                        <p:tgtEl>
                                          <p:spTgt spid="29"/>
                                        </p:tgtEl>
                                        <p:attrNameLst>
                                          <p:attrName>r</p:attrName>
                                        </p:attrNameLst>
                                      </p:cBhvr>
                                    </p:animRot>
                                    <p:animRot by="-240000">
                                      <p:cBhvr>
                                        <p:cTn id="59" dur="100" fill="hold">
                                          <p:stCondLst>
                                            <p:cond delay="300"/>
                                          </p:stCondLst>
                                        </p:cTn>
                                        <p:tgtEl>
                                          <p:spTgt spid="29"/>
                                        </p:tgtEl>
                                        <p:attrNameLst>
                                          <p:attrName>r</p:attrName>
                                        </p:attrNameLst>
                                      </p:cBhvr>
                                    </p:animRot>
                                    <p:animRot by="120000">
                                      <p:cBhvr>
                                        <p:cTn id="60" dur="100" fill="hold">
                                          <p:stCondLst>
                                            <p:cond delay="400"/>
                                          </p:stCondLst>
                                        </p:cTn>
                                        <p:tgtEl>
                                          <p:spTgt spid="29"/>
                                        </p:tgtEl>
                                        <p:attrNameLst>
                                          <p:attrName>r</p:attrName>
                                        </p:attrNameLst>
                                      </p:cBhvr>
                                    </p:animRot>
                                  </p:childTnLst>
                                </p:cTn>
                              </p:par>
                            </p:childTnLst>
                          </p:cTn>
                        </p:par>
                        <p:par>
                          <p:cTn id="61" fill="hold">
                            <p:stCondLst>
                              <p:cond delay="4000"/>
                            </p:stCondLst>
                            <p:childTnLst>
                              <p:par>
                                <p:cTn id="62" presetID="18" presetClass="entr" presetSubtype="9"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strips(upLeft)">
                                      <p:cBhvr>
                                        <p:cTn id="64" dur="500"/>
                                        <p:tgtEl>
                                          <p:spTgt spid="31"/>
                                        </p:tgtEl>
                                      </p:cBhvr>
                                    </p:animEffect>
                                  </p:childTnLst>
                                </p:cTn>
                              </p:par>
                            </p:childTnLst>
                          </p:cTn>
                        </p:par>
                        <p:par>
                          <p:cTn id="65" fill="hold">
                            <p:stCondLst>
                              <p:cond delay="4500"/>
                            </p:stCondLst>
                            <p:childTnLst>
                              <p:par>
                                <p:cTn id="66" presetID="2" presetClass="entr" presetSubtype="1"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fill="hold"/>
                                        <p:tgtEl>
                                          <p:spTgt spid="33"/>
                                        </p:tgtEl>
                                        <p:attrNameLst>
                                          <p:attrName>ppt_x</p:attrName>
                                        </p:attrNameLst>
                                      </p:cBhvr>
                                      <p:tavLst>
                                        <p:tav tm="0">
                                          <p:val>
                                            <p:strVal val="#ppt_x"/>
                                          </p:val>
                                        </p:tav>
                                        <p:tav tm="100000">
                                          <p:val>
                                            <p:strVal val="#ppt_x"/>
                                          </p:val>
                                        </p:tav>
                                      </p:tavLst>
                                    </p:anim>
                                    <p:anim calcmode="lin" valueType="num">
                                      <p:cBhvr additive="base">
                                        <p:cTn id="69" dur="500" fill="hold"/>
                                        <p:tgtEl>
                                          <p:spTgt spid="33"/>
                                        </p:tgtEl>
                                        <p:attrNameLst>
                                          <p:attrName>ppt_y</p:attrName>
                                        </p:attrNameLst>
                                      </p:cBhvr>
                                      <p:tavLst>
                                        <p:tav tm="0">
                                          <p:val>
                                            <p:strVal val="0-#ppt_h/2"/>
                                          </p:val>
                                        </p:tav>
                                        <p:tav tm="100000">
                                          <p:val>
                                            <p:strVal val="#ppt_y"/>
                                          </p:val>
                                        </p:tav>
                                      </p:tavLst>
                                    </p:anim>
                                  </p:childTnLst>
                                </p:cTn>
                              </p:par>
                            </p:childTnLst>
                          </p:cTn>
                        </p:par>
                        <p:par>
                          <p:cTn id="70" fill="hold">
                            <p:stCondLst>
                              <p:cond delay="5000"/>
                            </p:stCondLst>
                            <p:childTnLst>
                              <p:par>
                                <p:cTn id="71" presetID="32" presetClass="emph" presetSubtype="0" fill="hold" grpId="1" nodeType="afterEffect">
                                  <p:stCondLst>
                                    <p:cond delay="0"/>
                                  </p:stCondLst>
                                  <p:childTnLst>
                                    <p:animRot by="120000">
                                      <p:cBhvr>
                                        <p:cTn id="72" dur="50" fill="hold">
                                          <p:stCondLst>
                                            <p:cond delay="0"/>
                                          </p:stCondLst>
                                        </p:cTn>
                                        <p:tgtEl>
                                          <p:spTgt spid="33"/>
                                        </p:tgtEl>
                                        <p:attrNameLst>
                                          <p:attrName>r</p:attrName>
                                        </p:attrNameLst>
                                      </p:cBhvr>
                                    </p:animRot>
                                    <p:animRot by="-240000">
                                      <p:cBhvr>
                                        <p:cTn id="73" dur="100" fill="hold">
                                          <p:stCondLst>
                                            <p:cond delay="100"/>
                                          </p:stCondLst>
                                        </p:cTn>
                                        <p:tgtEl>
                                          <p:spTgt spid="33"/>
                                        </p:tgtEl>
                                        <p:attrNameLst>
                                          <p:attrName>r</p:attrName>
                                        </p:attrNameLst>
                                      </p:cBhvr>
                                    </p:animRot>
                                    <p:animRot by="240000">
                                      <p:cBhvr>
                                        <p:cTn id="74" dur="100" fill="hold">
                                          <p:stCondLst>
                                            <p:cond delay="200"/>
                                          </p:stCondLst>
                                        </p:cTn>
                                        <p:tgtEl>
                                          <p:spTgt spid="33"/>
                                        </p:tgtEl>
                                        <p:attrNameLst>
                                          <p:attrName>r</p:attrName>
                                        </p:attrNameLst>
                                      </p:cBhvr>
                                    </p:animRot>
                                    <p:animRot by="-240000">
                                      <p:cBhvr>
                                        <p:cTn id="75" dur="100" fill="hold">
                                          <p:stCondLst>
                                            <p:cond delay="300"/>
                                          </p:stCondLst>
                                        </p:cTn>
                                        <p:tgtEl>
                                          <p:spTgt spid="33"/>
                                        </p:tgtEl>
                                        <p:attrNameLst>
                                          <p:attrName>r</p:attrName>
                                        </p:attrNameLst>
                                      </p:cBhvr>
                                    </p:animRot>
                                    <p:animRot by="120000">
                                      <p:cBhvr>
                                        <p:cTn id="76" dur="100" fill="hold">
                                          <p:stCondLst>
                                            <p:cond delay="400"/>
                                          </p:stCondLst>
                                        </p:cTn>
                                        <p:tgtEl>
                                          <p:spTgt spid="33"/>
                                        </p:tgtEl>
                                        <p:attrNameLst>
                                          <p:attrName>r</p:attrName>
                                        </p:attrNameLst>
                                      </p:cBhvr>
                                    </p:animRot>
                                  </p:childTnLst>
                                </p:cTn>
                              </p:par>
                            </p:childTnLst>
                          </p:cTn>
                        </p:par>
                        <p:par>
                          <p:cTn id="77" fill="hold">
                            <p:stCondLst>
                              <p:cond delay="5500"/>
                            </p:stCondLst>
                            <p:childTnLst>
                              <p:par>
                                <p:cTn id="78" presetID="18" presetClass="entr" presetSubtype="9"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strips(upLeft)">
                                      <p:cBhvr>
                                        <p:cTn id="80" dur="500"/>
                                        <p:tgtEl>
                                          <p:spTgt spid="34"/>
                                        </p:tgtEl>
                                      </p:cBhvr>
                                    </p:animEffect>
                                  </p:childTnLst>
                                </p:cTn>
                              </p:par>
                            </p:childTnLst>
                          </p:cTn>
                        </p:par>
                        <p:par>
                          <p:cTn id="81" fill="hold">
                            <p:stCondLst>
                              <p:cond delay="6000"/>
                            </p:stCondLst>
                            <p:childTnLst>
                              <p:par>
                                <p:cTn id="82" presetID="2" presetClass="entr" presetSubtype="4"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fill="hold"/>
                                        <p:tgtEl>
                                          <p:spTgt spid="35"/>
                                        </p:tgtEl>
                                        <p:attrNameLst>
                                          <p:attrName>ppt_x</p:attrName>
                                        </p:attrNameLst>
                                      </p:cBhvr>
                                      <p:tavLst>
                                        <p:tav tm="0">
                                          <p:val>
                                            <p:strVal val="#ppt_x"/>
                                          </p:val>
                                        </p:tav>
                                        <p:tav tm="100000">
                                          <p:val>
                                            <p:strVal val="#ppt_x"/>
                                          </p:val>
                                        </p:tav>
                                      </p:tavLst>
                                    </p:anim>
                                    <p:anim calcmode="lin" valueType="num">
                                      <p:cBhvr additive="base">
                                        <p:cTn id="85" dur="500" fill="hold"/>
                                        <p:tgtEl>
                                          <p:spTgt spid="35"/>
                                        </p:tgtEl>
                                        <p:attrNameLst>
                                          <p:attrName>ppt_y</p:attrName>
                                        </p:attrNameLst>
                                      </p:cBhvr>
                                      <p:tavLst>
                                        <p:tav tm="0">
                                          <p:val>
                                            <p:strVal val="1+#ppt_h/2"/>
                                          </p:val>
                                        </p:tav>
                                        <p:tav tm="100000">
                                          <p:val>
                                            <p:strVal val="#ppt_y"/>
                                          </p:val>
                                        </p:tav>
                                      </p:tavLst>
                                    </p:anim>
                                  </p:childTnLst>
                                </p:cTn>
                              </p:par>
                            </p:childTnLst>
                          </p:cTn>
                        </p:par>
                        <p:par>
                          <p:cTn id="86" fill="hold">
                            <p:stCondLst>
                              <p:cond delay="6500"/>
                            </p:stCondLst>
                            <p:childTnLst>
                              <p:par>
                                <p:cTn id="87" presetID="32" presetClass="emph" presetSubtype="0" fill="hold" grpId="1" nodeType="afterEffect">
                                  <p:stCondLst>
                                    <p:cond delay="0"/>
                                  </p:stCondLst>
                                  <p:childTnLst>
                                    <p:animRot by="120000">
                                      <p:cBhvr>
                                        <p:cTn id="88" dur="50" fill="hold">
                                          <p:stCondLst>
                                            <p:cond delay="0"/>
                                          </p:stCondLst>
                                        </p:cTn>
                                        <p:tgtEl>
                                          <p:spTgt spid="35"/>
                                        </p:tgtEl>
                                        <p:attrNameLst>
                                          <p:attrName>r</p:attrName>
                                        </p:attrNameLst>
                                      </p:cBhvr>
                                    </p:animRot>
                                    <p:animRot by="-240000">
                                      <p:cBhvr>
                                        <p:cTn id="89" dur="100" fill="hold">
                                          <p:stCondLst>
                                            <p:cond delay="100"/>
                                          </p:stCondLst>
                                        </p:cTn>
                                        <p:tgtEl>
                                          <p:spTgt spid="35"/>
                                        </p:tgtEl>
                                        <p:attrNameLst>
                                          <p:attrName>r</p:attrName>
                                        </p:attrNameLst>
                                      </p:cBhvr>
                                    </p:animRot>
                                    <p:animRot by="240000">
                                      <p:cBhvr>
                                        <p:cTn id="90" dur="100" fill="hold">
                                          <p:stCondLst>
                                            <p:cond delay="200"/>
                                          </p:stCondLst>
                                        </p:cTn>
                                        <p:tgtEl>
                                          <p:spTgt spid="35"/>
                                        </p:tgtEl>
                                        <p:attrNameLst>
                                          <p:attrName>r</p:attrName>
                                        </p:attrNameLst>
                                      </p:cBhvr>
                                    </p:animRot>
                                    <p:animRot by="-240000">
                                      <p:cBhvr>
                                        <p:cTn id="91" dur="100" fill="hold">
                                          <p:stCondLst>
                                            <p:cond delay="300"/>
                                          </p:stCondLst>
                                        </p:cTn>
                                        <p:tgtEl>
                                          <p:spTgt spid="35"/>
                                        </p:tgtEl>
                                        <p:attrNameLst>
                                          <p:attrName>r</p:attrName>
                                        </p:attrNameLst>
                                      </p:cBhvr>
                                    </p:animRot>
                                    <p:animRot by="120000">
                                      <p:cBhvr>
                                        <p:cTn id="92" dur="100" fill="hold">
                                          <p:stCondLst>
                                            <p:cond delay="400"/>
                                          </p:stCondLst>
                                        </p:cTn>
                                        <p:tgtEl>
                                          <p:spTgt spid="35"/>
                                        </p:tgtEl>
                                        <p:attrNameLst>
                                          <p:attrName>r</p:attrName>
                                        </p:attrNameLst>
                                      </p:cBhvr>
                                    </p:animRot>
                                  </p:childTnLst>
                                </p:cTn>
                              </p:par>
                            </p:childTnLst>
                          </p:cTn>
                        </p:par>
                        <p:par>
                          <p:cTn id="93" fill="hold">
                            <p:stCondLst>
                              <p:cond delay="7000"/>
                            </p:stCondLst>
                            <p:childTnLst>
                              <p:par>
                                <p:cTn id="94" presetID="18" presetClass="entr" presetSubtype="9"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strips(upLeft)">
                                      <p:cBhvr>
                                        <p:cTn id="9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29" grpId="0" bldLvl="0" animBg="1"/>
      <p:bldP spid="29" grpId="1" bldLvl="0" animBg="1"/>
      <p:bldP spid="30" grpId="0" bldLvl="0" animBg="1"/>
      <p:bldP spid="30" grpId="1" bldLvl="0" animBg="1"/>
      <p:bldP spid="31" grpId="0"/>
      <p:bldP spid="32" grpId="0"/>
      <p:bldP spid="33" grpId="0" bldLvl="0" animBg="1"/>
      <p:bldP spid="33" grpId="1" bldLvl="0" animBg="1"/>
      <p:bldP spid="34" grpId="0"/>
      <p:bldP spid="35" grpId="0" bldLvl="0" animBg="1"/>
      <p:bldP spid="35" grpId="1" bldLvl="0" animBg="1"/>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44" name="组合 43"/>
          <p:cNvGrpSpPr/>
          <p:nvPr/>
        </p:nvGrpSpPr>
        <p:grpSpPr>
          <a:xfrm>
            <a:off x="2353171" y="837213"/>
            <a:ext cx="2088232" cy="2250250"/>
            <a:chOff x="2065139" y="1556792"/>
            <a:chExt cx="2088232" cy="2250250"/>
          </a:xfrm>
          <a:gradFill>
            <a:gsLst>
              <a:gs pos="0">
                <a:srgbClr val="E30000"/>
              </a:gs>
              <a:gs pos="100000">
                <a:srgbClr val="760303"/>
              </a:gs>
            </a:gsLst>
            <a:lin ang="13800000" scaled="0"/>
          </a:gradFill>
        </p:grpSpPr>
        <p:sp>
          <p:nvSpPr>
            <p:cNvPr id="6" name="椭圆 5"/>
            <p:cNvSpPr/>
            <p:nvPr/>
          </p:nvSpPr>
          <p:spPr>
            <a:xfrm>
              <a:off x="2065139" y="1556792"/>
              <a:ext cx="2088232" cy="20882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2921314" y="3483006"/>
              <a:ext cx="375882" cy="32403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圆角矩形 44"/>
          <p:cNvSpPr/>
          <p:nvPr/>
        </p:nvSpPr>
        <p:spPr>
          <a:xfrm>
            <a:off x="2281163" y="3231480"/>
            <a:ext cx="2232248" cy="774085"/>
          </a:xfrm>
          <a:prstGeom prst="roundRect">
            <a:avLst/>
          </a:prstGeom>
          <a:noFill/>
          <a:ln w="12700">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9"/>
          <p:cNvSpPr txBox="1"/>
          <p:nvPr/>
        </p:nvSpPr>
        <p:spPr>
          <a:xfrm>
            <a:off x="2569195" y="1283052"/>
            <a:ext cx="1656184" cy="394970"/>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anose="020B0503020204020204" charset="-122"/>
                <a:ea typeface="微软雅黑" panose="020B0503020204020204" charset="-122"/>
              </a:rPr>
              <a:t>添加标题</a:t>
            </a:r>
          </a:p>
        </p:txBody>
      </p:sp>
      <p:sp>
        <p:nvSpPr>
          <p:cNvPr id="47" name="文本框 9"/>
          <p:cNvSpPr txBox="1"/>
          <p:nvPr/>
        </p:nvSpPr>
        <p:spPr>
          <a:xfrm>
            <a:off x="2569195" y="1629301"/>
            <a:ext cx="1656184" cy="786130"/>
          </a:xfrm>
          <a:prstGeom prst="rect">
            <a:avLst/>
          </a:prstGeom>
          <a:noFill/>
        </p:spPr>
        <p:txBody>
          <a:bodyPr wrap="square" lIns="68580" tIns="34290" rIns="68580" bIns="34290" rtlCol="0">
            <a:spAutoFit/>
          </a:bodyPr>
          <a:lstStyle/>
          <a:p>
            <a:pPr marL="0" lvl="1" algn="ctr"/>
            <a:r>
              <a:rPr sz="4400" b="1" dirty="0" smtClean="0">
                <a:solidFill>
                  <a:schemeClr val="bg1"/>
                </a:solidFill>
                <a:ea typeface="微软雅黑" panose="020B0503020204020204" charset="-122"/>
              </a:rPr>
              <a:t>标题</a:t>
            </a:r>
          </a:p>
        </p:txBody>
      </p:sp>
      <p:sp>
        <p:nvSpPr>
          <p:cNvPr id="48" name="文本框 49"/>
          <p:cNvSpPr txBox="1"/>
          <p:nvPr/>
        </p:nvSpPr>
        <p:spPr>
          <a:xfrm>
            <a:off x="2353171" y="3285485"/>
            <a:ext cx="2088232" cy="652486"/>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grpSp>
        <p:nvGrpSpPr>
          <p:cNvPr id="49" name="组合 48"/>
          <p:cNvGrpSpPr/>
          <p:nvPr/>
        </p:nvGrpSpPr>
        <p:grpSpPr>
          <a:xfrm>
            <a:off x="5017467" y="837213"/>
            <a:ext cx="2088232" cy="2250250"/>
            <a:chOff x="2065139" y="1556792"/>
            <a:chExt cx="2088232" cy="2250250"/>
          </a:xfrm>
          <a:gradFill>
            <a:gsLst>
              <a:gs pos="0">
                <a:srgbClr val="E30000"/>
              </a:gs>
              <a:gs pos="100000">
                <a:srgbClr val="760303"/>
              </a:gs>
            </a:gsLst>
            <a:lin ang="13800000" scaled="0"/>
          </a:gradFill>
        </p:grpSpPr>
        <p:sp>
          <p:nvSpPr>
            <p:cNvPr id="50" name="椭圆 49"/>
            <p:cNvSpPr/>
            <p:nvPr/>
          </p:nvSpPr>
          <p:spPr>
            <a:xfrm>
              <a:off x="2065139" y="1556792"/>
              <a:ext cx="2088232" cy="20882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rot="10800000">
              <a:off x="2921314" y="3483006"/>
              <a:ext cx="375882" cy="32403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 name="圆角矩形 51"/>
          <p:cNvSpPr/>
          <p:nvPr/>
        </p:nvSpPr>
        <p:spPr>
          <a:xfrm>
            <a:off x="4945459" y="3231480"/>
            <a:ext cx="2232248" cy="774085"/>
          </a:xfrm>
          <a:prstGeom prst="roundRect">
            <a:avLst/>
          </a:prstGeom>
          <a:noFill/>
          <a:ln w="12700">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9"/>
          <p:cNvSpPr txBox="1"/>
          <p:nvPr/>
        </p:nvSpPr>
        <p:spPr>
          <a:xfrm>
            <a:off x="5233491" y="1283052"/>
            <a:ext cx="1656184" cy="394970"/>
          </a:xfrm>
          <a:prstGeom prst="rect">
            <a:avLst/>
          </a:prstGeom>
          <a:noFill/>
        </p:spPr>
        <p:txBody>
          <a:bodyPr wrap="square" lIns="68580" tIns="34290" rIns="68580" bIns="34290" rtlCol="0">
            <a:spAutoFit/>
          </a:bodyPr>
          <a:lstStyle/>
          <a:p>
            <a:pPr marL="0" lvl="1" algn="ctr"/>
            <a:r>
              <a:rPr lang="zh-CN" altLang="en-US" sz="2000" b="1" dirty="0">
                <a:solidFill>
                  <a:schemeClr val="bg1"/>
                </a:solidFill>
                <a:latin typeface="微软雅黑" panose="020B0503020204020204" charset="-122"/>
                <a:ea typeface="微软雅黑" panose="020B0503020204020204" charset="-122"/>
              </a:rPr>
              <a:t>添加标题</a:t>
            </a:r>
          </a:p>
        </p:txBody>
      </p:sp>
      <p:sp>
        <p:nvSpPr>
          <p:cNvPr id="54" name="文本框 9"/>
          <p:cNvSpPr txBox="1"/>
          <p:nvPr/>
        </p:nvSpPr>
        <p:spPr>
          <a:xfrm>
            <a:off x="5233491" y="1629301"/>
            <a:ext cx="1656184" cy="786130"/>
          </a:xfrm>
          <a:prstGeom prst="rect">
            <a:avLst/>
          </a:prstGeom>
          <a:noFill/>
        </p:spPr>
        <p:txBody>
          <a:bodyPr wrap="square" lIns="68580" tIns="34290" rIns="68580" bIns="34290" rtlCol="0">
            <a:spAutoFit/>
          </a:bodyPr>
          <a:lstStyle/>
          <a:p>
            <a:pPr marL="0" lvl="1" algn="ctr"/>
            <a:r>
              <a:rPr sz="4400" b="1" dirty="0">
                <a:solidFill>
                  <a:schemeClr val="bg1"/>
                </a:solidFill>
                <a:ea typeface="微软雅黑" panose="020B0503020204020204" charset="-122"/>
              </a:rPr>
              <a:t>标题</a:t>
            </a:r>
          </a:p>
        </p:txBody>
      </p:sp>
      <p:sp>
        <p:nvSpPr>
          <p:cNvPr id="55" name="文本框 49"/>
          <p:cNvSpPr txBox="1"/>
          <p:nvPr/>
        </p:nvSpPr>
        <p:spPr>
          <a:xfrm>
            <a:off x="5017467" y="3285485"/>
            <a:ext cx="2088232" cy="652486"/>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grpSp>
        <p:nvGrpSpPr>
          <p:cNvPr id="56" name="组合 55"/>
          <p:cNvGrpSpPr/>
          <p:nvPr/>
        </p:nvGrpSpPr>
        <p:grpSpPr>
          <a:xfrm>
            <a:off x="7609755" y="837213"/>
            <a:ext cx="2088232" cy="2250250"/>
            <a:chOff x="2065139" y="1556792"/>
            <a:chExt cx="2088232" cy="2250250"/>
          </a:xfrm>
          <a:gradFill>
            <a:gsLst>
              <a:gs pos="0">
                <a:srgbClr val="E30000"/>
              </a:gs>
              <a:gs pos="100000">
                <a:srgbClr val="760303"/>
              </a:gs>
            </a:gsLst>
            <a:lin ang="13800000" scaled="0"/>
          </a:gradFill>
        </p:grpSpPr>
        <p:sp>
          <p:nvSpPr>
            <p:cNvPr id="57" name="椭圆 56"/>
            <p:cNvSpPr/>
            <p:nvPr/>
          </p:nvSpPr>
          <p:spPr>
            <a:xfrm>
              <a:off x="2065139" y="1556792"/>
              <a:ext cx="2088232" cy="208823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rot="10800000">
              <a:off x="2921314" y="3483006"/>
              <a:ext cx="375882" cy="32403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圆角矩形 58"/>
          <p:cNvSpPr/>
          <p:nvPr/>
        </p:nvSpPr>
        <p:spPr>
          <a:xfrm>
            <a:off x="7537747" y="3231480"/>
            <a:ext cx="2232248" cy="774085"/>
          </a:xfrm>
          <a:prstGeom prst="roundRect">
            <a:avLst/>
          </a:prstGeom>
          <a:noFill/>
          <a:ln w="12700">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9"/>
          <p:cNvSpPr txBox="1"/>
          <p:nvPr/>
        </p:nvSpPr>
        <p:spPr>
          <a:xfrm>
            <a:off x="7753771" y="1283052"/>
            <a:ext cx="1872208" cy="394970"/>
          </a:xfrm>
          <a:prstGeom prst="rect">
            <a:avLst/>
          </a:prstGeom>
          <a:noFill/>
        </p:spPr>
        <p:txBody>
          <a:bodyPr wrap="square" lIns="68580" tIns="34290" rIns="68580" bIns="34290" rtlCol="0">
            <a:spAutoFit/>
          </a:bodyPr>
          <a:lstStyle/>
          <a:p>
            <a:pPr marL="0" lvl="1" algn="ctr"/>
            <a:r>
              <a:rPr lang="zh-CN" altLang="en-US" sz="2000" b="1" dirty="0" smtClean="0">
                <a:solidFill>
                  <a:schemeClr val="bg1"/>
                </a:solidFill>
                <a:latin typeface="微软雅黑" panose="020B0503020204020204" charset="-122"/>
                <a:ea typeface="微软雅黑" panose="020B0503020204020204" charset="-122"/>
              </a:rPr>
              <a:t>添加标题</a:t>
            </a:r>
          </a:p>
        </p:txBody>
      </p:sp>
      <p:sp>
        <p:nvSpPr>
          <p:cNvPr id="61" name="文本框 9"/>
          <p:cNvSpPr txBox="1"/>
          <p:nvPr/>
        </p:nvSpPr>
        <p:spPr>
          <a:xfrm>
            <a:off x="7825779" y="1629301"/>
            <a:ext cx="1656184" cy="786130"/>
          </a:xfrm>
          <a:prstGeom prst="rect">
            <a:avLst/>
          </a:prstGeom>
          <a:noFill/>
        </p:spPr>
        <p:txBody>
          <a:bodyPr wrap="square" lIns="68580" tIns="34290" rIns="68580" bIns="34290" rtlCol="0">
            <a:spAutoFit/>
          </a:bodyPr>
          <a:lstStyle/>
          <a:p>
            <a:pPr marL="0" lvl="1" algn="ctr"/>
            <a:r>
              <a:rPr sz="4400" b="1" dirty="0">
                <a:solidFill>
                  <a:schemeClr val="bg1"/>
                </a:solidFill>
                <a:ea typeface="微软雅黑" panose="020B0503020204020204" charset="-122"/>
              </a:rPr>
              <a:t>标题</a:t>
            </a:r>
          </a:p>
        </p:txBody>
      </p:sp>
      <p:sp>
        <p:nvSpPr>
          <p:cNvPr id="62" name="文本框 49"/>
          <p:cNvSpPr txBox="1"/>
          <p:nvPr/>
        </p:nvSpPr>
        <p:spPr>
          <a:xfrm>
            <a:off x="7609120" y="3285485"/>
            <a:ext cx="2088232" cy="652486"/>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sp>
        <p:nvSpPr>
          <p:cNvPr id="63" name="Freeform 12"/>
          <p:cNvSpPr/>
          <p:nvPr/>
        </p:nvSpPr>
        <p:spPr bwMode="auto">
          <a:xfrm>
            <a:off x="1489075" y="424125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64" name="Freeform 12"/>
          <p:cNvSpPr/>
          <p:nvPr/>
        </p:nvSpPr>
        <p:spPr bwMode="auto">
          <a:xfrm flipH="1" flipV="1">
            <a:off x="9986019" y="515769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65" name="TextBox 64"/>
          <p:cNvSpPr txBox="1"/>
          <p:nvPr/>
        </p:nvSpPr>
        <p:spPr>
          <a:xfrm>
            <a:off x="1849115" y="4555460"/>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1000"/>
                                        <p:tgtEl>
                                          <p:spTgt spid="46"/>
                                        </p:tgtEl>
                                      </p:cBhvr>
                                    </p:animEffect>
                                    <p:anim calcmode="lin" valueType="num">
                                      <p:cBhvr>
                                        <p:cTn id="14" dur="1000" fill="hold"/>
                                        <p:tgtEl>
                                          <p:spTgt spid="46"/>
                                        </p:tgtEl>
                                        <p:attrNameLst>
                                          <p:attrName>ppt_x</p:attrName>
                                        </p:attrNameLst>
                                      </p:cBhvr>
                                      <p:tavLst>
                                        <p:tav tm="0">
                                          <p:val>
                                            <p:strVal val="#ppt_x"/>
                                          </p:val>
                                        </p:tav>
                                        <p:tav tm="100000">
                                          <p:val>
                                            <p:strVal val="#ppt_x"/>
                                          </p:val>
                                        </p:tav>
                                      </p:tavLst>
                                    </p:anim>
                                    <p:anim calcmode="lin" valueType="num">
                                      <p:cBhvr>
                                        <p:cTn id="15" dur="1000" fill="hold"/>
                                        <p:tgtEl>
                                          <p:spTgt spid="4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6" presetClass="entr" presetSubtype="16"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circle(in)">
                                      <p:cBhvr>
                                        <p:cTn id="25" dur="2000"/>
                                        <p:tgtEl>
                                          <p:spTgt spid="45"/>
                                        </p:tgtEl>
                                      </p:cBhvr>
                                    </p:animEffect>
                                  </p:childTnLst>
                                </p:cTn>
                              </p:par>
                              <p:par>
                                <p:cTn id="26" presetID="22" presetClass="entr" presetSubtype="4" fill="hold" grpId="0" nodeType="withEffect">
                                  <p:stCondLst>
                                    <p:cond delay="500"/>
                                  </p:stCondLst>
                                  <p:childTnLst>
                                    <p:set>
                                      <p:cBhvr>
                                        <p:cTn id="27" dur="1" fill="hold">
                                          <p:stCondLst>
                                            <p:cond delay="0"/>
                                          </p:stCondLst>
                                        </p:cTn>
                                        <p:tgtEl>
                                          <p:spTgt spid="48"/>
                                        </p:tgtEl>
                                        <p:attrNameLst>
                                          <p:attrName>style.visibility</p:attrName>
                                        </p:attrNameLst>
                                      </p:cBhvr>
                                      <p:to>
                                        <p:strVal val="visible"/>
                                      </p:to>
                                    </p:set>
                                    <p:animEffect transition="in" filter="wipe(down)">
                                      <p:cBhvr>
                                        <p:cTn id="28" dur="500"/>
                                        <p:tgtEl>
                                          <p:spTgt spid="48"/>
                                        </p:tgtEl>
                                      </p:cBhvr>
                                    </p:animEffect>
                                  </p:childTnLst>
                                </p:cTn>
                              </p:par>
                            </p:childTnLst>
                          </p:cTn>
                        </p:par>
                        <p:par>
                          <p:cTn id="29" fill="hold">
                            <p:stCondLst>
                              <p:cond delay="5000"/>
                            </p:stCondLst>
                            <p:childTnLst>
                              <p:par>
                                <p:cTn id="30" presetID="42" presetClass="entr" presetSubtype="0" fill="hold"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6000"/>
                            </p:stCondLst>
                            <p:childTnLst>
                              <p:par>
                                <p:cTn id="36" presetID="42" presetClass="entr" presetSubtype="0" fill="hold" grpId="0" nodeType="after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anim calcmode="lin" valueType="num">
                                      <p:cBhvr>
                                        <p:cTn id="39" dur="1000" fill="hold"/>
                                        <p:tgtEl>
                                          <p:spTgt spid="53"/>
                                        </p:tgtEl>
                                        <p:attrNameLst>
                                          <p:attrName>ppt_x</p:attrName>
                                        </p:attrNameLst>
                                      </p:cBhvr>
                                      <p:tavLst>
                                        <p:tav tm="0">
                                          <p:val>
                                            <p:strVal val="#ppt_x"/>
                                          </p:val>
                                        </p:tav>
                                        <p:tav tm="100000">
                                          <p:val>
                                            <p:strVal val="#ppt_x"/>
                                          </p:val>
                                        </p:tav>
                                      </p:tavLst>
                                    </p:anim>
                                    <p:anim calcmode="lin" valueType="num">
                                      <p:cBhvr>
                                        <p:cTn id="40" dur="1000" fill="hold"/>
                                        <p:tgtEl>
                                          <p:spTgt spid="53"/>
                                        </p:tgtEl>
                                        <p:attrNameLst>
                                          <p:attrName>ppt_y</p:attrName>
                                        </p:attrNameLst>
                                      </p:cBhvr>
                                      <p:tavLst>
                                        <p:tav tm="0">
                                          <p:val>
                                            <p:strVal val="#ppt_y+.1"/>
                                          </p:val>
                                        </p:tav>
                                        <p:tav tm="100000">
                                          <p:val>
                                            <p:strVal val="#ppt_y"/>
                                          </p:val>
                                        </p:tav>
                                      </p:tavLst>
                                    </p:anim>
                                  </p:childTnLst>
                                </p:cTn>
                              </p:par>
                            </p:childTnLst>
                          </p:cTn>
                        </p:par>
                        <p:par>
                          <p:cTn id="41" fill="hold">
                            <p:stCondLst>
                              <p:cond delay="7000"/>
                            </p:stCondLst>
                            <p:childTnLst>
                              <p:par>
                                <p:cTn id="42" presetID="42" presetClass="entr" presetSubtype="0" fill="hold" grpId="0" nodeType="afterEffect">
                                  <p:stCondLst>
                                    <p:cond delay="0"/>
                                  </p:stCondLst>
                                  <p:childTnLst>
                                    <p:set>
                                      <p:cBhvr>
                                        <p:cTn id="43" dur="1" fill="hold">
                                          <p:stCondLst>
                                            <p:cond delay="0"/>
                                          </p:stCondLst>
                                        </p:cTn>
                                        <p:tgtEl>
                                          <p:spTgt spid="54"/>
                                        </p:tgtEl>
                                        <p:attrNameLst>
                                          <p:attrName>style.visibility</p:attrName>
                                        </p:attrNameLst>
                                      </p:cBhvr>
                                      <p:to>
                                        <p:strVal val="visible"/>
                                      </p:to>
                                    </p:set>
                                    <p:animEffect transition="in" filter="fade">
                                      <p:cBhvr>
                                        <p:cTn id="44" dur="1000"/>
                                        <p:tgtEl>
                                          <p:spTgt spid="54"/>
                                        </p:tgtEl>
                                      </p:cBhvr>
                                    </p:animEffect>
                                    <p:anim calcmode="lin" valueType="num">
                                      <p:cBhvr>
                                        <p:cTn id="45" dur="1000" fill="hold"/>
                                        <p:tgtEl>
                                          <p:spTgt spid="54"/>
                                        </p:tgtEl>
                                        <p:attrNameLst>
                                          <p:attrName>ppt_x</p:attrName>
                                        </p:attrNameLst>
                                      </p:cBhvr>
                                      <p:tavLst>
                                        <p:tav tm="0">
                                          <p:val>
                                            <p:strVal val="#ppt_x"/>
                                          </p:val>
                                        </p:tav>
                                        <p:tav tm="100000">
                                          <p:val>
                                            <p:strVal val="#ppt_x"/>
                                          </p:val>
                                        </p:tav>
                                      </p:tavLst>
                                    </p:anim>
                                    <p:anim calcmode="lin" valueType="num">
                                      <p:cBhvr>
                                        <p:cTn id="46" dur="1000" fill="hold"/>
                                        <p:tgtEl>
                                          <p:spTgt spid="54"/>
                                        </p:tgtEl>
                                        <p:attrNameLst>
                                          <p:attrName>ppt_y</p:attrName>
                                        </p:attrNameLst>
                                      </p:cBhvr>
                                      <p:tavLst>
                                        <p:tav tm="0">
                                          <p:val>
                                            <p:strVal val="#ppt_y+.1"/>
                                          </p:val>
                                        </p:tav>
                                        <p:tav tm="100000">
                                          <p:val>
                                            <p:strVal val="#ppt_y"/>
                                          </p:val>
                                        </p:tav>
                                      </p:tavLst>
                                    </p:anim>
                                  </p:childTnLst>
                                </p:cTn>
                              </p:par>
                            </p:childTnLst>
                          </p:cTn>
                        </p:par>
                        <p:par>
                          <p:cTn id="47" fill="hold">
                            <p:stCondLst>
                              <p:cond delay="8000"/>
                            </p:stCondLst>
                            <p:childTnLst>
                              <p:par>
                                <p:cTn id="48" presetID="6" presetClass="entr" presetSubtype="16"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circle(in)">
                                      <p:cBhvr>
                                        <p:cTn id="50" dur="2000"/>
                                        <p:tgtEl>
                                          <p:spTgt spid="52"/>
                                        </p:tgtEl>
                                      </p:cBhvr>
                                    </p:animEffect>
                                  </p:childTnLst>
                                </p:cTn>
                              </p:par>
                              <p:par>
                                <p:cTn id="51" presetID="22" presetClass="entr" presetSubtype="4" fill="hold" grpId="0" nodeType="withEffect">
                                  <p:stCondLst>
                                    <p:cond delay="500"/>
                                  </p:stCondLst>
                                  <p:childTnLst>
                                    <p:set>
                                      <p:cBhvr>
                                        <p:cTn id="52" dur="1" fill="hold">
                                          <p:stCondLst>
                                            <p:cond delay="0"/>
                                          </p:stCondLst>
                                        </p:cTn>
                                        <p:tgtEl>
                                          <p:spTgt spid="55"/>
                                        </p:tgtEl>
                                        <p:attrNameLst>
                                          <p:attrName>style.visibility</p:attrName>
                                        </p:attrNameLst>
                                      </p:cBhvr>
                                      <p:to>
                                        <p:strVal val="visible"/>
                                      </p:to>
                                    </p:set>
                                    <p:animEffect transition="in" filter="wipe(down)">
                                      <p:cBhvr>
                                        <p:cTn id="53" dur="500"/>
                                        <p:tgtEl>
                                          <p:spTgt spid="55"/>
                                        </p:tgtEl>
                                      </p:cBhvr>
                                    </p:animEffect>
                                  </p:childTnLst>
                                </p:cTn>
                              </p:par>
                            </p:childTnLst>
                          </p:cTn>
                        </p:par>
                        <p:par>
                          <p:cTn id="54" fill="hold">
                            <p:stCondLst>
                              <p:cond delay="10000"/>
                            </p:stCondLst>
                            <p:childTnLst>
                              <p:par>
                                <p:cTn id="55" presetID="42" presetClass="entr" presetSubtype="0"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1000"/>
                                        <p:tgtEl>
                                          <p:spTgt spid="56"/>
                                        </p:tgtEl>
                                      </p:cBhvr>
                                    </p:animEffect>
                                    <p:anim calcmode="lin" valueType="num">
                                      <p:cBhvr>
                                        <p:cTn id="58" dur="1000" fill="hold"/>
                                        <p:tgtEl>
                                          <p:spTgt spid="56"/>
                                        </p:tgtEl>
                                        <p:attrNameLst>
                                          <p:attrName>ppt_x</p:attrName>
                                        </p:attrNameLst>
                                      </p:cBhvr>
                                      <p:tavLst>
                                        <p:tav tm="0">
                                          <p:val>
                                            <p:strVal val="#ppt_x"/>
                                          </p:val>
                                        </p:tav>
                                        <p:tav tm="100000">
                                          <p:val>
                                            <p:strVal val="#ppt_x"/>
                                          </p:val>
                                        </p:tav>
                                      </p:tavLst>
                                    </p:anim>
                                    <p:anim calcmode="lin" valueType="num">
                                      <p:cBhvr>
                                        <p:cTn id="59" dur="1000" fill="hold"/>
                                        <p:tgtEl>
                                          <p:spTgt spid="56"/>
                                        </p:tgtEl>
                                        <p:attrNameLst>
                                          <p:attrName>ppt_y</p:attrName>
                                        </p:attrNameLst>
                                      </p:cBhvr>
                                      <p:tavLst>
                                        <p:tav tm="0">
                                          <p:val>
                                            <p:strVal val="#ppt_y+.1"/>
                                          </p:val>
                                        </p:tav>
                                        <p:tav tm="100000">
                                          <p:val>
                                            <p:strVal val="#ppt_y"/>
                                          </p:val>
                                        </p:tav>
                                      </p:tavLst>
                                    </p:anim>
                                  </p:childTnLst>
                                </p:cTn>
                              </p:par>
                            </p:childTnLst>
                          </p:cTn>
                        </p:par>
                        <p:par>
                          <p:cTn id="60" fill="hold">
                            <p:stCondLst>
                              <p:cond delay="11000"/>
                            </p:stCondLst>
                            <p:childTnLst>
                              <p:par>
                                <p:cTn id="61" presetID="42"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1000"/>
                                        <p:tgtEl>
                                          <p:spTgt spid="60"/>
                                        </p:tgtEl>
                                      </p:cBhvr>
                                    </p:animEffect>
                                    <p:anim calcmode="lin" valueType="num">
                                      <p:cBhvr>
                                        <p:cTn id="64" dur="1000" fill="hold"/>
                                        <p:tgtEl>
                                          <p:spTgt spid="60"/>
                                        </p:tgtEl>
                                        <p:attrNameLst>
                                          <p:attrName>ppt_x</p:attrName>
                                        </p:attrNameLst>
                                      </p:cBhvr>
                                      <p:tavLst>
                                        <p:tav tm="0">
                                          <p:val>
                                            <p:strVal val="#ppt_x"/>
                                          </p:val>
                                        </p:tav>
                                        <p:tav tm="100000">
                                          <p:val>
                                            <p:strVal val="#ppt_x"/>
                                          </p:val>
                                        </p:tav>
                                      </p:tavLst>
                                    </p:anim>
                                    <p:anim calcmode="lin" valueType="num">
                                      <p:cBhvr>
                                        <p:cTn id="65" dur="1000" fill="hold"/>
                                        <p:tgtEl>
                                          <p:spTgt spid="60"/>
                                        </p:tgtEl>
                                        <p:attrNameLst>
                                          <p:attrName>ppt_y</p:attrName>
                                        </p:attrNameLst>
                                      </p:cBhvr>
                                      <p:tavLst>
                                        <p:tav tm="0">
                                          <p:val>
                                            <p:strVal val="#ppt_y+.1"/>
                                          </p:val>
                                        </p:tav>
                                        <p:tav tm="100000">
                                          <p:val>
                                            <p:strVal val="#ppt_y"/>
                                          </p:val>
                                        </p:tav>
                                      </p:tavLst>
                                    </p:anim>
                                  </p:childTnLst>
                                </p:cTn>
                              </p:par>
                            </p:childTnLst>
                          </p:cTn>
                        </p:par>
                        <p:par>
                          <p:cTn id="66" fill="hold">
                            <p:stCondLst>
                              <p:cond delay="12000"/>
                            </p:stCondLst>
                            <p:childTnLst>
                              <p:par>
                                <p:cTn id="67" presetID="42" presetClass="entr" presetSubtype="0" fill="hold" grpId="0" nodeType="after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fade">
                                      <p:cBhvr>
                                        <p:cTn id="69" dur="1000"/>
                                        <p:tgtEl>
                                          <p:spTgt spid="61"/>
                                        </p:tgtEl>
                                      </p:cBhvr>
                                    </p:animEffect>
                                    <p:anim calcmode="lin" valueType="num">
                                      <p:cBhvr>
                                        <p:cTn id="70" dur="1000" fill="hold"/>
                                        <p:tgtEl>
                                          <p:spTgt spid="61"/>
                                        </p:tgtEl>
                                        <p:attrNameLst>
                                          <p:attrName>ppt_x</p:attrName>
                                        </p:attrNameLst>
                                      </p:cBhvr>
                                      <p:tavLst>
                                        <p:tav tm="0">
                                          <p:val>
                                            <p:strVal val="#ppt_x"/>
                                          </p:val>
                                        </p:tav>
                                        <p:tav tm="100000">
                                          <p:val>
                                            <p:strVal val="#ppt_x"/>
                                          </p:val>
                                        </p:tav>
                                      </p:tavLst>
                                    </p:anim>
                                    <p:anim calcmode="lin" valueType="num">
                                      <p:cBhvr>
                                        <p:cTn id="71" dur="1000" fill="hold"/>
                                        <p:tgtEl>
                                          <p:spTgt spid="61"/>
                                        </p:tgtEl>
                                        <p:attrNameLst>
                                          <p:attrName>ppt_y</p:attrName>
                                        </p:attrNameLst>
                                      </p:cBhvr>
                                      <p:tavLst>
                                        <p:tav tm="0">
                                          <p:val>
                                            <p:strVal val="#ppt_y+.1"/>
                                          </p:val>
                                        </p:tav>
                                        <p:tav tm="100000">
                                          <p:val>
                                            <p:strVal val="#ppt_y"/>
                                          </p:val>
                                        </p:tav>
                                      </p:tavLst>
                                    </p:anim>
                                  </p:childTnLst>
                                </p:cTn>
                              </p:par>
                            </p:childTnLst>
                          </p:cTn>
                        </p:par>
                        <p:par>
                          <p:cTn id="72" fill="hold">
                            <p:stCondLst>
                              <p:cond delay="13000"/>
                            </p:stCondLst>
                            <p:childTnLst>
                              <p:par>
                                <p:cTn id="73" presetID="6" presetClass="entr" presetSubtype="16" fill="hold" grpId="0" nodeType="after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circle(in)">
                                      <p:cBhvr>
                                        <p:cTn id="75" dur="2000"/>
                                        <p:tgtEl>
                                          <p:spTgt spid="59"/>
                                        </p:tgtEl>
                                      </p:cBhvr>
                                    </p:animEffect>
                                  </p:childTnLst>
                                </p:cTn>
                              </p:par>
                              <p:par>
                                <p:cTn id="76" presetID="22" presetClass="entr" presetSubtype="4" fill="hold" grpId="0" nodeType="withEffect">
                                  <p:stCondLst>
                                    <p:cond delay="500"/>
                                  </p:stCondLst>
                                  <p:childTnLst>
                                    <p:set>
                                      <p:cBhvr>
                                        <p:cTn id="77" dur="1" fill="hold">
                                          <p:stCondLst>
                                            <p:cond delay="0"/>
                                          </p:stCondLst>
                                        </p:cTn>
                                        <p:tgtEl>
                                          <p:spTgt spid="62"/>
                                        </p:tgtEl>
                                        <p:attrNameLst>
                                          <p:attrName>style.visibility</p:attrName>
                                        </p:attrNameLst>
                                      </p:cBhvr>
                                      <p:to>
                                        <p:strVal val="visible"/>
                                      </p:to>
                                    </p:set>
                                    <p:animEffect transition="in" filter="wipe(down)">
                                      <p:cBhvr>
                                        <p:cTn id="78" dur="500"/>
                                        <p:tgtEl>
                                          <p:spTgt spid="62"/>
                                        </p:tgtEl>
                                      </p:cBhvr>
                                    </p:animEffect>
                                  </p:childTnLst>
                                </p:cTn>
                              </p:par>
                            </p:childTnLst>
                          </p:cTn>
                        </p:par>
                        <p:par>
                          <p:cTn id="79" fill="hold">
                            <p:stCondLst>
                              <p:cond delay="15000"/>
                            </p:stCondLst>
                            <p:childTnLst>
                              <p:par>
                                <p:cTn id="80" presetID="1" presetClass="entr" presetSubtype="0" fill="hold" grpId="0" nodeType="afterEffect">
                                  <p:stCondLst>
                                    <p:cond delay="0"/>
                                  </p:stCondLst>
                                  <p:childTnLst>
                                    <p:set>
                                      <p:cBhvr>
                                        <p:cTn id="81" dur="1" fill="hold">
                                          <p:stCondLst>
                                            <p:cond delay="0"/>
                                          </p:stCondLst>
                                        </p:cTn>
                                        <p:tgtEl>
                                          <p:spTgt spid="63"/>
                                        </p:tgtEl>
                                        <p:attrNameLst>
                                          <p:attrName>style.visibility</p:attrName>
                                        </p:attrNameLst>
                                      </p:cBhvr>
                                      <p:to>
                                        <p:strVal val="visible"/>
                                      </p:to>
                                    </p:set>
                                  </p:childTnLst>
                                </p:cTn>
                              </p:par>
                              <p:par>
                                <p:cTn id="82" presetID="35" presetClass="path" presetSubtype="0" accel="50000" decel="50000" fill="hold" grpId="1" nodeType="withEffect">
                                  <p:stCondLst>
                                    <p:cond delay="0"/>
                                  </p:stCondLst>
                                  <p:childTnLst>
                                    <p:animMotion origin="layout" path="M -3.56836E-6 -3.7037E-7 L 0.36686 0.15278 " pathEditMode="relative" rAng="0" ptsTypes="AA">
                                      <p:cBhvr>
                                        <p:cTn id="83" dur="500" spd="-99900" fill="hold"/>
                                        <p:tgtEl>
                                          <p:spTgt spid="63"/>
                                        </p:tgtEl>
                                        <p:attrNameLst>
                                          <p:attrName>ppt_x</p:attrName>
                                          <p:attrName>ppt_y</p:attrName>
                                        </p:attrNameLst>
                                      </p:cBhvr>
                                      <p:rCtr x="18343" y="7639"/>
                                    </p:animMotion>
                                  </p:childTnLst>
                                </p:cTn>
                              </p:par>
                              <p:par>
                                <p:cTn id="84" presetID="1" presetClass="entr" presetSubtype="0" fill="hold" grpId="0" nodeType="withEffect">
                                  <p:stCondLst>
                                    <p:cond delay="0"/>
                                  </p:stCondLst>
                                  <p:childTnLst>
                                    <p:set>
                                      <p:cBhvr>
                                        <p:cTn id="85" dur="1" fill="hold">
                                          <p:stCondLst>
                                            <p:cond delay="0"/>
                                          </p:stCondLst>
                                        </p:cTn>
                                        <p:tgtEl>
                                          <p:spTgt spid="64"/>
                                        </p:tgtEl>
                                        <p:attrNameLst>
                                          <p:attrName>style.visibility</p:attrName>
                                        </p:attrNameLst>
                                      </p:cBhvr>
                                      <p:to>
                                        <p:strVal val="visible"/>
                                      </p:to>
                                    </p:set>
                                  </p:childTnLst>
                                </p:cTn>
                              </p:par>
                              <p:par>
                                <p:cTn id="86" presetID="35" presetClass="path" presetSubtype="0" accel="50000" decel="50000" fill="hold" grpId="1" nodeType="withEffect">
                                  <p:stCondLst>
                                    <p:cond delay="0"/>
                                  </p:stCondLst>
                                  <p:childTnLst>
                                    <p:animMotion origin="layout" path="M 7.85742E-7 -3.33333E-6 L -0.39495 -0.11018 " pathEditMode="relative" rAng="0" ptsTypes="AA">
                                      <p:cBhvr>
                                        <p:cTn id="87" dur="500" spd="-99900" fill="hold"/>
                                        <p:tgtEl>
                                          <p:spTgt spid="64"/>
                                        </p:tgtEl>
                                        <p:attrNameLst>
                                          <p:attrName>ppt_x</p:attrName>
                                          <p:attrName>ppt_y</p:attrName>
                                        </p:attrNameLst>
                                      </p:cBhvr>
                                      <p:rCtr x="-19748" y="-5509"/>
                                    </p:animMotion>
                                  </p:childTnLst>
                                </p:cTn>
                              </p:par>
                            </p:childTnLst>
                          </p:cTn>
                        </p:par>
                        <p:par>
                          <p:cTn id="88" fill="hold">
                            <p:stCondLst>
                              <p:cond delay="15000"/>
                            </p:stCondLst>
                            <p:childTnLst>
                              <p:par>
                                <p:cTn id="89" presetID="18" presetClass="entr" presetSubtype="3" fill="hold" grpId="0"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strips(upRight)">
                                      <p:cBhvr>
                                        <p:cTn id="9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p:bldP spid="47" grpId="0"/>
      <p:bldP spid="48" grpId="0" bldLvl="0" animBg="1"/>
      <p:bldP spid="52" grpId="0" bldLvl="0" animBg="1"/>
      <p:bldP spid="53" grpId="0"/>
      <p:bldP spid="54" grpId="0"/>
      <p:bldP spid="55" grpId="0" bldLvl="0" animBg="1"/>
      <p:bldP spid="59" grpId="0" bldLvl="0" animBg="1"/>
      <p:bldP spid="60" grpId="0"/>
      <p:bldP spid="61" grpId="0"/>
      <p:bldP spid="62" grpId="0" bldLvl="0" animBg="1"/>
      <p:bldP spid="63" grpId="0" bldLvl="0" animBg="1"/>
      <p:bldP spid="63" grpId="1" bldLvl="0" animBg="1"/>
      <p:bldP spid="64" grpId="0" bldLvl="0" animBg="1"/>
      <p:bldP spid="64" grpId="1" bldLvl="0" animBg="1"/>
      <p:bldP spid="6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9" name="矩形 47"/>
          <p:cNvSpPr>
            <a:spLocks noChangeArrowheads="1"/>
          </p:cNvSpPr>
          <p:nvPr/>
        </p:nvSpPr>
        <p:spPr bwMode="auto">
          <a:xfrm>
            <a:off x="6038153" y="1308978"/>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右键点击图片选择设置图片格式可直接替换图片，在此录入上述图表的描述说明。您可以点击文字框输入您的描述说明，或者通过复制</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粘贴。</a:t>
            </a:r>
          </a:p>
        </p:txBody>
      </p:sp>
      <p:sp>
        <p:nvSpPr>
          <p:cNvPr id="80" name="矩形 3"/>
          <p:cNvSpPr>
            <a:spLocks noChangeArrowheads="1"/>
          </p:cNvSpPr>
          <p:nvPr/>
        </p:nvSpPr>
        <p:spPr bwMode="auto">
          <a:xfrm>
            <a:off x="6038166" y="855794"/>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点击输入标题</a:t>
            </a:r>
          </a:p>
        </p:txBody>
      </p:sp>
      <p:sp>
        <p:nvSpPr>
          <p:cNvPr id="81" name="矩形 80"/>
          <p:cNvSpPr/>
          <p:nvPr/>
        </p:nvSpPr>
        <p:spPr>
          <a:xfrm>
            <a:off x="6097289" y="1223352"/>
            <a:ext cx="599800" cy="40500"/>
          </a:xfrm>
          <a:prstGeom prst="rect">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82" name="矩形 81"/>
          <p:cNvSpPr/>
          <p:nvPr/>
        </p:nvSpPr>
        <p:spPr>
          <a:xfrm>
            <a:off x="6712139" y="1223352"/>
            <a:ext cx="1215000" cy="4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83" name="矩形 47"/>
          <p:cNvSpPr>
            <a:spLocks noChangeArrowheads="1"/>
          </p:cNvSpPr>
          <p:nvPr/>
        </p:nvSpPr>
        <p:spPr bwMode="auto">
          <a:xfrm>
            <a:off x="6038153" y="3029582"/>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右键点击图片选择设置图片格式可直接替换图片，在此录入上述图表的描述说明。您可以点击文字框输入您的描述说明，或者通过复制粘贴，在此录入上述图表的综合描述说明。</a:t>
            </a:r>
          </a:p>
        </p:txBody>
      </p:sp>
      <p:sp>
        <p:nvSpPr>
          <p:cNvPr id="84" name="矩形 3"/>
          <p:cNvSpPr>
            <a:spLocks noChangeArrowheads="1"/>
          </p:cNvSpPr>
          <p:nvPr/>
        </p:nvSpPr>
        <p:spPr bwMode="auto">
          <a:xfrm>
            <a:off x="6038166" y="2576398"/>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点击输入标题</a:t>
            </a:r>
          </a:p>
        </p:txBody>
      </p:sp>
      <p:sp>
        <p:nvSpPr>
          <p:cNvPr id="85" name="矩形 84"/>
          <p:cNvSpPr/>
          <p:nvPr/>
        </p:nvSpPr>
        <p:spPr>
          <a:xfrm>
            <a:off x="6097289" y="2943956"/>
            <a:ext cx="599800" cy="40500"/>
          </a:xfrm>
          <a:prstGeom prst="rect">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86" name="矩形 85"/>
          <p:cNvSpPr/>
          <p:nvPr/>
        </p:nvSpPr>
        <p:spPr>
          <a:xfrm>
            <a:off x="6712139" y="2943956"/>
            <a:ext cx="1215000" cy="4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charset="-122"/>
              <a:ea typeface="微软雅黑" panose="020B0503020204020204" charset="-122"/>
            </a:endParaRPr>
          </a:p>
        </p:txBody>
      </p:sp>
      <p:sp>
        <p:nvSpPr>
          <p:cNvPr id="87" name="矩形 86"/>
          <p:cNvSpPr/>
          <p:nvPr/>
        </p:nvSpPr>
        <p:spPr>
          <a:xfrm>
            <a:off x="1608514" y="836956"/>
            <a:ext cx="3915332" cy="3245473"/>
          </a:xfrm>
          <a:prstGeom prst="rect">
            <a:avLst/>
          </a:prstGeom>
          <a:blipFill rotWithShape="1">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charset="-122"/>
              <a:ea typeface="微软雅黑" panose="020B0503020204020204" charset="-122"/>
            </a:endParaRPr>
          </a:p>
        </p:txBody>
      </p:sp>
      <p:sp>
        <p:nvSpPr>
          <p:cNvPr id="88" name="Freeform 12"/>
          <p:cNvSpPr/>
          <p:nvPr/>
        </p:nvSpPr>
        <p:spPr bwMode="auto">
          <a:xfrm>
            <a:off x="1608509" y="421878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65000"/>
                  <a:lumOff val="35000"/>
                </a:schemeClr>
              </a:solidFill>
            </a:endParaRPr>
          </a:p>
        </p:txBody>
      </p:sp>
      <p:sp>
        <p:nvSpPr>
          <p:cNvPr id="89" name="Freeform 12"/>
          <p:cNvSpPr/>
          <p:nvPr/>
        </p:nvSpPr>
        <p:spPr bwMode="auto">
          <a:xfrm flipH="1" flipV="1">
            <a:off x="10249469" y="519604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90" name="TextBox 89"/>
          <p:cNvSpPr txBox="1"/>
          <p:nvPr/>
        </p:nvSpPr>
        <p:spPr>
          <a:xfrm>
            <a:off x="1968549" y="453298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strips(downRight)">
                                      <p:cBhvr>
                                        <p:cTn id="7" dur="500"/>
                                        <p:tgtEl>
                                          <p:spTgt spid="8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500"/>
                                        <p:tgtEl>
                                          <p:spTgt spid="8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wipe(left)">
                                      <p:cBhvr>
                                        <p:cTn id="15" dur="500"/>
                                        <p:tgtEl>
                                          <p:spTgt spid="8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left)">
                                      <p:cBhvr>
                                        <p:cTn id="19" dur="750"/>
                                        <p:tgtEl>
                                          <p:spTgt spid="82"/>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randombar(horizontal)">
                                      <p:cBhvr>
                                        <p:cTn id="23" dur="750"/>
                                        <p:tgtEl>
                                          <p:spTgt spid="79"/>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84"/>
                                        </p:tgtEl>
                                        <p:attrNameLst>
                                          <p:attrName>style.visibility</p:attrName>
                                        </p:attrNameLst>
                                      </p:cBhvr>
                                      <p:to>
                                        <p:strVal val="visible"/>
                                      </p:to>
                                    </p:set>
                                    <p:animEffect transition="in" filter="wipe(left)">
                                      <p:cBhvr>
                                        <p:cTn id="27" dur="500"/>
                                        <p:tgtEl>
                                          <p:spTgt spid="84"/>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85"/>
                                        </p:tgtEl>
                                        <p:attrNameLst>
                                          <p:attrName>style.visibility</p:attrName>
                                        </p:attrNameLst>
                                      </p:cBhvr>
                                      <p:to>
                                        <p:strVal val="visible"/>
                                      </p:to>
                                    </p:set>
                                    <p:animEffect transition="in" filter="wipe(left)">
                                      <p:cBhvr>
                                        <p:cTn id="31" dur="500"/>
                                        <p:tgtEl>
                                          <p:spTgt spid="85"/>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86"/>
                                        </p:tgtEl>
                                        <p:attrNameLst>
                                          <p:attrName>style.visibility</p:attrName>
                                        </p:attrNameLst>
                                      </p:cBhvr>
                                      <p:to>
                                        <p:strVal val="visible"/>
                                      </p:to>
                                    </p:set>
                                    <p:animEffect transition="in" filter="wipe(left)">
                                      <p:cBhvr>
                                        <p:cTn id="35" dur="750"/>
                                        <p:tgtEl>
                                          <p:spTgt spid="86"/>
                                        </p:tgtEl>
                                      </p:cBhvr>
                                    </p:animEffect>
                                  </p:childTnLst>
                                </p:cTn>
                              </p:par>
                            </p:childTnLst>
                          </p:cTn>
                        </p:par>
                        <p:par>
                          <p:cTn id="36" fill="hold">
                            <p:stCondLst>
                              <p:cond delay="5500"/>
                            </p:stCondLst>
                            <p:childTnLst>
                              <p:par>
                                <p:cTn id="37" presetID="14" presetClass="entr" presetSubtype="10" fill="hold" grpId="0" nodeType="afterEffect">
                                  <p:stCondLst>
                                    <p:cond delay="0"/>
                                  </p:stCondLst>
                                  <p:childTnLst>
                                    <p:set>
                                      <p:cBhvr>
                                        <p:cTn id="38" dur="1" fill="hold">
                                          <p:stCondLst>
                                            <p:cond delay="0"/>
                                          </p:stCondLst>
                                        </p:cTn>
                                        <p:tgtEl>
                                          <p:spTgt spid="83"/>
                                        </p:tgtEl>
                                        <p:attrNameLst>
                                          <p:attrName>style.visibility</p:attrName>
                                        </p:attrNameLst>
                                      </p:cBhvr>
                                      <p:to>
                                        <p:strVal val="visible"/>
                                      </p:to>
                                    </p:set>
                                    <p:animEffect transition="in" filter="randombar(horizontal)">
                                      <p:cBhvr>
                                        <p:cTn id="39" dur="750"/>
                                        <p:tgtEl>
                                          <p:spTgt spid="83"/>
                                        </p:tgtEl>
                                      </p:cBhvr>
                                    </p:animEffect>
                                  </p:childTnLst>
                                </p:cTn>
                              </p:par>
                            </p:childTnLst>
                          </p:cTn>
                        </p:par>
                        <p:par>
                          <p:cTn id="40" fill="hold">
                            <p:stCondLst>
                              <p:cond delay="6500"/>
                            </p:stCondLst>
                            <p:childTnLst>
                              <p:par>
                                <p:cTn id="41" presetID="1" presetClass="entr" presetSubtype="0" fill="hold" grpId="0" nodeType="afterEffect">
                                  <p:stCondLst>
                                    <p:cond delay="0"/>
                                  </p:stCondLst>
                                  <p:childTnLst>
                                    <p:set>
                                      <p:cBhvr>
                                        <p:cTn id="42" dur="1" fill="hold">
                                          <p:stCondLst>
                                            <p:cond delay="0"/>
                                          </p:stCondLst>
                                        </p:cTn>
                                        <p:tgtEl>
                                          <p:spTgt spid="88"/>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88"/>
                                        </p:tgtEl>
                                        <p:attrNameLst>
                                          <p:attrName>ppt_x</p:attrName>
                                          <p:attrName>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89"/>
                                        </p:tgtEl>
                                        <p:attrNameLst>
                                          <p:attrName>ppt_x</p:attrName>
                                          <p:attrName>ppt_y</p:attrName>
                                        </p:attrNameLst>
                                      </p:cBhvr>
                                      <p:rCtr x="-19748" y="-5509"/>
                                    </p:animMotion>
                                  </p:childTnLst>
                                </p:cTn>
                              </p:par>
                            </p:childTnLst>
                          </p:cTn>
                        </p:par>
                        <p:par>
                          <p:cTn id="49" fill="hold">
                            <p:stCondLst>
                              <p:cond delay="6500"/>
                            </p:stCondLst>
                            <p:childTnLst>
                              <p:par>
                                <p:cTn id="50" presetID="18" presetClass="entr" presetSubtype="3" fill="hold" grpId="0" nodeType="afterEffect">
                                  <p:stCondLst>
                                    <p:cond delay="0"/>
                                  </p:stCondLst>
                                  <p:childTnLst>
                                    <p:set>
                                      <p:cBhvr>
                                        <p:cTn id="51" dur="1" fill="hold">
                                          <p:stCondLst>
                                            <p:cond delay="0"/>
                                          </p:stCondLst>
                                        </p:cTn>
                                        <p:tgtEl>
                                          <p:spTgt spid="90"/>
                                        </p:tgtEl>
                                        <p:attrNameLst>
                                          <p:attrName>style.visibility</p:attrName>
                                        </p:attrNameLst>
                                      </p:cBhvr>
                                      <p:to>
                                        <p:strVal val="visible"/>
                                      </p:to>
                                    </p:set>
                                    <p:animEffect transition="in" filter="strips(upRight)">
                                      <p:cBhvr>
                                        <p:cTn id="5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bldLvl="0" animBg="1"/>
      <p:bldP spid="82" grpId="0" bldLvl="0" animBg="1"/>
      <p:bldP spid="83" grpId="0"/>
      <p:bldP spid="84" grpId="0"/>
      <p:bldP spid="85" grpId="0" bldLvl="0" animBg="1"/>
      <p:bldP spid="86" grpId="0" bldLvl="0" animBg="1"/>
      <p:bldP spid="87" grpId="0" bldLvl="0" animBg="1"/>
      <p:bldP spid="88" grpId="0" bldLvl="0" animBg="1"/>
      <p:bldP spid="88" grpId="1" bldLvl="0" animBg="1"/>
      <p:bldP spid="89" grpId="0" bldLvl="0" animBg="1"/>
      <p:bldP spid="89" grpId="1" bldLvl="0" animBg="1"/>
      <p:bldP spid="9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 name="Rectangle 2"/>
          <p:cNvSpPr>
            <a:spLocks noChangeArrowheads="1"/>
          </p:cNvSpPr>
          <p:nvPr/>
        </p:nvSpPr>
        <p:spPr bwMode="auto">
          <a:xfrm>
            <a:off x="6193635" y="837159"/>
            <a:ext cx="4874249" cy="2334166"/>
          </a:xfrm>
          <a:prstGeom prst="rect">
            <a:avLst/>
          </a:prstGeom>
          <a:blipFill dpi="0" rotWithShape="1">
            <a:blip r:embed="rId2" cstate="print"/>
            <a:srcRect/>
            <a:stretch>
              <a:fillRect/>
            </a:stretch>
          </a:blipFill>
          <a:ln>
            <a:noFill/>
          </a:ln>
          <a:extLst>
            <a:ext uri="{91240B29-F687-4F45-9708-019B960494DF}">
              <a14:hiddenLine xmlns:a14="http://schemas.microsoft.com/office/drawing/2010/main" w="28575">
                <a:solidFill>
                  <a:srgbClr val="42719B"/>
                </a:solidFill>
                <a:bevel/>
              </a14:hiddenLine>
            </a:ext>
          </a:extLst>
        </p:spPr>
        <p:txBody>
          <a:bodyPr lIns="91319" tIns="45659" rIns="91319" bIns="45659"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9" name="Rectangle 3"/>
          <p:cNvSpPr>
            <a:spLocks noChangeArrowheads="1"/>
          </p:cNvSpPr>
          <p:nvPr/>
        </p:nvSpPr>
        <p:spPr bwMode="auto">
          <a:xfrm>
            <a:off x="1344642" y="833983"/>
            <a:ext cx="4867910" cy="2337341"/>
          </a:xfrm>
          <a:prstGeom prst="rect">
            <a:avLst/>
          </a:prstGeom>
          <a:solidFill>
            <a:schemeClr val="bg1">
              <a:lumMod val="65000"/>
              <a:alpha val="29803"/>
            </a:schemeClr>
          </a:solidFill>
          <a:ln>
            <a:noFill/>
          </a:ln>
        </p:spPr>
        <p:txBody>
          <a:bodyPr lIns="91319" tIns="45659" rIns="91319" bIns="45659"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latin typeface="微软雅黑" panose="020B0503020204020204" charset="-122"/>
              <a:ea typeface="微软雅黑" panose="020B0503020204020204" charset="-122"/>
              <a:sym typeface="Calibri" panose="020F0502020204030204" charset="0"/>
            </a:endParaRPr>
          </a:p>
        </p:txBody>
      </p:sp>
      <p:grpSp>
        <p:nvGrpSpPr>
          <p:cNvPr id="57" name="组合 56"/>
          <p:cNvGrpSpPr/>
          <p:nvPr/>
        </p:nvGrpSpPr>
        <p:grpSpPr>
          <a:xfrm>
            <a:off x="1785258" y="3347580"/>
            <a:ext cx="953933" cy="960661"/>
            <a:chOff x="1341389" y="2944341"/>
            <a:chExt cx="716756" cy="720329"/>
          </a:xfrm>
        </p:grpSpPr>
        <p:sp>
          <p:nvSpPr>
            <p:cNvPr id="10" name="Oval 4"/>
            <p:cNvSpPr>
              <a:spLocks noChangeArrowheads="1"/>
            </p:cNvSpPr>
            <p:nvPr/>
          </p:nvSpPr>
          <p:spPr bwMode="auto">
            <a:xfrm>
              <a:off x="1341389" y="2944341"/>
              <a:ext cx="716756" cy="720329"/>
            </a:xfrm>
            <a:prstGeom prst="ellipse">
              <a:avLst/>
            </a:prstGeom>
            <a:gradFill>
              <a:gsLst>
                <a:gs pos="0">
                  <a:srgbClr val="E30000"/>
                </a:gs>
                <a:gs pos="100000">
                  <a:srgbClr val="760303"/>
                </a:gs>
              </a:gsLst>
              <a:lin ang="13800000" scaled="0"/>
            </a:gra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latin typeface="微软雅黑" panose="020B0503020204020204" charset="-122"/>
                <a:ea typeface="微软雅黑" panose="020B0503020204020204" charset="-122"/>
                <a:sym typeface="Calibri" panose="020F0502020204030204" charset="0"/>
              </a:endParaRPr>
            </a:p>
          </p:txBody>
        </p:sp>
        <p:grpSp>
          <p:nvGrpSpPr>
            <p:cNvPr id="11" name="Group 20"/>
            <p:cNvGrpSpPr/>
            <p:nvPr/>
          </p:nvGrpSpPr>
          <p:grpSpPr bwMode="auto">
            <a:xfrm>
              <a:off x="1509267" y="3100313"/>
              <a:ext cx="401240" cy="404813"/>
              <a:chOff x="0" y="0"/>
              <a:chExt cx="401822" cy="404317"/>
            </a:xfrm>
          </p:grpSpPr>
          <p:sp>
            <p:nvSpPr>
              <p:cNvPr id="12"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13"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grpSp>
      </p:grpSp>
      <p:grpSp>
        <p:nvGrpSpPr>
          <p:cNvPr id="58" name="组合 57"/>
          <p:cNvGrpSpPr/>
          <p:nvPr/>
        </p:nvGrpSpPr>
        <p:grpSpPr>
          <a:xfrm>
            <a:off x="4420458" y="3347580"/>
            <a:ext cx="955518" cy="960661"/>
            <a:chOff x="3321398" y="2944341"/>
            <a:chExt cx="717947" cy="720329"/>
          </a:xfrm>
        </p:grpSpPr>
        <p:sp>
          <p:nvSpPr>
            <p:cNvPr id="14" name="Oval 12"/>
            <p:cNvSpPr>
              <a:spLocks noChangeArrowheads="1"/>
            </p:cNvSpPr>
            <p:nvPr/>
          </p:nvSpPr>
          <p:spPr bwMode="auto">
            <a:xfrm>
              <a:off x="3321398" y="2944341"/>
              <a:ext cx="717947" cy="720329"/>
            </a:xfrm>
            <a:prstGeom prst="ellipse">
              <a:avLst/>
            </a:prstGeom>
            <a:gradFill>
              <a:gsLst>
                <a:gs pos="0">
                  <a:srgbClr val="E30000"/>
                </a:gs>
                <a:gs pos="100000">
                  <a:srgbClr val="760303"/>
                </a:gs>
              </a:gsLst>
              <a:lin ang="13800000" scaled="0"/>
            </a:gra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latin typeface="微软雅黑" panose="020B0503020204020204" charset="-122"/>
                <a:ea typeface="微软雅黑" panose="020B0503020204020204" charset="-122"/>
                <a:sym typeface="Calibri" panose="020F0502020204030204" charset="0"/>
              </a:endParaRPr>
            </a:p>
          </p:txBody>
        </p:sp>
        <p:grpSp>
          <p:nvGrpSpPr>
            <p:cNvPr id="15" name="Group 23"/>
            <p:cNvGrpSpPr/>
            <p:nvPr/>
          </p:nvGrpSpPr>
          <p:grpSpPr bwMode="auto">
            <a:xfrm>
              <a:off x="3519042" y="3144366"/>
              <a:ext cx="389334" cy="339329"/>
              <a:chOff x="0" y="0"/>
              <a:chExt cx="389342" cy="339426"/>
            </a:xfrm>
          </p:grpSpPr>
          <p:sp>
            <p:nvSpPr>
              <p:cNvPr id="16"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17"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18"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19"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20"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21"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22"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23" name="Rectangle 117"/>
              <p:cNvSpPr>
                <a:spLocks noChangeArrowheads="1"/>
              </p:cNvSpPr>
              <p:nvPr/>
            </p:nvSpPr>
            <p:spPr bwMode="auto">
              <a:xfrm>
                <a:off x="49916" y="114806"/>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24" name="Rectangle 118"/>
              <p:cNvSpPr>
                <a:spLocks noChangeArrowheads="1"/>
              </p:cNvSpPr>
              <p:nvPr/>
            </p:nvSpPr>
            <p:spPr bwMode="auto">
              <a:xfrm>
                <a:off x="49916" y="154738"/>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25" name="Rectangle 119"/>
              <p:cNvSpPr>
                <a:spLocks noChangeArrowheads="1"/>
              </p:cNvSpPr>
              <p:nvPr/>
            </p:nvSpPr>
            <p:spPr bwMode="auto">
              <a:xfrm>
                <a:off x="49916" y="199662"/>
                <a:ext cx="109814" cy="14975"/>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26" name="Rectangle 120"/>
              <p:cNvSpPr>
                <a:spLocks noChangeArrowheads="1"/>
              </p:cNvSpPr>
              <p:nvPr/>
            </p:nvSpPr>
            <p:spPr bwMode="auto">
              <a:xfrm>
                <a:off x="49916" y="242091"/>
                <a:ext cx="109814" cy="17471"/>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grpSp>
      </p:grpSp>
      <p:grpSp>
        <p:nvGrpSpPr>
          <p:cNvPr id="60" name="组合 59"/>
          <p:cNvGrpSpPr/>
          <p:nvPr/>
        </p:nvGrpSpPr>
        <p:grpSpPr>
          <a:xfrm>
            <a:off x="9689273" y="3347580"/>
            <a:ext cx="952349" cy="960661"/>
            <a:chOff x="7280226" y="2944341"/>
            <a:chExt cx="715566" cy="720329"/>
          </a:xfrm>
        </p:grpSpPr>
        <p:sp>
          <p:nvSpPr>
            <p:cNvPr id="27" name="Oval 16"/>
            <p:cNvSpPr>
              <a:spLocks noChangeArrowheads="1"/>
            </p:cNvSpPr>
            <p:nvPr/>
          </p:nvSpPr>
          <p:spPr bwMode="auto">
            <a:xfrm>
              <a:off x="7280226" y="2944341"/>
              <a:ext cx="715566" cy="720329"/>
            </a:xfrm>
            <a:prstGeom prst="ellipse">
              <a:avLst/>
            </a:prstGeom>
            <a:gradFill>
              <a:gsLst>
                <a:gs pos="0">
                  <a:srgbClr val="E30000"/>
                </a:gs>
                <a:gs pos="100000">
                  <a:srgbClr val="760303"/>
                </a:gs>
              </a:gsLst>
              <a:lin ang="13800000" scaled="0"/>
            </a:gra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latin typeface="微软雅黑" panose="020B0503020204020204" charset="-122"/>
                <a:ea typeface="微软雅黑" panose="020B0503020204020204" charset="-122"/>
                <a:sym typeface="Calibri" panose="020F0502020204030204" charset="0"/>
              </a:endParaRPr>
            </a:p>
          </p:txBody>
        </p:sp>
        <p:grpSp>
          <p:nvGrpSpPr>
            <p:cNvPr id="28" name="Group 35"/>
            <p:cNvGrpSpPr/>
            <p:nvPr/>
          </p:nvGrpSpPr>
          <p:grpSpPr bwMode="auto">
            <a:xfrm>
              <a:off x="7448104" y="3109838"/>
              <a:ext cx="379809" cy="376238"/>
              <a:chOff x="0" y="0"/>
              <a:chExt cx="379359" cy="376864"/>
            </a:xfrm>
          </p:grpSpPr>
          <p:sp>
            <p:nvSpPr>
              <p:cNvPr id="29"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0" name="Rectangle 151"/>
              <p:cNvSpPr>
                <a:spLocks noChangeArrowheads="1"/>
              </p:cNvSpPr>
              <p:nvPr/>
            </p:nvSpPr>
            <p:spPr bwMode="auto">
              <a:xfrm>
                <a:off x="144756" y="272040"/>
                <a:ext cx="22463" cy="42429"/>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31" name="Rectangle 152"/>
              <p:cNvSpPr>
                <a:spLocks noChangeArrowheads="1"/>
              </p:cNvSpPr>
              <p:nvPr/>
            </p:nvSpPr>
            <p:spPr bwMode="auto">
              <a:xfrm>
                <a:off x="179697"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32" name="Rectangle 153"/>
              <p:cNvSpPr>
                <a:spLocks noChangeArrowheads="1"/>
              </p:cNvSpPr>
              <p:nvPr/>
            </p:nvSpPr>
            <p:spPr bwMode="auto">
              <a:xfrm>
                <a:off x="214638" y="272040"/>
                <a:ext cx="19966" cy="42429"/>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33"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4" name="Freeform 155"/>
              <p:cNvSpPr>
                <a:spLocks noChangeArrowheads="1"/>
              </p:cNvSpPr>
              <p:nvPr/>
            </p:nvSpPr>
            <p:spPr bwMode="auto">
              <a:xfrm>
                <a:off x="67387" y="272040"/>
                <a:ext cx="22463" cy="19966"/>
              </a:xfrm>
              <a:custGeom>
                <a:avLst/>
                <a:gdLst>
                  <a:gd name="T0" fmla="*/ 0 w 9"/>
                  <a:gd name="T1" fmla="*/ 14975 h 8"/>
                  <a:gd name="T2" fmla="*/ 7488 w 9"/>
                  <a:gd name="T3" fmla="*/ 19966 h 8"/>
                  <a:gd name="T4" fmla="*/ 22463 w 9"/>
                  <a:gd name="T5" fmla="*/ 2496 h 8"/>
                  <a:gd name="T6" fmla="*/ 17471 w 9"/>
                  <a:gd name="T7" fmla="*/ 0 h 8"/>
                  <a:gd name="T8" fmla="*/ 0 w 9"/>
                  <a:gd name="T9" fmla="*/ 14975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5"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6"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7"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8" name="Rectangle 159"/>
              <p:cNvSpPr>
                <a:spLocks noChangeArrowheads="1"/>
              </p:cNvSpPr>
              <p:nvPr/>
            </p:nvSpPr>
            <p:spPr bwMode="auto">
              <a:xfrm>
                <a:off x="187185" y="34941"/>
                <a:ext cx="7488" cy="22463"/>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39"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40"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41"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5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42"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43"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44"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45" name="Rectangle 166"/>
              <p:cNvSpPr>
                <a:spLocks noChangeArrowheads="1"/>
              </p:cNvSpPr>
              <p:nvPr/>
            </p:nvSpPr>
            <p:spPr bwMode="auto">
              <a:xfrm>
                <a:off x="39933" y="174705"/>
                <a:ext cx="24958" cy="7488"/>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sp>
            <p:nvSpPr>
              <p:cNvPr id="46" name="Rectangle 167"/>
              <p:cNvSpPr>
                <a:spLocks noChangeArrowheads="1"/>
              </p:cNvSpPr>
              <p:nvPr/>
            </p:nvSpPr>
            <p:spPr bwMode="auto">
              <a:xfrm>
                <a:off x="316965" y="177200"/>
                <a:ext cx="27454" cy="7488"/>
              </a:xfrm>
              <a:prstGeom prst="rect">
                <a:avLst/>
              </a:pr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微软雅黑" panose="020B0503020204020204" charset="-122"/>
                  <a:ea typeface="微软雅黑" panose="020B0503020204020204" charset="-122"/>
                  <a:sym typeface="Calibri" panose="020F0502020204030204" charset="0"/>
                </a:endParaRPr>
              </a:p>
            </p:txBody>
          </p:sp>
        </p:grpSp>
      </p:grpSp>
      <p:grpSp>
        <p:nvGrpSpPr>
          <p:cNvPr id="59" name="组合 58"/>
          <p:cNvGrpSpPr/>
          <p:nvPr/>
        </p:nvGrpSpPr>
        <p:grpSpPr>
          <a:xfrm>
            <a:off x="7055658" y="3347580"/>
            <a:ext cx="953933" cy="960661"/>
            <a:chOff x="5301408" y="2944341"/>
            <a:chExt cx="716756" cy="720329"/>
          </a:xfrm>
        </p:grpSpPr>
        <p:sp>
          <p:nvSpPr>
            <p:cNvPr id="47" name="Oval 14"/>
            <p:cNvSpPr>
              <a:spLocks noChangeArrowheads="1"/>
            </p:cNvSpPr>
            <p:nvPr/>
          </p:nvSpPr>
          <p:spPr bwMode="auto">
            <a:xfrm>
              <a:off x="5301408" y="2944341"/>
              <a:ext cx="716756" cy="720329"/>
            </a:xfrm>
            <a:prstGeom prst="ellipse">
              <a:avLst/>
            </a:prstGeom>
            <a:gradFill>
              <a:gsLst>
                <a:gs pos="0">
                  <a:srgbClr val="E30000"/>
                </a:gs>
                <a:gs pos="100000">
                  <a:srgbClr val="760303"/>
                </a:gs>
              </a:gsLst>
              <a:lin ang="13800000" scaled="0"/>
            </a:gradFill>
            <a:ln>
              <a:noFill/>
            </a:ln>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latin typeface="微软雅黑" panose="020B0503020204020204" charset="-122"/>
                <a:ea typeface="微软雅黑" panose="020B0503020204020204" charset="-122"/>
                <a:sym typeface="Calibri" panose="020F0502020204030204" charset="0"/>
              </a:endParaRPr>
            </a:p>
          </p:txBody>
        </p:sp>
        <p:grpSp>
          <p:nvGrpSpPr>
            <p:cNvPr id="48" name="Group 54"/>
            <p:cNvGrpSpPr/>
            <p:nvPr/>
          </p:nvGrpSpPr>
          <p:grpSpPr bwMode="auto">
            <a:xfrm>
              <a:off x="5513338" y="3145557"/>
              <a:ext cx="300038" cy="389334"/>
              <a:chOff x="0" y="0"/>
              <a:chExt cx="299494" cy="389342"/>
            </a:xfrm>
          </p:grpSpPr>
          <p:sp>
            <p:nvSpPr>
              <p:cNvPr id="49"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50"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grpSp>
      </p:grpSp>
      <p:grpSp>
        <p:nvGrpSpPr>
          <p:cNvPr id="65" name="组合 64"/>
          <p:cNvGrpSpPr/>
          <p:nvPr/>
        </p:nvGrpSpPr>
        <p:grpSpPr>
          <a:xfrm>
            <a:off x="1671167" y="1216663"/>
            <a:ext cx="4188114" cy="1776279"/>
            <a:chOff x="1255664" y="1346523"/>
            <a:chExt cx="3146822" cy="1331901"/>
          </a:xfrm>
        </p:grpSpPr>
        <p:sp>
          <p:nvSpPr>
            <p:cNvPr id="51" name="矩形 104"/>
            <p:cNvSpPr>
              <a:spLocks noChangeArrowheads="1"/>
            </p:cNvSpPr>
            <p:nvPr/>
          </p:nvSpPr>
          <p:spPr bwMode="auto">
            <a:xfrm>
              <a:off x="2107034" y="1346523"/>
              <a:ext cx="990527"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300" dirty="0">
                  <a:latin typeface="微软雅黑" panose="020B0503020204020204" charset="-122"/>
                  <a:ea typeface="微软雅黑" panose="020B0503020204020204" charset="-122"/>
                  <a:sym typeface="方正兰亭黑_GBK" panose="02000000000000000000" pitchFamily="2" charset="-122"/>
                </a:rPr>
                <a:t>添加标题</a:t>
              </a:r>
              <a:endParaRPr lang="en-US" altLang="zh-CN" sz="2300" dirty="0">
                <a:latin typeface="微软雅黑" panose="020B0503020204020204" charset="-122"/>
                <a:ea typeface="微软雅黑" panose="020B0503020204020204" charset="-122"/>
                <a:sym typeface="方正兰亭黑_GBK" panose="02000000000000000000" pitchFamily="2" charset="-122"/>
              </a:endParaRPr>
            </a:p>
          </p:txBody>
        </p:sp>
        <p:sp>
          <p:nvSpPr>
            <p:cNvPr id="52" name="矩形 47"/>
            <p:cNvSpPr>
              <a:spLocks noChangeArrowheads="1"/>
            </p:cNvSpPr>
            <p:nvPr/>
          </p:nvSpPr>
          <p:spPr bwMode="auto">
            <a:xfrm>
              <a:off x="1255664" y="1685851"/>
              <a:ext cx="3146822" cy="992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algn="just" eaLnBrk="1" fontAlgn="base" hangingPunct="1">
                <a:lnSpc>
                  <a:spcPct val="100000"/>
                </a:lnSpc>
                <a:spcBef>
                  <a:spcPct val="0"/>
                </a:spcBef>
                <a:spcAft>
                  <a:spcPct val="0"/>
                </a:spcAft>
                <a:buNone/>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单击此处添加文字阐述，添加简短问题说明文字，具体说明文字在此处添加此处。单击此处添加文字阐述，添加简短问题说明文字，具体说明文字在此处添加此处。</a:t>
              </a:r>
            </a:p>
            <a:p>
              <a:pPr lvl="0" algn="just" eaLnBrk="1" fontAlgn="base" hangingPunct="1">
                <a:lnSpc>
                  <a:spcPct val="100000"/>
                </a:lnSpc>
                <a:spcBef>
                  <a:spcPct val="0"/>
                </a:spcBef>
                <a:spcAft>
                  <a:spcPct val="0"/>
                </a:spcAft>
                <a:buNone/>
              </a:pPr>
              <a:endParaRPr lang="zh-CN" altLang="en-US" sz="1600" dirty="0">
                <a:solidFill>
                  <a:prstClr val="black"/>
                </a:solidFill>
                <a:latin typeface="微软雅黑" panose="020B0503020204020204" charset="-122"/>
                <a:ea typeface="微软雅黑" panose="020B0503020204020204" charset="-122"/>
                <a:cs typeface="方正兰亭纤黑简体"/>
              </a:endParaRPr>
            </a:p>
          </p:txBody>
        </p:sp>
      </p:grpSp>
      <p:grpSp>
        <p:nvGrpSpPr>
          <p:cNvPr id="61" name="组合 60"/>
          <p:cNvGrpSpPr/>
          <p:nvPr/>
        </p:nvGrpSpPr>
        <p:grpSpPr>
          <a:xfrm>
            <a:off x="946575" y="4352714"/>
            <a:ext cx="2658243" cy="1249180"/>
            <a:chOff x="711225" y="3750395"/>
            <a:chExt cx="1997323" cy="936668"/>
          </a:xfrm>
        </p:grpSpPr>
        <p:sp>
          <p:nvSpPr>
            <p:cNvPr id="53" name="矩形 106"/>
            <p:cNvSpPr>
              <a:spLocks noChangeArrowheads="1"/>
            </p:cNvSpPr>
            <p:nvPr/>
          </p:nvSpPr>
          <p:spPr bwMode="auto">
            <a:xfrm>
              <a:off x="1117551" y="3750395"/>
              <a:ext cx="116443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latin typeface="微软雅黑" panose="020B0503020204020204" charset="-122"/>
                  <a:ea typeface="微软雅黑" panose="020B0503020204020204" charset="-122"/>
                  <a:sym typeface="方正兰亭黑_GBK" panose="02000000000000000000" pitchFamily="2" charset="-122"/>
                </a:rPr>
                <a:t>添加标题</a:t>
              </a:r>
              <a:endParaRPr lang="en-US" altLang="zh-CN" sz="2300" dirty="0">
                <a:latin typeface="微软雅黑" panose="020B0503020204020204" charset="-122"/>
                <a:ea typeface="微软雅黑" panose="020B0503020204020204" charset="-122"/>
                <a:sym typeface="方正兰亭黑_GBK" panose="02000000000000000000" pitchFamily="2" charset="-122"/>
              </a:endParaRPr>
            </a:p>
          </p:txBody>
        </p:sp>
        <p:sp>
          <p:nvSpPr>
            <p:cNvPr id="54" name="矩形 53"/>
            <p:cNvSpPr>
              <a:spLocks noChangeArrowheads="1"/>
            </p:cNvSpPr>
            <p:nvPr/>
          </p:nvSpPr>
          <p:spPr bwMode="auto">
            <a:xfrm>
              <a:off x="711225" y="4063822"/>
              <a:ext cx="1997323"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grpSp>
        <p:nvGrpSpPr>
          <p:cNvPr id="62" name="组合 61"/>
          <p:cNvGrpSpPr/>
          <p:nvPr/>
        </p:nvGrpSpPr>
        <p:grpSpPr>
          <a:xfrm>
            <a:off x="3688997" y="4352715"/>
            <a:ext cx="2633614" cy="1251966"/>
            <a:chOff x="2771800" y="3750395"/>
            <a:chExt cx="1978818" cy="938757"/>
          </a:xfrm>
        </p:grpSpPr>
        <p:sp>
          <p:nvSpPr>
            <p:cNvPr id="55" name="矩形 108"/>
            <p:cNvSpPr>
              <a:spLocks noChangeArrowheads="1"/>
            </p:cNvSpPr>
            <p:nvPr/>
          </p:nvSpPr>
          <p:spPr bwMode="auto">
            <a:xfrm>
              <a:off x="3097561" y="3750395"/>
              <a:ext cx="1163240"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latin typeface="微软雅黑" panose="020B0503020204020204" charset="-122"/>
                  <a:ea typeface="微软雅黑" panose="020B0503020204020204" charset="-122"/>
                  <a:sym typeface="方正兰亭黑_GBK" panose="02000000000000000000" pitchFamily="2" charset="-122"/>
                </a:rPr>
                <a:t>添加标题</a:t>
              </a:r>
              <a:endParaRPr lang="en-US" altLang="zh-CN" sz="2300" dirty="0">
                <a:latin typeface="微软雅黑" panose="020B0503020204020204" charset="-122"/>
                <a:ea typeface="微软雅黑" panose="020B0503020204020204" charset="-122"/>
                <a:sym typeface="方正兰亭黑_GBK" panose="02000000000000000000" pitchFamily="2" charset="-122"/>
              </a:endParaRPr>
            </a:p>
          </p:txBody>
        </p:sp>
        <p:sp>
          <p:nvSpPr>
            <p:cNvPr id="56" name="矩形 47"/>
            <p:cNvSpPr>
              <a:spLocks noChangeArrowheads="1"/>
            </p:cNvSpPr>
            <p:nvPr/>
          </p:nvSpPr>
          <p:spPr bwMode="auto">
            <a:xfrm>
              <a:off x="2771800" y="4065911"/>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grpSp>
        <p:nvGrpSpPr>
          <p:cNvPr id="63" name="组合 62"/>
          <p:cNvGrpSpPr/>
          <p:nvPr/>
        </p:nvGrpSpPr>
        <p:grpSpPr>
          <a:xfrm>
            <a:off x="6372395" y="4352718"/>
            <a:ext cx="2633614" cy="1235213"/>
            <a:chOff x="4788024" y="3750395"/>
            <a:chExt cx="1978818" cy="926195"/>
          </a:xfrm>
        </p:grpSpPr>
        <p:sp>
          <p:nvSpPr>
            <p:cNvPr id="64" name="矩形 112"/>
            <p:cNvSpPr>
              <a:spLocks noChangeArrowheads="1"/>
            </p:cNvSpPr>
            <p:nvPr/>
          </p:nvSpPr>
          <p:spPr bwMode="auto">
            <a:xfrm>
              <a:off x="5077570" y="3750395"/>
              <a:ext cx="116324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latin typeface="微软雅黑" panose="020B0503020204020204" charset="-122"/>
                  <a:ea typeface="微软雅黑" panose="020B0503020204020204" charset="-122"/>
                  <a:sym typeface="方正兰亭黑_GBK" panose="02000000000000000000" pitchFamily="2" charset="-122"/>
                </a:rPr>
                <a:t>添加标题</a:t>
              </a:r>
              <a:endParaRPr lang="en-US" altLang="zh-CN" sz="2300" dirty="0">
                <a:latin typeface="微软雅黑" panose="020B0503020204020204" charset="-122"/>
                <a:ea typeface="微软雅黑" panose="020B0503020204020204" charset="-122"/>
                <a:sym typeface="方正兰亭黑_GBK" panose="02000000000000000000" pitchFamily="2" charset="-122"/>
              </a:endParaRPr>
            </a:p>
          </p:txBody>
        </p:sp>
        <p:sp>
          <p:nvSpPr>
            <p:cNvPr id="66" name="矩形 47"/>
            <p:cNvSpPr>
              <a:spLocks noChangeArrowheads="1"/>
            </p:cNvSpPr>
            <p:nvPr/>
          </p:nvSpPr>
          <p:spPr bwMode="auto">
            <a:xfrm>
              <a:off x="4788024" y="4053349"/>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grpSp>
        <p:nvGrpSpPr>
          <p:cNvPr id="67" name="组合 66"/>
          <p:cNvGrpSpPr/>
          <p:nvPr/>
        </p:nvGrpSpPr>
        <p:grpSpPr>
          <a:xfrm>
            <a:off x="9009741" y="4352718"/>
            <a:ext cx="2633614" cy="1213063"/>
            <a:chOff x="6769646" y="3750395"/>
            <a:chExt cx="1978818" cy="909587"/>
          </a:xfrm>
        </p:grpSpPr>
        <p:sp>
          <p:nvSpPr>
            <p:cNvPr id="68" name="矩形 110"/>
            <p:cNvSpPr>
              <a:spLocks noChangeArrowheads="1"/>
            </p:cNvSpPr>
            <p:nvPr/>
          </p:nvSpPr>
          <p:spPr bwMode="auto">
            <a:xfrm>
              <a:off x="7056389" y="3750395"/>
              <a:ext cx="1164431" cy="31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300" dirty="0">
                  <a:latin typeface="微软雅黑" panose="020B0503020204020204" charset="-122"/>
                  <a:ea typeface="微软雅黑" panose="020B0503020204020204" charset="-122"/>
                  <a:sym typeface="方正兰亭黑_GBK" panose="02000000000000000000" pitchFamily="2" charset="-122"/>
                </a:rPr>
                <a:t>添加标题</a:t>
              </a:r>
              <a:endParaRPr lang="en-US" altLang="zh-CN" sz="2300" dirty="0">
                <a:latin typeface="微软雅黑" panose="020B0503020204020204" charset="-122"/>
                <a:ea typeface="微软雅黑" panose="020B0503020204020204" charset="-122"/>
                <a:sym typeface="方正兰亭黑_GBK" panose="02000000000000000000" pitchFamily="2" charset="-122"/>
              </a:endParaRPr>
            </a:p>
          </p:txBody>
        </p:sp>
        <p:sp>
          <p:nvSpPr>
            <p:cNvPr id="69" name="矩形 47"/>
            <p:cNvSpPr>
              <a:spLocks noChangeArrowheads="1"/>
            </p:cNvSpPr>
            <p:nvPr/>
          </p:nvSpPr>
          <p:spPr bwMode="auto">
            <a:xfrm>
              <a:off x="6769646" y="4036741"/>
              <a:ext cx="1978818"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68573" tIns="34287" rIns="68573" bIns="34287">
              <a:spAutoFit/>
            </a:bodyPr>
            <a:lstStyle>
              <a:lvl1pPr eaLnBrk="0" hangingPunct="0">
                <a:lnSpc>
                  <a:spcPct val="90000"/>
                </a:lnSpc>
                <a:spcBef>
                  <a:spcPts val="1000"/>
                </a:spcBef>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1pPr>
              <a:lvl2pPr marL="742950" indent="-285750" eaLnBrk="0" hangingPunct="0">
                <a:lnSpc>
                  <a:spcPct val="90000"/>
                </a:lnSpc>
                <a:spcBef>
                  <a:spcPts val="500"/>
                </a:spcBef>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2pPr>
              <a:lvl3pPr marL="1143000" indent="-228600" eaLnBrk="0" hangingPunct="0">
                <a:lnSpc>
                  <a:spcPct val="90000"/>
                </a:lnSpc>
                <a:spcBef>
                  <a:spcPts val="500"/>
                </a:spcBef>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charset="0"/>
                </a:defRPr>
              </a:lvl3pPr>
              <a:lvl4pPr marL="16002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4pPr>
              <a:lvl5pPr marL="2057400" indent="-228600" eaLnBrk="0" hangingPunct="0">
                <a:lnSpc>
                  <a:spcPct val="90000"/>
                </a:lnSpc>
                <a:spcBef>
                  <a:spcPts val="500"/>
                </a:spcBef>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charset="0"/>
                </a:defRPr>
              </a:lvl9pPr>
            </a:lstStyle>
            <a:p>
              <a:pPr lvl="0" algn="just" eaLnBrk="1" fontAlgn="base" hangingPunct="1">
                <a:lnSpc>
                  <a:spcPct val="100000"/>
                </a:lnSpc>
                <a:spcBef>
                  <a:spcPct val="0"/>
                </a:spcBef>
                <a:spcAft>
                  <a:spcPct val="0"/>
                </a:spcAft>
                <a:buNone/>
              </a:pPr>
              <a:r>
                <a:rPr lang="zh-CN" altLang="en-US" sz="16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barn(inVertical)">
                                      <p:cBhvr>
                                        <p:cTn id="16" dur="500"/>
                                        <p:tgtEl>
                                          <p:spTgt spid="65"/>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500"/>
                                        <p:tgtEl>
                                          <p:spTgt spid="57"/>
                                        </p:tgtEl>
                                      </p:cBhvr>
                                    </p:animEffect>
                                    <p:anim calcmode="lin" valueType="num">
                                      <p:cBhvr>
                                        <p:cTn id="21" dur="500" fill="hold"/>
                                        <p:tgtEl>
                                          <p:spTgt spid="57"/>
                                        </p:tgtEl>
                                        <p:attrNameLst>
                                          <p:attrName>ppt_x</p:attrName>
                                        </p:attrNameLst>
                                      </p:cBhvr>
                                      <p:tavLst>
                                        <p:tav tm="0">
                                          <p:val>
                                            <p:strVal val="#ppt_x"/>
                                          </p:val>
                                        </p:tav>
                                        <p:tav tm="100000">
                                          <p:val>
                                            <p:strVal val="#ppt_x"/>
                                          </p:val>
                                        </p:tav>
                                      </p:tavLst>
                                    </p:anim>
                                    <p:anim calcmode="lin" valueType="num">
                                      <p:cBhvr>
                                        <p:cTn id="22" dur="500" fill="hold"/>
                                        <p:tgtEl>
                                          <p:spTgt spid="57"/>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anim calcmode="lin" valueType="num">
                                      <p:cBhvr>
                                        <p:cTn id="27" dur="500" fill="hold"/>
                                        <p:tgtEl>
                                          <p:spTgt spid="61"/>
                                        </p:tgtEl>
                                        <p:attrNameLst>
                                          <p:attrName>ppt_x</p:attrName>
                                        </p:attrNameLst>
                                      </p:cBhvr>
                                      <p:tavLst>
                                        <p:tav tm="0">
                                          <p:val>
                                            <p:strVal val="#ppt_x"/>
                                          </p:val>
                                        </p:tav>
                                        <p:tav tm="100000">
                                          <p:val>
                                            <p:strVal val="#ppt_x"/>
                                          </p:val>
                                        </p:tav>
                                      </p:tavLst>
                                    </p:anim>
                                    <p:anim calcmode="lin" valueType="num">
                                      <p:cBhvr>
                                        <p:cTn id="28" dur="500" fill="hold"/>
                                        <p:tgtEl>
                                          <p:spTgt spid="6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anim calcmode="lin" valueType="num">
                                      <p:cBhvr>
                                        <p:cTn id="33" dur="500" fill="hold"/>
                                        <p:tgtEl>
                                          <p:spTgt spid="58"/>
                                        </p:tgtEl>
                                        <p:attrNameLst>
                                          <p:attrName>ppt_x</p:attrName>
                                        </p:attrNameLst>
                                      </p:cBhvr>
                                      <p:tavLst>
                                        <p:tav tm="0">
                                          <p:val>
                                            <p:strVal val="#ppt_x"/>
                                          </p:val>
                                        </p:tav>
                                        <p:tav tm="100000">
                                          <p:val>
                                            <p:strVal val="#ppt_x"/>
                                          </p:val>
                                        </p:tav>
                                      </p:tavLst>
                                    </p:anim>
                                    <p:anim calcmode="lin" valueType="num">
                                      <p:cBhvr>
                                        <p:cTn id="34" dur="500" fill="hold"/>
                                        <p:tgtEl>
                                          <p:spTgt spid="58"/>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42" presetClass="entr" presetSubtype="0" fill="hold" nodeType="afterEffect">
                                  <p:stCondLst>
                                    <p:cond delay="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anim calcmode="lin" valueType="num">
                                      <p:cBhvr>
                                        <p:cTn id="39" dur="500" fill="hold"/>
                                        <p:tgtEl>
                                          <p:spTgt spid="62"/>
                                        </p:tgtEl>
                                        <p:attrNameLst>
                                          <p:attrName>ppt_x</p:attrName>
                                        </p:attrNameLst>
                                      </p:cBhvr>
                                      <p:tavLst>
                                        <p:tav tm="0">
                                          <p:val>
                                            <p:strVal val="#ppt_x"/>
                                          </p:val>
                                        </p:tav>
                                        <p:tav tm="100000">
                                          <p:val>
                                            <p:strVal val="#ppt_x"/>
                                          </p:val>
                                        </p:tav>
                                      </p:tavLst>
                                    </p:anim>
                                    <p:anim calcmode="lin" valueType="num">
                                      <p:cBhvr>
                                        <p:cTn id="40" dur="500" fill="hold"/>
                                        <p:tgtEl>
                                          <p:spTgt spid="62"/>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anim calcmode="lin" valueType="num">
                                      <p:cBhvr>
                                        <p:cTn id="45" dur="500" fill="hold"/>
                                        <p:tgtEl>
                                          <p:spTgt spid="59"/>
                                        </p:tgtEl>
                                        <p:attrNameLst>
                                          <p:attrName>ppt_x</p:attrName>
                                        </p:attrNameLst>
                                      </p:cBhvr>
                                      <p:tavLst>
                                        <p:tav tm="0">
                                          <p:val>
                                            <p:strVal val="#ppt_x"/>
                                          </p:val>
                                        </p:tav>
                                        <p:tav tm="100000">
                                          <p:val>
                                            <p:strVal val="#ppt_x"/>
                                          </p:val>
                                        </p:tav>
                                      </p:tavLst>
                                    </p:anim>
                                    <p:anim calcmode="lin" valueType="num">
                                      <p:cBhvr>
                                        <p:cTn id="46" dur="500" fill="hold"/>
                                        <p:tgtEl>
                                          <p:spTgt spid="59"/>
                                        </p:tgtEl>
                                        <p:attrNameLst>
                                          <p:attrName>ppt_y</p:attrName>
                                        </p:attrNameLst>
                                      </p:cBhvr>
                                      <p:tavLst>
                                        <p:tav tm="0">
                                          <p:val>
                                            <p:strVal val="#ppt_y+.1"/>
                                          </p:val>
                                        </p:tav>
                                        <p:tav tm="100000">
                                          <p:val>
                                            <p:strVal val="#ppt_y"/>
                                          </p:val>
                                        </p:tav>
                                      </p:tavLst>
                                    </p:anim>
                                  </p:childTnLst>
                                </p:cTn>
                              </p:par>
                            </p:childTnLst>
                          </p:cTn>
                        </p:par>
                        <p:par>
                          <p:cTn id="47" fill="hold">
                            <p:stCondLst>
                              <p:cond delay="3500"/>
                            </p:stCondLst>
                            <p:childTnLst>
                              <p:par>
                                <p:cTn id="48" presetID="42" presetClass="entr" presetSubtype="0"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anim calcmode="lin" valueType="num">
                                      <p:cBhvr>
                                        <p:cTn id="51" dur="500" fill="hold"/>
                                        <p:tgtEl>
                                          <p:spTgt spid="63"/>
                                        </p:tgtEl>
                                        <p:attrNameLst>
                                          <p:attrName>ppt_x</p:attrName>
                                        </p:attrNameLst>
                                      </p:cBhvr>
                                      <p:tavLst>
                                        <p:tav tm="0">
                                          <p:val>
                                            <p:strVal val="#ppt_x"/>
                                          </p:val>
                                        </p:tav>
                                        <p:tav tm="100000">
                                          <p:val>
                                            <p:strVal val="#ppt_x"/>
                                          </p:val>
                                        </p:tav>
                                      </p:tavLst>
                                    </p:anim>
                                    <p:anim calcmode="lin" valueType="num">
                                      <p:cBhvr>
                                        <p:cTn id="52" dur="500" fill="hold"/>
                                        <p:tgtEl>
                                          <p:spTgt spid="63"/>
                                        </p:tgtEl>
                                        <p:attrNameLst>
                                          <p:attrName>ppt_y</p:attrName>
                                        </p:attrNameLst>
                                      </p:cBhvr>
                                      <p:tavLst>
                                        <p:tav tm="0">
                                          <p:val>
                                            <p:strVal val="#ppt_y+.1"/>
                                          </p:val>
                                        </p:tav>
                                        <p:tav tm="100000">
                                          <p:val>
                                            <p:strVal val="#ppt_y"/>
                                          </p:val>
                                        </p:tav>
                                      </p:tavLst>
                                    </p:anim>
                                  </p:childTnLst>
                                </p:cTn>
                              </p:par>
                            </p:childTnLst>
                          </p:cTn>
                        </p:par>
                        <p:par>
                          <p:cTn id="53" fill="hold">
                            <p:stCondLst>
                              <p:cond delay="4000"/>
                            </p:stCondLst>
                            <p:childTnLst>
                              <p:par>
                                <p:cTn id="54" presetID="42" presetClass="entr" presetSubtype="0" fill="hold"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500"/>
                                        <p:tgtEl>
                                          <p:spTgt spid="60"/>
                                        </p:tgtEl>
                                      </p:cBhvr>
                                    </p:animEffect>
                                    <p:anim calcmode="lin" valueType="num">
                                      <p:cBhvr>
                                        <p:cTn id="57" dur="500" fill="hold"/>
                                        <p:tgtEl>
                                          <p:spTgt spid="60"/>
                                        </p:tgtEl>
                                        <p:attrNameLst>
                                          <p:attrName>ppt_x</p:attrName>
                                        </p:attrNameLst>
                                      </p:cBhvr>
                                      <p:tavLst>
                                        <p:tav tm="0">
                                          <p:val>
                                            <p:strVal val="#ppt_x"/>
                                          </p:val>
                                        </p:tav>
                                        <p:tav tm="100000">
                                          <p:val>
                                            <p:strVal val="#ppt_x"/>
                                          </p:val>
                                        </p:tav>
                                      </p:tavLst>
                                    </p:anim>
                                    <p:anim calcmode="lin" valueType="num">
                                      <p:cBhvr>
                                        <p:cTn id="58" dur="5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42" presetClass="entr" presetSubtype="0" fill="hold" nodeType="afterEffect">
                                  <p:stCondLst>
                                    <p:cond delay="0"/>
                                  </p:stCondLst>
                                  <p:childTnLst>
                                    <p:set>
                                      <p:cBhvr>
                                        <p:cTn id="61" dur="1" fill="hold">
                                          <p:stCondLst>
                                            <p:cond delay="0"/>
                                          </p:stCondLst>
                                        </p:cTn>
                                        <p:tgtEl>
                                          <p:spTgt spid="67"/>
                                        </p:tgtEl>
                                        <p:attrNameLst>
                                          <p:attrName>style.visibility</p:attrName>
                                        </p:attrNameLst>
                                      </p:cBhvr>
                                      <p:to>
                                        <p:strVal val="visible"/>
                                      </p:to>
                                    </p:set>
                                    <p:animEffect transition="in" filter="fade">
                                      <p:cBhvr>
                                        <p:cTn id="62" dur="500"/>
                                        <p:tgtEl>
                                          <p:spTgt spid="67"/>
                                        </p:tgtEl>
                                      </p:cBhvr>
                                    </p:animEffect>
                                    <p:anim calcmode="lin" valueType="num">
                                      <p:cBhvr>
                                        <p:cTn id="63" dur="500" fill="hold"/>
                                        <p:tgtEl>
                                          <p:spTgt spid="67"/>
                                        </p:tgtEl>
                                        <p:attrNameLst>
                                          <p:attrName>ppt_x</p:attrName>
                                        </p:attrNameLst>
                                      </p:cBhvr>
                                      <p:tavLst>
                                        <p:tav tm="0">
                                          <p:val>
                                            <p:strVal val="#ppt_x"/>
                                          </p:val>
                                        </p:tav>
                                        <p:tav tm="100000">
                                          <p:val>
                                            <p:strVal val="#ppt_x"/>
                                          </p:val>
                                        </p:tav>
                                      </p:tavLst>
                                    </p:anim>
                                    <p:anim calcmode="lin" valueType="num">
                                      <p:cBhvr>
                                        <p:cTn id="64"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cxnSp>
        <p:nvCxnSpPr>
          <p:cNvPr id="9" name="直接连接符 8"/>
          <p:cNvCxnSpPr/>
          <p:nvPr/>
        </p:nvCxnSpPr>
        <p:spPr>
          <a:xfrm>
            <a:off x="-24080" y="1006138"/>
            <a:ext cx="1584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590523" y="927262"/>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2" name="椭圆 11"/>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13" name="直接连接符 12"/>
          <p:cNvCxnSpPr>
            <a:stCxn id="11" idx="6"/>
          </p:cNvCxnSpPr>
          <p:nvPr/>
        </p:nvCxnSpPr>
        <p:spPr>
          <a:xfrm>
            <a:off x="1748275" y="1006138"/>
            <a:ext cx="1540013" cy="694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216280" y="1628800"/>
            <a:ext cx="288032" cy="288032"/>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6" name="椭圆 15"/>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17" name="直接连接符 16"/>
          <p:cNvCxnSpPr>
            <a:stCxn id="16" idx="5"/>
          </p:cNvCxnSpPr>
          <p:nvPr/>
        </p:nvCxnSpPr>
        <p:spPr>
          <a:xfrm>
            <a:off x="3457686" y="1870206"/>
            <a:ext cx="334658" cy="91072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69" idx="3"/>
          </p:cNvCxnSpPr>
          <p:nvPr/>
        </p:nvCxnSpPr>
        <p:spPr>
          <a:xfrm flipH="1">
            <a:off x="2352184" y="3849176"/>
            <a:ext cx="1019983" cy="8683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1590523" y="3928843"/>
            <a:ext cx="423827" cy="59654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546360" y="3861048"/>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66" name="椭圆 65"/>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grpSp>
        <p:nvGrpSpPr>
          <p:cNvPr id="67" name="组合 66"/>
          <p:cNvGrpSpPr/>
          <p:nvPr/>
        </p:nvGrpSpPr>
        <p:grpSpPr>
          <a:xfrm>
            <a:off x="3151931" y="2708920"/>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76" name="KSO_Shape"/>
          <p:cNvSpPr/>
          <p:nvPr/>
        </p:nvSpPr>
        <p:spPr bwMode="auto">
          <a:xfrm>
            <a:off x="3489540" y="3179955"/>
            <a:ext cx="725371" cy="49808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gradFill>
            <a:gsLst>
              <a:gs pos="0">
                <a:srgbClr val="E30000"/>
              </a:gs>
              <a:gs pos="100000">
                <a:srgbClr val="760303"/>
              </a:gs>
            </a:gsLst>
            <a:path path="shape">
              <a:fillToRect l="50000" t="50000" r="50000" b="50000"/>
            </a:path>
            <a:tileRect/>
          </a:gra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CD000C"/>
              </a:solidFill>
              <a:ea typeface="宋体" panose="02010600030101010101" pitchFamily="2" charset="-122"/>
            </a:endParaRPr>
          </a:p>
        </p:txBody>
      </p:sp>
      <p:grpSp>
        <p:nvGrpSpPr>
          <p:cNvPr id="77" name="组合 76"/>
          <p:cNvGrpSpPr/>
          <p:nvPr/>
        </p:nvGrpSpPr>
        <p:grpSpPr>
          <a:xfrm>
            <a:off x="1802436" y="4422266"/>
            <a:ext cx="680246" cy="680246"/>
            <a:chOff x="1008115" y="2542722"/>
            <a:chExt cx="1360493" cy="1360493"/>
          </a:xfrm>
        </p:grpSpPr>
        <p:grpSp>
          <p:nvGrpSpPr>
            <p:cNvPr id="78" name="组合 77"/>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81" name="椭圆 80"/>
              <p:cNvSpPr/>
              <p:nvPr/>
            </p:nvSpPr>
            <p:spPr>
              <a:xfrm>
                <a:off x="392115" y="760415"/>
                <a:ext cx="3825877"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79" name="TextBox 78"/>
            <p:cNvSpPr txBox="1"/>
            <p:nvPr/>
          </p:nvSpPr>
          <p:spPr>
            <a:xfrm>
              <a:off x="1379307" y="2863852"/>
              <a:ext cx="635000" cy="797561"/>
            </a:xfrm>
            <a:prstGeom prst="rect">
              <a:avLst/>
            </a:prstGeom>
            <a:noFill/>
          </p:spPr>
          <p:txBody>
            <a:bodyPr wrap="none" rtlCol="0">
              <a:spAutoFit/>
            </a:bodyPr>
            <a:lstStyle/>
            <a:p>
              <a:r>
                <a:rPr lang="en-US" altLang="zh-CN" sz="2000" dirty="0" smtClean="0">
                  <a:solidFill>
                    <a:srgbClr val="CD000C"/>
                  </a:solidFill>
                  <a:latin typeface="Impact MT Std" pitchFamily="34" charset="0"/>
                  <a:ea typeface="微软雅黑" panose="020B0503020204020204" charset="-122"/>
                </a:rPr>
                <a:t>3</a:t>
              </a:r>
            </a:p>
          </p:txBody>
        </p:sp>
      </p:grpSp>
      <p:sp>
        <p:nvSpPr>
          <p:cNvPr id="82" name="标题 4"/>
          <p:cNvSpPr txBox="1"/>
          <p:nvPr/>
        </p:nvSpPr>
        <p:spPr>
          <a:xfrm>
            <a:off x="4832350" y="3043555"/>
            <a:ext cx="3248025" cy="4737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b="1" dirty="0" smtClean="0">
                <a:solidFill>
                  <a:srgbClr val="CD000C"/>
                </a:solidFill>
                <a:latin typeface="微软雅黑" panose="020B0503020204020204" charset="-122"/>
                <a:ea typeface="微软雅黑" panose="020B0503020204020204" charset="-122"/>
              </a:rPr>
              <a:t>此处添加标题</a:t>
            </a:r>
          </a:p>
        </p:txBody>
      </p:sp>
      <p:cxnSp>
        <p:nvCxnSpPr>
          <p:cNvPr id="119" name="直接连接符 118"/>
          <p:cNvCxnSpPr/>
          <p:nvPr/>
        </p:nvCxnSpPr>
        <p:spPr>
          <a:xfrm>
            <a:off x="4930140" y="3688715"/>
            <a:ext cx="3123565" cy="0"/>
          </a:xfrm>
          <a:prstGeom prst="line">
            <a:avLst/>
          </a:prstGeom>
          <a:ln>
            <a:solidFill>
              <a:schemeClr val="tx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4214911" y="1916832"/>
            <a:ext cx="1377633" cy="8848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5592544" y="1628800"/>
            <a:ext cx="354293" cy="354293"/>
            <a:chOff x="304800" y="673100"/>
            <a:chExt cx="4000500" cy="4000500"/>
          </a:xfrm>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25" name="椭圆 124"/>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2053" name="直接连接符 2052"/>
          <p:cNvCxnSpPr>
            <a:stCxn id="124" idx="6"/>
            <a:endCxn id="130" idx="3"/>
          </p:cNvCxnSpPr>
          <p:nvPr/>
        </p:nvCxnSpPr>
        <p:spPr>
          <a:xfrm>
            <a:off x="5946837" y="1805947"/>
            <a:ext cx="1677770" cy="26125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7599070" y="1934983"/>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2055" name="直接连接符 2054"/>
          <p:cNvCxnSpPr>
            <a:stCxn id="130" idx="6"/>
            <a:endCxn id="143" idx="3"/>
          </p:cNvCxnSpPr>
          <p:nvPr/>
        </p:nvCxnSpPr>
        <p:spPr>
          <a:xfrm flipV="1">
            <a:off x="7753379" y="646070"/>
            <a:ext cx="2638320" cy="13677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0571389" y="548680"/>
            <a:ext cx="16227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10345072" y="404664"/>
            <a:ext cx="288032" cy="288032"/>
            <a:chOff x="304800" y="673100"/>
            <a:chExt cx="4000500" cy="4000500"/>
          </a:xfrm>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43" name="椭圆 142"/>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grpSp>
        <p:nvGrpSpPr>
          <p:cNvPr id="212" name="组合 211"/>
          <p:cNvGrpSpPr/>
          <p:nvPr/>
        </p:nvGrpSpPr>
        <p:grpSpPr>
          <a:xfrm>
            <a:off x="4967513" y="3845113"/>
            <a:ext cx="1436675" cy="227965"/>
            <a:chOff x="4369395" y="3284984"/>
            <a:chExt cx="1436675" cy="227965"/>
          </a:xfrm>
        </p:grpSpPr>
        <p:sp>
          <p:nvSpPr>
            <p:cNvPr id="213"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14" name="组合 213"/>
            <p:cNvGrpSpPr/>
            <p:nvPr/>
          </p:nvGrpSpPr>
          <p:grpSpPr>
            <a:xfrm>
              <a:off x="4369395" y="3316401"/>
              <a:ext cx="168551" cy="168551"/>
              <a:chOff x="5005199" y="3717032"/>
              <a:chExt cx="168551" cy="168551"/>
            </a:xfrm>
          </p:grpSpPr>
          <p:sp>
            <p:nvSpPr>
              <p:cNvPr id="215" name="椭圆 214"/>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6" name="等腰三角形 2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18" name="组合 217"/>
          <p:cNvGrpSpPr/>
          <p:nvPr/>
        </p:nvGrpSpPr>
        <p:grpSpPr>
          <a:xfrm>
            <a:off x="4965608" y="4209603"/>
            <a:ext cx="1436675" cy="227965"/>
            <a:chOff x="4369395" y="3284984"/>
            <a:chExt cx="1436675" cy="227965"/>
          </a:xfrm>
        </p:grpSpPr>
        <p:sp>
          <p:nvSpPr>
            <p:cNvPr id="21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0" name="组合 219"/>
            <p:cNvGrpSpPr/>
            <p:nvPr/>
          </p:nvGrpSpPr>
          <p:grpSpPr>
            <a:xfrm>
              <a:off x="4369395" y="3316401"/>
              <a:ext cx="168551" cy="168551"/>
              <a:chOff x="5005199" y="3717032"/>
              <a:chExt cx="168551" cy="168551"/>
            </a:xfrm>
          </p:grpSpPr>
          <p:sp>
            <p:nvSpPr>
              <p:cNvPr id="221" name="椭圆 22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2" name="等腰三角形 2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3" name="组合 222"/>
          <p:cNvGrpSpPr/>
          <p:nvPr/>
        </p:nvGrpSpPr>
        <p:grpSpPr>
          <a:xfrm>
            <a:off x="6050823" y="3826063"/>
            <a:ext cx="1436675" cy="227965"/>
            <a:chOff x="4369395" y="3284984"/>
            <a:chExt cx="1436675" cy="227965"/>
          </a:xfrm>
        </p:grpSpPr>
        <p:sp>
          <p:nvSpPr>
            <p:cNvPr id="22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5" name="组合 224"/>
            <p:cNvGrpSpPr/>
            <p:nvPr/>
          </p:nvGrpSpPr>
          <p:grpSpPr>
            <a:xfrm>
              <a:off x="4369395" y="3316401"/>
              <a:ext cx="168551" cy="168551"/>
              <a:chOff x="5005199" y="3717032"/>
              <a:chExt cx="168551" cy="168551"/>
            </a:xfrm>
          </p:grpSpPr>
          <p:sp>
            <p:nvSpPr>
              <p:cNvPr id="226" name="椭圆 22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7" name="等腰三角形 2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8" name="组合 227"/>
          <p:cNvGrpSpPr/>
          <p:nvPr/>
        </p:nvGrpSpPr>
        <p:grpSpPr>
          <a:xfrm>
            <a:off x="6048918" y="4190553"/>
            <a:ext cx="1436675" cy="227965"/>
            <a:chOff x="4369395" y="3284984"/>
            <a:chExt cx="1436675" cy="227965"/>
          </a:xfrm>
        </p:grpSpPr>
        <p:sp>
          <p:nvSpPr>
            <p:cNvPr id="22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0" name="组合 229"/>
            <p:cNvGrpSpPr/>
            <p:nvPr/>
          </p:nvGrpSpPr>
          <p:grpSpPr>
            <a:xfrm>
              <a:off x="4369395" y="3316401"/>
              <a:ext cx="168551" cy="168551"/>
              <a:chOff x="5005199" y="3717032"/>
              <a:chExt cx="168551" cy="168551"/>
            </a:xfrm>
          </p:grpSpPr>
          <p:sp>
            <p:nvSpPr>
              <p:cNvPr id="231" name="椭圆 23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2" name="等腰三角形 2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3" name="组合 232"/>
          <p:cNvGrpSpPr/>
          <p:nvPr/>
        </p:nvGrpSpPr>
        <p:grpSpPr>
          <a:xfrm>
            <a:off x="7139213" y="3826063"/>
            <a:ext cx="1436675" cy="227965"/>
            <a:chOff x="4369395" y="3284984"/>
            <a:chExt cx="1436675" cy="227965"/>
          </a:xfrm>
        </p:grpSpPr>
        <p:sp>
          <p:nvSpPr>
            <p:cNvPr id="23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5" name="组合 234"/>
            <p:cNvGrpSpPr/>
            <p:nvPr/>
          </p:nvGrpSpPr>
          <p:grpSpPr>
            <a:xfrm>
              <a:off x="4369395" y="3316401"/>
              <a:ext cx="168551" cy="168551"/>
              <a:chOff x="5005199" y="3717032"/>
              <a:chExt cx="168551" cy="168551"/>
            </a:xfrm>
          </p:grpSpPr>
          <p:sp>
            <p:nvSpPr>
              <p:cNvPr id="236" name="椭圆 23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7" name="等腰三角形 2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8" name="组合 237"/>
          <p:cNvGrpSpPr/>
          <p:nvPr/>
        </p:nvGrpSpPr>
        <p:grpSpPr>
          <a:xfrm>
            <a:off x="7137308" y="4190553"/>
            <a:ext cx="1436675" cy="227965"/>
            <a:chOff x="4369395" y="3284984"/>
            <a:chExt cx="1436675" cy="227965"/>
          </a:xfrm>
        </p:grpSpPr>
        <p:sp>
          <p:nvSpPr>
            <p:cNvPr id="23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40" name="组合 239"/>
            <p:cNvGrpSpPr/>
            <p:nvPr/>
          </p:nvGrpSpPr>
          <p:grpSpPr>
            <a:xfrm>
              <a:off x="4369395" y="3316401"/>
              <a:ext cx="168551" cy="168551"/>
              <a:chOff x="5005199" y="3717032"/>
              <a:chExt cx="168551" cy="168551"/>
            </a:xfrm>
          </p:grpSpPr>
          <p:sp>
            <p:nvSpPr>
              <p:cNvPr id="241" name="椭圆 24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2" name="等腰三角形 2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par>
                                <p:cTn id="17" presetID="53" presetClass="entr" presetSubtype="16"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p:cTn id="35" dur="500" fill="hold"/>
                                        <p:tgtEl>
                                          <p:spTgt spid="76"/>
                                        </p:tgtEl>
                                        <p:attrNameLst>
                                          <p:attrName>ppt_w</p:attrName>
                                        </p:attrNameLst>
                                      </p:cBhvr>
                                      <p:tavLst>
                                        <p:tav tm="0">
                                          <p:val>
                                            <p:fltVal val="0"/>
                                          </p:val>
                                        </p:tav>
                                        <p:tav tm="100000">
                                          <p:val>
                                            <p:strVal val="#ppt_w"/>
                                          </p:val>
                                        </p:tav>
                                      </p:tavLst>
                                    </p:anim>
                                    <p:anim calcmode="lin" valueType="num">
                                      <p:cBhvr>
                                        <p:cTn id="36" dur="500" fill="hold"/>
                                        <p:tgtEl>
                                          <p:spTgt spid="76"/>
                                        </p:tgtEl>
                                        <p:attrNameLst>
                                          <p:attrName>ppt_h</p:attrName>
                                        </p:attrNameLst>
                                      </p:cBhvr>
                                      <p:tavLst>
                                        <p:tav tm="0">
                                          <p:val>
                                            <p:fltVal val="0"/>
                                          </p:val>
                                        </p:tav>
                                        <p:tav tm="100000">
                                          <p:val>
                                            <p:strVal val="#ppt_h"/>
                                          </p:val>
                                        </p:tav>
                                      </p:tavLst>
                                    </p:anim>
                                    <p:animEffect transition="in" filter="fade">
                                      <p:cBhvr>
                                        <p:cTn id="37" dur="500"/>
                                        <p:tgtEl>
                                          <p:spTgt spid="76"/>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3500"/>
                            </p:stCondLst>
                            <p:childTnLst>
                              <p:par>
                                <p:cTn id="49" presetID="22" presetClass="entr" presetSubtype="4"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82"/>
                                        </p:tgtEl>
                                        <p:attrNameLst>
                                          <p:attrName>style.visibility</p:attrName>
                                        </p:attrNameLst>
                                      </p:cBhvr>
                                      <p:to>
                                        <p:strVal val="visible"/>
                                      </p:to>
                                    </p:set>
                                    <p:anim calcmode="lin" valueType="num">
                                      <p:cBhvr>
                                        <p:cTn id="59" dur="500" fill="hold"/>
                                        <p:tgtEl>
                                          <p:spTgt spid="82"/>
                                        </p:tgtEl>
                                        <p:attrNameLst>
                                          <p:attrName>ppt_w</p:attrName>
                                        </p:attrNameLst>
                                      </p:cBhvr>
                                      <p:tavLst>
                                        <p:tav tm="0">
                                          <p:val>
                                            <p:fltVal val="0"/>
                                          </p:val>
                                        </p:tav>
                                        <p:tav tm="100000">
                                          <p:val>
                                            <p:strVal val="#ppt_w"/>
                                          </p:val>
                                        </p:tav>
                                      </p:tavLst>
                                    </p:anim>
                                    <p:anim calcmode="lin" valueType="num">
                                      <p:cBhvr>
                                        <p:cTn id="60" dur="500" fill="hold"/>
                                        <p:tgtEl>
                                          <p:spTgt spid="82"/>
                                        </p:tgtEl>
                                        <p:attrNameLst>
                                          <p:attrName>ppt_h</p:attrName>
                                        </p:attrNameLst>
                                      </p:cBhvr>
                                      <p:tavLst>
                                        <p:tav tm="0">
                                          <p:val>
                                            <p:fltVal val="0"/>
                                          </p:val>
                                        </p:tav>
                                        <p:tav tm="100000">
                                          <p:val>
                                            <p:strVal val="#ppt_h"/>
                                          </p:val>
                                        </p:tav>
                                      </p:tavLst>
                                    </p:anim>
                                    <p:animEffect transition="in" filter="fade">
                                      <p:cBhvr>
                                        <p:cTn id="61" dur="500"/>
                                        <p:tgtEl>
                                          <p:spTgt spid="82"/>
                                        </p:tgtEl>
                                      </p:cBhvr>
                                    </p:animEffect>
                                  </p:childTnLst>
                                </p:cTn>
                              </p:par>
                              <p:par>
                                <p:cTn id="62" presetID="53" presetClass="entr" presetSubtype="16" fill="hold" nodeType="withEffect">
                                  <p:stCondLst>
                                    <p:cond delay="500"/>
                                  </p:stCondLst>
                                  <p:childTnLst>
                                    <p:set>
                                      <p:cBhvr>
                                        <p:cTn id="63" dur="1" fill="hold">
                                          <p:stCondLst>
                                            <p:cond delay="0"/>
                                          </p:stCondLst>
                                        </p:cTn>
                                        <p:tgtEl>
                                          <p:spTgt spid="119"/>
                                        </p:tgtEl>
                                        <p:attrNameLst>
                                          <p:attrName>style.visibility</p:attrName>
                                        </p:attrNameLst>
                                      </p:cBhvr>
                                      <p:to>
                                        <p:strVal val="visible"/>
                                      </p:to>
                                    </p:set>
                                    <p:anim calcmode="lin" valueType="num">
                                      <p:cBhvr>
                                        <p:cTn id="64" dur="500" fill="hold"/>
                                        <p:tgtEl>
                                          <p:spTgt spid="119"/>
                                        </p:tgtEl>
                                        <p:attrNameLst>
                                          <p:attrName>ppt_w</p:attrName>
                                        </p:attrNameLst>
                                      </p:cBhvr>
                                      <p:tavLst>
                                        <p:tav tm="0">
                                          <p:val>
                                            <p:fltVal val="0"/>
                                          </p:val>
                                        </p:tav>
                                        <p:tav tm="100000">
                                          <p:val>
                                            <p:strVal val="#ppt_w"/>
                                          </p:val>
                                        </p:tav>
                                      </p:tavLst>
                                    </p:anim>
                                    <p:anim calcmode="lin" valueType="num">
                                      <p:cBhvr>
                                        <p:cTn id="65" dur="500" fill="hold"/>
                                        <p:tgtEl>
                                          <p:spTgt spid="119"/>
                                        </p:tgtEl>
                                        <p:attrNameLst>
                                          <p:attrName>ppt_h</p:attrName>
                                        </p:attrNameLst>
                                      </p:cBhvr>
                                      <p:tavLst>
                                        <p:tav tm="0">
                                          <p:val>
                                            <p:fltVal val="0"/>
                                          </p:val>
                                        </p:tav>
                                        <p:tav tm="100000">
                                          <p:val>
                                            <p:strVal val="#ppt_h"/>
                                          </p:val>
                                        </p:tav>
                                      </p:tavLst>
                                    </p:anim>
                                    <p:animEffect transition="in" filter="fade">
                                      <p:cBhvr>
                                        <p:cTn id="66" dur="500"/>
                                        <p:tgtEl>
                                          <p:spTgt spid="119"/>
                                        </p:tgtEl>
                                      </p:cBhvr>
                                    </p:animEffect>
                                  </p:childTnLst>
                                </p:cTn>
                              </p:par>
                            </p:childTnLst>
                          </p:cTn>
                        </p:par>
                        <p:par>
                          <p:cTn id="67" fill="hold">
                            <p:stCondLst>
                              <p:cond delay="4000"/>
                            </p:stCondLst>
                            <p:childTnLst>
                              <p:par>
                                <p:cTn id="68" presetID="22" presetClass="entr" presetSubtype="4" fill="hold" nodeType="afterEffect">
                                  <p:stCondLst>
                                    <p:cond delay="0"/>
                                  </p:stCondLst>
                                  <p:childTnLst>
                                    <p:set>
                                      <p:cBhvr>
                                        <p:cTn id="69" dur="1" fill="hold">
                                          <p:stCondLst>
                                            <p:cond delay="0"/>
                                          </p:stCondLst>
                                        </p:cTn>
                                        <p:tgtEl>
                                          <p:spTgt spid="2051"/>
                                        </p:tgtEl>
                                        <p:attrNameLst>
                                          <p:attrName>style.visibility</p:attrName>
                                        </p:attrNameLst>
                                      </p:cBhvr>
                                      <p:to>
                                        <p:strVal val="visible"/>
                                      </p:to>
                                    </p:set>
                                    <p:animEffect transition="in" filter="wipe(down)">
                                      <p:cBhvr>
                                        <p:cTn id="70" dur="500"/>
                                        <p:tgtEl>
                                          <p:spTgt spid="2051"/>
                                        </p:tgtEl>
                                      </p:cBhvr>
                                    </p:animEffect>
                                  </p:childTnLst>
                                </p:cTn>
                              </p:par>
                              <p:par>
                                <p:cTn id="71" presetID="53" presetClass="entr" presetSubtype="16" fill="hold" nodeType="withEffect">
                                  <p:stCondLst>
                                    <p:cond delay="0"/>
                                  </p:stCondLst>
                                  <p:childTnLst>
                                    <p:set>
                                      <p:cBhvr>
                                        <p:cTn id="72" dur="1" fill="hold">
                                          <p:stCondLst>
                                            <p:cond delay="0"/>
                                          </p:stCondLst>
                                        </p:cTn>
                                        <p:tgtEl>
                                          <p:spTgt spid="123"/>
                                        </p:tgtEl>
                                        <p:attrNameLst>
                                          <p:attrName>style.visibility</p:attrName>
                                        </p:attrNameLst>
                                      </p:cBhvr>
                                      <p:to>
                                        <p:strVal val="visible"/>
                                      </p:to>
                                    </p:set>
                                    <p:anim calcmode="lin" valueType="num">
                                      <p:cBhvr>
                                        <p:cTn id="73" dur="500" fill="hold"/>
                                        <p:tgtEl>
                                          <p:spTgt spid="123"/>
                                        </p:tgtEl>
                                        <p:attrNameLst>
                                          <p:attrName>ppt_w</p:attrName>
                                        </p:attrNameLst>
                                      </p:cBhvr>
                                      <p:tavLst>
                                        <p:tav tm="0">
                                          <p:val>
                                            <p:fltVal val="0"/>
                                          </p:val>
                                        </p:tav>
                                        <p:tav tm="100000">
                                          <p:val>
                                            <p:strVal val="#ppt_w"/>
                                          </p:val>
                                        </p:tav>
                                      </p:tavLst>
                                    </p:anim>
                                    <p:anim calcmode="lin" valueType="num">
                                      <p:cBhvr>
                                        <p:cTn id="74" dur="500" fill="hold"/>
                                        <p:tgtEl>
                                          <p:spTgt spid="123"/>
                                        </p:tgtEl>
                                        <p:attrNameLst>
                                          <p:attrName>ppt_h</p:attrName>
                                        </p:attrNameLst>
                                      </p:cBhvr>
                                      <p:tavLst>
                                        <p:tav tm="0">
                                          <p:val>
                                            <p:fltVal val="0"/>
                                          </p:val>
                                        </p:tav>
                                        <p:tav tm="100000">
                                          <p:val>
                                            <p:strVal val="#ppt_h"/>
                                          </p:val>
                                        </p:tav>
                                      </p:tavLst>
                                    </p:anim>
                                    <p:animEffect transition="in" filter="fade">
                                      <p:cBhvr>
                                        <p:cTn id="75" dur="500"/>
                                        <p:tgtEl>
                                          <p:spTgt spid="123"/>
                                        </p:tgtEl>
                                      </p:cBhvr>
                                    </p:animEffect>
                                  </p:childTnLst>
                                </p:cTn>
                              </p:par>
                            </p:childTnLst>
                          </p:cTn>
                        </p:par>
                        <p:par>
                          <p:cTn id="76" fill="hold">
                            <p:stCondLst>
                              <p:cond delay="4500"/>
                            </p:stCondLst>
                            <p:childTnLst>
                              <p:par>
                                <p:cTn id="77" presetID="22" presetClass="entr" presetSubtype="1" fill="hold" nodeType="afterEffect">
                                  <p:stCondLst>
                                    <p:cond delay="0"/>
                                  </p:stCondLst>
                                  <p:childTnLst>
                                    <p:set>
                                      <p:cBhvr>
                                        <p:cTn id="78" dur="1" fill="hold">
                                          <p:stCondLst>
                                            <p:cond delay="0"/>
                                          </p:stCondLst>
                                        </p:cTn>
                                        <p:tgtEl>
                                          <p:spTgt spid="2053"/>
                                        </p:tgtEl>
                                        <p:attrNameLst>
                                          <p:attrName>style.visibility</p:attrName>
                                        </p:attrNameLst>
                                      </p:cBhvr>
                                      <p:to>
                                        <p:strVal val="visible"/>
                                      </p:to>
                                    </p:set>
                                    <p:animEffect transition="in" filter="wipe(up)">
                                      <p:cBhvr>
                                        <p:cTn id="79" dur="500"/>
                                        <p:tgtEl>
                                          <p:spTgt spid="2053"/>
                                        </p:tgtEl>
                                      </p:cBhvr>
                                    </p:animEffect>
                                  </p:childTnLst>
                                </p:cTn>
                              </p:par>
                              <p:par>
                                <p:cTn id="80" presetID="53" presetClass="entr" presetSubtype="16" fill="hold" nodeType="withEffect">
                                  <p:stCondLst>
                                    <p:cond delay="0"/>
                                  </p:stCondLst>
                                  <p:childTnLst>
                                    <p:set>
                                      <p:cBhvr>
                                        <p:cTn id="81" dur="1" fill="hold">
                                          <p:stCondLst>
                                            <p:cond delay="0"/>
                                          </p:stCondLst>
                                        </p:cTn>
                                        <p:tgtEl>
                                          <p:spTgt spid="128"/>
                                        </p:tgtEl>
                                        <p:attrNameLst>
                                          <p:attrName>style.visibility</p:attrName>
                                        </p:attrNameLst>
                                      </p:cBhvr>
                                      <p:to>
                                        <p:strVal val="visible"/>
                                      </p:to>
                                    </p:set>
                                    <p:anim calcmode="lin" valueType="num">
                                      <p:cBhvr>
                                        <p:cTn id="82" dur="500" fill="hold"/>
                                        <p:tgtEl>
                                          <p:spTgt spid="128"/>
                                        </p:tgtEl>
                                        <p:attrNameLst>
                                          <p:attrName>ppt_w</p:attrName>
                                        </p:attrNameLst>
                                      </p:cBhvr>
                                      <p:tavLst>
                                        <p:tav tm="0">
                                          <p:val>
                                            <p:fltVal val="0"/>
                                          </p:val>
                                        </p:tav>
                                        <p:tav tm="100000">
                                          <p:val>
                                            <p:strVal val="#ppt_w"/>
                                          </p:val>
                                        </p:tav>
                                      </p:tavLst>
                                    </p:anim>
                                    <p:anim calcmode="lin" valueType="num">
                                      <p:cBhvr>
                                        <p:cTn id="83" dur="500" fill="hold"/>
                                        <p:tgtEl>
                                          <p:spTgt spid="128"/>
                                        </p:tgtEl>
                                        <p:attrNameLst>
                                          <p:attrName>ppt_h</p:attrName>
                                        </p:attrNameLst>
                                      </p:cBhvr>
                                      <p:tavLst>
                                        <p:tav tm="0">
                                          <p:val>
                                            <p:fltVal val="0"/>
                                          </p:val>
                                        </p:tav>
                                        <p:tav tm="100000">
                                          <p:val>
                                            <p:strVal val="#ppt_h"/>
                                          </p:val>
                                        </p:tav>
                                      </p:tavLst>
                                    </p:anim>
                                    <p:animEffect transition="in" filter="fade">
                                      <p:cBhvr>
                                        <p:cTn id="84" dur="500"/>
                                        <p:tgtEl>
                                          <p:spTgt spid="128"/>
                                        </p:tgtEl>
                                      </p:cBhvr>
                                    </p:animEffect>
                                  </p:childTnLst>
                                </p:cTn>
                              </p:par>
                            </p:childTnLst>
                          </p:cTn>
                        </p:par>
                        <p:par>
                          <p:cTn id="85" fill="hold">
                            <p:stCondLst>
                              <p:cond delay="5000"/>
                            </p:stCondLst>
                            <p:childTnLst>
                              <p:par>
                                <p:cTn id="86" presetID="22" presetClass="entr" presetSubtype="4" fill="hold" nodeType="afterEffect">
                                  <p:stCondLst>
                                    <p:cond delay="0"/>
                                  </p:stCondLst>
                                  <p:childTnLst>
                                    <p:set>
                                      <p:cBhvr>
                                        <p:cTn id="87" dur="1" fill="hold">
                                          <p:stCondLst>
                                            <p:cond delay="0"/>
                                          </p:stCondLst>
                                        </p:cTn>
                                        <p:tgtEl>
                                          <p:spTgt spid="2055"/>
                                        </p:tgtEl>
                                        <p:attrNameLst>
                                          <p:attrName>style.visibility</p:attrName>
                                        </p:attrNameLst>
                                      </p:cBhvr>
                                      <p:to>
                                        <p:strVal val="visible"/>
                                      </p:to>
                                    </p:set>
                                    <p:animEffect transition="in" filter="wipe(down)">
                                      <p:cBhvr>
                                        <p:cTn id="88" dur="500"/>
                                        <p:tgtEl>
                                          <p:spTgt spid="2055"/>
                                        </p:tgtEl>
                                      </p:cBhvr>
                                    </p:animEffect>
                                  </p:childTnLst>
                                </p:cTn>
                              </p:par>
                              <p:par>
                                <p:cTn id="89" presetID="53" presetClass="entr" presetSubtype="16" fill="hold" nodeType="withEffect">
                                  <p:stCondLst>
                                    <p:cond delay="0"/>
                                  </p:stCondLst>
                                  <p:childTnLst>
                                    <p:set>
                                      <p:cBhvr>
                                        <p:cTn id="90" dur="1" fill="hold">
                                          <p:stCondLst>
                                            <p:cond delay="0"/>
                                          </p:stCondLst>
                                        </p:cTn>
                                        <p:tgtEl>
                                          <p:spTgt spid="141"/>
                                        </p:tgtEl>
                                        <p:attrNameLst>
                                          <p:attrName>style.visibility</p:attrName>
                                        </p:attrNameLst>
                                      </p:cBhvr>
                                      <p:to>
                                        <p:strVal val="visible"/>
                                      </p:to>
                                    </p:set>
                                    <p:anim calcmode="lin" valueType="num">
                                      <p:cBhvr>
                                        <p:cTn id="91" dur="500" fill="hold"/>
                                        <p:tgtEl>
                                          <p:spTgt spid="141"/>
                                        </p:tgtEl>
                                        <p:attrNameLst>
                                          <p:attrName>ppt_w</p:attrName>
                                        </p:attrNameLst>
                                      </p:cBhvr>
                                      <p:tavLst>
                                        <p:tav tm="0">
                                          <p:val>
                                            <p:fltVal val="0"/>
                                          </p:val>
                                        </p:tav>
                                        <p:tav tm="100000">
                                          <p:val>
                                            <p:strVal val="#ppt_w"/>
                                          </p:val>
                                        </p:tav>
                                      </p:tavLst>
                                    </p:anim>
                                    <p:anim calcmode="lin" valueType="num">
                                      <p:cBhvr>
                                        <p:cTn id="92" dur="500" fill="hold"/>
                                        <p:tgtEl>
                                          <p:spTgt spid="141"/>
                                        </p:tgtEl>
                                        <p:attrNameLst>
                                          <p:attrName>ppt_h</p:attrName>
                                        </p:attrNameLst>
                                      </p:cBhvr>
                                      <p:tavLst>
                                        <p:tav tm="0">
                                          <p:val>
                                            <p:fltVal val="0"/>
                                          </p:val>
                                        </p:tav>
                                        <p:tav tm="100000">
                                          <p:val>
                                            <p:strVal val="#ppt_h"/>
                                          </p:val>
                                        </p:tav>
                                      </p:tavLst>
                                    </p:anim>
                                    <p:animEffect transition="in" filter="fade">
                                      <p:cBhvr>
                                        <p:cTn id="93" dur="500"/>
                                        <p:tgtEl>
                                          <p:spTgt spid="141"/>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136"/>
                                        </p:tgtEl>
                                        <p:attrNameLst>
                                          <p:attrName>style.visibility</p:attrName>
                                        </p:attrNameLst>
                                      </p:cBhvr>
                                      <p:to>
                                        <p:strVal val="visible"/>
                                      </p:to>
                                    </p:set>
                                    <p:animEffect transition="in" filter="wipe(left)">
                                      <p:cBhvr>
                                        <p:cTn id="97" dur="500"/>
                                        <p:tgtEl>
                                          <p:spTgt spid="136"/>
                                        </p:tgtEl>
                                      </p:cBhvr>
                                    </p:animEffect>
                                  </p:childTnLst>
                                </p:cTn>
                              </p:par>
                              <p:par>
                                <p:cTn id="98" presetID="53" presetClass="entr" presetSubtype="16" fill="hold" nodeType="withEffect">
                                  <p:stCondLst>
                                    <p:cond delay="500"/>
                                  </p:stCondLst>
                                  <p:childTnLst>
                                    <p:set>
                                      <p:cBhvr>
                                        <p:cTn id="99" dur="1" fill="hold">
                                          <p:stCondLst>
                                            <p:cond delay="0"/>
                                          </p:stCondLst>
                                        </p:cTn>
                                        <p:tgtEl>
                                          <p:spTgt spid="212"/>
                                        </p:tgtEl>
                                        <p:attrNameLst>
                                          <p:attrName>style.visibility</p:attrName>
                                        </p:attrNameLst>
                                      </p:cBhvr>
                                      <p:to>
                                        <p:strVal val="visible"/>
                                      </p:to>
                                    </p:set>
                                    <p:anim calcmode="lin" valueType="num">
                                      <p:cBhvr>
                                        <p:cTn id="100" dur="500" fill="hold"/>
                                        <p:tgtEl>
                                          <p:spTgt spid="212"/>
                                        </p:tgtEl>
                                        <p:attrNameLst>
                                          <p:attrName>ppt_w</p:attrName>
                                        </p:attrNameLst>
                                      </p:cBhvr>
                                      <p:tavLst>
                                        <p:tav tm="0">
                                          <p:val>
                                            <p:fltVal val="0"/>
                                          </p:val>
                                        </p:tav>
                                        <p:tav tm="100000">
                                          <p:val>
                                            <p:strVal val="#ppt_w"/>
                                          </p:val>
                                        </p:tav>
                                      </p:tavLst>
                                    </p:anim>
                                    <p:anim calcmode="lin" valueType="num">
                                      <p:cBhvr>
                                        <p:cTn id="101" dur="500" fill="hold"/>
                                        <p:tgtEl>
                                          <p:spTgt spid="212"/>
                                        </p:tgtEl>
                                        <p:attrNameLst>
                                          <p:attrName>ppt_h</p:attrName>
                                        </p:attrNameLst>
                                      </p:cBhvr>
                                      <p:tavLst>
                                        <p:tav tm="0">
                                          <p:val>
                                            <p:fltVal val="0"/>
                                          </p:val>
                                        </p:tav>
                                        <p:tav tm="100000">
                                          <p:val>
                                            <p:strVal val="#ppt_h"/>
                                          </p:val>
                                        </p:tav>
                                      </p:tavLst>
                                    </p:anim>
                                    <p:animEffect transition="in" filter="fade">
                                      <p:cBhvr>
                                        <p:cTn id="102" dur="500"/>
                                        <p:tgtEl>
                                          <p:spTgt spid="212"/>
                                        </p:tgtEl>
                                      </p:cBhvr>
                                    </p:animEffect>
                                  </p:childTnLst>
                                </p:cTn>
                              </p:par>
                              <p:par>
                                <p:cTn id="103" presetID="53" presetClass="entr" presetSubtype="16" fill="hold" nodeType="withEffect">
                                  <p:stCondLst>
                                    <p:cond delay="500"/>
                                  </p:stCondLst>
                                  <p:childTnLst>
                                    <p:set>
                                      <p:cBhvr>
                                        <p:cTn id="104" dur="1" fill="hold">
                                          <p:stCondLst>
                                            <p:cond delay="0"/>
                                          </p:stCondLst>
                                        </p:cTn>
                                        <p:tgtEl>
                                          <p:spTgt spid="218"/>
                                        </p:tgtEl>
                                        <p:attrNameLst>
                                          <p:attrName>style.visibility</p:attrName>
                                        </p:attrNameLst>
                                      </p:cBhvr>
                                      <p:to>
                                        <p:strVal val="visible"/>
                                      </p:to>
                                    </p:set>
                                    <p:anim calcmode="lin" valueType="num">
                                      <p:cBhvr>
                                        <p:cTn id="105" dur="500" fill="hold"/>
                                        <p:tgtEl>
                                          <p:spTgt spid="218"/>
                                        </p:tgtEl>
                                        <p:attrNameLst>
                                          <p:attrName>ppt_w</p:attrName>
                                        </p:attrNameLst>
                                      </p:cBhvr>
                                      <p:tavLst>
                                        <p:tav tm="0">
                                          <p:val>
                                            <p:fltVal val="0"/>
                                          </p:val>
                                        </p:tav>
                                        <p:tav tm="100000">
                                          <p:val>
                                            <p:strVal val="#ppt_w"/>
                                          </p:val>
                                        </p:tav>
                                      </p:tavLst>
                                    </p:anim>
                                    <p:anim calcmode="lin" valueType="num">
                                      <p:cBhvr>
                                        <p:cTn id="106" dur="500" fill="hold"/>
                                        <p:tgtEl>
                                          <p:spTgt spid="218"/>
                                        </p:tgtEl>
                                        <p:attrNameLst>
                                          <p:attrName>ppt_h</p:attrName>
                                        </p:attrNameLst>
                                      </p:cBhvr>
                                      <p:tavLst>
                                        <p:tav tm="0">
                                          <p:val>
                                            <p:fltVal val="0"/>
                                          </p:val>
                                        </p:tav>
                                        <p:tav tm="100000">
                                          <p:val>
                                            <p:strVal val="#ppt_h"/>
                                          </p:val>
                                        </p:tav>
                                      </p:tavLst>
                                    </p:anim>
                                    <p:animEffect transition="in" filter="fade">
                                      <p:cBhvr>
                                        <p:cTn id="107" dur="500"/>
                                        <p:tgtEl>
                                          <p:spTgt spid="218"/>
                                        </p:tgtEl>
                                      </p:cBhvr>
                                    </p:animEffect>
                                  </p:childTnLst>
                                </p:cTn>
                              </p:par>
                              <p:par>
                                <p:cTn id="108" presetID="53" presetClass="entr" presetSubtype="16" fill="hold" nodeType="withEffect">
                                  <p:stCondLst>
                                    <p:cond delay="500"/>
                                  </p:stCondLst>
                                  <p:childTnLst>
                                    <p:set>
                                      <p:cBhvr>
                                        <p:cTn id="109" dur="1" fill="hold">
                                          <p:stCondLst>
                                            <p:cond delay="0"/>
                                          </p:stCondLst>
                                        </p:cTn>
                                        <p:tgtEl>
                                          <p:spTgt spid="223"/>
                                        </p:tgtEl>
                                        <p:attrNameLst>
                                          <p:attrName>style.visibility</p:attrName>
                                        </p:attrNameLst>
                                      </p:cBhvr>
                                      <p:to>
                                        <p:strVal val="visible"/>
                                      </p:to>
                                    </p:set>
                                    <p:anim calcmode="lin" valueType="num">
                                      <p:cBhvr>
                                        <p:cTn id="110" dur="500" fill="hold"/>
                                        <p:tgtEl>
                                          <p:spTgt spid="223"/>
                                        </p:tgtEl>
                                        <p:attrNameLst>
                                          <p:attrName>ppt_w</p:attrName>
                                        </p:attrNameLst>
                                      </p:cBhvr>
                                      <p:tavLst>
                                        <p:tav tm="0">
                                          <p:val>
                                            <p:fltVal val="0"/>
                                          </p:val>
                                        </p:tav>
                                        <p:tav tm="100000">
                                          <p:val>
                                            <p:strVal val="#ppt_w"/>
                                          </p:val>
                                        </p:tav>
                                      </p:tavLst>
                                    </p:anim>
                                    <p:anim calcmode="lin" valueType="num">
                                      <p:cBhvr>
                                        <p:cTn id="111" dur="500" fill="hold"/>
                                        <p:tgtEl>
                                          <p:spTgt spid="223"/>
                                        </p:tgtEl>
                                        <p:attrNameLst>
                                          <p:attrName>ppt_h</p:attrName>
                                        </p:attrNameLst>
                                      </p:cBhvr>
                                      <p:tavLst>
                                        <p:tav tm="0">
                                          <p:val>
                                            <p:fltVal val="0"/>
                                          </p:val>
                                        </p:tav>
                                        <p:tav tm="100000">
                                          <p:val>
                                            <p:strVal val="#ppt_h"/>
                                          </p:val>
                                        </p:tav>
                                      </p:tavLst>
                                    </p:anim>
                                    <p:animEffect transition="in" filter="fade">
                                      <p:cBhvr>
                                        <p:cTn id="112" dur="500"/>
                                        <p:tgtEl>
                                          <p:spTgt spid="223"/>
                                        </p:tgtEl>
                                      </p:cBhvr>
                                    </p:animEffect>
                                  </p:childTnLst>
                                </p:cTn>
                              </p:par>
                              <p:par>
                                <p:cTn id="113" presetID="53" presetClass="entr" presetSubtype="16" fill="hold" nodeType="withEffect">
                                  <p:stCondLst>
                                    <p:cond delay="500"/>
                                  </p:stCondLst>
                                  <p:childTnLst>
                                    <p:set>
                                      <p:cBhvr>
                                        <p:cTn id="114" dur="1" fill="hold">
                                          <p:stCondLst>
                                            <p:cond delay="0"/>
                                          </p:stCondLst>
                                        </p:cTn>
                                        <p:tgtEl>
                                          <p:spTgt spid="228"/>
                                        </p:tgtEl>
                                        <p:attrNameLst>
                                          <p:attrName>style.visibility</p:attrName>
                                        </p:attrNameLst>
                                      </p:cBhvr>
                                      <p:to>
                                        <p:strVal val="visible"/>
                                      </p:to>
                                    </p:set>
                                    <p:anim calcmode="lin" valueType="num">
                                      <p:cBhvr>
                                        <p:cTn id="115" dur="500" fill="hold"/>
                                        <p:tgtEl>
                                          <p:spTgt spid="228"/>
                                        </p:tgtEl>
                                        <p:attrNameLst>
                                          <p:attrName>ppt_w</p:attrName>
                                        </p:attrNameLst>
                                      </p:cBhvr>
                                      <p:tavLst>
                                        <p:tav tm="0">
                                          <p:val>
                                            <p:fltVal val="0"/>
                                          </p:val>
                                        </p:tav>
                                        <p:tav tm="100000">
                                          <p:val>
                                            <p:strVal val="#ppt_w"/>
                                          </p:val>
                                        </p:tav>
                                      </p:tavLst>
                                    </p:anim>
                                    <p:anim calcmode="lin" valueType="num">
                                      <p:cBhvr>
                                        <p:cTn id="116" dur="500" fill="hold"/>
                                        <p:tgtEl>
                                          <p:spTgt spid="228"/>
                                        </p:tgtEl>
                                        <p:attrNameLst>
                                          <p:attrName>ppt_h</p:attrName>
                                        </p:attrNameLst>
                                      </p:cBhvr>
                                      <p:tavLst>
                                        <p:tav tm="0">
                                          <p:val>
                                            <p:fltVal val="0"/>
                                          </p:val>
                                        </p:tav>
                                        <p:tav tm="100000">
                                          <p:val>
                                            <p:strVal val="#ppt_h"/>
                                          </p:val>
                                        </p:tav>
                                      </p:tavLst>
                                    </p:anim>
                                    <p:animEffect transition="in" filter="fade">
                                      <p:cBhvr>
                                        <p:cTn id="117" dur="500"/>
                                        <p:tgtEl>
                                          <p:spTgt spid="228"/>
                                        </p:tgtEl>
                                      </p:cBhvr>
                                    </p:animEffect>
                                  </p:childTnLst>
                                </p:cTn>
                              </p:par>
                              <p:par>
                                <p:cTn id="118" presetID="53" presetClass="entr" presetSubtype="16" fill="hold" nodeType="withEffect">
                                  <p:stCondLst>
                                    <p:cond delay="500"/>
                                  </p:stCondLst>
                                  <p:childTnLst>
                                    <p:set>
                                      <p:cBhvr>
                                        <p:cTn id="119" dur="1" fill="hold">
                                          <p:stCondLst>
                                            <p:cond delay="0"/>
                                          </p:stCondLst>
                                        </p:cTn>
                                        <p:tgtEl>
                                          <p:spTgt spid="233"/>
                                        </p:tgtEl>
                                        <p:attrNameLst>
                                          <p:attrName>style.visibility</p:attrName>
                                        </p:attrNameLst>
                                      </p:cBhvr>
                                      <p:to>
                                        <p:strVal val="visible"/>
                                      </p:to>
                                    </p:set>
                                    <p:anim calcmode="lin" valueType="num">
                                      <p:cBhvr>
                                        <p:cTn id="120" dur="500" fill="hold"/>
                                        <p:tgtEl>
                                          <p:spTgt spid="233"/>
                                        </p:tgtEl>
                                        <p:attrNameLst>
                                          <p:attrName>ppt_w</p:attrName>
                                        </p:attrNameLst>
                                      </p:cBhvr>
                                      <p:tavLst>
                                        <p:tav tm="0">
                                          <p:val>
                                            <p:fltVal val="0"/>
                                          </p:val>
                                        </p:tav>
                                        <p:tav tm="100000">
                                          <p:val>
                                            <p:strVal val="#ppt_w"/>
                                          </p:val>
                                        </p:tav>
                                      </p:tavLst>
                                    </p:anim>
                                    <p:anim calcmode="lin" valueType="num">
                                      <p:cBhvr>
                                        <p:cTn id="121" dur="500" fill="hold"/>
                                        <p:tgtEl>
                                          <p:spTgt spid="233"/>
                                        </p:tgtEl>
                                        <p:attrNameLst>
                                          <p:attrName>ppt_h</p:attrName>
                                        </p:attrNameLst>
                                      </p:cBhvr>
                                      <p:tavLst>
                                        <p:tav tm="0">
                                          <p:val>
                                            <p:fltVal val="0"/>
                                          </p:val>
                                        </p:tav>
                                        <p:tav tm="100000">
                                          <p:val>
                                            <p:strVal val="#ppt_h"/>
                                          </p:val>
                                        </p:tav>
                                      </p:tavLst>
                                    </p:anim>
                                    <p:animEffect transition="in" filter="fade">
                                      <p:cBhvr>
                                        <p:cTn id="122" dur="500"/>
                                        <p:tgtEl>
                                          <p:spTgt spid="233"/>
                                        </p:tgtEl>
                                      </p:cBhvr>
                                    </p:animEffect>
                                  </p:childTnLst>
                                </p:cTn>
                              </p:par>
                              <p:par>
                                <p:cTn id="123" presetID="53" presetClass="entr" presetSubtype="16" fill="hold" nodeType="withEffect">
                                  <p:stCondLst>
                                    <p:cond delay="500"/>
                                  </p:stCondLst>
                                  <p:childTnLst>
                                    <p:set>
                                      <p:cBhvr>
                                        <p:cTn id="124" dur="1" fill="hold">
                                          <p:stCondLst>
                                            <p:cond delay="0"/>
                                          </p:stCondLst>
                                        </p:cTn>
                                        <p:tgtEl>
                                          <p:spTgt spid="238"/>
                                        </p:tgtEl>
                                        <p:attrNameLst>
                                          <p:attrName>style.visibility</p:attrName>
                                        </p:attrNameLst>
                                      </p:cBhvr>
                                      <p:to>
                                        <p:strVal val="visible"/>
                                      </p:to>
                                    </p:set>
                                    <p:anim calcmode="lin" valueType="num">
                                      <p:cBhvr>
                                        <p:cTn id="125" dur="500" fill="hold"/>
                                        <p:tgtEl>
                                          <p:spTgt spid="238"/>
                                        </p:tgtEl>
                                        <p:attrNameLst>
                                          <p:attrName>ppt_w</p:attrName>
                                        </p:attrNameLst>
                                      </p:cBhvr>
                                      <p:tavLst>
                                        <p:tav tm="0">
                                          <p:val>
                                            <p:fltVal val="0"/>
                                          </p:val>
                                        </p:tav>
                                        <p:tav tm="100000">
                                          <p:val>
                                            <p:strVal val="#ppt_w"/>
                                          </p:val>
                                        </p:tav>
                                      </p:tavLst>
                                    </p:anim>
                                    <p:anim calcmode="lin" valueType="num">
                                      <p:cBhvr>
                                        <p:cTn id="126" dur="500" fill="hold"/>
                                        <p:tgtEl>
                                          <p:spTgt spid="238"/>
                                        </p:tgtEl>
                                        <p:attrNameLst>
                                          <p:attrName>ppt_h</p:attrName>
                                        </p:attrNameLst>
                                      </p:cBhvr>
                                      <p:tavLst>
                                        <p:tav tm="0">
                                          <p:val>
                                            <p:fltVal val="0"/>
                                          </p:val>
                                        </p:tav>
                                        <p:tav tm="100000">
                                          <p:val>
                                            <p:strVal val="#ppt_h"/>
                                          </p:val>
                                        </p:tav>
                                      </p:tavLst>
                                    </p:anim>
                                    <p:animEffect transition="in" filter="fade">
                                      <p:cBhvr>
                                        <p:cTn id="127"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nimBg="1"/>
      <p:bldP spid="8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 name="椭圆 5"/>
          <p:cNvSpPr/>
          <p:nvPr/>
        </p:nvSpPr>
        <p:spPr>
          <a:xfrm>
            <a:off x="2659647" y="2576960"/>
            <a:ext cx="1800200" cy="180020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223655" y="1484784"/>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3457980" y="2288206"/>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5400000">
            <a:off x="4531189" y="3392550"/>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449382" y="2036480"/>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735643">
            <a:off x="2612678" y="2633290"/>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999519" y="2036480"/>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567471" y="3140522"/>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838130" y="3140522"/>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449382" y="4284332"/>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999519" y="4284332"/>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3223655" y="4763798"/>
            <a:ext cx="720080" cy="720080"/>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2846045">
            <a:off x="4296605" y="2677731"/>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6200000">
            <a:off x="2328982" y="3392550"/>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8026025">
            <a:off x="4179412" y="4176320"/>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0800000">
            <a:off x="3458401" y="4451287"/>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3544788">
            <a:off x="2629581" y="4130752"/>
            <a:ext cx="250588" cy="216024"/>
          </a:xfrm>
          <a:prstGeom prst="triangl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9"/>
          <p:cNvSpPr txBox="1"/>
          <p:nvPr/>
        </p:nvSpPr>
        <p:spPr>
          <a:xfrm>
            <a:off x="2719599" y="3212976"/>
            <a:ext cx="1656184" cy="525780"/>
          </a:xfrm>
          <a:prstGeom prst="rect">
            <a:avLst/>
          </a:prstGeom>
          <a:noFill/>
        </p:spPr>
        <p:txBody>
          <a:bodyPr wrap="square" lIns="68580" tIns="34290" rIns="68580" bIns="34290" rtlCol="0">
            <a:spAutoFit/>
          </a:bodyPr>
          <a:lstStyle/>
          <a:p>
            <a:pPr marL="0" lvl="1" algn="ctr"/>
            <a:r>
              <a:rPr lang="zh-CN" altLang="en-US" sz="2800" b="1" dirty="0" smtClean="0">
                <a:solidFill>
                  <a:schemeClr val="bg1"/>
                </a:solidFill>
                <a:latin typeface="微软雅黑" panose="020B0503020204020204" charset="-122"/>
                <a:ea typeface="微软雅黑" panose="020B0503020204020204" charset="-122"/>
              </a:rPr>
              <a:t>添加标题</a:t>
            </a:r>
          </a:p>
        </p:txBody>
      </p:sp>
      <p:sp>
        <p:nvSpPr>
          <p:cNvPr id="35" name="文本框 9"/>
          <p:cNvSpPr txBox="1"/>
          <p:nvPr/>
        </p:nvSpPr>
        <p:spPr>
          <a:xfrm>
            <a:off x="4469377" y="2280211"/>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36" name="文本框 9"/>
          <p:cNvSpPr txBox="1"/>
          <p:nvPr/>
        </p:nvSpPr>
        <p:spPr>
          <a:xfrm>
            <a:off x="1999519" y="2276872"/>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37" name="文本框 9"/>
          <p:cNvSpPr txBox="1"/>
          <p:nvPr/>
        </p:nvSpPr>
        <p:spPr>
          <a:xfrm>
            <a:off x="1999519" y="4512459"/>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sym typeface="+mn-ea"/>
              </a:rPr>
              <a:t>加标题</a:t>
            </a:r>
          </a:p>
        </p:txBody>
      </p:sp>
      <p:sp>
        <p:nvSpPr>
          <p:cNvPr id="38" name="文本框 9"/>
          <p:cNvSpPr txBox="1"/>
          <p:nvPr/>
        </p:nvSpPr>
        <p:spPr>
          <a:xfrm>
            <a:off x="4467786" y="4509120"/>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39" name="文本框 9"/>
          <p:cNvSpPr txBox="1"/>
          <p:nvPr/>
        </p:nvSpPr>
        <p:spPr>
          <a:xfrm>
            <a:off x="3223655" y="5016515"/>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40" name="文本框 9"/>
          <p:cNvSpPr txBox="1"/>
          <p:nvPr/>
        </p:nvSpPr>
        <p:spPr>
          <a:xfrm>
            <a:off x="3223655" y="1700808"/>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41" name="文本框 9"/>
          <p:cNvSpPr txBox="1"/>
          <p:nvPr/>
        </p:nvSpPr>
        <p:spPr>
          <a:xfrm>
            <a:off x="4827826" y="3360331"/>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42" name="文本框 9"/>
          <p:cNvSpPr txBox="1"/>
          <p:nvPr/>
        </p:nvSpPr>
        <p:spPr>
          <a:xfrm>
            <a:off x="1567471" y="3356992"/>
            <a:ext cx="700085" cy="296545"/>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charset="-122"/>
                <a:ea typeface="微软雅黑" panose="020B0503020204020204" charset="-122"/>
              </a:rPr>
              <a:t>加标题</a:t>
            </a:r>
          </a:p>
        </p:txBody>
      </p:sp>
      <p:sp>
        <p:nvSpPr>
          <p:cNvPr id="44" name="圆角矩形 43"/>
          <p:cNvSpPr/>
          <p:nvPr/>
        </p:nvSpPr>
        <p:spPr>
          <a:xfrm>
            <a:off x="6133147" y="1966675"/>
            <a:ext cx="4522362" cy="899219"/>
          </a:xfrm>
          <a:prstGeom prst="roundRect">
            <a:avLst>
              <a:gd name="adj" fmla="val 19048"/>
            </a:avLst>
          </a:prstGeom>
          <a:noFill/>
          <a:ln w="9525">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5895466" y="2157805"/>
            <a:ext cx="482638" cy="482638"/>
            <a:chOff x="7753771" y="2484630"/>
            <a:chExt cx="657499" cy="657499"/>
          </a:xfrm>
        </p:grpSpPr>
        <p:sp>
          <p:nvSpPr>
            <p:cNvPr id="49" name="椭圆 48"/>
            <p:cNvSpPr/>
            <p:nvPr/>
          </p:nvSpPr>
          <p:spPr>
            <a:xfrm>
              <a:off x="7753771" y="2484630"/>
              <a:ext cx="657499" cy="657499"/>
            </a:xfrm>
            <a:prstGeom prst="ellipse">
              <a:avLst/>
            </a:prstGeom>
            <a:gradFill>
              <a:gsLst>
                <a:gs pos="0">
                  <a:srgbClr val="E30000"/>
                </a:gs>
                <a:gs pos="100000">
                  <a:srgbClr val="760303"/>
                </a:gs>
              </a:gsLst>
              <a:lin ang="138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TextBox 7"/>
            <p:cNvSpPr>
              <a:spLocks noChangeArrowheads="1"/>
            </p:cNvSpPr>
            <p:nvPr/>
          </p:nvSpPr>
          <p:spPr bwMode="auto">
            <a:xfrm>
              <a:off x="7854350" y="2582725"/>
              <a:ext cx="456340" cy="4192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smtClean="0">
                  <a:solidFill>
                    <a:schemeClr val="bg1"/>
                  </a:solidFill>
                  <a:latin typeface="Impact MT Std" pitchFamily="34" charset="0"/>
                  <a:ea typeface="微软雅黑" panose="020B0503020204020204" charset="-122"/>
                  <a:sym typeface="微软雅黑" panose="020B0503020204020204" charset="-122"/>
                </a:rPr>
                <a:t>1</a:t>
              </a:r>
              <a:endParaRPr lang="zh-CN" altLang="en-US" sz="2000" b="1" dirty="0">
                <a:solidFill>
                  <a:schemeClr val="bg1"/>
                </a:solidFill>
                <a:latin typeface="Impact MT Std" pitchFamily="34" charset="0"/>
                <a:ea typeface="微软雅黑" panose="020B0503020204020204" charset="-122"/>
                <a:sym typeface="微软雅黑" panose="020B0503020204020204" charset="-122"/>
              </a:endParaRPr>
            </a:p>
          </p:txBody>
        </p:sp>
      </p:grpSp>
      <p:sp>
        <p:nvSpPr>
          <p:cNvPr id="60" name="矩形 59"/>
          <p:cNvSpPr>
            <a:spLocks noChangeArrowheads="1"/>
          </p:cNvSpPr>
          <p:nvPr/>
        </p:nvSpPr>
        <p:spPr bwMode="auto">
          <a:xfrm>
            <a:off x="6522120" y="2136387"/>
            <a:ext cx="3888432"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b="1" dirty="0" smtClean="0">
                <a:solidFill>
                  <a:schemeClr val="tx1"/>
                </a:solidFill>
                <a:sym typeface="微软雅黑" panose="020B0503020204020204" charset="-122"/>
              </a:rPr>
              <a:t>添加标题</a:t>
            </a:r>
            <a:r>
              <a:rPr lang="en-US" altLang="zh-CN" sz="1400" b="1" dirty="0" smtClean="0">
                <a:solidFill>
                  <a:schemeClr val="tx1"/>
                </a:solidFill>
                <a:sym typeface="微软雅黑" panose="020B0503020204020204" charset="-122"/>
              </a:rPr>
              <a:t>---</a:t>
            </a: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描述说明。</a:t>
            </a:r>
          </a:p>
        </p:txBody>
      </p:sp>
      <p:sp>
        <p:nvSpPr>
          <p:cNvPr id="95" name="圆角矩形 94"/>
          <p:cNvSpPr/>
          <p:nvPr/>
        </p:nvSpPr>
        <p:spPr>
          <a:xfrm>
            <a:off x="6119244" y="3072491"/>
            <a:ext cx="4522362" cy="899219"/>
          </a:xfrm>
          <a:prstGeom prst="roundRect">
            <a:avLst>
              <a:gd name="adj" fmla="val 19048"/>
            </a:avLst>
          </a:prstGeom>
          <a:noFill/>
          <a:ln w="9525">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5881563" y="3263621"/>
            <a:ext cx="482638" cy="482638"/>
            <a:chOff x="7753771" y="2484630"/>
            <a:chExt cx="657499" cy="657499"/>
          </a:xfrm>
        </p:grpSpPr>
        <p:sp>
          <p:nvSpPr>
            <p:cNvPr id="97" name="椭圆 96"/>
            <p:cNvSpPr/>
            <p:nvPr/>
          </p:nvSpPr>
          <p:spPr>
            <a:xfrm>
              <a:off x="7753771" y="2484630"/>
              <a:ext cx="657499" cy="657499"/>
            </a:xfrm>
            <a:prstGeom prst="ellipse">
              <a:avLst/>
            </a:prstGeom>
            <a:gradFill>
              <a:gsLst>
                <a:gs pos="0">
                  <a:srgbClr val="E30000"/>
                </a:gs>
                <a:gs pos="100000">
                  <a:srgbClr val="760303"/>
                </a:gs>
              </a:gsLst>
              <a:lin ang="138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8" name="TextBox 7"/>
            <p:cNvSpPr>
              <a:spLocks noChangeArrowheads="1"/>
            </p:cNvSpPr>
            <p:nvPr/>
          </p:nvSpPr>
          <p:spPr bwMode="auto">
            <a:xfrm>
              <a:off x="7854350" y="2582725"/>
              <a:ext cx="456340" cy="4192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chemeClr val="bg1"/>
                  </a:solidFill>
                  <a:latin typeface="Impact MT Std" pitchFamily="34" charset="0"/>
                  <a:ea typeface="微软雅黑" panose="020B0503020204020204" charset="-122"/>
                  <a:sym typeface="微软雅黑" panose="020B0503020204020204" charset="-122"/>
                </a:rPr>
                <a:t>2</a:t>
              </a:r>
              <a:endParaRPr lang="zh-CN" altLang="en-US" sz="2000" b="1" dirty="0">
                <a:solidFill>
                  <a:schemeClr val="bg1"/>
                </a:solidFill>
                <a:latin typeface="Impact MT Std" pitchFamily="34" charset="0"/>
                <a:ea typeface="微软雅黑" panose="020B0503020204020204" charset="-122"/>
                <a:sym typeface="微软雅黑" panose="020B0503020204020204" charset="-122"/>
              </a:endParaRPr>
            </a:p>
          </p:txBody>
        </p:sp>
      </p:grpSp>
      <p:sp>
        <p:nvSpPr>
          <p:cNvPr id="99" name="矩形 98"/>
          <p:cNvSpPr>
            <a:spLocks noChangeArrowheads="1"/>
          </p:cNvSpPr>
          <p:nvPr/>
        </p:nvSpPr>
        <p:spPr bwMode="auto">
          <a:xfrm>
            <a:off x="6508217" y="3242203"/>
            <a:ext cx="3888432"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b="1" dirty="0" smtClean="0">
                <a:solidFill>
                  <a:schemeClr val="tx1"/>
                </a:solidFill>
                <a:sym typeface="微软雅黑" panose="020B0503020204020204" charset="-122"/>
              </a:rPr>
              <a:t>添加标题</a:t>
            </a:r>
            <a:r>
              <a:rPr lang="en-US" altLang="zh-CN" sz="1400" b="1" dirty="0" smtClean="0">
                <a:solidFill>
                  <a:schemeClr val="tx1"/>
                </a:solidFill>
                <a:sym typeface="微软雅黑" panose="020B0503020204020204" charset="-122"/>
              </a:rPr>
              <a:t>---</a:t>
            </a: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描述说明。</a:t>
            </a:r>
          </a:p>
        </p:txBody>
      </p:sp>
      <p:sp>
        <p:nvSpPr>
          <p:cNvPr id="100" name="圆角矩形 99"/>
          <p:cNvSpPr/>
          <p:nvPr/>
        </p:nvSpPr>
        <p:spPr>
          <a:xfrm>
            <a:off x="6119244" y="4187734"/>
            <a:ext cx="4522362" cy="899219"/>
          </a:xfrm>
          <a:prstGeom prst="roundRect">
            <a:avLst>
              <a:gd name="adj" fmla="val 19048"/>
            </a:avLst>
          </a:prstGeom>
          <a:noFill/>
          <a:ln w="9525">
            <a:solidFill>
              <a:srgbClr val="2F5E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 name="组合 100"/>
          <p:cNvGrpSpPr/>
          <p:nvPr/>
        </p:nvGrpSpPr>
        <p:grpSpPr>
          <a:xfrm>
            <a:off x="5881563" y="4378864"/>
            <a:ext cx="482638" cy="482638"/>
            <a:chOff x="7753771" y="2484630"/>
            <a:chExt cx="657499" cy="657499"/>
          </a:xfrm>
        </p:grpSpPr>
        <p:sp>
          <p:nvSpPr>
            <p:cNvPr id="102" name="椭圆 101"/>
            <p:cNvSpPr/>
            <p:nvPr/>
          </p:nvSpPr>
          <p:spPr>
            <a:xfrm>
              <a:off x="7753771" y="2484630"/>
              <a:ext cx="657499" cy="657499"/>
            </a:xfrm>
            <a:prstGeom prst="ellipse">
              <a:avLst/>
            </a:prstGeom>
            <a:gradFill>
              <a:gsLst>
                <a:gs pos="0">
                  <a:srgbClr val="E30000"/>
                </a:gs>
                <a:gs pos="100000">
                  <a:srgbClr val="760303"/>
                </a:gs>
              </a:gsLst>
              <a:lin ang="13800000" scaled="0"/>
            </a:gra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3" name="TextBox 7"/>
            <p:cNvSpPr>
              <a:spLocks noChangeArrowheads="1"/>
            </p:cNvSpPr>
            <p:nvPr/>
          </p:nvSpPr>
          <p:spPr bwMode="auto">
            <a:xfrm>
              <a:off x="7854350" y="2582725"/>
              <a:ext cx="456340" cy="4192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b="1" dirty="0">
                  <a:solidFill>
                    <a:schemeClr val="bg1"/>
                  </a:solidFill>
                  <a:latin typeface="Impact MT Std" pitchFamily="34" charset="0"/>
                  <a:ea typeface="微软雅黑" panose="020B0503020204020204" charset="-122"/>
                  <a:sym typeface="微软雅黑" panose="020B0503020204020204" charset="-122"/>
                </a:rPr>
                <a:t>3</a:t>
              </a:r>
              <a:endParaRPr lang="zh-CN" altLang="en-US" sz="2000" b="1" dirty="0">
                <a:solidFill>
                  <a:schemeClr val="bg1"/>
                </a:solidFill>
                <a:latin typeface="Impact MT Std" pitchFamily="34" charset="0"/>
                <a:ea typeface="微软雅黑" panose="020B0503020204020204" charset="-122"/>
                <a:sym typeface="微软雅黑" panose="020B0503020204020204" charset="-122"/>
              </a:endParaRPr>
            </a:p>
          </p:txBody>
        </p:sp>
      </p:grpSp>
      <p:sp>
        <p:nvSpPr>
          <p:cNvPr id="104" name="矩形 103"/>
          <p:cNvSpPr>
            <a:spLocks noChangeArrowheads="1"/>
          </p:cNvSpPr>
          <p:nvPr/>
        </p:nvSpPr>
        <p:spPr bwMode="auto">
          <a:xfrm>
            <a:off x="6508217" y="4357446"/>
            <a:ext cx="3888432" cy="601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b="1" dirty="0" smtClean="0">
                <a:solidFill>
                  <a:schemeClr val="tx1"/>
                </a:solidFill>
                <a:sym typeface="微软雅黑" panose="020B0503020204020204" charset="-122"/>
              </a:rPr>
              <a:t>添加标题</a:t>
            </a:r>
            <a:r>
              <a:rPr lang="en-US" altLang="zh-CN" sz="1400" b="1" dirty="0" smtClean="0">
                <a:solidFill>
                  <a:schemeClr val="tx1"/>
                </a:solidFill>
                <a:sym typeface="微软雅黑" panose="020B0503020204020204" charset="-122"/>
              </a:rPr>
              <a:t>---</a:t>
            </a: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22" presetClass="entr" presetSubtype="4" fill="hold" grpId="0" nodeType="with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500"/>
                                        <p:tgtEl>
                                          <p:spTgt spid="10"/>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9"/>
                                        </p:tgtEl>
                                        <p:attrNameLst>
                                          <p:attrName>style.visibility</p:attrName>
                                        </p:attrNameLst>
                                      </p:cBhvr>
                                      <p:to>
                                        <p:strVal val="visible"/>
                                      </p:to>
                                    </p:set>
                                    <p:animEffect transition="in" filter="wipe(down)">
                                      <p:cBhvr>
                                        <p:cTn id="20" dur="500"/>
                                        <p:tgtEl>
                                          <p:spTgt spid="29"/>
                                        </p:tgtEl>
                                      </p:cBhvr>
                                    </p:animEffect>
                                  </p:childTnLst>
                                </p:cTn>
                              </p:par>
                              <p:par>
                                <p:cTn id="21" presetID="22" presetClass="entr" presetSubtype="4" fill="hold" grpId="0" nodeType="withEffect">
                                  <p:stCondLst>
                                    <p:cond delay="50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32"/>
                                        </p:tgtEl>
                                        <p:attrNameLst>
                                          <p:attrName>style.visibility</p:attrName>
                                        </p:attrNameLst>
                                      </p:cBhvr>
                                      <p:to>
                                        <p:strVal val="visible"/>
                                      </p:to>
                                    </p:set>
                                    <p:animEffect transition="in" filter="wipe(down)">
                                      <p:cBhvr>
                                        <p:cTn id="29" dur="500"/>
                                        <p:tgtEl>
                                          <p:spTgt spid="32"/>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wipe(down)">
                                      <p:cBhvr>
                                        <p:cTn id="32" dur="500"/>
                                        <p:tgtEl>
                                          <p:spTgt spid="33"/>
                                        </p:tgtEl>
                                      </p:cBhvr>
                                    </p:animEffect>
                                  </p:childTnLst>
                                </p:cTn>
                              </p:par>
                              <p:par>
                                <p:cTn id="33" presetID="22" presetClass="entr" presetSubtype="4" fill="hold" grpId="0" nodeType="withEffect">
                                  <p:stCondLst>
                                    <p:cond delay="500"/>
                                  </p:stCondLst>
                                  <p:childTnLst>
                                    <p:set>
                                      <p:cBhvr>
                                        <p:cTn id="34" dur="1" fill="hold">
                                          <p:stCondLst>
                                            <p:cond delay="0"/>
                                          </p:stCondLst>
                                        </p:cTn>
                                        <p:tgtEl>
                                          <p:spTgt spid="30"/>
                                        </p:tgtEl>
                                        <p:attrNameLst>
                                          <p:attrName>style.visibility</p:attrName>
                                        </p:attrNameLst>
                                      </p:cBhvr>
                                      <p:to>
                                        <p:strVal val="visible"/>
                                      </p:to>
                                    </p:set>
                                    <p:animEffect transition="in" filter="wipe(down)">
                                      <p:cBhvr>
                                        <p:cTn id="35" dur="500"/>
                                        <p:tgtEl>
                                          <p:spTgt spid="30"/>
                                        </p:tgtEl>
                                      </p:cBhvr>
                                    </p:animEffect>
                                  </p:childTnLst>
                                </p:cTn>
                              </p:par>
                              <p:par>
                                <p:cTn id="36" presetID="16" presetClass="entr" presetSubtype="21" fill="hold" grpId="0" nodeType="withEffect">
                                  <p:stCondLst>
                                    <p:cond delay="1000"/>
                                  </p:stCondLst>
                                  <p:childTnLst>
                                    <p:set>
                                      <p:cBhvr>
                                        <p:cTn id="37" dur="1" fill="hold">
                                          <p:stCondLst>
                                            <p:cond delay="0"/>
                                          </p:stCondLst>
                                        </p:cTn>
                                        <p:tgtEl>
                                          <p:spTgt spid="9"/>
                                        </p:tgtEl>
                                        <p:attrNameLst>
                                          <p:attrName>style.visibility</p:attrName>
                                        </p:attrNameLst>
                                      </p:cBhvr>
                                      <p:to>
                                        <p:strVal val="visible"/>
                                      </p:to>
                                    </p:set>
                                    <p:animEffect transition="in" filter="barn(inVertical)">
                                      <p:cBhvr>
                                        <p:cTn id="38" dur="500"/>
                                        <p:tgtEl>
                                          <p:spTgt spid="9"/>
                                        </p:tgtEl>
                                      </p:cBhvr>
                                    </p:animEffect>
                                  </p:childTnLst>
                                </p:cTn>
                              </p:par>
                              <p:par>
                                <p:cTn id="39" presetID="16" presetClass="entr" presetSubtype="21" fill="hold" grpId="0" nodeType="withEffect">
                                  <p:stCondLst>
                                    <p:cond delay="1000"/>
                                  </p:stCondLst>
                                  <p:childTnLst>
                                    <p:set>
                                      <p:cBhvr>
                                        <p:cTn id="40" dur="1" fill="hold">
                                          <p:stCondLst>
                                            <p:cond delay="0"/>
                                          </p:stCondLst>
                                        </p:cTn>
                                        <p:tgtEl>
                                          <p:spTgt spid="12"/>
                                        </p:tgtEl>
                                        <p:attrNameLst>
                                          <p:attrName>style.visibility</p:attrName>
                                        </p:attrNameLst>
                                      </p:cBhvr>
                                      <p:to>
                                        <p:strVal val="visible"/>
                                      </p:to>
                                    </p:set>
                                    <p:animEffect transition="in" filter="barn(inVertical)">
                                      <p:cBhvr>
                                        <p:cTn id="41" dur="500"/>
                                        <p:tgtEl>
                                          <p:spTgt spid="12"/>
                                        </p:tgtEl>
                                      </p:cBhvr>
                                    </p:animEffect>
                                  </p:childTnLst>
                                </p:cTn>
                              </p:par>
                              <p:par>
                                <p:cTn id="42" presetID="16" presetClass="entr" presetSubtype="21" fill="hold" grpId="0" nodeType="withEffect">
                                  <p:stCondLst>
                                    <p:cond delay="1000"/>
                                  </p:stCondLst>
                                  <p:childTnLst>
                                    <p:set>
                                      <p:cBhvr>
                                        <p:cTn id="43" dur="1" fill="hold">
                                          <p:stCondLst>
                                            <p:cond delay="0"/>
                                          </p:stCondLst>
                                        </p:cTn>
                                        <p:tgtEl>
                                          <p:spTgt spid="24"/>
                                        </p:tgtEl>
                                        <p:attrNameLst>
                                          <p:attrName>style.visibility</p:attrName>
                                        </p:attrNameLst>
                                      </p:cBhvr>
                                      <p:to>
                                        <p:strVal val="visible"/>
                                      </p:to>
                                    </p:set>
                                    <p:animEffect transition="in" filter="barn(inVertical)">
                                      <p:cBhvr>
                                        <p:cTn id="44" dur="500"/>
                                        <p:tgtEl>
                                          <p:spTgt spid="24"/>
                                        </p:tgtEl>
                                      </p:cBhvr>
                                    </p:animEffect>
                                  </p:childTnLst>
                                </p:cTn>
                              </p:par>
                              <p:par>
                                <p:cTn id="45" presetID="16" presetClass="entr" presetSubtype="21" fill="hold" grpId="0" nodeType="withEffect">
                                  <p:stCondLst>
                                    <p:cond delay="1000"/>
                                  </p:stCondLst>
                                  <p:childTnLst>
                                    <p:set>
                                      <p:cBhvr>
                                        <p:cTn id="46" dur="1" fill="hold">
                                          <p:stCondLst>
                                            <p:cond delay="0"/>
                                          </p:stCondLst>
                                        </p:cTn>
                                        <p:tgtEl>
                                          <p:spTgt spid="25"/>
                                        </p:tgtEl>
                                        <p:attrNameLst>
                                          <p:attrName>style.visibility</p:attrName>
                                        </p:attrNameLst>
                                      </p:cBhvr>
                                      <p:to>
                                        <p:strVal val="visible"/>
                                      </p:to>
                                    </p:set>
                                    <p:animEffect transition="in" filter="barn(inVertical)">
                                      <p:cBhvr>
                                        <p:cTn id="47" dur="500"/>
                                        <p:tgtEl>
                                          <p:spTgt spid="25"/>
                                        </p:tgtEl>
                                      </p:cBhvr>
                                    </p:animEffect>
                                  </p:childTnLst>
                                </p:cTn>
                              </p:par>
                              <p:par>
                                <p:cTn id="48" presetID="16" presetClass="entr" presetSubtype="21" fill="hold" grpId="0" nodeType="withEffect">
                                  <p:stCondLst>
                                    <p:cond delay="1000"/>
                                  </p:stCondLst>
                                  <p:childTnLst>
                                    <p:set>
                                      <p:cBhvr>
                                        <p:cTn id="49" dur="1" fill="hold">
                                          <p:stCondLst>
                                            <p:cond delay="0"/>
                                          </p:stCondLst>
                                        </p:cTn>
                                        <p:tgtEl>
                                          <p:spTgt spid="27"/>
                                        </p:tgtEl>
                                        <p:attrNameLst>
                                          <p:attrName>style.visibility</p:attrName>
                                        </p:attrNameLst>
                                      </p:cBhvr>
                                      <p:to>
                                        <p:strVal val="visible"/>
                                      </p:to>
                                    </p:set>
                                    <p:animEffect transition="in" filter="barn(inVertical)">
                                      <p:cBhvr>
                                        <p:cTn id="50" dur="500"/>
                                        <p:tgtEl>
                                          <p:spTgt spid="27"/>
                                        </p:tgtEl>
                                      </p:cBhvr>
                                    </p:animEffect>
                                  </p:childTnLst>
                                </p:cTn>
                              </p:par>
                              <p:par>
                                <p:cTn id="51" presetID="16" presetClass="entr" presetSubtype="21" fill="hold" grpId="0" nodeType="withEffect">
                                  <p:stCondLst>
                                    <p:cond delay="1000"/>
                                  </p:stCondLst>
                                  <p:childTnLst>
                                    <p:set>
                                      <p:cBhvr>
                                        <p:cTn id="52" dur="1" fill="hold">
                                          <p:stCondLst>
                                            <p:cond delay="0"/>
                                          </p:stCondLst>
                                        </p:cTn>
                                        <p:tgtEl>
                                          <p:spTgt spid="26"/>
                                        </p:tgtEl>
                                        <p:attrNameLst>
                                          <p:attrName>style.visibility</p:attrName>
                                        </p:attrNameLst>
                                      </p:cBhvr>
                                      <p:to>
                                        <p:strVal val="visible"/>
                                      </p:to>
                                    </p:set>
                                    <p:animEffect transition="in" filter="barn(inVertical)">
                                      <p:cBhvr>
                                        <p:cTn id="53" dur="500"/>
                                        <p:tgtEl>
                                          <p:spTgt spid="26"/>
                                        </p:tgtEl>
                                      </p:cBhvr>
                                    </p:animEffect>
                                  </p:childTnLst>
                                </p:cTn>
                              </p:par>
                              <p:par>
                                <p:cTn id="54" presetID="16" presetClass="entr" presetSubtype="21" fill="hold" grpId="0" nodeType="withEffect">
                                  <p:stCondLst>
                                    <p:cond delay="1000"/>
                                  </p:stCondLst>
                                  <p:childTnLst>
                                    <p:set>
                                      <p:cBhvr>
                                        <p:cTn id="55" dur="1" fill="hold">
                                          <p:stCondLst>
                                            <p:cond delay="0"/>
                                          </p:stCondLst>
                                        </p:cTn>
                                        <p:tgtEl>
                                          <p:spTgt spid="23"/>
                                        </p:tgtEl>
                                        <p:attrNameLst>
                                          <p:attrName>style.visibility</p:attrName>
                                        </p:attrNameLst>
                                      </p:cBhvr>
                                      <p:to>
                                        <p:strVal val="visible"/>
                                      </p:to>
                                    </p:set>
                                    <p:animEffect transition="in" filter="barn(inVertical)">
                                      <p:cBhvr>
                                        <p:cTn id="56" dur="500"/>
                                        <p:tgtEl>
                                          <p:spTgt spid="23"/>
                                        </p:tgtEl>
                                      </p:cBhvr>
                                    </p:animEffect>
                                  </p:childTnLst>
                                </p:cTn>
                              </p:par>
                              <p:par>
                                <p:cTn id="57" presetID="16" presetClass="entr" presetSubtype="21" fill="hold" grpId="0" nodeType="withEffect">
                                  <p:stCondLst>
                                    <p:cond delay="1000"/>
                                  </p:stCondLst>
                                  <p:childTnLst>
                                    <p:set>
                                      <p:cBhvr>
                                        <p:cTn id="58" dur="1" fill="hold">
                                          <p:stCondLst>
                                            <p:cond delay="0"/>
                                          </p:stCondLst>
                                        </p:cTn>
                                        <p:tgtEl>
                                          <p:spTgt spid="14"/>
                                        </p:tgtEl>
                                        <p:attrNameLst>
                                          <p:attrName>style.visibility</p:attrName>
                                        </p:attrNameLst>
                                      </p:cBhvr>
                                      <p:to>
                                        <p:strVal val="visible"/>
                                      </p:to>
                                    </p:set>
                                    <p:animEffect transition="in" filter="barn(inVertical)">
                                      <p:cBhvr>
                                        <p:cTn id="59" dur="500"/>
                                        <p:tgtEl>
                                          <p:spTgt spid="14"/>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36"/>
                                        </p:tgtEl>
                                        <p:attrNameLst>
                                          <p:attrName>style.visibility</p:attrName>
                                        </p:attrNameLst>
                                      </p:cBhvr>
                                      <p:to>
                                        <p:strVal val="visible"/>
                                      </p:to>
                                    </p:set>
                                    <p:anim calcmode="lin" valueType="num">
                                      <p:cBhvr>
                                        <p:cTn id="62" dur="500" fill="hold"/>
                                        <p:tgtEl>
                                          <p:spTgt spid="36"/>
                                        </p:tgtEl>
                                        <p:attrNameLst>
                                          <p:attrName>ppt_w</p:attrName>
                                        </p:attrNameLst>
                                      </p:cBhvr>
                                      <p:tavLst>
                                        <p:tav tm="0">
                                          <p:val>
                                            <p:fltVal val="0"/>
                                          </p:val>
                                        </p:tav>
                                        <p:tav tm="100000">
                                          <p:val>
                                            <p:strVal val="#ppt_w"/>
                                          </p:val>
                                        </p:tav>
                                      </p:tavLst>
                                    </p:anim>
                                    <p:anim calcmode="lin" valueType="num">
                                      <p:cBhvr>
                                        <p:cTn id="63" dur="500" fill="hold"/>
                                        <p:tgtEl>
                                          <p:spTgt spid="36"/>
                                        </p:tgtEl>
                                        <p:attrNameLst>
                                          <p:attrName>ppt_h</p:attrName>
                                        </p:attrNameLst>
                                      </p:cBhvr>
                                      <p:tavLst>
                                        <p:tav tm="0">
                                          <p:val>
                                            <p:fltVal val="0"/>
                                          </p:val>
                                        </p:tav>
                                        <p:tav tm="100000">
                                          <p:val>
                                            <p:strVal val="#ppt_h"/>
                                          </p:val>
                                        </p:tav>
                                      </p:tavLst>
                                    </p:anim>
                                    <p:animEffect transition="in" filter="fade">
                                      <p:cBhvr>
                                        <p:cTn id="64" dur="500"/>
                                        <p:tgtEl>
                                          <p:spTgt spid="3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40"/>
                                        </p:tgtEl>
                                        <p:attrNameLst>
                                          <p:attrName>style.visibility</p:attrName>
                                        </p:attrNameLst>
                                      </p:cBhvr>
                                      <p:to>
                                        <p:strVal val="visible"/>
                                      </p:to>
                                    </p:set>
                                    <p:anim calcmode="lin" valueType="num">
                                      <p:cBhvr>
                                        <p:cTn id="67" dur="500" fill="hold"/>
                                        <p:tgtEl>
                                          <p:spTgt spid="40"/>
                                        </p:tgtEl>
                                        <p:attrNameLst>
                                          <p:attrName>ppt_w</p:attrName>
                                        </p:attrNameLst>
                                      </p:cBhvr>
                                      <p:tavLst>
                                        <p:tav tm="0">
                                          <p:val>
                                            <p:fltVal val="0"/>
                                          </p:val>
                                        </p:tav>
                                        <p:tav tm="100000">
                                          <p:val>
                                            <p:strVal val="#ppt_w"/>
                                          </p:val>
                                        </p:tav>
                                      </p:tavLst>
                                    </p:anim>
                                    <p:anim calcmode="lin" valueType="num">
                                      <p:cBhvr>
                                        <p:cTn id="68" dur="500" fill="hold"/>
                                        <p:tgtEl>
                                          <p:spTgt spid="40"/>
                                        </p:tgtEl>
                                        <p:attrNameLst>
                                          <p:attrName>ppt_h</p:attrName>
                                        </p:attrNameLst>
                                      </p:cBhvr>
                                      <p:tavLst>
                                        <p:tav tm="0">
                                          <p:val>
                                            <p:fltVal val="0"/>
                                          </p:val>
                                        </p:tav>
                                        <p:tav tm="100000">
                                          <p:val>
                                            <p:strVal val="#ppt_h"/>
                                          </p:val>
                                        </p:tav>
                                      </p:tavLst>
                                    </p:anim>
                                    <p:animEffect transition="in" filter="fade">
                                      <p:cBhvr>
                                        <p:cTn id="69" dur="500"/>
                                        <p:tgtEl>
                                          <p:spTgt spid="40"/>
                                        </p:tgtEl>
                                      </p:cBhvr>
                                    </p:animEffect>
                                  </p:childTnLst>
                                </p:cTn>
                              </p:par>
                              <p:par>
                                <p:cTn id="70" presetID="53" presetClass="entr" presetSubtype="16" fill="hold" grpId="0" nodeType="withEffect">
                                  <p:stCondLst>
                                    <p:cond delay="1500"/>
                                  </p:stCondLst>
                                  <p:childTnLst>
                                    <p:set>
                                      <p:cBhvr>
                                        <p:cTn id="71" dur="1" fill="hold">
                                          <p:stCondLst>
                                            <p:cond delay="0"/>
                                          </p:stCondLst>
                                        </p:cTn>
                                        <p:tgtEl>
                                          <p:spTgt spid="35"/>
                                        </p:tgtEl>
                                        <p:attrNameLst>
                                          <p:attrName>style.visibility</p:attrName>
                                        </p:attrNameLst>
                                      </p:cBhvr>
                                      <p:to>
                                        <p:strVal val="visible"/>
                                      </p:to>
                                    </p:set>
                                    <p:anim calcmode="lin" valueType="num">
                                      <p:cBhvr>
                                        <p:cTn id="72" dur="500" fill="hold"/>
                                        <p:tgtEl>
                                          <p:spTgt spid="35"/>
                                        </p:tgtEl>
                                        <p:attrNameLst>
                                          <p:attrName>ppt_w</p:attrName>
                                        </p:attrNameLst>
                                      </p:cBhvr>
                                      <p:tavLst>
                                        <p:tav tm="0">
                                          <p:val>
                                            <p:fltVal val="0"/>
                                          </p:val>
                                        </p:tav>
                                        <p:tav tm="100000">
                                          <p:val>
                                            <p:strVal val="#ppt_w"/>
                                          </p:val>
                                        </p:tav>
                                      </p:tavLst>
                                    </p:anim>
                                    <p:anim calcmode="lin" valueType="num">
                                      <p:cBhvr>
                                        <p:cTn id="73" dur="500" fill="hold"/>
                                        <p:tgtEl>
                                          <p:spTgt spid="35"/>
                                        </p:tgtEl>
                                        <p:attrNameLst>
                                          <p:attrName>ppt_h</p:attrName>
                                        </p:attrNameLst>
                                      </p:cBhvr>
                                      <p:tavLst>
                                        <p:tav tm="0">
                                          <p:val>
                                            <p:fltVal val="0"/>
                                          </p:val>
                                        </p:tav>
                                        <p:tav tm="100000">
                                          <p:val>
                                            <p:strVal val="#ppt_h"/>
                                          </p:val>
                                        </p:tav>
                                      </p:tavLst>
                                    </p:anim>
                                    <p:animEffect transition="in" filter="fade">
                                      <p:cBhvr>
                                        <p:cTn id="74" dur="500"/>
                                        <p:tgtEl>
                                          <p:spTgt spid="35"/>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41"/>
                                        </p:tgtEl>
                                        <p:attrNameLst>
                                          <p:attrName>style.visibility</p:attrName>
                                        </p:attrNameLst>
                                      </p:cBhvr>
                                      <p:to>
                                        <p:strVal val="visible"/>
                                      </p:to>
                                    </p:set>
                                    <p:anim calcmode="lin" valueType="num">
                                      <p:cBhvr>
                                        <p:cTn id="77" dur="500" fill="hold"/>
                                        <p:tgtEl>
                                          <p:spTgt spid="41"/>
                                        </p:tgtEl>
                                        <p:attrNameLst>
                                          <p:attrName>ppt_w</p:attrName>
                                        </p:attrNameLst>
                                      </p:cBhvr>
                                      <p:tavLst>
                                        <p:tav tm="0">
                                          <p:val>
                                            <p:fltVal val="0"/>
                                          </p:val>
                                        </p:tav>
                                        <p:tav tm="100000">
                                          <p:val>
                                            <p:strVal val="#ppt_w"/>
                                          </p:val>
                                        </p:tav>
                                      </p:tavLst>
                                    </p:anim>
                                    <p:anim calcmode="lin" valueType="num">
                                      <p:cBhvr>
                                        <p:cTn id="78" dur="500" fill="hold"/>
                                        <p:tgtEl>
                                          <p:spTgt spid="41"/>
                                        </p:tgtEl>
                                        <p:attrNameLst>
                                          <p:attrName>ppt_h</p:attrName>
                                        </p:attrNameLst>
                                      </p:cBhvr>
                                      <p:tavLst>
                                        <p:tav tm="0">
                                          <p:val>
                                            <p:fltVal val="0"/>
                                          </p:val>
                                        </p:tav>
                                        <p:tav tm="100000">
                                          <p:val>
                                            <p:strVal val="#ppt_h"/>
                                          </p:val>
                                        </p:tav>
                                      </p:tavLst>
                                    </p:anim>
                                    <p:animEffect transition="in" filter="fade">
                                      <p:cBhvr>
                                        <p:cTn id="79" dur="500"/>
                                        <p:tgtEl>
                                          <p:spTgt spid="41"/>
                                        </p:tgtEl>
                                      </p:cBhvr>
                                    </p:animEffect>
                                  </p:childTnLst>
                                </p:cTn>
                              </p:par>
                              <p:par>
                                <p:cTn id="80" presetID="53" presetClass="entr" presetSubtype="16" fill="hold" grpId="0" nodeType="withEffect">
                                  <p:stCondLst>
                                    <p:cond delay="1500"/>
                                  </p:stCondLst>
                                  <p:childTnLst>
                                    <p:set>
                                      <p:cBhvr>
                                        <p:cTn id="81" dur="1" fill="hold">
                                          <p:stCondLst>
                                            <p:cond delay="0"/>
                                          </p:stCondLst>
                                        </p:cTn>
                                        <p:tgtEl>
                                          <p:spTgt spid="38"/>
                                        </p:tgtEl>
                                        <p:attrNameLst>
                                          <p:attrName>style.visibility</p:attrName>
                                        </p:attrNameLst>
                                      </p:cBhvr>
                                      <p:to>
                                        <p:strVal val="visible"/>
                                      </p:to>
                                    </p:set>
                                    <p:anim calcmode="lin" valueType="num">
                                      <p:cBhvr>
                                        <p:cTn id="82" dur="500" fill="hold"/>
                                        <p:tgtEl>
                                          <p:spTgt spid="38"/>
                                        </p:tgtEl>
                                        <p:attrNameLst>
                                          <p:attrName>ppt_w</p:attrName>
                                        </p:attrNameLst>
                                      </p:cBhvr>
                                      <p:tavLst>
                                        <p:tav tm="0">
                                          <p:val>
                                            <p:fltVal val="0"/>
                                          </p:val>
                                        </p:tav>
                                        <p:tav tm="100000">
                                          <p:val>
                                            <p:strVal val="#ppt_w"/>
                                          </p:val>
                                        </p:tav>
                                      </p:tavLst>
                                    </p:anim>
                                    <p:anim calcmode="lin" valueType="num">
                                      <p:cBhvr>
                                        <p:cTn id="83" dur="500" fill="hold"/>
                                        <p:tgtEl>
                                          <p:spTgt spid="38"/>
                                        </p:tgtEl>
                                        <p:attrNameLst>
                                          <p:attrName>ppt_h</p:attrName>
                                        </p:attrNameLst>
                                      </p:cBhvr>
                                      <p:tavLst>
                                        <p:tav tm="0">
                                          <p:val>
                                            <p:fltVal val="0"/>
                                          </p:val>
                                        </p:tav>
                                        <p:tav tm="100000">
                                          <p:val>
                                            <p:strVal val="#ppt_h"/>
                                          </p:val>
                                        </p:tav>
                                      </p:tavLst>
                                    </p:anim>
                                    <p:animEffect transition="in" filter="fade">
                                      <p:cBhvr>
                                        <p:cTn id="84" dur="500"/>
                                        <p:tgtEl>
                                          <p:spTgt spid="38"/>
                                        </p:tgtEl>
                                      </p:cBhvr>
                                    </p:animEffect>
                                  </p:childTnLst>
                                </p:cTn>
                              </p:par>
                              <p:par>
                                <p:cTn id="85" presetID="53" presetClass="entr" presetSubtype="16" fill="hold" grpId="0" nodeType="withEffect">
                                  <p:stCondLst>
                                    <p:cond delay="1500"/>
                                  </p:stCondLst>
                                  <p:childTnLst>
                                    <p:set>
                                      <p:cBhvr>
                                        <p:cTn id="86" dur="1" fill="hold">
                                          <p:stCondLst>
                                            <p:cond delay="0"/>
                                          </p:stCondLst>
                                        </p:cTn>
                                        <p:tgtEl>
                                          <p:spTgt spid="39"/>
                                        </p:tgtEl>
                                        <p:attrNameLst>
                                          <p:attrName>style.visibility</p:attrName>
                                        </p:attrNameLst>
                                      </p:cBhvr>
                                      <p:to>
                                        <p:strVal val="visible"/>
                                      </p:to>
                                    </p:set>
                                    <p:anim calcmode="lin" valueType="num">
                                      <p:cBhvr>
                                        <p:cTn id="87" dur="500" fill="hold"/>
                                        <p:tgtEl>
                                          <p:spTgt spid="39"/>
                                        </p:tgtEl>
                                        <p:attrNameLst>
                                          <p:attrName>ppt_w</p:attrName>
                                        </p:attrNameLst>
                                      </p:cBhvr>
                                      <p:tavLst>
                                        <p:tav tm="0">
                                          <p:val>
                                            <p:fltVal val="0"/>
                                          </p:val>
                                        </p:tav>
                                        <p:tav tm="100000">
                                          <p:val>
                                            <p:strVal val="#ppt_w"/>
                                          </p:val>
                                        </p:tav>
                                      </p:tavLst>
                                    </p:anim>
                                    <p:anim calcmode="lin" valueType="num">
                                      <p:cBhvr>
                                        <p:cTn id="88" dur="500" fill="hold"/>
                                        <p:tgtEl>
                                          <p:spTgt spid="39"/>
                                        </p:tgtEl>
                                        <p:attrNameLst>
                                          <p:attrName>ppt_h</p:attrName>
                                        </p:attrNameLst>
                                      </p:cBhvr>
                                      <p:tavLst>
                                        <p:tav tm="0">
                                          <p:val>
                                            <p:fltVal val="0"/>
                                          </p:val>
                                        </p:tav>
                                        <p:tav tm="100000">
                                          <p:val>
                                            <p:strVal val="#ppt_h"/>
                                          </p:val>
                                        </p:tav>
                                      </p:tavLst>
                                    </p:anim>
                                    <p:animEffect transition="in" filter="fade">
                                      <p:cBhvr>
                                        <p:cTn id="89" dur="500"/>
                                        <p:tgtEl>
                                          <p:spTgt spid="39"/>
                                        </p:tgtEl>
                                      </p:cBhvr>
                                    </p:animEffect>
                                  </p:childTnLst>
                                </p:cTn>
                              </p:par>
                              <p:par>
                                <p:cTn id="90" presetID="53" presetClass="entr" presetSubtype="16" fill="hold" grpId="0" nodeType="withEffect">
                                  <p:stCondLst>
                                    <p:cond delay="1500"/>
                                  </p:stCondLst>
                                  <p:childTnLst>
                                    <p:set>
                                      <p:cBhvr>
                                        <p:cTn id="91" dur="1" fill="hold">
                                          <p:stCondLst>
                                            <p:cond delay="0"/>
                                          </p:stCondLst>
                                        </p:cTn>
                                        <p:tgtEl>
                                          <p:spTgt spid="37"/>
                                        </p:tgtEl>
                                        <p:attrNameLst>
                                          <p:attrName>style.visibility</p:attrName>
                                        </p:attrNameLst>
                                      </p:cBhvr>
                                      <p:to>
                                        <p:strVal val="visible"/>
                                      </p:to>
                                    </p:set>
                                    <p:anim calcmode="lin" valueType="num">
                                      <p:cBhvr>
                                        <p:cTn id="92" dur="500" fill="hold"/>
                                        <p:tgtEl>
                                          <p:spTgt spid="37"/>
                                        </p:tgtEl>
                                        <p:attrNameLst>
                                          <p:attrName>ppt_w</p:attrName>
                                        </p:attrNameLst>
                                      </p:cBhvr>
                                      <p:tavLst>
                                        <p:tav tm="0">
                                          <p:val>
                                            <p:fltVal val="0"/>
                                          </p:val>
                                        </p:tav>
                                        <p:tav tm="100000">
                                          <p:val>
                                            <p:strVal val="#ppt_w"/>
                                          </p:val>
                                        </p:tav>
                                      </p:tavLst>
                                    </p:anim>
                                    <p:anim calcmode="lin" valueType="num">
                                      <p:cBhvr>
                                        <p:cTn id="93" dur="500" fill="hold"/>
                                        <p:tgtEl>
                                          <p:spTgt spid="37"/>
                                        </p:tgtEl>
                                        <p:attrNameLst>
                                          <p:attrName>ppt_h</p:attrName>
                                        </p:attrNameLst>
                                      </p:cBhvr>
                                      <p:tavLst>
                                        <p:tav tm="0">
                                          <p:val>
                                            <p:fltVal val="0"/>
                                          </p:val>
                                        </p:tav>
                                        <p:tav tm="100000">
                                          <p:val>
                                            <p:strVal val="#ppt_h"/>
                                          </p:val>
                                        </p:tav>
                                      </p:tavLst>
                                    </p:anim>
                                    <p:animEffect transition="in" filter="fade">
                                      <p:cBhvr>
                                        <p:cTn id="94" dur="500"/>
                                        <p:tgtEl>
                                          <p:spTgt spid="37"/>
                                        </p:tgtEl>
                                      </p:cBhvr>
                                    </p:animEffect>
                                  </p:childTnLst>
                                </p:cTn>
                              </p:par>
                              <p:par>
                                <p:cTn id="95" presetID="53" presetClass="entr" presetSubtype="16" fill="hold" grpId="0" nodeType="withEffect">
                                  <p:stCondLst>
                                    <p:cond delay="1500"/>
                                  </p:stCondLst>
                                  <p:childTnLst>
                                    <p:set>
                                      <p:cBhvr>
                                        <p:cTn id="96" dur="1" fill="hold">
                                          <p:stCondLst>
                                            <p:cond delay="0"/>
                                          </p:stCondLst>
                                        </p:cTn>
                                        <p:tgtEl>
                                          <p:spTgt spid="42"/>
                                        </p:tgtEl>
                                        <p:attrNameLst>
                                          <p:attrName>style.visibility</p:attrName>
                                        </p:attrNameLst>
                                      </p:cBhvr>
                                      <p:to>
                                        <p:strVal val="visible"/>
                                      </p:to>
                                    </p:set>
                                    <p:anim calcmode="lin" valueType="num">
                                      <p:cBhvr>
                                        <p:cTn id="97" dur="500" fill="hold"/>
                                        <p:tgtEl>
                                          <p:spTgt spid="42"/>
                                        </p:tgtEl>
                                        <p:attrNameLst>
                                          <p:attrName>ppt_w</p:attrName>
                                        </p:attrNameLst>
                                      </p:cBhvr>
                                      <p:tavLst>
                                        <p:tav tm="0">
                                          <p:val>
                                            <p:fltVal val="0"/>
                                          </p:val>
                                        </p:tav>
                                        <p:tav tm="100000">
                                          <p:val>
                                            <p:strVal val="#ppt_w"/>
                                          </p:val>
                                        </p:tav>
                                      </p:tavLst>
                                    </p:anim>
                                    <p:anim calcmode="lin" valueType="num">
                                      <p:cBhvr>
                                        <p:cTn id="98" dur="500" fill="hold"/>
                                        <p:tgtEl>
                                          <p:spTgt spid="42"/>
                                        </p:tgtEl>
                                        <p:attrNameLst>
                                          <p:attrName>ppt_h</p:attrName>
                                        </p:attrNameLst>
                                      </p:cBhvr>
                                      <p:tavLst>
                                        <p:tav tm="0">
                                          <p:val>
                                            <p:fltVal val="0"/>
                                          </p:val>
                                        </p:tav>
                                        <p:tav tm="100000">
                                          <p:val>
                                            <p:strVal val="#ppt_h"/>
                                          </p:val>
                                        </p:tav>
                                      </p:tavLst>
                                    </p:anim>
                                    <p:animEffect transition="in" filter="fade">
                                      <p:cBhvr>
                                        <p:cTn id="99" dur="500"/>
                                        <p:tgtEl>
                                          <p:spTgt spid="42"/>
                                        </p:tgtEl>
                                      </p:cBhvr>
                                    </p:animEffect>
                                  </p:childTnLst>
                                </p:cTn>
                              </p:par>
                            </p:childTnLst>
                          </p:cTn>
                        </p:par>
                        <p:par>
                          <p:cTn id="100" fill="hold">
                            <p:stCondLst>
                              <p:cond delay="1000"/>
                            </p:stCondLst>
                            <p:childTnLst>
                              <p:par>
                                <p:cTn id="101" presetID="22" presetClass="entr" presetSubtype="4" fill="hold"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wipe(down)">
                                      <p:cBhvr>
                                        <p:cTn id="103" dur="500"/>
                                        <p:tgtEl>
                                          <p:spTgt spid="46"/>
                                        </p:tgtEl>
                                      </p:cBhvr>
                                    </p:animEffect>
                                  </p:childTnLst>
                                </p:cTn>
                              </p:par>
                            </p:childTnLst>
                          </p:cTn>
                        </p:par>
                        <p:par>
                          <p:cTn id="104" fill="hold">
                            <p:stCondLst>
                              <p:cond delay="1500"/>
                            </p:stCondLst>
                            <p:childTnLst>
                              <p:par>
                                <p:cTn id="105" presetID="22" presetClass="entr" presetSubtype="8" fill="hold" grpId="0" nodeType="afterEffect">
                                  <p:stCondLst>
                                    <p:cond delay="0"/>
                                  </p:stCondLst>
                                  <p:childTnLst>
                                    <p:set>
                                      <p:cBhvr>
                                        <p:cTn id="106" dur="1" fill="hold">
                                          <p:stCondLst>
                                            <p:cond delay="0"/>
                                          </p:stCondLst>
                                        </p:cTn>
                                        <p:tgtEl>
                                          <p:spTgt spid="44"/>
                                        </p:tgtEl>
                                        <p:attrNameLst>
                                          <p:attrName>style.visibility</p:attrName>
                                        </p:attrNameLst>
                                      </p:cBhvr>
                                      <p:to>
                                        <p:strVal val="visible"/>
                                      </p:to>
                                    </p:set>
                                    <p:animEffect transition="in" filter="wipe(left)">
                                      <p:cBhvr>
                                        <p:cTn id="107" dur="500"/>
                                        <p:tgtEl>
                                          <p:spTgt spid="44"/>
                                        </p:tgtEl>
                                      </p:cBhvr>
                                    </p:animEffect>
                                  </p:childTnLst>
                                </p:cTn>
                              </p:par>
                            </p:childTnLst>
                          </p:cTn>
                        </p:par>
                        <p:par>
                          <p:cTn id="108" fill="hold">
                            <p:stCondLst>
                              <p:cond delay="2000"/>
                            </p:stCondLst>
                            <p:childTnLst>
                              <p:par>
                                <p:cTn id="109" presetID="53" presetClass="entr" presetSubtype="16" fill="hold" grpId="0" nodeType="afterEffect">
                                  <p:stCondLst>
                                    <p:cond delay="0"/>
                                  </p:stCondLst>
                                  <p:childTnLst>
                                    <p:set>
                                      <p:cBhvr>
                                        <p:cTn id="110" dur="1" fill="hold">
                                          <p:stCondLst>
                                            <p:cond delay="0"/>
                                          </p:stCondLst>
                                        </p:cTn>
                                        <p:tgtEl>
                                          <p:spTgt spid="60"/>
                                        </p:tgtEl>
                                        <p:attrNameLst>
                                          <p:attrName>style.visibility</p:attrName>
                                        </p:attrNameLst>
                                      </p:cBhvr>
                                      <p:to>
                                        <p:strVal val="visible"/>
                                      </p:to>
                                    </p:set>
                                    <p:anim calcmode="lin" valueType="num">
                                      <p:cBhvr>
                                        <p:cTn id="111" dur="500" fill="hold"/>
                                        <p:tgtEl>
                                          <p:spTgt spid="60"/>
                                        </p:tgtEl>
                                        <p:attrNameLst>
                                          <p:attrName>ppt_w</p:attrName>
                                        </p:attrNameLst>
                                      </p:cBhvr>
                                      <p:tavLst>
                                        <p:tav tm="0">
                                          <p:val>
                                            <p:fltVal val="0"/>
                                          </p:val>
                                        </p:tav>
                                        <p:tav tm="100000">
                                          <p:val>
                                            <p:strVal val="#ppt_w"/>
                                          </p:val>
                                        </p:tav>
                                      </p:tavLst>
                                    </p:anim>
                                    <p:anim calcmode="lin" valueType="num">
                                      <p:cBhvr>
                                        <p:cTn id="112" dur="500" fill="hold"/>
                                        <p:tgtEl>
                                          <p:spTgt spid="60"/>
                                        </p:tgtEl>
                                        <p:attrNameLst>
                                          <p:attrName>ppt_h</p:attrName>
                                        </p:attrNameLst>
                                      </p:cBhvr>
                                      <p:tavLst>
                                        <p:tav tm="0">
                                          <p:val>
                                            <p:fltVal val="0"/>
                                          </p:val>
                                        </p:tav>
                                        <p:tav tm="100000">
                                          <p:val>
                                            <p:strVal val="#ppt_h"/>
                                          </p:val>
                                        </p:tav>
                                      </p:tavLst>
                                    </p:anim>
                                    <p:animEffect transition="in" filter="fade">
                                      <p:cBhvr>
                                        <p:cTn id="113" dur="500"/>
                                        <p:tgtEl>
                                          <p:spTgt spid="60"/>
                                        </p:tgtEl>
                                      </p:cBhvr>
                                    </p:animEffect>
                                  </p:childTnLst>
                                </p:cTn>
                              </p:par>
                            </p:childTnLst>
                          </p:cTn>
                        </p:par>
                        <p:par>
                          <p:cTn id="114" fill="hold">
                            <p:stCondLst>
                              <p:cond delay="2500"/>
                            </p:stCondLst>
                            <p:childTnLst>
                              <p:par>
                                <p:cTn id="115" presetID="22" presetClass="entr" presetSubtype="4" fill="hold" nodeType="afterEffect">
                                  <p:stCondLst>
                                    <p:cond delay="0"/>
                                  </p:stCondLst>
                                  <p:childTnLst>
                                    <p:set>
                                      <p:cBhvr>
                                        <p:cTn id="116" dur="1" fill="hold">
                                          <p:stCondLst>
                                            <p:cond delay="0"/>
                                          </p:stCondLst>
                                        </p:cTn>
                                        <p:tgtEl>
                                          <p:spTgt spid="96"/>
                                        </p:tgtEl>
                                        <p:attrNameLst>
                                          <p:attrName>style.visibility</p:attrName>
                                        </p:attrNameLst>
                                      </p:cBhvr>
                                      <p:to>
                                        <p:strVal val="visible"/>
                                      </p:to>
                                    </p:set>
                                    <p:animEffect transition="in" filter="wipe(down)">
                                      <p:cBhvr>
                                        <p:cTn id="117" dur="500"/>
                                        <p:tgtEl>
                                          <p:spTgt spid="96"/>
                                        </p:tgtEl>
                                      </p:cBhvr>
                                    </p:animEffect>
                                  </p:childTnLst>
                                </p:cTn>
                              </p:par>
                            </p:childTnLst>
                          </p:cTn>
                        </p:par>
                        <p:par>
                          <p:cTn id="118" fill="hold">
                            <p:stCondLst>
                              <p:cond delay="3000"/>
                            </p:stCondLst>
                            <p:childTnLst>
                              <p:par>
                                <p:cTn id="119" presetID="22" presetClass="entr" presetSubtype="8" fill="hold" grpId="0" nodeType="afterEffect">
                                  <p:stCondLst>
                                    <p:cond delay="0"/>
                                  </p:stCondLst>
                                  <p:childTnLst>
                                    <p:set>
                                      <p:cBhvr>
                                        <p:cTn id="120" dur="1" fill="hold">
                                          <p:stCondLst>
                                            <p:cond delay="0"/>
                                          </p:stCondLst>
                                        </p:cTn>
                                        <p:tgtEl>
                                          <p:spTgt spid="95"/>
                                        </p:tgtEl>
                                        <p:attrNameLst>
                                          <p:attrName>style.visibility</p:attrName>
                                        </p:attrNameLst>
                                      </p:cBhvr>
                                      <p:to>
                                        <p:strVal val="visible"/>
                                      </p:to>
                                    </p:set>
                                    <p:animEffect transition="in" filter="wipe(left)">
                                      <p:cBhvr>
                                        <p:cTn id="121" dur="500"/>
                                        <p:tgtEl>
                                          <p:spTgt spid="95"/>
                                        </p:tgtEl>
                                      </p:cBhvr>
                                    </p:animEffect>
                                  </p:childTnLst>
                                </p:cTn>
                              </p:par>
                            </p:childTnLst>
                          </p:cTn>
                        </p:par>
                        <p:par>
                          <p:cTn id="122" fill="hold">
                            <p:stCondLst>
                              <p:cond delay="3500"/>
                            </p:stCondLst>
                            <p:childTnLst>
                              <p:par>
                                <p:cTn id="123" presetID="53" presetClass="entr" presetSubtype="16" fill="hold" grpId="0" nodeType="afterEffect">
                                  <p:stCondLst>
                                    <p:cond delay="0"/>
                                  </p:stCondLst>
                                  <p:childTnLst>
                                    <p:set>
                                      <p:cBhvr>
                                        <p:cTn id="124" dur="1" fill="hold">
                                          <p:stCondLst>
                                            <p:cond delay="0"/>
                                          </p:stCondLst>
                                        </p:cTn>
                                        <p:tgtEl>
                                          <p:spTgt spid="99"/>
                                        </p:tgtEl>
                                        <p:attrNameLst>
                                          <p:attrName>style.visibility</p:attrName>
                                        </p:attrNameLst>
                                      </p:cBhvr>
                                      <p:to>
                                        <p:strVal val="visible"/>
                                      </p:to>
                                    </p:set>
                                    <p:anim calcmode="lin" valueType="num">
                                      <p:cBhvr>
                                        <p:cTn id="125" dur="500" fill="hold"/>
                                        <p:tgtEl>
                                          <p:spTgt spid="99"/>
                                        </p:tgtEl>
                                        <p:attrNameLst>
                                          <p:attrName>ppt_w</p:attrName>
                                        </p:attrNameLst>
                                      </p:cBhvr>
                                      <p:tavLst>
                                        <p:tav tm="0">
                                          <p:val>
                                            <p:fltVal val="0"/>
                                          </p:val>
                                        </p:tav>
                                        <p:tav tm="100000">
                                          <p:val>
                                            <p:strVal val="#ppt_w"/>
                                          </p:val>
                                        </p:tav>
                                      </p:tavLst>
                                    </p:anim>
                                    <p:anim calcmode="lin" valueType="num">
                                      <p:cBhvr>
                                        <p:cTn id="126" dur="500" fill="hold"/>
                                        <p:tgtEl>
                                          <p:spTgt spid="99"/>
                                        </p:tgtEl>
                                        <p:attrNameLst>
                                          <p:attrName>ppt_h</p:attrName>
                                        </p:attrNameLst>
                                      </p:cBhvr>
                                      <p:tavLst>
                                        <p:tav tm="0">
                                          <p:val>
                                            <p:fltVal val="0"/>
                                          </p:val>
                                        </p:tav>
                                        <p:tav tm="100000">
                                          <p:val>
                                            <p:strVal val="#ppt_h"/>
                                          </p:val>
                                        </p:tav>
                                      </p:tavLst>
                                    </p:anim>
                                    <p:animEffect transition="in" filter="fade">
                                      <p:cBhvr>
                                        <p:cTn id="127" dur="500"/>
                                        <p:tgtEl>
                                          <p:spTgt spid="99"/>
                                        </p:tgtEl>
                                      </p:cBhvr>
                                    </p:animEffect>
                                  </p:childTnLst>
                                </p:cTn>
                              </p:par>
                            </p:childTnLst>
                          </p:cTn>
                        </p:par>
                        <p:par>
                          <p:cTn id="128" fill="hold">
                            <p:stCondLst>
                              <p:cond delay="4000"/>
                            </p:stCondLst>
                            <p:childTnLst>
                              <p:par>
                                <p:cTn id="129" presetID="22" presetClass="entr" presetSubtype="4" fill="hold" nodeType="afterEffect">
                                  <p:stCondLst>
                                    <p:cond delay="0"/>
                                  </p:stCondLst>
                                  <p:childTnLst>
                                    <p:set>
                                      <p:cBhvr>
                                        <p:cTn id="130" dur="1" fill="hold">
                                          <p:stCondLst>
                                            <p:cond delay="0"/>
                                          </p:stCondLst>
                                        </p:cTn>
                                        <p:tgtEl>
                                          <p:spTgt spid="101"/>
                                        </p:tgtEl>
                                        <p:attrNameLst>
                                          <p:attrName>style.visibility</p:attrName>
                                        </p:attrNameLst>
                                      </p:cBhvr>
                                      <p:to>
                                        <p:strVal val="visible"/>
                                      </p:to>
                                    </p:set>
                                    <p:animEffect transition="in" filter="wipe(down)">
                                      <p:cBhvr>
                                        <p:cTn id="131" dur="500"/>
                                        <p:tgtEl>
                                          <p:spTgt spid="101"/>
                                        </p:tgtEl>
                                      </p:cBhvr>
                                    </p:animEffect>
                                  </p:childTnLst>
                                </p:cTn>
                              </p:par>
                            </p:childTnLst>
                          </p:cTn>
                        </p:par>
                        <p:par>
                          <p:cTn id="132" fill="hold">
                            <p:stCondLst>
                              <p:cond delay="4500"/>
                            </p:stCondLst>
                            <p:childTnLst>
                              <p:par>
                                <p:cTn id="133" presetID="22" presetClass="entr" presetSubtype="8" fill="hold" grpId="0" nodeType="afterEffect">
                                  <p:stCondLst>
                                    <p:cond delay="0"/>
                                  </p:stCondLst>
                                  <p:childTnLst>
                                    <p:set>
                                      <p:cBhvr>
                                        <p:cTn id="134" dur="1" fill="hold">
                                          <p:stCondLst>
                                            <p:cond delay="0"/>
                                          </p:stCondLst>
                                        </p:cTn>
                                        <p:tgtEl>
                                          <p:spTgt spid="100"/>
                                        </p:tgtEl>
                                        <p:attrNameLst>
                                          <p:attrName>style.visibility</p:attrName>
                                        </p:attrNameLst>
                                      </p:cBhvr>
                                      <p:to>
                                        <p:strVal val="visible"/>
                                      </p:to>
                                    </p:set>
                                    <p:animEffect transition="in" filter="wipe(left)">
                                      <p:cBhvr>
                                        <p:cTn id="135" dur="500"/>
                                        <p:tgtEl>
                                          <p:spTgt spid="100"/>
                                        </p:tgtEl>
                                      </p:cBhvr>
                                    </p:animEffect>
                                  </p:childTnLst>
                                </p:cTn>
                              </p:par>
                            </p:childTnLst>
                          </p:cTn>
                        </p:par>
                        <p:par>
                          <p:cTn id="136" fill="hold">
                            <p:stCondLst>
                              <p:cond delay="5000"/>
                            </p:stCondLst>
                            <p:childTnLst>
                              <p:par>
                                <p:cTn id="137" presetID="53" presetClass="entr" presetSubtype="16" fill="hold" grpId="0" nodeType="afterEffect">
                                  <p:stCondLst>
                                    <p:cond delay="0"/>
                                  </p:stCondLst>
                                  <p:childTnLst>
                                    <p:set>
                                      <p:cBhvr>
                                        <p:cTn id="138" dur="1" fill="hold">
                                          <p:stCondLst>
                                            <p:cond delay="0"/>
                                          </p:stCondLst>
                                        </p:cTn>
                                        <p:tgtEl>
                                          <p:spTgt spid="104"/>
                                        </p:tgtEl>
                                        <p:attrNameLst>
                                          <p:attrName>style.visibility</p:attrName>
                                        </p:attrNameLst>
                                      </p:cBhvr>
                                      <p:to>
                                        <p:strVal val="visible"/>
                                      </p:to>
                                    </p:set>
                                    <p:anim calcmode="lin" valueType="num">
                                      <p:cBhvr>
                                        <p:cTn id="139" dur="500" fill="hold"/>
                                        <p:tgtEl>
                                          <p:spTgt spid="104"/>
                                        </p:tgtEl>
                                        <p:attrNameLst>
                                          <p:attrName>ppt_w</p:attrName>
                                        </p:attrNameLst>
                                      </p:cBhvr>
                                      <p:tavLst>
                                        <p:tav tm="0">
                                          <p:val>
                                            <p:fltVal val="0"/>
                                          </p:val>
                                        </p:tav>
                                        <p:tav tm="100000">
                                          <p:val>
                                            <p:strVal val="#ppt_w"/>
                                          </p:val>
                                        </p:tav>
                                      </p:tavLst>
                                    </p:anim>
                                    <p:anim calcmode="lin" valueType="num">
                                      <p:cBhvr>
                                        <p:cTn id="140" dur="500" fill="hold"/>
                                        <p:tgtEl>
                                          <p:spTgt spid="104"/>
                                        </p:tgtEl>
                                        <p:attrNameLst>
                                          <p:attrName>ppt_h</p:attrName>
                                        </p:attrNameLst>
                                      </p:cBhvr>
                                      <p:tavLst>
                                        <p:tav tm="0">
                                          <p:val>
                                            <p:fltVal val="0"/>
                                          </p:val>
                                        </p:tav>
                                        <p:tav tm="100000">
                                          <p:val>
                                            <p:strVal val="#ppt_h"/>
                                          </p:val>
                                        </p:tav>
                                      </p:tavLst>
                                    </p:anim>
                                    <p:animEffect transition="in" filter="fade">
                                      <p:cBhvr>
                                        <p:cTn id="14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P spid="10" grpId="0" bldLvl="0" animBg="1"/>
      <p:bldP spid="11" grpId="0" bldLvl="0" animBg="1"/>
      <p:bldP spid="12" grpId="0" bldLvl="0" animBg="1"/>
      <p:bldP spid="13" grpId="0" bldLvl="0" animBg="1"/>
      <p:bldP spid="14" grpId="0" bldLvl="0" animBg="1"/>
      <p:bldP spid="23" grpId="0" bldLvl="0" animBg="1"/>
      <p:bldP spid="24" grpId="0" bldLvl="0" animBg="1"/>
      <p:bldP spid="25" grpId="0" bldLvl="0" animBg="1"/>
      <p:bldP spid="26" grpId="0" bldLvl="0" animBg="1"/>
      <p:bldP spid="27" grpId="0" bldLvl="0" animBg="1"/>
      <p:bldP spid="29" grpId="0" bldLvl="0" animBg="1"/>
      <p:bldP spid="30" grpId="0" bldLvl="0" animBg="1"/>
      <p:bldP spid="31" grpId="0" bldLvl="0" animBg="1"/>
      <p:bldP spid="32" grpId="0" bldLvl="0" animBg="1"/>
      <p:bldP spid="33" grpId="0" bldLvl="0" animBg="1"/>
      <p:bldP spid="34" grpId="0"/>
      <p:bldP spid="35" grpId="0"/>
      <p:bldP spid="36" grpId="0"/>
      <p:bldP spid="37" grpId="0"/>
      <p:bldP spid="38" grpId="0"/>
      <p:bldP spid="39" grpId="0"/>
      <p:bldP spid="40" grpId="0"/>
      <p:bldP spid="41" grpId="0"/>
      <p:bldP spid="42" grpId="0"/>
      <p:bldP spid="44" grpId="0" bldLvl="0" animBg="1"/>
      <p:bldP spid="60" grpId="0"/>
      <p:bldP spid="95" grpId="0" bldLvl="0" animBg="1"/>
      <p:bldP spid="99" grpId="0"/>
      <p:bldP spid="100" grpId="0" bldLvl="0" animBg="1"/>
      <p:bldP spid="10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27" name="Group 10"/>
          <p:cNvGrpSpPr/>
          <p:nvPr/>
        </p:nvGrpSpPr>
        <p:grpSpPr bwMode="auto">
          <a:xfrm>
            <a:off x="1893700" y="3580938"/>
            <a:ext cx="2561996" cy="1289349"/>
            <a:chOff x="0" y="0"/>
            <a:chExt cx="3194" cy="1624"/>
          </a:xfrm>
        </p:grpSpPr>
        <p:sp>
          <p:nvSpPr>
            <p:cNvPr id="28" name="Rectangle 1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65835" fontAlgn="base">
                <a:lnSpc>
                  <a:spcPct val="90000"/>
                </a:lnSpc>
                <a:spcBef>
                  <a:spcPct val="0"/>
                </a:spcBef>
                <a:spcAft>
                  <a:spcPct val="0"/>
                </a:spcAft>
              </a:pPr>
              <a:r>
                <a:rPr lang="zh-CN" altLang="en-US" sz="1700" dirty="0">
                  <a:solidFill>
                    <a:srgbClr val="000000"/>
                  </a:solidFill>
                  <a:latin typeface="微软雅黑" panose="020B0503020204020204" charset="-122"/>
                  <a:ea typeface="微软雅黑" panose="020B0503020204020204" charset="-122"/>
                  <a:cs typeface="Lato Regular" charset="0"/>
                  <a:sym typeface="Lato Regular" charset="0"/>
                </a:rPr>
                <a:t>单击此处添加标题</a:t>
              </a:r>
              <a:endParaRPr lang="en-US" sz="1700" dirty="0">
                <a:solidFill>
                  <a:srgbClr val="000000"/>
                </a:solidFill>
                <a:latin typeface="微软雅黑" panose="020B0503020204020204" charset="-122"/>
                <a:ea typeface="微软雅黑" panose="020B0503020204020204" charset="-122"/>
                <a:cs typeface="Lato Regular" charset="0"/>
                <a:sym typeface="Lato Regular" charset="0"/>
              </a:endParaRPr>
            </a:p>
          </p:txBody>
        </p:sp>
        <p:sp>
          <p:nvSpPr>
            <p:cNvPr id="29" name="Rectangle 12"/>
            <p:cNvSpPr/>
            <p:nvPr/>
          </p:nvSpPr>
          <p:spPr bwMode="auto">
            <a:xfrm>
              <a:off x="0" y="416"/>
              <a:ext cx="3194"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30000"/>
                </a:lnSpc>
                <a:spcBef>
                  <a:spcPct val="0"/>
                </a:spcBef>
              </a:pPr>
              <a:r>
                <a:rPr lang="zh-CN" altLang="en-US" sz="1600" dirty="0">
                  <a:latin typeface="微软雅黑" panose="020B0503020204020204" charset="-122"/>
                  <a:ea typeface="微软雅黑" panose="020B0503020204020204" charset="-122"/>
                  <a:sym typeface="方正兰亭黑_GBK" panose="02000000000000000000" pitchFamily="2" charset="-122"/>
                </a:rPr>
                <a:t>单击此处添加文字阐述，添加简短问题说明文字，具体说明文字在此处添加此处。</a:t>
              </a:r>
            </a:p>
          </p:txBody>
        </p:sp>
      </p:grpSp>
      <p:grpSp>
        <p:nvGrpSpPr>
          <p:cNvPr id="30" name="Group 13"/>
          <p:cNvGrpSpPr/>
          <p:nvPr/>
        </p:nvGrpSpPr>
        <p:grpSpPr bwMode="auto">
          <a:xfrm>
            <a:off x="1215901" y="3563936"/>
            <a:ext cx="469246" cy="463658"/>
            <a:chOff x="0" y="0"/>
            <a:chExt cx="584" cy="584"/>
          </a:xfrm>
        </p:grpSpPr>
        <p:sp>
          <p:nvSpPr>
            <p:cNvPr id="31" name="Oval 14"/>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lgn="ctr" defTabSz="965835" fontAlgn="base">
                <a:spcBef>
                  <a:spcPct val="0"/>
                </a:spcBef>
                <a:spcAft>
                  <a:spcPct val="0"/>
                </a:spcAft>
                <a:defRPr/>
              </a:pPr>
              <a:endParaRPr lang="en-US" sz="2900" kern="0">
                <a:solidFill>
                  <a:srgbClr val="000000"/>
                </a:solidFill>
                <a:latin typeface="微软雅黑" panose="020B0503020204020204" charset="-122"/>
                <a:ea typeface="微软雅黑" panose="020B0503020204020204" charset="-122"/>
                <a:sym typeface="Gill Sans" charset="0"/>
              </a:endParaRPr>
            </a:p>
          </p:txBody>
        </p:sp>
        <p:sp>
          <p:nvSpPr>
            <p:cNvPr id="32" name="Rectangle 15"/>
            <p:cNvSpPr/>
            <p:nvPr/>
          </p:nvSpPr>
          <p:spPr bwMode="auto">
            <a:xfrm>
              <a:off x="0" y="0"/>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defTabSz="965835" fontAlgn="base">
                <a:spcBef>
                  <a:spcPct val="0"/>
                </a:spcBef>
                <a:spcAft>
                  <a:spcPct val="0"/>
                </a:spcAft>
                <a:defRPr/>
              </a:pPr>
              <a:r>
                <a:rPr lang="en-US" sz="2300" kern="0" dirty="0">
                  <a:solidFill>
                    <a:srgbClr val="FFFFFF"/>
                  </a:solidFill>
                  <a:latin typeface="微软雅黑" panose="020B0503020204020204" charset="-122"/>
                  <a:ea typeface="微软雅黑" panose="020B0503020204020204" charset="-122"/>
                  <a:cs typeface="Lato Light" charset="0"/>
                  <a:sym typeface="Lato Light" charset="0"/>
                </a:rPr>
                <a:t>1</a:t>
              </a:r>
            </a:p>
          </p:txBody>
        </p:sp>
      </p:grpSp>
      <p:grpSp>
        <p:nvGrpSpPr>
          <p:cNvPr id="33" name="Group 4"/>
          <p:cNvGrpSpPr/>
          <p:nvPr/>
        </p:nvGrpSpPr>
        <p:grpSpPr>
          <a:xfrm>
            <a:off x="1065203" y="2995440"/>
            <a:ext cx="9896449" cy="284581"/>
            <a:chOff x="899592" y="2852807"/>
            <a:chExt cx="7344815" cy="213386"/>
          </a:xfrm>
          <a:gradFill>
            <a:gsLst>
              <a:gs pos="0">
                <a:srgbClr val="E30000"/>
              </a:gs>
              <a:gs pos="100000">
                <a:srgbClr val="760303"/>
              </a:gs>
            </a:gsLst>
            <a:lin ang="13800000" scaled="0"/>
          </a:gradFill>
        </p:grpSpPr>
        <p:sp>
          <p:nvSpPr>
            <p:cNvPr id="34" name="Rectangle 61"/>
            <p:cNvSpPr/>
            <p:nvPr/>
          </p:nvSpPr>
          <p:spPr bwMode="auto">
            <a:xfrm>
              <a:off x="899592" y="2852807"/>
              <a:ext cx="7344815" cy="32031"/>
            </a:xfrm>
            <a:prstGeom prst="rect">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35" name="Flowchart: Merge 3"/>
            <p:cNvSpPr/>
            <p:nvPr/>
          </p:nvSpPr>
          <p:spPr bwMode="auto">
            <a:xfrm>
              <a:off x="1099027" y="2874792"/>
              <a:ext cx="210541" cy="191401"/>
            </a:xfrm>
            <a:prstGeom prst="flowChartMerge">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36" name="Flowchart: Merge 64"/>
            <p:cNvSpPr/>
            <p:nvPr/>
          </p:nvSpPr>
          <p:spPr bwMode="auto">
            <a:xfrm>
              <a:off x="3708663" y="2874792"/>
              <a:ext cx="210541" cy="191401"/>
            </a:xfrm>
            <a:prstGeom prst="flowChartMerge">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37" name="Flowchart: Merge 65"/>
            <p:cNvSpPr/>
            <p:nvPr/>
          </p:nvSpPr>
          <p:spPr bwMode="auto">
            <a:xfrm>
              <a:off x="6174461" y="2874792"/>
              <a:ext cx="210541" cy="191401"/>
            </a:xfrm>
            <a:prstGeom prst="flowChartMerge">
              <a:avLst/>
            </a:prstGeom>
            <a:grp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grpSp>
      <p:grpSp>
        <p:nvGrpSpPr>
          <p:cNvPr id="38" name="Group 10"/>
          <p:cNvGrpSpPr/>
          <p:nvPr/>
        </p:nvGrpSpPr>
        <p:grpSpPr bwMode="auto">
          <a:xfrm>
            <a:off x="5435184" y="3580938"/>
            <a:ext cx="2470553" cy="1289349"/>
            <a:chOff x="0" y="0"/>
            <a:chExt cx="3080" cy="1624"/>
          </a:xfrm>
        </p:grpSpPr>
        <p:sp>
          <p:nvSpPr>
            <p:cNvPr id="39" name="Rectangle 1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65835" fontAlgn="base">
                <a:lnSpc>
                  <a:spcPct val="90000"/>
                </a:lnSpc>
                <a:spcBef>
                  <a:spcPct val="0"/>
                </a:spcBef>
                <a:spcAft>
                  <a:spcPct val="0"/>
                </a:spcAft>
              </a:pPr>
              <a:r>
                <a:rPr lang="zh-CN" altLang="en-US" sz="1700" dirty="0">
                  <a:solidFill>
                    <a:srgbClr val="000000"/>
                  </a:solidFill>
                  <a:latin typeface="微软雅黑" panose="020B0503020204020204" charset="-122"/>
                  <a:ea typeface="微软雅黑" panose="020B0503020204020204" charset="-122"/>
                  <a:cs typeface="Lato Regular" charset="0"/>
                  <a:sym typeface="Lato Regular" charset="0"/>
                </a:rPr>
                <a:t>单击此处添加标题</a:t>
              </a:r>
              <a:endParaRPr lang="en-US" sz="1700" dirty="0">
                <a:solidFill>
                  <a:srgbClr val="000000"/>
                </a:solidFill>
                <a:latin typeface="微软雅黑" panose="020B0503020204020204" charset="-122"/>
                <a:ea typeface="微软雅黑" panose="020B0503020204020204" charset="-122"/>
                <a:cs typeface="Lato Regular" charset="0"/>
                <a:sym typeface="Lato Regular" charset="0"/>
              </a:endParaRPr>
            </a:p>
          </p:txBody>
        </p:sp>
        <p:sp>
          <p:nvSpPr>
            <p:cNvPr id="40" name="Rectangle 12"/>
            <p:cNvSpPr/>
            <p:nvPr/>
          </p:nvSpPr>
          <p:spPr bwMode="auto">
            <a:xfrm>
              <a:off x="0" y="416"/>
              <a:ext cx="3080"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600" dirty="0">
                  <a:solidFill>
                    <a:srgbClr val="000000"/>
                  </a:solidFill>
                  <a:latin typeface="微软雅黑" panose="020B0503020204020204" charset="-122"/>
                  <a:ea typeface="微软雅黑" panose="020B0503020204020204" charset="-122"/>
                  <a:sym typeface="方正兰亭黑_GBK" panose="02000000000000000000" pitchFamily="2" charset="-122"/>
                </a:rPr>
                <a:t>单击此处添加文字阐述，添加简短问题说明文字，具体说明文字在此处添加此处。</a:t>
              </a:r>
            </a:p>
          </p:txBody>
        </p:sp>
      </p:grpSp>
      <p:grpSp>
        <p:nvGrpSpPr>
          <p:cNvPr id="41" name="Group 13"/>
          <p:cNvGrpSpPr/>
          <p:nvPr/>
        </p:nvGrpSpPr>
        <p:grpSpPr bwMode="auto">
          <a:xfrm>
            <a:off x="4708369" y="3570287"/>
            <a:ext cx="476476" cy="473979"/>
            <a:chOff x="-61" y="8"/>
            <a:chExt cx="593" cy="597"/>
          </a:xfrm>
        </p:grpSpPr>
        <p:sp>
          <p:nvSpPr>
            <p:cNvPr id="42" name="Oval 14"/>
            <p:cNvSpPr/>
            <p:nvPr/>
          </p:nvSpPr>
          <p:spPr bwMode="auto">
            <a:xfrm>
              <a:off x="-61" y="21"/>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lgn="ctr" defTabSz="965835" fontAlgn="base">
                <a:spcBef>
                  <a:spcPct val="0"/>
                </a:spcBef>
                <a:spcAft>
                  <a:spcPct val="0"/>
                </a:spcAft>
                <a:defRPr/>
              </a:pPr>
              <a:endParaRPr lang="en-US" sz="2900" kern="0">
                <a:solidFill>
                  <a:srgbClr val="000000"/>
                </a:solidFill>
                <a:latin typeface="微软雅黑" panose="020B0503020204020204" charset="-122"/>
                <a:ea typeface="微软雅黑" panose="020B0503020204020204" charset="-122"/>
                <a:sym typeface="Gill Sans" charset="0"/>
              </a:endParaRPr>
            </a:p>
          </p:txBody>
        </p:sp>
        <p:sp>
          <p:nvSpPr>
            <p:cNvPr id="43" name="Rectangle 15"/>
            <p:cNvSpPr/>
            <p:nvPr/>
          </p:nvSpPr>
          <p:spPr bwMode="auto">
            <a:xfrm>
              <a:off x="-52" y="8"/>
              <a:ext cx="584"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defTabSz="965835" fontAlgn="base">
                <a:spcBef>
                  <a:spcPct val="0"/>
                </a:spcBef>
                <a:spcAft>
                  <a:spcPct val="0"/>
                </a:spcAft>
                <a:defRPr/>
              </a:pPr>
              <a:r>
                <a:rPr lang="en-US" sz="2300" kern="0" dirty="0">
                  <a:solidFill>
                    <a:srgbClr val="FFFFFF"/>
                  </a:solidFill>
                  <a:latin typeface="微软雅黑" panose="020B0503020204020204" charset="-122"/>
                  <a:ea typeface="微软雅黑" panose="020B0503020204020204" charset="-122"/>
                  <a:cs typeface="Lato Light" charset="0"/>
                  <a:sym typeface="Lato Light" charset="0"/>
                </a:rPr>
                <a:t>2</a:t>
              </a:r>
            </a:p>
          </p:txBody>
        </p:sp>
      </p:grpSp>
      <p:grpSp>
        <p:nvGrpSpPr>
          <p:cNvPr id="44" name="Group 10"/>
          <p:cNvGrpSpPr/>
          <p:nvPr/>
        </p:nvGrpSpPr>
        <p:grpSpPr bwMode="auto">
          <a:xfrm>
            <a:off x="8787134" y="3580938"/>
            <a:ext cx="2568413" cy="1289349"/>
            <a:chOff x="0" y="0"/>
            <a:chExt cx="3202" cy="1624"/>
          </a:xfrm>
        </p:grpSpPr>
        <p:sp>
          <p:nvSpPr>
            <p:cNvPr id="45" name="Rectangle 11"/>
            <p:cNvSpPr/>
            <p:nvPr/>
          </p:nvSpPr>
          <p:spPr bwMode="auto">
            <a:xfrm>
              <a:off x="0" y="0"/>
              <a:ext cx="2440"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defTabSz="965835" fontAlgn="base">
                <a:lnSpc>
                  <a:spcPct val="90000"/>
                </a:lnSpc>
                <a:spcBef>
                  <a:spcPct val="0"/>
                </a:spcBef>
                <a:spcAft>
                  <a:spcPct val="0"/>
                </a:spcAft>
              </a:pPr>
              <a:r>
                <a:rPr lang="zh-CN" altLang="en-US" sz="1700" dirty="0">
                  <a:solidFill>
                    <a:srgbClr val="000000"/>
                  </a:solidFill>
                  <a:latin typeface="微软雅黑" panose="020B0503020204020204" charset="-122"/>
                  <a:ea typeface="微软雅黑" panose="020B0503020204020204" charset="-122"/>
                  <a:cs typeface="Lato Regular" charset="0"/>
                  <a:sym typeface="Lato Regular" charset="0"/>
                </a:rPr>
                <a:t>单击此处添加标题</a:t>
              </a:r>
              <a:endParaRPr lang="en-US" sz="1700" dirty="0">
                <a:solidFill>
                  <a:srgbClr val="000000"/>
                </a:solidFill>
                <a:latin typeface="微软雅黑" panose="020B0503020204020204" charset="-122"/>
                <a:ea typeface="微软雅黑" panose="020B0503020204020204" charset="-122"/>
                <a:cs typeface="Lato Regular" charset="0"/>
                <a:sym typeface="Lato Regular" charset="0"/>
              </a:endParaRPr>
            </a:p>
          </p:txBody>
        </p:sp>
        <p:sp>
          <p:nvSpPr>
            <p:cNvPr id="46" name="Rectangle 12"/>
            <p:cNvSpPr/>
            <p:nvPr/>
          </p:nvSpPr>
          <p:spPr bwMode="auto">
            <a:xfrm>
              <a:off x="0" y="416"/>
              <a:ext cx="3202"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lvl="0">
                <a:lnSpc>
                  <a:spcPct val="130000"/>
                </a:lnSpc>
                <a:spcBef>
                  <a:spcPct val="0"/>
                </a:spcBef>
              </a:pPr>
              <a:r>
                <a:rPr lang="zh-CN" altLang="en-US" sz="1600" dirty="0">
                  <a:solidFill>
                    <a:srgbClr val="000000"/>
                  </a:solidFill>
                  <a:latin typeface="微软雅黑" panose="020B0503020204020204" charset="-122"/>
                  <a:ea typeface="微软雅黑" panose="020B0503020204020204" charset="-122"/>
                  <a:sym typeface="方正兰亭黑_GBK" panose="02000000000000000000" pitchFamily="2" charset="-122"/>
                </a:rPr>
                <a:t>单击此处添加文字阐述，添加简短问题说明文字，具体说明文字在此处添加此处。</a:t>
              </a:r>
            </a:p>
          </p:txBody>
        </p:sp>
      </p:grpSp>
      <p:grpSp>
        <p:nvGrpSpPr>
          <p:cNvPr id="47" name="Group 13"/>
          <p:cNvGrpSpPr/>
          <p:nvPr/>
        </p:nvGrpSpPr>
        <p:grpSpPr bwMode="auto">
          <a:xfrm>
            <a:off x="8109336" y="3563936"/>
            <a:ext cx="469246" cy="463658"/>
            <a:chOff x="0" y="0"/>
            <a:chExt cx="584" cy="584"/>
          </a:xfrm>
          <a:noFill/>
        </p:grpSpPr>
        <p:sp>
          <p:nvSpPr>
            <p:cNvPr id="48" name="Oval 14"/>
            <p:cNvSpPr/>
            <p:nvPr/>
          </p:nvSpPr>
          <p:spPr bwMode="auto">
            <a:xfrm>
              <a:off x="0" y="0"/>
              <a:ext cx="584" cy="584"/>
            </a:xfrm>
            <a:prstGeom prst="ellipse">
              <a:avLst/>
            </a:prstGeom>
            <a:solidFill>
              <a:schemeClr val="tx1">
                <a:lumMod val="85000"/>
                <a:lumOff val="15000"/>
              </a:schemeClr>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algn="ctr" defTabSz="965835" fontAlgn="base">
                <a:spcBef>
                  <a:spcPct val="0"/>
                </a:spcBef>
                <a:spcAft>
                  <a:spcPct val="0"/>
                </a:spcAft>
                <a:defRPr/>
              </a:pPr>
              <a:endParaRPr lang="en-US" sz="2900" kern="0">
                <a:solidFill>
                  <a:srgbClr val="000000"/>
                </a:solidFill>
                <a:latin typeface="微软雅黑" panose="020B0503020204020204" charset="-122"/>
                <a:ea typeface="微软雅黑" panose="020B0503020204020204" charset="-122"/>
                <a:sym typeface="Gill Sans" charset="0"/>
              </a:endParaRPr>
            </a:p>
          </p:txBody>
        </p:sp>
        <p:sp>
          <p:nvSpPr>
            <p:cNvPr id="49" name="Rectangle 15"/>
            <p:cNvSpPr/>
            <p:nvPr/>
          </p:nvSpPr>
          <p:spPr bwMode="auto">
            <a:xfrm>
              <a:off x="0" y="8"/>
              <a:ext cx="584" cy="544"/>
            </a:xfrm>
            <a:prstGeom prst="rect">
              <a:avLst/>
            </a:prstGeom>
            <a:grpFill/>
            <a:ln>
              <a:noFill/>
            </a:ln>
            <a:extLs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algn="ctr" defTabSz="965835" fontAlgn="base">
                <a:spcBef>
                  <a:spcPct val="0"/>
                </a:spcBef>
                <a:spcAft>
                  <a:spcPct val="0"/>
                </a:spcAft>
                <a:defRPr/>
              </a:pPr>
              <a:r>
                <a:rPr lang="en-US" sz="2300" kern="0" dirty="0">
                  <a:solidFill>
                    <a:srgbClr val="FFFFFF"/>
                  </a:solidFill>
                  <a:latin typeface="微软雅黑" panose="020B0503020204020204" charset="-122"/>
                  <a:ea typeface="微软雅黑" panose="020B0503020204020204" charset="-122"/>
                  <a:cs typeface="Lato Light" charset="0"/>
                  <a:sym typeface="Lato Light" charset="0"/>
                </a:rPr>
                <a:t>3</a:t>
              </a:r>
            </a:p>
          </p:txBody>
        </p:sp>
      </p:grpSp>
      <p:pic>
        <p:nvPicPr>
          <p:cNvPr id="53" name="图片 52" descr="C:\Users\Administrator\Desktop\80.jpg80">
            <a:hlinkClick r:id="rId2"/>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5226685" y="1419860"/>
            <a:ext cx="2279015" cy="1334770"/>
          </a:xfrm>
          <a:prstGeom prst="rect">
            <a:avLst/>
          </a:prstGeom>
          <a:effectLst>
            <a:outerShdw blurRad="63500" sx="102000" sy="102000" algn="ctr" rotWithShape="0">
              <a:prstClr val="black">
                <a:alpha val="40000"/>
              </a:prstClr>
            </a:outerShdw>
          </a:effectLst>
        </p:spPr>
      </p:pic>
      <p:pic>
        <p:nvPicPr>
          <p:cNvPr id="54" name="图片 53" descr="C:\Users\Administrator\Desktop\u=514730064,2589736848&amp;fm=23&amp;gp=0.jpgu=514730064,2589736848&amp;fm=23&amp;gp=0">
            <a:hlinkClick r:id="rId2"/>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631555" y="1412875"/>
            <a:ext cx="2240280" cy="1342390"/>
          </a:xfrm>
          <a:prstGeom prst="rect">
            <a:avLst/>
          </a:prstGeom>
          <a:effectLst>
            <a:outerShdw blurRad="63500" sx="102000" sy="102000" algn="ctr" rotWithShape="0">
              <a:prstClr val="black">
                <a:alpha val="40000"/>
              </a:prstClr>
            </a:outerShdw>
          </a:effectLst>
        </p:spPr>
      </p:pic>
      <p:pic>
        <p:nvPicPr>
          <p:cNvPr id="55" name="图片 54" descr="C:\Users\Administrator\Desktop\u=2929117989,1731818024&amp;fm=23&amp;gp=0.jpgu=2929117989,1731818024&amp;fm=23&amp;gp=0">
            <a:hlinkClick r:id="rId2"/>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893570" y="1420495"/>
            <a:ext cx="2235835" cy="1337310"/>
          </a:xfrm>
          <a:prstGeom prst="rect">
            <a:avLst/>
          </a:prstGeom>
          <a:effectLst>
            <a:outerShdw blurRad="63500" sx="102000" sy="102000" algn="ctr" rotWithShape="0">
              <a:prstClr val="black">
                <a:alpha val="40000"/>
              </a:prst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anim calcmode="lin" valueType="num">
                                      <p:cBhvr>
                                        <p:cTn id="8" dur="500" fill="hold"/>
                                        <p:tgtEl>
                                          <p:spTgt spid="55"/>
                                        </p:tgtEl>
                                        <p:attrNameLst>
                                          <p:attrName>ppt_x</p:attrName>
                                        </p:attrNameLst>
                                      </p:cBhvr>
                                      <p:tavLst>
                                        <p:tav tm="0">
                                          <p:val>
                                            <p:strVal val="#ppt_x"/>
                                          </p:val>
                                        </p:tav>
                                        <p:tav tm="100000">
                                          <p:val>
                                            <p:strVal val="#ppt_x"/>
                                          </p:val>
                                        </p:tav>
                                      </p:tavLst>
                                    </p:anim>
                                    <p:anim calcmode="lin" valueType="num">
                                      <p:cBhvr>
                                        <p:cTn id="9" dur="5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anim calcmode="lin" valueType="num">
                                      <p:cBhvr>
                                        <p:cTn id="20" dur="500" fill="hold"/>
                                        <p:tgtEl>
                                          <p:spTgt spid="54"/>
                                        </p:tgtEl>
                                        <p:attrNameLst>
                                          <p:attrName>ppt_x</p:attrName>
                                        </p:attrNameLst>
                                      </p:cBhvr>
                                      <p:tavLst>
                                        <p:tav tm="0">
                                          <p:val>
                                            <p:strVal val="#ppt_x"/>
                                          </p:val>
                                        </p:tav>
                                        <p:tav tm="100000">
                                          <p:val>
                                            <p:strVal val="#ppt_x"/>
                                          </p:val>
                                        </p:tav>
                                      </p:tavLst>
                                    </p:anim>
                                    <p:anim calcmode="lin" valueType="num">
                                      <p:cBhvr>
                                        <p:cTn id="21" dur="500" fill="hold"/>
                                        <p:tgtEl>
                                          <p:spTgt spid="5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2000"/>
                            </p:stCondLst>
                            <p:childTnLst>
                              <p:par>
                                <p:cTn id="27" presetID="23" presetClass="entr" presetSubtype="16"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left)">
                                      <p:cBhvr>
                                        <p:cTn id="34" dur="500"/>
                                        <p:tgtEl>
                                          <p:spTgt spid="27"/>
                                        </p:tgtEl>
                                      </p:cBhvr>
                                    </p:animEffect>
                                  </p:childTnLst>
                                </p:cTn>
                              </p:par>
                              <p:par>
                                <p:cTn id="35" presetID="23" presetClass="entr" presetSubtype="16" fill="hold" nodeType="withEffect">
                                  <p:stCondLst>
                                    <p:cond delay="50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childTnLst>
                                </p:cTn>
                              </p:par>
                            </p:childTnLst>
                          </p:cTn>
                        </p:par>
                        <p:par>
                          <p:cTn id="39" fill="hold">
                            <p:stCondLst>
                              <p:cond delay="3000"/>
                            </p:stCondLst>
                            <p:childTnLst>
                              <p:par>
                                <p:cTn id="40" presetID="22" presetClass="entr" presetSubtype="8"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3" presetClass="entr" presetSubtype="16" fill="hold" nodeType="withEffect">
                                  <p:stCondLst>
                                    <p:cond delay="500"/>
                                  </p:stCondLst>
                                  <p:childTnLst>
                                    <p:set>
                                      <p:cBhvr>
                                        <p:cTn id="44" dur="1" fill="hold">
                                          <p:stCondLst>
                                            <p:cond delay="0"/>
                                          </p:stCondLst>
                                        </p:cTn>
                                        <p:tgtEl>
                                          <p:spTgt spid="47"/>
                                        </p:tgtEl>
                                        <p:attrNameLst>
                                          <p:attrName>style.visibility</p:attrName>
                                        </p:attrNameLst>
                                      </p:cBhvr>
                                      <p:to>
                                        <p:strVal val="visible"/>
                                      </p:to>
                                    </p:set>
                                    <p:anim calcmode="lin" valueType="num">
                                      <p:cBhvr>
                                        <p:cTn id="45" dur="500" fill="hold"/>
                                        <p:tgtEl>
                                          <p:spTgt spid="47"/>
                                        </p:tgtEl>
                                        <p:attrNameLst>
                                          <p:attrName>ppt_w</p:attrName>
                                        </p:attrNameLst>
                                      </p:cBhvr>
                                      <p:tavLst>
                                        <p:tav tm="0">
                                          <p:val>
                                            <p:fltVal val="0"/>
                                          </p:val>
                                        </p:tav>
                                        <p:tav tm="100000">
                                          <p:val>
                                            <p:strVal val="#ppt_w"/>
                                          </p:val>
                                        </p:tav>
                                      </p:tavLst>
                                    </p:anim>
                                    <p:anim calcmode="lin" valueType="num">
                                      <p:cBhvr>
                                        <p:cTn id="46" dur="500" fill="hold"/>
                                        <p:tgtEl>
                                          <p:spTgt spid="47"/>
                                        </p:tgtEl>
                                        <p:attrNameLst>
                                          <p:attrName>ppt_h</p:attrName>
                                        </p:attrNameLst>
                                      </p:cBhvr>
                                      <p:tavLst>
                                        <p:tav tm="0">
                                          <p:val>
                                            <p:fltVal val="0"/>
                                          </p:val>
                                        </p:tav>
                                        <p:tav tm="100000">
                                          <p:val>
                                            <p:strVal val="#ppt_h"/>
                                          </p:val>
                                        </p:tav>
                                      </p:tavLst>
                                    </p:anim>
                                  </p:childTnLst>
                                </p:cTn>
                              </p:par>
                            </p:childTnLst>
                          </p:cTn>
                        </p:par>
                        <p:par>
                          <p:cTn id="47" fill="hold">
                            <p:stCondLst>
                              <p:cond delay="3500"/>
                            </p:stCondLst>
                            <p:childTnLst>
                              <p:par>
                                <p:cTn id="48" presetID="22" presetClass="entr" presetSubtype="8" fill="hold"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ipe(left)">
                                      <p:cBhvr>
                                        <p:cTn id="5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7" name="Bent Arrow 21"/>
          <p:cNvSpPr/>
          <p:nvPr/>
        </p:nvSpPr>
        <p:spPr>
          <a:xfrm>
            <a:off x="8542711" y="1892079"/>
            <a:ext cx="2428892" cy="1550916"/>
          </a:xfrm>
          <a:prstGeom prst="bentArrow">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sz="3200">
              <a:solidFill>
                <a:prstClr val="black"/>
              </a:solidFill>
            </a:endParaRPr>
          </a:p>
        </p:txBody>
      </p:sp>
      <p:sp>
        <p:nvSpPr>
          <p:cNvPr id="88" name="Bent Arrow 18"/>
          <p:cNvSpPr/>
          <p:nvPr/>
        </p:nvSpPr>
        <p:spPr>
          <a:xfrm>
            <a:off x="1256035" y="3442996"/>
            <a:ext cx="2428892" cy="1550916"/>
          </a:xfrm>
          <a:prstGeom prst="bentArrow">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sz="3200">
              <a:solidFill>
                <a:prstClr val="black"/>
              </a:solidFill>
            </a:endParaRPr>
          </a:p>
        </p:txBody>
      </p:sp>
      <p:sp>
        <p:nvSpPr>
          <p:cNvPr id="89" name="Bent Arrow 20"/>
          <p:cNvSpPr/>
          <p:nvPr/>
        </p:nvSpPr>
        <p:spPr>
          <a:xfrm>
            <a:off x="6113817" y="2495212"/>
            <a:ext cx="2428892" cy="1550916"/>
          </a:xfrm>
          <a:prstGeom prst="bentArrow">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sz="3200">
              <a:solidFill>
                <a:prstClr val="black"/>
              </a:solidFill>
            </a:endParaRPr>
          </a:p>
        </p:txBody>
      </p:sp>
      <p:sp>
        <p:nvSpPr>
          <p:cNvPr id="90" name="Bent Arrow 19"/>
          <p:cNvSpPr/>
          <p:nvPr/>
        </p:nvSpPr>
        <p:spPr>
          <a:xfrm>
            <a:off x="3684925" y="2926024"/>
            <a:ext cx="2428892" cy="1550916"/>
          </a:xfrm>
          <a:prstGeom prst="bentArrow">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sz="3200">
              <a:solidFill>
                <a:prstClr val="black"/>
              </a:solidFill>
            </a:endParaRPr>
          </a:p>
        </p:txBody>
      </p:sp>
      <p:grpSp>
        <p:nvGrpSpPr>
          <p:cNvPr id="91" name="组合 90"/>
          <p:cNvGrpSpPr/>
          <p:nvPr/>
        </p:nvGrpSpPr>
        <p:grpSpPr>
          <a:xfrm>
            <a:off x="9504495" y="666749"/>
            <a:ext cx="887355" cy="1291435"/>
            <a:chOff x="8516938" y="5619750"/>
            <a:chExt cx="693738" cy="1009650"/>
          </a:xfrm>
          <a:gradFill>
            <a:gsLst>
              <a:gs pos="0">
                <a:srgbClr val="E30000"/>
              </a:gs>
              <a:gs pos="100000">
                <a:srgbClr val="760303"/>
              </a:gs>
            </a:gsLst>
            <a:lin ang="13800000" scaled="0"/>
          </a:gradFill>
        </p:grpSpPr>
        <p:sp>
          <p:nvSpPr>
            <p:cNvPr id="92" name="Freeform 190"/>
            <p:cNvSpPr/>
            <p:nvPr/>
          </p:nvSpPr>
          <p:spPr bwMode="auto">
            <a:xfrm>
              <a:off x="8543926" y="6273800"/>
              <a:ext cx="53975" cy="52388"/>
            </a:xfrm>
            <a:custGeom>
              <a:avLst/>
              <a:gdLst>
                <a:gd name="T0" fmla="*/ 24 w 31"/>
                <a:gd name="T1" fmla="*/ 5 h 30"/>
                <a:gd name="T2" fmla="*/ 0 w 31"/>
                <a:gd name="T3" fmla="*/ 0 h 30"/>
                <a:gd name="T4" fmla="*/ 13 w 31"/>
                <a:gd name="T5" fmla="*/ 26 h 30"/>
                <a:gd name="T6" fmla="*/ 21 w 31"/>
                <a:gd name="T7" fmla="*/ 18 h 30"/>
                <a:gd name="T8" fmla="*/ 24 w 31"/>
                <a:gd name="T9" fmla="*/ 17 h 30"/>
                <a:gd name="T10" fmla="*/ 30 w 31"/>
                <a:gd name="T11" fmla="*/ 23 h 30"/>
                <a:gd name="T12" fmla="*/ 24 w 31"/>
                <a:gd name="T13" fmla="*/ 5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4" y="5"/>
                  </a:moveTo>
                  <a:cubicBezTo>
                    <a:pt x="0" y="0"/>
                    <a:pt x="0" y="0"/>
                    <a:pt x="0" y="0"/>
                  </a:cubicBezTo>
                  <a:cubicBezTo>
                    <a:pt x="0" y="0"/>
                    <a:pt x="2" y="25"/>
                    <a:pt x="13" y="26"/>
                  </a:cubicBezTo>
                  <a:cubicBezTo>
                    <a:pt x="19" y="27"/>
                    <a:pt x="21" y="24"/>
                    <a:pt x="21" y="18"/>
                  </a:cubicBezTo>
                  <a:cubicBezTo>
                    <a:pt x="21" y="13"/>
                    <a:pt x="24" y="14"/>
                    <a:pt x="24" y="17"/>
                  </a:cubicBezTo>
                  <a:cubicBezTo>
                    <a:pt x="24" y="21"/>
                    <a:pt x="31" y="30"/>
                    <a:pt x="30" y="23"/>
                  </a:cubicBezTo>
                  <a:cubicBezTo>
                    <a:pt x="29" y="15"/>
                    <a:pt x="28" y="5"/>
                    <a:pt x="2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93" name="Freeform 191"/>
            <p:cNvSpPr/>
            <p:nvPr/>
          </p:nvSpPr>
          <p:spPr bwMode="auto">
            <a:xfrm>
              <a:off x="8516938" y="5888037"/>
              <a:ext cx="560388" cy="692150"/>
            </a:xfrm>
            <a:custGeom>
              <a:avLst/>
              <a:gdLst>
                <a:gd name="T0" fmla="*/ 273 w 321"/>
                <a:gd name="T1" fmla="*/ 82 h 397"/>
                <a:gd name="T2" fmla="*/ 251 w 321"/>
                <a:gd name="T3" fmla="*/ 41 h 397"/>
                <a:gd name="T4" fmla="*/ 167 w 321"/>
                <a:gd name="T5" fmla="*/ 5 h 397"/>
                <a:gd name="T6" fmla="*/ 162 w 321"/>
                <a:gd name="T7" fmla="*/ 8 h 397"/>
                <a:gd name="T8" fmla="*/ 143 w 321"/>
                <a:gd name="T9" fmla="*/ 91 h 397"/>
                <a:gd name="T10" fmla="*/ 136 w 321"/>
                <a:gd name="T11" fmla="*/ 29 h 397"/>
                <a:gd name="T12" fmla="*/ 138 w 321"/>
                <a:gd name="T13" fmla="*/ 22 h 397"/>
                <a:gd name="T14" fmla="*/ 134 w 321"/>
                <a:gd name="T15" fmla="*/ 15 h 397"/>
                <a:gd name="T16" fmla="*/ 124 w 321"/>
                <a:gd name="T17" fmla="*/ 15 h 397"/>
                <a:gd name="T18" fmla="*/ 119 w 321"/>
                <a:gd name="T19" fmla="*/ 22 h 397"/>
                <a:gd name="T20" fmla="*/ 121 w 321"/>
                <a:gd name="T21" fmla="*/ 28 h 397"/>
                <a:gd name="T22" fmla="*/ 113 w 321"/>
                <a:gd name="T23" fmla="*/ 87 h 397"/>
                <a:gd name="T24" fmla="*/ 113 w 321"/>
                <a:gd name="T25" fmla="*/ 90 h 397"/>
                <a:gd name="T26" fmla="*/ 90 w 321"/>
                <a:gd name="T27" fmla="*/ 5 h 397"/>
                <a:gd name="T28" fmla="*/ 87 w 321"/>
                <a:gd name="T29" fmla="*/ 5 h 397"/>
                <a:gd name="T30" fmla="*/ 2 w 321"/>
                <a:gd name="T31" fmla="*/ 49 h 397"/>
                <a:gd name="T32" fmla="*/ 13 w 321"/>
                <a:gd name="T33" fmla="*/ 211 h 397"/>
                <a:gd name="T34" fmla="*/ 43 w 321"/>
                <a:gd name="T35" fmla="*/ 217 h 397"/>
                <a:gd name="T36" fmla="*/ 38 w 321"/>
                <a:gd name="T37" fmla="*/ 73 h 397"/>
                <a:gd name="T38" fmla="*/ 42 w 321"/>
                <a:gd name="T39" fmla="*/ 76 h 397"/>
                <a:gd name="T40" fmla="*/ 42 w 321"/>
                <a:gd name="T41" fmla="*/ 76 h 397"/>
                <a:gd name="T42" fmla="*/ 47 w 321"/>
                <a:gd name="T43" fmla="*/ 148 h 397"/>
                <a:gd name="T44" fmla="*/ 53 w 321"/>
                <a:gd name="T45" fmla="*/ 222 h 397"/>
                <a:gd name="T46" fmla="*/ 54 w 321"/>
                <a:gd name="T47" fmla="*/ 223 h 397"/>
                <a:gd name="T48" fmla="*/ 61 w 321"/>
                <a:gd name="T49" fmla="*/ 238 h 397"/>
                <a:gd name="T50" fmla="*/ 73 w 321"/>
                <a:gd name="T51" fmla="*/ 397 h 397"/>
                <a:gd name="T52" fmla="*/ 106 w 321"/>
                <a:gd name="T53" fmla="*/ 397 h 397"/>
                <a:gd name="T54" fmla="*/ 121 w 321"/>
                <a:gd name="T55" fmla="*/ 272 h 397"/>
                <a:gd name="T56" fmla="*/ 124 w 321"/>
                <a:gd name="T57" fmla="*/ 273 h 397"/>
                <a:gd name="T58" fmla="*/ 128 w 321"/>
                <a:gd name="T59" fmla="*/ 272 h 397"/>
                <a:gd name="T60" fmla="*/ 144 w 321"/>
                <a:gd name="T61" fmla="*/ 397 h 397"/>
                <a:gd name="T62" fmla="*/ 176 w 321"/>
                <a:gd name="T63" fmla="*/ 397 h 397"/>
                <a:gd name="T64" fmla="*/ 187 w 321"/>
                <a:gd name="T65" fmla="*/ 240 h 397"/>
                <a:gd name="T66" fmla="*/ 196 w 321"/>
                <a:gd name="T67" fmla="*/ 223 h 397"/>
                <a:gd name="T68" fmla="*/ 196 w 321"/>
                <a:gd name="T69" fmla="*/ 222 h 397"/>
                <a:gd name="T70" fmla="*/ 200 w 321"/>
                <a:gd name="T71" fmla="*/ 173 h 397"/>
                <a:gd name="T72" fmla="*/ 207 w 321"/>
                <a:gd name="T73" fmla="*/ 79 h 397"/>
                <a:gd name="T74" fmla="*/ 207 w 321"/>
                <a:gd name="T75" fmla="*/ 78 h 397"/>
                <a:gd name="T76" fmla="*/ 211 w 321"/>
                <a:gd name="T77" fmla="*/ 73 h 397"/>
                <a:gd name="T78" fmla="*/ 274 w 321"/>
                <a:gd name="T79" fmla="*/ 134 h 397"/>
                <a:gd name="T80" fmla="*/ 301 w 321"/>
                <a:gd name="T81" fmla="*/ 141 h 397"/>
                <a:gd name="T82" fmla="*/ 321 w 321"/>
                <a:gd name="T83" fmla="*/ 103 h 397"/>
                <a:gd name="T84" fmla="*/ 273 w 321"/>
                <a:gd name="T85" fmla="*/ 8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97">
                  <a:moveTo>
                    <a:pt x="273" y="82"/>
                  </a:moveTo>
                  <a:cubicBezTo>
                    <a:pt x="250" y="57"/>
                    <a:pt x="252" y="46"/>
                    <a:pt x="251" y="41"/>
                  </a:cubicBezTo>
                  <a:cubicBezTo>
                    <a:pt x="249" y="33"/>
                    <a:pt x="204" y="0"/>
                    <a:pt x="167" y="5"/>
                  </a:cubicBezTo>
                  <a:cubicBezTo>
                    <a:pt x="167" y="5"/>
                    <a:pt x="165" y="6"/>
                    <a:pt x="162" y="8"/>
                  </a:cubicBezTo>
                  <a:cubicBezTo>
                    <a:pt x="143" y="91"/>
                    <a:pt x="143" y="91"/>
                    <a:pt x="143" y="91"/>
                  </a:cubicBezTo>
                  <a:cubicBezTo>
                    <a:pt x="136" y="29"/>
                    <a:pt x="136" y="29"/>
                    <a:pt x="136" y="29"/>
                  </a:cubicBezTo>
                  <a:cubicBezTo>
                    <a:pt x="138" y="22"/>
                    <a:pt x="138" y="22"/>
                    <a:pt x="138" y="22"/>
                  </a:cubicBezTo>
                  <a:cubicBezTo>
                    <a:pt x="134" y="15"/>
                    <a:pt x="134" y="15"/>
                    <a:pt x="134" y="15"/>
                  </a:cubicBezTo>
                  <a:cubicBezTo>
                    <a:pt x="124" y="15"/>
                    <a:pt x="124" y="15"/>
                    <a:pt x="124" y="15"/>
                  </a:cubicBezTo>
                  <a:cubicBezTo>
                    <a:pt x="119" y="22"/>
                    <a:pt x="119" y="22"/>
                    <a:pt x="119" y="22"/>
                  </a:cubicBezTo>
                  <a:cubicBezTo>
                    <a:pt x="121" y="28"/>
                    <a:pt x="121" y="28"/>
                    <a:pt x="121" y="28"/>
                  </a:cubicBezTo>
                  <a:cubicBezTo>
                    <a:pt x="113" y="87"/>
                    <a:pt x="113" y="87"/>
                    <a:pt x="113" y="87"/>
                  </a:cubicBezTo>
                  <a:cubicBezTo>
                    <a:pt x="113" y="90"/>
                    <a:pt x="113" y="90"/>
                    <a:pt x="113" y="90"/>
                  </a:cubicBezTo>
                  <a:cubicBezTo>
                    <a:pt x="90" y="5"/>
                    <a:pt x="90" y="5"/>
                    <a:pt x="90" y="5"/>
                  </a:cubicBezTo>
                  <a:cubicBezTo>
                    <a:pt x="89" y="5"/>
                    <a:pt x="88" y="5"/>
                    <a:pt x="87" y="5"/>
                  </a:cubicBezTo>
                  <a:cubicBezTo>
                    <a:pt x="50" y="10"/>
                    <a:pt x="3" y="23"/>
                    <a:pt x="2" y="49"/>
                  </a:cubicBezTo>
                  <a:cubicBezTo>
                    <a:pt x="0" y="61"/>
                    <a:pt x="7" y="183"/>
                    <a:pt x="13" y="211"/>
                  </a:cubicBezTo>
                  <a:cubicBezTo>
                    <a:pt x="24" y="218"/>
                    <a:pt x="38" y="217"/>
                    <a:pt x="43" y="217"/>
                  </a:cubicBezTo>
                  <a:cubicBezTo>
                    <a:pt x="41" y="198"/>
                    <a:pt x="35" y="70"/>
                    <a:pt x="38" y="73"/>
                  </a:cubicBezTo>
                  <a:cubicBezTo>
                    <a:pt x="40" y="74"/>
                    <a:pt x="41" y="75"/>
                    <a:pt x="42" y="76"/>
                  </a:cubicBezTo>
                  <a:cubicBezTo>
                    <a:pt x="42" y="76"/>
                    <a:pt x="42" y="76"/>
                    <a:pt x="42" y="76"/>
                  </a:cubicBezTo>
                  <a:cubicBezTo>
                    <a:pt x="47" y="148"/>
                    <a:pt x="47" y="148"/>
                    <a:pt x="47" y="148"/>
                  </a:cubicBezTo>
                  <a:cubicBezTo>
                    <a:pt x="50" y="190"/>
                    <a:pt x="53" y="222"/>
                    <a:pt x="53" y="222"/>
                  </a:cubicBezTo>
                  <a:cubicBezTo>
                    <a:pt x="54" y="223"/>
                    <a:pt x="54" y="223"/>
                    <a:pt x="54" y="223"/>
                  </a:cubicBezTo>
                  <a:cubicBezTo>
                    <a:pt x="55" y="229"/>
                    <a:pt x="58" y="233"/>
                    <a:pt x="61" y="238"/>
                  </a:cubicBezTo>
                  <a:cubicBezTo>
                    <a:pt x="73" y="397"/>
                    <a:pt x="73" y="397"/>
                    <a:pt x="73" y="397"/>
                  </a:cubicBezTo>
                  <a:cubicBezTo>
                    <a:pt x="106" y="397"/>
                    <a:pt x="106" y="397"/>
                    <a:pt x="106" y="397"/>
                  </a:cubicBezTo>
                  <a:cubicBezTo>
                    <a:pt x="121" y="272"/>
                    <a:pt x="121" y="272"/>
                    <a:pt x="121" y="272"/>
                  </a:cubicBezTo>
                  <a:cubicBezTo>
                    <a:pt x="122" y="272"/>
                    <a:pt x="123" y="273"/>
                    <a:pt x="124" y="273"/>
                  </a:cubicBezTo>
                  <a:cubicBezTo>
                    <a:pt x="125" y="273"/>
                    <a:pt x="127" y="272"/>
                    <a:pt x="128" y="272"/>
                  </a:cubicBezTo>
                  <a:cubicBezTo>
                    <a:pt x="144" y="397"/>
                    <a:pt x="144" y="397"/>
                    <a:pt x="144" y="397"/>
                  </a:cubicBezTo>
                  <a:cubicBezTo>
                    <a:pt x="176" y="397"/>
                    <a:pt x="176" y="397"/>
                    <a:pt x="176" y="397"/>
                  </a:cubicBezTo>
                  <a:cubicBezTo>
                    <a:pt x="187" y="240"/>
                    <a:pt x="187" y="240"/>
                    <a:pt x="187" y="240"/>
                  </a:cubicBezTo>
                  <a:cubicBezTo>
                    <a:pt x="191" y="235"/>
                    <a:pt x="194" y="229"/>
                    <a:pt x="196" y="223"/>
                  </a:cubicBezTo>
                  <a:cubicBezTo>
                    <a:pt x="196" y="222"/>
                    <a:pt x="196" y="222"/>
                    <a:pt x="196" y="222"/>
                  </a:cubicBezTo>
                  <a:cubicBezTo>
                    <a:pt x="196" y="222"/>
                    <a:pt x="198" y="202"/>
                    <a:pt x="200" y="173"/>
                  </a:cubicBezTo>
                  <a:cubicBezTo>
                    <a:pt x="207" y="79"/>
                    <a:pt x="207" y="79"/>
                    <a:pt x="207" y="79"/>
                  </a:cubicBezTo>
                  <a:cubicBezTo>
                    <a:pt x="207" y="79"/>
                    <a:pt x="207" y="78"/>
                    <a:pt x="207" y="78"/>
                  </a:cubicBezTo>
                  <a:cubicBezTo>
                    <a:pt x="209" y="76"/>
                    <a:pt x="210" y="74"/>
                    <a:pt x="211" y="73"/>
                  </a:cubicBezTo>
                  <a:cubicBezTo>
                    <a:pt x="213" y="70"/>
                    <a:pt x="229" y="118"/>
                    <a:pt x="274" y="134"/>
                  </a:cubicBezTo>
                  <a:cubicBezTo>
                    <a:pt x="310" y="147"/>
                    <a:pt x="301" y="141"/>
                    <a:pt x="301" y="141"/>
                  </a:cubicBezTo>
                  <a:cubicBezTo>
                    <a:pt x="301" y="134"/>
                    <a:pt x="314" y="111"/>
                    <a:pt x="321" y="103"/>
                  </a:cubicBezTo>
                  <a:cubicBezTo>
                    <a:pt x="295" y="101"/>
                    <a:pt x="293" y="105"/>
                    <a:pt x="273"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94" name="Freeform 192"/>
            <p:cNvSpPr/>
            <p:nvPr/>
          </p:nvSpPr>
          <p:spPr bwMode="auto">
            <a:xfrm>
              <a:off x="8640763" y="5619750"/>
              <a:ext cx="195263" cy="279400"/>
            </a:xfrm>
            <a:custGeom>
              <a:avLst/>
              <a:gdLst>
                <a:gd name="T0" fmla="*/ 5 w 112"/>
                <a:gd name="T1" fmla="*/ 75 h 160"/>
                <a:gd name="T2" fmla="*/ 0 w 112"/>
                <a:gd name="T3" fmla="*/ 93 h 160"/>
                <a:gd name="T4" fmla="*/ 5 w 112"/>
                <a:gd name="T5" fmla="*/ 111 h 160"/>
                <a:gd name="T6" fmla="*/ 8 w 112"/>
                <a:gd name="T7" fmla="*/ 107 h 160"/>
                <a:gd name="T8" fmla="*/ 57 w 112"/>
                <a:gd name="T9" fmla="*/ 160 h 160"/>
                <a:gd name="T10" fmla="*/ 104 w 112"/>
                <a:gd name="T11" fmla="*/ 105 h 160"/>
                <a:gd name="T12" fmla="*/ 108 w 112"/>
                <a:gd name="T13" fmla="*/ 111 h 160"/>
                <a:gd name="T14" fmla="*/ 112 w 112"/>
                <a:gd name="T15" fmla="*/ 93 h 160"/>
                <a:gd name="T16" fmla="*/ 108 w 112"/>
                <a:gd name="T17" fmla="*/ 74 h 160"/>
                <a:gd name="T18" fmla="*/ 106 w 112"/>
                <a:gd name="T19" fmla="*/ 75 h 160"/>
                <a:gd name="T20" fmla="*/ 106 w 112"/>
                <a:gd name="T21" fmla="*/ 60 h 160"/>
                <a:gd name="T22" fmla="*/ 65 w 112"/>
                <a:gd name="T23" fmla="*/ 50 h 160"/>
                <a:gd name="T24" fmla="*/ 71 w 112"/>
                <a:gd name="T25" fmla="*/ 52 h 160"/>
                <a:gd name="T26" fmla="*/ 110 w 112"/>
                <a:gd name="T27" fmla="*/ 39 h 160"/>
                <a:gd name="T28" fmla="*/ 20 w 112"/>
                <a:gd name="T29" fmla="*/ 29 h 160"/>
                <a:gd name="T30" fmla="*/ 2 w 112"/>
                <a:gd name="T31" fmla="*/ 41 h 160"/>
                <a:gd name="T32" fmla="*/ 14 w 112"/>
                <a:gd name="T33" fmla="*/ 41 h 160"/>
                <a:gd name="T34" fmla="*/ 6 w 112"/>
                <a:gd name="T35" fmla="*/ 67 h 160"/>
                <a:gd name="T36" fmla="*/ 5 w 112"/>
                <a:gd name="T37" fmla="*/ 75 h 160"/>
                <a:gd name="T38" fmla="*/ 5 w 112"/>
                <a:gd name="T39" fmla="*/ 7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160">
                  <a:moveTo>
                    <a:pt x="5" y="75"/>
                  </a:moveTo>
                  <a:cubicBezTo>
                    <a:pt x="2" y="75"/>
                    <a:pt x="0" y="83"/>
                    <a:pt x="0" y="93"/>
                  </a:cubicBezTo>
                  <a:cubicBezTo>
                    <a:pt x="0" y="103"/>
                    <a:pt x="2" y="111"/>
                    <a:pt x="5" y="111"/>
                  </a:cubicBezTo>
                  <a:cubicBezTo>
                    <a:pt x="6" y="111"/>
                    <a:pt x="7" y="110"/>
                    <a:pt x="8" y="107"/>
                  </a:cubicBezTo>
                  <a:cubicBezTo>
                    <a:pt x="16" y="137"/>
                    <a:pt x="42" y="160"/>
                    <a:pt x="57" y="160"/>
                  </a:cubicBezTo>
                  <a:cubicBezTo>
                    <a:pt x="75" y="160"/>
                    <a:pt x="101" y="139"/>
                    <a:pt x="104" y="105"/>
                  </a:cubicBezTo>
                  <a:cubicBezTo>
                    <a:pt x="105" y="108"/>
                    <a:pt x="106" y="111"/>
                    <a:pt x="108" y="111"/>
                  </a:cubicBezTo>
                  <a:cubicBezTo>
                    <a:pt x="110" y="111"/>
                    <a:pt x="112" y="103"/>
                    <a:pt x="112" y="93"/>
                  </a:cubicBezTo>
                  <a:cubicBezTo>
                    <a:pt x="112" y="83"/>
                    <a:pt x="110" y="74"/>
                    <a:pt x="108" y="74"/>
                  </a:cubicBezTo>
                  <a:cubicBezTo>
                    <a:pt x="107" y="74"/>
                    <a:pt x="107" y="75"/>
                    <a:pt x="106" y="75"/>
                  </a:cubicBezTo>
                  <a:cubicBezTo>
                    <a:pt x="107" y="71"/>
                    <a:pt x="107" y="66"/>
                    <a:pt x="106" y="60"/>
                  </a:cubicBezTo>
                  <a:cubicBezTo>
                    <a:pt x="98" y="67"/>
                    <a:pt x="82" y="58"/>
                    <a:pt x="65" y="50"/>
                  </a:cubicBezTo>
                  <a:cubicBezTo>
                    <a:pt x="67" y="50"/>
                    <a:pt x="69" y="51"/>
                    <a:pt x="71" y="52"/>
                  </a:cubicBezTo>
                  <a:cubicBezTo>
                    <a:pt x="99" y="67"/>
                    <a:pt x="110" y="39"/>
                    <a:pt x="110" y="39"/>
                  </a:cubicBezTo>
                  <a:cubicBezTo>
                    <a:pt x="110" y="39"/>
                    <a:pt x="76" y="0"/>
                    <a:pt x="20" y="29"/>
                  </a:cubicBezTo>
                  <a:cubicBezTo>
                    <a:pt x="15" y="32"/>
                    <a:pt x="8" y="39"/>
                    <a:pt x="2" y="41"/>
                  </a:cubicBezTo>
                  <a:cubicBezTo>
                    <a:pt x="2" y="41"/>
                    <a:pt x="7" y="41"/>
                    <a:pt x="14" y="41"/>
                  </a:cubicBezTo>
                  <a:cubicBezTo>
                    <a:pt x="8" y="45"/>
                    <a:pt x="5" y="53"/>
                    <a:pt x="6" y="67"/>
                  </a:cubicBezTo>
                  <a:cubicBezTo>
                    <a:pt x="6" y="69"/>
                    <a:pt x="5" y="72"/>
                    <a:pt x="5" y="75"/>
                  </a:cubicBezTo>
                  <a:cubicBezTo>
                    <a:pt x="5" y="75"/>
                    <a:pt x="5" y="75"/>
                    <a:pt x="5"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95" name="Freeform 193"/>
            <p:cNvSpPr/>
            <p:nvPr/>
          </p:nvSpPr>
          <p:spPr bwMode="auto">
            <a:xfrm>
              <a:off x="8591551" y="6591300"/>
              <a:ext cx="104775" cy="38100"/>
            </a:xfrm>
            <a:custGeom>
              <a:avLst/>
              <a:gdLst>
                <a:gd name="T0" fmla="*/ 31 w 60"/>
                <a:gd name="T1" fmla="*/ 0 h 22"/>
                <a:gd name="T2" fmla="*/ 21 w 60"/>
                <a:gd name="T3" fmla="*/ 21 h 22"/>
                <a:gd name="T4" fmla="*/ 48 w 60"/>
                <a:gd name="T5" fmla="*/ 12 h 22"/>
                <a:gd name="T6" fmla="*/ 52 w 60"/>
                <a:gd name="T7" fmla="*/ 12 h 22"/>
                <a:gd name="T8" fmla="*/ 59 w 60"/>
                <a:gd name="T9" fmla="*/ 11 h 22"/>
                <a:gd name="T10" fmla="*/ 59 w 60"/>
                <a:gd name="T11" fmla="*/ 1 h 22"/>
                <a:gd name="T12" fmla="*/ 60 w 60"/>
                <a:gd name="T13" fmla="*/ 0 h 22"/>
                <a:gd name="T14" fmla="*/ 31 w 60"/>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22">
                  <a:moveTo>
                    <a:pt x="31" y="0"/>
                  </a:moveTo>
                  <a:cubicBezTo>
                    <a:pt x="31" y="0"/>
                    <a:pt x="0" y="19"/>
                    <a:pt x="21" y="21"/>
                  </a:cubicBezTo>
                  <a:cubicBezTo>
                    <a:pt x="33" y="22"/>
                    <a:pt x="41" y="17"/>
                    <a:pt x="48" y="12"/>
                  </a:cubicBezTo>
                  <a:cubicBezTo>
                    <a:pt x="52" y="9"/>
                    <a:pt x="51" y="12"/>
                    <a:pt x="52" y="12"/>
                  </a:cubicBezTo>
                  <a:cubicBezTo>
                    <a:pt x="54" y="12"/>
                    <a:pt x="58" y="12"/>
                    <a:pt x="59" y="11"/>
                  </a:cubicBezTo>
                  <a:cubicBezTo>
                    <a:pt x="60" y="3"/>
                    <a:pt x="59" y="1"/>
                    <a:pt x="59" y="1"/>
                  </a:cubicBezTo>
                  <a:cubicBezTo>
                    <a:pt x="60" y="0"/>
                    <a:pt x="60" y="0"/>
                    <a:pt x="60" y="0"/>
                  </a:cubicBezTo>
                  <a:lnTo>
                    <a:pt x="3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96" name="Freeform 194"/>
            <p:cNvSpPr/>
            <p:nvPr/>
          </p:nvSpPr>
          <p:spPr bwMode="auto">
            <a:xfrm>
              <a:off x="8772526" y="6591300"/>
              <a:ext cx="106363" cy="38100"/>
            </a:xfrm>
            <a:custGeom>
              <a:avLst/>
              <a:gdLst>
                <a:gd name="T0" fmla="*/ 2 w 61"/>
                <a:gd name="T1" fmla="*/ 11 h 22"/>
                <a:gd name="T2" fmla="*/ 8 w 61"/>
                <a:gd name="T3" fmla="*/ 12 h 22"/>
                <a:gd name="T4" fmla="*/ 12 w 61"/>
                <a:gd name="T5" fmla="*/ 12 h 22"/>
                <a:gd name="T6" fmla="*/ 40 w 61"/>
                <a:gd name="T7" fmla="*/ 21 h 22"/>
                <a:gd name="T8" fmla="*/ 29 w 61"/>
                <a:gd name="T9" fmla="*/ 0 h 22"/>
                <a:gd name="T10" fmla="*/ 1 w 61"/>
                <a:gd name="T11" fmla="*/ 0 h 22"/>
                <a:gd name="T12" fmla="*/ 1 w 61"/>
                <a:gd name="T13" fmla="*/ 1 h 22"/>
                <a:gd name="T14" fmla="*/ 2 w 61"/>
                <a:gd name="T15" fmla="*/ 1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22">
                  <a:moveTo>
                    <a:pt x="2" y="11"/>
                  </a:moveTo>
                  <a:cubicBezTo>
                    <a:pt x="3" y="12"/>
                    <a:pt x="7" y="12"/>
                    <a:pt x="8" y="12"/>
                  </a:cubicBezTo>
                  <a:cubicBezTo>
                    <a:pt x="10" y="12"/>
                    <a:pt x="8" y="9"/>
                    <a:pt x="12" y="12"/>
                  </a:cubicBezTo>
                  <a:cubicBezTo>
                    <a:pt x="19" y="17"/>
                    <a:pt x="27" y="22"/>
                    <a:pt x="40" y="21"/>
                  </a:cubicBezTo>
                  <a:cubicBezTo>
                    <a:pt x="61" y="19"/>
                    <a:pt x="29" y="0"/>
                    <a:pt x="29" y="0"/>
                  </a:cubicBezTo>
                  <a:cubicBezTo>
                    <a:pt x="1" y="0"/>
                    <a:pt x="1" y="0"/>
                    <a:pt x="1" y="0"/>
                  </a:cubicBezTo>
                  <a:cubicBezTo>
                    <a:pt x="1" y="1"/>
                    <a:pt x="1" y="1"/>
                    <a:pt x="1" y="1"/>
                  </a:cubicBezTo>
                  <a:cubicBezTo>
                    <a:pt x="1" y="1"/>
                    <a:pt x="0" y="3"/>
                    <a:pt x="2"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97" name="Freeform 195"/>
            <p:cNvSpPr/>
            <p:nvPr/>
          </p:nvSpPr>
          <p:spPr bwMode="auto">
            <a:xfrm>
              <a:off x="8951913" y="6127750"/>
              <a:ext cx="258763" cy="488950"/>
            </a:xfrm>
            <a:custGeom>
              <a:avLst/>
              <a:gdLst>
                <a:gd name="T0" fmla="*/ 82 w 149"/>
                <a:gd name="T1" fmla="*/ 69 h 281"/>
                <a:gd name="T2" fmla="*/ 130 w 149"/>
                <a:gd name="T3" fmla="*/ 81 h 281"/>
                <a:gd name="T4" fmla="*/ 139 w 149"/>
                <a:gd name="T5" fmla="*/ 42 h 281"/>
                <a:gd name="T6" fmla="*/ 91 w 149"/>
                <a:gd name="T7" fmla="*/ 30 h 281"/>
                <a:gd name="T8" fmla="*/ 91 w 149"/>
                <a:gd name="T9" fmla="*/ 0 h 281"/>
                <a:gd name="T10" fmla="*/ 59 w 149"/>
                <a:gd name="T11" fmla="*/ 0 h 281"/>
                <a:gd name="T12" fmla="*/ 59 w 149"/>
                <a:gd name="T13" fmla="*/ 33 h 281"/>
                <a:gd name="T14" fmla="*/ 2 w 149"/>
                <a:gd name="T15" fmla="*/ 94 h 281"/>
                <a:gd name="T16" fmla="*/ 62 w 149"/>
                <a:gd name="T17" fmla="*/ 157 h 281"/>
                <a:gd name="T18" fmla="*/ 98 w 149"/>
                <a:gd name="T19" fmla="*/ 187 h 281"/>
                <a:gd name="T20" fmla="*/ 66 w 149"/>
                <a:gd name="T21" fmla="*/ 208 h 281"/>
                <a:gd name="T22" fmla="*/ 10 w 149"/>
                <a:gd name="T23" fmla="*/ 193 h 281"/>
                <a:gd name="T24" fmla="*/ 0 w 149"/>
                <a:gd name="T25" fmla="*/ 233 h 281"/>
                <a:gd name="T26" fmla="*/ 57 w 149"/>
                <a:gd name="T27" fmla="*/ 248 h 281"/>
                <a:gd name="T28" fmla="*/ 57 w 149"/>
                <a:gd name="T29" fmla="*/ 281 h 281"/>
                <a:gd name="T30" fmla="*/ 90 w 149"/>
                <a:gd name="T31" fmla="*/ 281 h 281"/>
                <a:gd name="T32" fmla="*/ 90 w 149"/>
                <a:gd name="T33" fmla="*/ 246 h 281"/>
                <a:gd name="T34" fmla="*/ 149 w 149"/>
                <a:gd name="T35" fmla="*/ 182 h 281"/>
                <a:gd name="T36" fmla="*/ 93 w 149"/>
                <a:gd name="T37" fmla="*/ 118 h 281"/>
                <a:gd name="T38" fmla="*/ 53 w 149"/>
                <a:gd name="T39" fmla="*/ 88 h 281"/>
                <a:gd name="T40" fmla="*/ 82 w 149"/>
                <a:gd name="T41" fmla="*/ 6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9" h="281">
                  <a:moveTo>
                    <a:pt x="82" y="69"/>
                  </a:moveTo>
                  <a:cubicBezTo>
                    <a:pt x="106" y="69"/>
                    <a:pt x="121" y="77"/>
                    <a:pt x="130" y="81"/>
                  </a:cubicBezTo>
                  <a:cubicBezTo>
                    <a:pt x="139" y="42"/>
                    <a:pt x="139" y="42"/>
                    <a:pt x="139" y="42"/>
                  </a:cubicBezTo>
                  <a:cubicBezTo>
                    <a:pt x="128" y="36"/>
                    <a:pt x="113" y="31"/>
                    <a:pt x="91" y="30"/>
                  </a:cubicBezTo>
                  <a:cubicBezTo>
                    <a:pt x="91" y="0"/>
                    <a:pt x="91" y="0"/>
                    <a:pt x="91" y="0"/>
                  </a:cubicBezTo>
                  <a:cubicBezTo>
                    <a:pt x="59" y="0"/>
                    <a:pt x="59" y="0"/>
                    <a:pt x="59" y="0"/>
                  </a:cubicBezTo>
                  <a:cubicBezTo>
                    <a:pt x="59" y="33"/>
                    <a:pt x="59" y="33"/>
                    <a:pt x="59" y="33"/>
                  </a:cubicBezTo>
                  <a:cubicBezTo>
                    <a:pt x="23" y="40"/>
                    <a:pt x="2" y="64"/>
                    <a:pt x="2" y="94"/>
                  </a:cubicBezTo>
                  <a:cubicBezTo>
                    <a:pt x="2" y="127"/>
                    <a:pt x="27" y="145"/>
                    <a:pt x="62" y="157"/>
                  </a:cubicBezTo>
                  <a:cubicBezTo>
                    <a:pt x="87" y="166"/>
                    <a:pt x="98" y="174"/>
                    <a:pt x="98" y="187"/>
                  </a:cubicBezTo>
                  <a:cubicBezTo>
                    <a:pt x="98" y="201"/>
                    <a:pt x="85" y="208"/>
                    <a:pt x="66" y="208"/>
                  </a:cubicBezTo>
                  <a:cubicBezTo>
                    <a:pt x="44" y="208"/>
                    <a:pt x="24" y="201"/>
                    <a:pt x="10" y="193"/>
                  </a:cubicBezTo>
                  <a:cubicBezTo>
                    <a:pt x="0" y="233"/>
                    <a:pt x="0" y="233"/>
                    <a:pt x="0" y="233"/>
                  </a:cubicBezTo>
                  <a:cubicBezTo>
                    <a:pt x="13" y="241"/>
                    <a:pt x="35" y="247"/>
                    <a:pt x="57" y="248"/>
                  </a:cubicBezTo>
                  <a:cubicBezTo>
                    <a:pt x="57" y="281"/>
                    <a:pt x="57" y="281"/>
                    <a:pt x="57" y="281"/>
                  </a:cubicBezTo>
                  <a:cubicBezTo>
                    <a:pt x="90" y="281"/>
                    <a:pt x="90" y="281"/>
                    <a:pt x="90" y="281"/>
                  </a:cubicBezTo>
                  <a:cubicBezTo>
                    <a:pt x="90" y="246"/>
                    <a:pt x="90" y="246"/>
                    <a:pt x="90" y="246"/>
                  </a:cubicBezTo>
                  <a:cubicBezTo>
                    <a:pt x="128" y="239"/>
                    <a:pt x="149" y="213"/>
                    <a:pt x="149" y="182"/>
                  </a:cubicBezTo>
                  <a:cubicBezTo>
                    <a:pt x="149" y="151"/>
                    <a:pt x="133" y="132"/>
                    <a:pt x="93" y="118"/>
                  </a:cubicBezTo>
                  <a:cubicBezTo>
                    <a:pt x="65" y="107"/>
                    <a:pt x="53" y="100"/>
                    <a:pt x="53" y="88"/>
                  </a:cubicBezTo>
                  <a:cubicBezTo>
                    <a:pt x="53" y="79"/>
                    <a:pt x="60" y="69"/>
                    <a:pt x="82"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sp>
          <p:nvSpPr>
            <p:cNvPr id="98" name="Freeform 196"/>
            <p:cNvSpPr/>
            <p:nvPr/>
          </p:nvSpPr>
          <p:spPr bwMode="auto">
            <a:xfrm>
              <a:off x="9061451" y="6076950"/>
              <a:ext cx="90488" cy="90488"/>
            </a:xfrm>
            <a:custGeom>
              <a:avLst/>
              <a:gdLst>
                <a:gd name="T0" fmla="*/ 10 w 52"/>
                <a:gd name="T1" fmla="*/ 0 h 52"/>
                <a:gd name="T2" fmla="*/ 0 w 52"/>
                <a:gd name="T3" fmla="*/ 18 h 52"/>
                <a:gd name="T4" fmla="*/ 35 w 52"/>
                <a:gd name="T5" fmla="*/ 17 h 52"/>
                <a:gd name="T6" fmla="*/ 34 w 52"/>
                <a:gd name="T7" fmla="*/ 40 h 52"/>
                <a:gd name="T8" fmla="*/ 40 w 52"/>
                <a:gd name="T9" fmla="*/ 45 h 52"/>
                <a:gd name="T10" fmla="*/ 47 w 52"/>
                <a:gd name="T11" fmla="*/ 38 h 52"/>
                <a:gd name="T12" fmla="*/ 10 w 52"/>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52" h="52">
                  <a:moveTo>
                    <a:pt x="10" y="0"/>
                  </a:moveTo>
                  <a:cubicBezTo>
                    <a:pt x="0" y="18"/>
                    <a:pt x="0" y="18"/>
                    <a:pt x="0" y="18"/>
                  </a:cubicBezTo>
                  <a:cubicBezTo>
                    <a:pt x="35" y="17"/>
                    <a:pt x="35" y="17"/>
                    <a:pt x="35" y="17"/>
                  </a:cubicBezTo>
                  <a:cubicBezTo>
                    <a:pt x="34" y="40"/>
                    <a:pt x="34" y="40"/>
                    <a:pt x="34" y="40"/>
                  </a:cubicBezTo>
                  <a:cubicBezTo>
                    <a:pt x="40" y="45"/>
                    <a:pt x="40" y="45"/>
                    <a:pt x="40" y="45"/>
                  </a:cubicBezTo>
                  <a:cubicBezTo>
                    <a:pt x="40" y="45"/>
                    <a:pt x="45" y="52"/>
                    <a:pt x="47" y="38"/>
                  </a:cubicBezTo>
                  <a:cubicBezTo>
                    <a:pt x="52" y="3"/>
                    <a:pt x="10" y="0"/>
                    <a:pt x="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rgbClr val="424953"/>
                </a:solidFill>
              </a:endParaRPr>
            </a:p>
          </p:txBody>
        </p:sp>
      </p:grpSp>
      <p:sp>
        <p:nvSpPr>
          <p:cNvPr id="99" name="Freeform 368"/>
          <p:cNvSpPr/>
          <p:nvPr/>
        </p:nvSpPr>
        <p:spPr bwMode="auto">
          <a:xfrm>
            <a:off x="2242487" y="3140128"/>
            <a:ext cx="378906" cy="382257"/>
          </a:xfrm>
          <a:custGeom>
            <a:avLst/>
            <a:gdLst>
              <a:gd name="T0" fmla="*/ 48 w 48"/>
              <a:gd name="T1" fmla="*/ 2 h 48"/>
              <a:gd name="T2" fmla="*/ 41 w 48"/>
              <a:gd name="T3" fmla="*/ 43 h 48"/>
              <a:gd name="T4" fmla="*/ 40 w 48"/>
              <a:gd name="T5" fmla="*/ 44 h 48"/>
              <a:gd name="T6" fmla="*/ 39 w 48"/>
              <a:gd name="T7" fmla="*/ 44 h 48"/>
              <a:gd name="T8" fmla="*/ 39 w 48"/>
              <a:gd name="T9" fmla="*/ 44 h 48"/>
              <a:gd name="T10" fmla="*/ 26 w 48"/>
              <a:gd name="T11" fmla="*/ 39 h 48"/>
              <a:gd name="T12" fmla="*/ 20 w 48"/>
              <a:gd name="T13" fmla="*/ 47 h 48"/>
              <a:gd name="T14" fmla="*/ 19 w 48"/>
              <a:gd name="T15" fmla="*/ 48 h 48"/>
              <a:gd name="T16" fmla="*/ 18 w 48"/>
              <a:gd name="T17" fmla="*/ 48 h 48"/>
              <a:gd name="T18" fmla="*/ 17 w 48"/>
              <a:gd name="T19" fmla="*/ 46 h 48"/>
              <a:gd name="T20" fmla="*/ 17 w 48"/>
              <a:gd name="T21" fmla="*/ 37 h 48"/>
              <a:gd name="T22" fmla="*/ 40 w 48"/>
              <a:gd name="T23" fmla="*/ 8 h 48"/>
              <a:gd name="T24" fmla="*/ 11 w 48"/>
              <a:gd name="T25" fmla="*/ 33 h 48"/>
              <a:gd name="T26" fmla="*/ 1 w 48"/>
              <a:gd name="T27" fmla="*/ 29 h 48"/>
              <a:gd name="T28" fmla="*/ 0 w 48"/>
              <a:gd name="T29" fmla="*/ 27 h 48"/>
              <a:gd name="T30" fmla="*/ 1 w 48"/>
              <a:gd name="T31" fmla="*/ 26 h 48"/>
              <a:gd name="T32" fmla="*/ 45 w 48"/>
              <a:gd name="T33" fmla="*/ 0 h 48"/>
              <a:gd name="T34" fmla="*/ 46 w 48"/>
              <a:gd name="T35" fmla="*/ 0 h 48"/>
              <a:gd name="T36" fmla="*/ 47 w 48"/>
              <a:gd name="T37" fmla="*/ 0 h 48"/>
              <a:gd name="T38" fmla="*/ 48 w 48"/>
              <a:gd name="T39"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8" h="48">
                <a:moveTo>
                  <a:pt x="48" y="2"/>
                </a:moveTo>
                <a:cubicBezTo>
                  <a:pt x="41" y="43"/>
                  <a:pt x="41" y="43"/>
                  <a:pt x="41" y="43"/>
                </a:cubicBezTo>
                <a:cubicBezTo>
                  <a:pt x="41" y="43"/>
                  <a:pt x="40" y="44"/>
                  <a:pt x="40" y="44"/>
                </a:cubicBezTo>
                <a:cubicBezTo>
                  <a:pt x="40" y="44"/>
                  <a:pt x="39" y="44"/>
                  <a:pt x="39" y="44"/>
                </a:cubicBezTo>
                <a:cubicBezTo>
                  <a:pt x="39" y="44"/>
                  <a:pt x="39" y="44"/>
                  <a:pt x="39" y="44"/>
                </a:cubicBezTo>
                <a:cubicBezTo>
                  <a:pt x="26" y="39"/>
                  <a:pt x="26" y="39"/>
                  <a:pt x="26" y="39"/>
                </a:cubicBezTo>
                <a:cubicBezTo>
                  <a:pt x="20" y="47"/>
                  <a:pt x="20" y="47"/>
                  <a:pt x="20" y="47"/>
                </a:cubicBezTo>
                <a:cubicBezTo>
                  <a:pt x="20" y="47"/>
                  <a:pt x="19" y="48"/>
                  <a:pt x="19" y="48"/>
                </a:cubicBezTo>
                <a:cubicBezTo>
                  <a:pt x="18" y="48"/>
                  <a:pt x="18" y="48"/>
                  <a:pt x="18" y="48"/>
                </a:cubicBezTo>
                <a:cubicBezTo>
                  <a:pt x="17" y="47"/>
                  <a:pt x="17" y="47"/>
                  <a:pt x="17" y="46"/>
                </a:cubicBezTo>
                <a:cubicBezTo>
                  <a:pt x="17" y="37"/>
                  <a:pt x="17" y="37"/>
                  <a:pt x="17" y="37"/>
                </a:cubicBezTo>
                <a:cubicBezTo>
                  <a:pt x="40" y="8"/>
                  <a:pt x="40" y="8"/>
                  <a:pt x="40" y="8"/>
                </a:cubicBezTo>
                <a:cubicBezTo>
                  <a:pt x="11" y="33"/>
                  <a:pt x="11" y="33"/>
                  <a:pt x="11" y="33"/>
                </a:cubicBezTo>
                <a:cubicBezTo>
                  <a:pt x="1" y="29"/>
                  <a:pt x="1" y="29"/>
                  <a:pt x="1" y="29"/>
                </a:cubicBezTo>
                <a:cubicBezTo>
                  <a:pt x="0" y="28"/>
                  <a:pt x="0" y="28"/>
                  <a:pt x="0" y="27"/>
                </a:cubicBezTo>
                <a:cubicBezTo>
                  <a:pt x="0" y="27"/>
                  <a:pt x="0" y="26"/>
                  <a:pt x="1" y="26"/>
                </a:cubicBezTo>
                <a:cubicBezTo>
                  <a:pt x="45" y="0"/>
                  <a:pt x="45" y="0"/>
                  <a:pt x="45" y="0"/>
                </a:cubicBezTo>
                <a:cubicBezTo>
                  <a:pt x="45" y="0"/>
                  <a:pt x="46" y="0"/>
                  <a:pt x="46" y="0"/>
                </a:cubicBezTo>
                <a:cubicBezTo>
                  <a:pt x="46" y="0"/>
                  <a:pt x="47" y="0"/>
                  <a:pt x="47" y="0"/>
                </a:cubicBezTo>
                <a:cubicBezTo>
                  <a:pt x="48" y="0"/>
                  <a:pt x="48" y="1"/>
                  <a:pt x="48" y="2"/>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solidFill>
                <a:prstClr val="black"/>
              </a:solidFill>
            </a:endParaRPr>
          </a:p>
        </p:txBody>
      </p:sp>
      <p:sp>
        <p:nvSpPr>
          <p:cNvPr id="100" name="Freeform 336"/>
          <p:cNvSpPr>
            <a:spLocks noEditPoints="1"/>
          </p:cNvSpPr>
          <p:nvPr/>
        </p:nvSpPr>
        <p:spPr bwMode="auto">
          <a:xfrm>
            <a:off x="4730358" y="2667537"/>
            <a:ext cx="338026" cy="338026"/>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solidFill>
                <a:prstClr val="black"/>
              </a:solidFill>
            </a:endParaRPr>
          </a:p>
        </p:txBody>
      </p:sp>
      <p:sp>
        <p:nvSpPr>
          <p:cNvPr id="101" name="Freeform 261"/>
          <p:cNvSpPr>
            <a:spLocks noEditPoints="1"/>
          </p:cNvSpPr>
          <p:nvPr/>
        </p:nvSpPr>
        <p:spPr bwMode="auto">
          <a:xfrm>
            <a:off x="7100790" y="2222103"/>
            <a:ext cx="406222" cy="320702"/>
          </a:xfrm>
          <a:custGeom>
            <a:avLst/>
            <a:gdLst>
              <a:gd name="T0" fmla="*/ 47 w 48"/>
              <a:gd name="T1" fmla="*/ 15 h 38"/>
              <a:gd name="T2" fmla="*/ 33 w 48"/>
              <a:gd name="T3" fmla="*/ 33 h 38"/>
              <a:gd name="T4" fmla="*/ 21 w 48"/>
              <a:gd name="T5" fmla="*/ 36 h 38"/>
              <a:gd name="T6" fmla="*/ 14 w 48"/>
              <a:gd name="T7" fmla="*/ 34 h 38"/>
              <a:gd name="T8" fmla="*/ 9 w 48"/>
              <a:gd name="T9" fmla="*/ 32 h 38"/>
              <a:gd name="T10" fmla="*/ 3 w 48"/>
              <a:gd name="T11" fmla="*/ 38 h 38"/>
              <a:gd name="T12" fmla="*/ 0 w 48"/>
              <a:gd name="T13" fmla="*/ 36 h 38"/>
              <a:gd name="T14" fmla="*/ 0 w 48"/>
              <a:gd name="T15" fmla="*/ 34 h 38"/>
              <a:gd name="T16" fmla="*/ 5 w 48"/>
              <a:gd name="T17" fmla="*/ 28 h 38"/>
              <a:gd name="T18" fmla="*/ 4 w 48"/>
              <a:gd name="T19" fmla="*/ 26 h 38"/>
              <a:gd name="T20" fmla="*/ 4 w 48"/>
              <a:gd name="T21" fmla="*/ 23 h 38"/>
              <a:gd name="T22" fmla="*/ 19 w 48"/>
              <a:gd name="T23" fmla="*/ 6 h 38"/>
              <a:gd name="T24" fmla="*/ 39 w 48"/>
              <a:gd name="T25" fmla="*/ 2 h 38"/>
              <a:gd name="T26" fmla="*/ 44 w 48"/>
              <a:gd name="T27" fmla="*/ 0 h 38"/>
              <a:gd name="T28" fmla="*/ 48 w 48"/>
              <a:gd name="T29" fmla="*/ 10 h 38"/>
              <a:gd name="T30" fmla="*/ 47 w 48"/>
              <a:gd name="T31" fmla="*/ 15 h 38"/>
              <a:gd name="T32" fmla="*/ 33 w 48"/>
              <a:gd name="T33" fmla="*/ 14 h 38"/>
              <a:gd name="T34" fmla="*/ 11 w 48"/>
              <a:gd name="T35" fmla="*/ 24 h 38"/>
              <a:gd name="T36" fmla="*/ 10 w 48"/>
              <a:gd name="T37" fmla="*/ 26 h 38"/>
              <a:gd name="T38" fmla="*/ 12 w 48"/>
              <a:gd name="T39" fmla="*/ 27 h 38"/>
              <a:gd name="T40" fmla="*/ 13 w 48"/>
              <a:gd name="T41" fmla="*/ 27 h 38"/>
              <a:gd name="T42" fmla="*/ 17 w 48"/>
              <a:gd name="T43" fmla="*/ 23 h 38"/>
              <a:gd name="T44" fmla="*/ 33 w 48"/>
              <a:gd name="T45" fmla="*/ 17 h 38"/>
              <a:gd name="T46" fmla="*/ 34 w 48"/>
              <a:gd name="T47" fmla="*/ 15 h 38"/>
              <a:gd name="T48" fmla="*/ 33 w 48"/>
              <a:gd name="T49"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 h="38">
                <a:moveTo>
                  <a:pt x="47" y="15"/>
                </a:moveTo>
                <a:cubicBezTo>
                  <a:pt x="46" y="24"/>
                  <a:pt x="40" y="29"/>
                  <a:pt x="33" y="33"/>
                </a:cubicBezTo>
                <a:cubicBezTo>
                  <a:pt x="29" y="34"/>
                  <a:pt x="25" y="36"/>
                  <a:pt x="21" y="36"/>
                </a:cubicBezTo>
                <a:cubicBezTo>
                  <a:pt x="19" y="36"/>
                  <a:pt x="16" y="35"/>
                  <a:pt x="14" y="34"/>
                </a:cubicBezTo>
                <a:cubicBezTo>
                  <a:pt x="12" y="34"/>
                  <a:pt x="10" y="32"/>
                  <a:pt x="9" y="32"/>
                </a:cubicBezTo>
                <a:cubicBezTo>
                  <a:pt x="7" y="32"/>
                  <a:pt x="6" y="38"/>
                  <a:pt x="3" y="38"/>
                </a:cubicBezTo>
                <a:cubicBezTo>
                  <a:pt x="2" y="38"/>
                  <a:pt x="1" y="37"/>
                  <a:pt x="0" y="36"/>
                </a:cubicBezTo>
                <a:cubicBezTo>
                  <a:pt x="0" y="35"/>
                  <a:pt x="0" y="35"/>
                  <a:pt x="0" y="34"/>
                </a:cubicBezTo>
                <a:cubicBezTo>
                  <a:pt x="0" y="32"/>
                  <a:pt x="5" y="29"/>
                  <a:pt x="5" y="28"/>
                </a:cubicBezTo>
                <a:cubicBezTo>
                  <a:pt x="5" y="28"/>
                  <a:pt x="5" y="26"/>
                  <a:pt x="4" y="26"/>
                </a:cubicBezTo>
                <a:cubicBezTo>
                  <a:pt x="4" y="25"/>
                  <a:pt x="4" y="24"/>
                  <a:pt x="4" y="23"/>
                </a:cubicBezTo>
                <a:cubicBezTo>
                  <a:pt x="4" y="14"/>
                  <a:pt x="11" y="8"/>
                  <a:pt x="19" y="6"/>
                </a:cubicBezTo>
                <a:cubicBezTo>
                  <a:pt x="24" y="4"/>
                  <a:pt x="36" y="6"/>
                  <a:pt x="39" y="2"/>
                </a:cubicBezTo>
                <a:cubicBezTo>
                  <a:pt x="41" y="1"/>
                  <a:pt x="42" y="0"/>
                  <a:pt x="44" y="0"/>
                </a:cubicBezTo>
                <a:cubicBezTo>
                  <a:pt x="47" y="0"/>
                  <a:pt x="48" y="8"/>
                  <a:pt x="48" y="10"/>
                </a:cubicBezTo>
                <a:cubicBezTo>
                  <a:pt x="48" y="12"/>
                  <a:pt x="48" y="13"/>
                  <a:pt x="47" y="15"/>
                </a:cubicBezTo>
                <a:close/>
                <a:moveTo>
                  <a:pt x="33" y="14"/>
                </a:moveTo>
                <a:cubicBezTo>
                  <a:pt x="23" y="14"/>
                  <a:pt x="17" y="18"/>
                  <a:pt x="11" y="24"/>
                </a:cubicBezTo>
                <a:cubicBezTo>
                  <a:pt x="10" y="25"/>
                  <a:pt x="10" y="25"/>
                  <a:pt x="10" y="26"/>
                </a:cubicBezTo>
                <a:cubicBezTo>
                  <a:pt x="10" y="27"/>
                  <a:pt x="11" y="27"/>
                  <a:pt x="12" y="27"/>
                </a:cubicBezTo>
                <a:cubicBezTo>
                  <a:pt x="12" y="27"/>
                  <a:pt x="13" y="27"/>
                  <a:pt x="13" y="27"/>
                </a:cubicBezTo>
                <a:cubicBezTo>
                  <a:pt x="14" y="26"/>
                  <a:pt x="16" y="24"/>
                  <a:pt x="17" y="23"/>
                </a:cubicBezTo>
                <a:cubicBezTo>
                  <a:pt x="22" y="19"/>
                  <a:pt x="26" y="17"/>
                  <a:pt x="33" y="17"/>
                </a:cubicBezTo>
                <a:cubicBezTo>
                  <a:pt x="33" y="17"/>
                  <a:pt x="34" y="16"/>
                  <a:pt x="34" y="15"/>
                </a:cubicBezTo>
                <a:cubicBezTo>
                  <a:pt x="34" y="14"/>
                  <a:pt x="33" y="14"/>
                  <a:pt x="33" y="14"/>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solidFill>
                <a:prstClr val="black"/>
              </a:solidFill>
            </a:endParaRPr>
          </a:p>
        </p:txBody>
      </p:sp>
      <p:sp>
        <p:nvSpPr>
          <p:cNvPr id="102" name="TextBox 7"/>
          <p:cNvSpPr>
            <a:spLocks noChangeArrowheads="1"/>
          </p:cNvSpPr>
          <p:nvPr/>
        </p:nvSpPr>
        <p:spPr bwMode="auto">
          <a:xfrm>
            <a:off x="1997799" y="4506302"/>
            <a:ext cx="1224136" cy="293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smtClean="0">
                <a:solidFill>
                  <a:srgbClr val="CD000C"/>
                </a:solidFill>
                <a:latin typeface="微软雅黑" panose="020B0503020204020204" charset="-122"/>
                <a:ea typeface="微软雅黑" panose="020B0503020204020204" charset="-122"/>
                <a:sym typeface="微软雅黑" panose="020B0503020204020204" charset="-122"/>
              </a:rPr>
              <a:t>添加标题</a:t>
            </a:r>
          </a:p>
        </p:txBody>
      </p:sp>
      <p:sp>
        <p:nvSpPr>
          <p:cNvPr id="103" name="圆角矩形 102"/>
          <p:cNvSpPr/>
          <p:nvPr/>
        </p:nvSpPr>
        <p:spPr>
          <a:xfrm>
            <a:off x="1786591" y="4411165"/>
            <a:ext cx="1646552" cy="467045"/>
          </a:xfrm>
          <a:prstGeom prst="roundRect">
            <a:avLst>
              <a:gd name="adj" fmla="val 50000"/>
            </a:avLst>
          </a:prstGeom>
          <a:noFill/>
          <a:ln>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04" name="文本框 49"/>
          <p:cNvSpPr txBox="1"/>
          <p:nvPr/>
        </p:nvSpPr>
        <p:spPr>
          <a:xfrm>
            <a:off x="1688083" y="4950218"/>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sp>
        <p:nvSpPr>
          <p:cNvPr id="105" name="TextBox 7"/>
          <p:cNvSpPr>
            <a:spLocks noChangeArrowheads="1"/>
          </p:cNvSpPr>
          <p:nvPr/>
        </p:nvSpPr>
        <p:spPr bwMode="auto">
          <a:xfrm>
            <a:off x="4429203" y="4002246"/>
            <a:ext cx="1224136" cy="293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smtClean="0">
                <a:solidFill>
                  <a:srgbClr val="CD000C"/>
                </a:solidFill>
                <a:latin typeface="微软雅黑" panose="020B0503020204020204" charset="-122"/>
                <a:ea typeface="微软雅黑" panose="020B0503020204020204" charset="-122"/>
                <a:sym typeface="微软雅黑" panose="020B0503020204020204" charset="-122"/>
              </a:rPr>
              <a:t>添加标题</a:t>
            </a:r>
          </a:p>
        </p:txBody>
      </p:sp>
      <p:sp>
        <p:nvSpPr>
          <p:cNvPr id="106" name="圆角矩形 105"/>
          <p:cNvSpPr/>
          <p:nvPr/>
        </p:nvSpPr>
        <p:spPr>
          <a:xfrm>
            <a:off x="4217995" y="3907109"/>
            <a:ext cx="1646552" cy="467045"/>
          </a:xfrm>
          <a:prstGeom prst="roundRect">
            <a:avLst>
              <a:gd name="adj" fmla="val 50000"/>
            </a:avLst>
          </a:prstGeom>
          <a:noFill/>
          <a:ln>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07" name="文本框 49"/>
          <p:cNvSpPr txBox="1"/>
          <p:nvPr/>
        </p:nvSpPr>
        <p:spPr>
          <a:xfrm>
            <a:off x="4119487" y="4446162"/>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sp>
        <p:nvSpPr>
          <p:cNvPr id="108" name="TextBox 7"/>
          <p:cNvSpPr>
            <a:spLocks noChangeArrowheads="1"/>
          </p:cNvSpPr>
          <p:nvPr/>
        </p:nvSpPr>
        <p:spPr bwMode="auto">
          <a:xfrm>
            <a:off x="6877475" y="3558102"/>
            <a:ext cx="1224136" cy="293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smtClean="0">
                <a:solidFill>
                  <a:srgbClr val="CD000C"/>
                </a:solidFill>
                <a:latin typeface="微软雅黑" panose="020B0503020204020204" charset="-122"/>
                <a:ea typeface="微软雅黑" panose="020B0503020204020204" charset="-122"/>
                <a:sym typeface="微软雅黑" panose="020B0503020204020204" charset="-122"/>
              </a:rPr>
              <a:t>添加标题</a:t>
            </a:r>
          </a:p>
        </p:txBody>
      </p:sp>
      <p:sp>
        <p:nvSpPr>
          <p:cNvPr id="109" name="圆角矩形 108"/>
          <p:cNvSpPr/>
          <p:nvPr/>
        </p:nvSpPr>
        <p:spPr>
          <a:xfrm>
            <a:off x="6666267" y="3462965"/>
            <a:ext cx="1646552" cy="467045"/>
          </a:xfrm>
          <a:prstGeom prst="roundRect">
            <a:avLst>
              <a:gd name="adj" fmla="val 50000"/>
            </a:avLst>
          </a:prstGeom>
          <a:noFill/>
          <a:ln>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10" name="文本框 49"/>
          <p:cNvSpPr txBox="1"/>
          <p:nvPr/>
        </p:nvSpPr>
        <p:spPr>
          <a:xfrm>
            <a:off x="6567759" y="4002018"/>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sp>
        <p:nvSpPr>
          <p:cNvPr id="111" name="TextBox 7"/>
          <p:cNvSpPr>
            <a:spLocks noChangeArrowheads="1"/>
          </p:cNvSpPr>
          <p:nvPr/>
        </p:nvSpPr>
        <p:spPr bwMode="auto">
          <a:xfrm>
            <a:off x="9342615" y="2982038"/>
            <a:ext cx="1224136" cy="2933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b="1" dirty="0" smtClean="0">
                <a:solidFill>
                  <a:srgbClr val="CD000C"/>
                </a:solidFill>
                <a:latin typeface="微软雅黑" panose="020B0503020204020204" charset="-122"/>
                <a:ea typeface="微软雅黑" panose="020B0503020204020204" charset="-122"/>
                <a:sym typeface="微软雅黑" panose="020B0503020204020204" charset="-122"/>
              </a:rPr>
              <a:t>添加标题</a:t>
            </a:r>
          </a:p>
        </p:txBody>
      </p:sp>
      <p:sp>
        <p:nvSpPr>
          <p:cNvPr id="112" name="圆角矩形 111"/>
          <p:cNvSpPr/>
          <p:nvPr/>
        </p:nvSpPr>
        <p:spPr>
          <a:xfrm>
            <a:off x="9131407" y="2886901"/>
            <a:ext cx="1646552" cy="467045"/>
          </a:xfrm>
          <a:prstGeom prst="roundRect">
            <a:avLst>
              <a:gd name="adj" fmla="val 50000"/>
            </a:avLst>
          </a:prstGeom>
          <a:noFill/>
          <a:ln>
            <a:solidFill>
              <a:srgbClr val="BE05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113" name="文本框 49"/>
          <p:cNvSpPr txBox="1"/>
          <p:nvPr/>
        </p:nvSpPr>
        <p:spPr>
          <a:xfrm>
            <a:off x="9032899" y="3425954"/>
            <a:ext cx="1817068" cy="625171"/>
          </a:xfrm>
          <a:prstGeom prst="rect">
            <a:avLst/>
          </a:prstGeom>
          <a:noFill/>
          <a:effectLst/>
        </p:spPr>
        <p:txBody>
          <a:bodyPr wrap="square" rtlCol="0">
            <a:spAutoFit/>
          </a:bodyPr>
          <a:lstStyle/>
          <a:p>
            <a:pPr algn="just">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a:t>
            </a:r>
          </a:p>
        </p:txBody>
      </p:sp>
      <p:sp>
        <p:nvSpPr>
          <p:cNvPr id="114" name="TextBox 113"/>
          <p:cNvSpPr txBox="1"/>
          <p:nvPr/>
        </p:nvSpPr>
        <p:spPr>
          <a:xfrm>
            <a:off x="1256288" y="1110059"/>
            <a:ext cx="5695950" cy="1384995"/>
          </a:xfrm>
          <a:prstGeom prst="rect">
            <a:avLst/>
          </a:prstGeom>
          <a:noFill/>
        </p:spPr>
        <p:txBody>
          <a:bodyPr>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fontAlgn="base">
              <a:spcBef>
                <a:spcPct val="0"/>
              </a:spcBef>
              <a:spcAft>
                <a:spcPct val="0"/>
              </a:spcAft>
              <a:defRPr>
                <a:solidFill>
                  <a:schemeClr val="tx1"/>
                </a:solidFill>
                <a:latin typeface="Calibri" panose="020F0502020204030204" charset="0"/>
              </a:defRPr>
            </a:lvl6pPr>
            <a:lvl7pPr marL="2971800" indent="-228600" fontAlgn="base">
              <a:spcBef>
                <a:spcPct val="0"/>
              </a:spcBef>
              <a:spcAft>
                <a:spcPct val="0"/>
              </a:spcAft>
              <a:defRPr>
                <a:solidFill>
                  <a:schemeClr val="tx1"/>
                </a:solidFill>
                <a:latin typeface="Calibri" panose="020F0502020204030204" charset="0"/>
              </a:defRPr>
            </a:lvl7pPr>
            <a:lvl8pPr marL="3429000" indent="-228600" fontAlgn="base">
              <a:spcBef>
                <a:spcPct val="0"/>
              </a:spcBef>
              <a:spcAft>
                <a:spcPct val="0"/>
              </a:spcAft>
              <a:defRPr>
                <a:solidFill>
                  <a:schemeClr val="tx1"/>
                </a:solidFill>
                <a:latin typeface="Calibri" panose="020F0502020204030204" charset="0"/>
              </a:defRPr>
            </a:lvl8pPr>
            <a:lvl9pPr marL="3886200" indent="-228600" fontAlgn="base">
              <a:spcBef>
                <a:spcPct val="0"/>
              </a:spcBef>
              <a:spcAft>
                <a:spcPct val="0"/>
              </a:spcAft>
              <a:defRPr>
                <a:solidFill>
                  <a:schemeClr val="tx1"/>
                </a:solidFill>
                <a:latin typeface="Calibri" panose="020F0502020204030204" charset="0"/>
              </a:defRPr>
            </a:lvl9pPr>
          </a:lstStyle>
          <a:p>
            <a:r>
              <a:rPr lang="zh-CN" altLang="en-US" b="1" dirty="0">
                <a:solidFill>
                  <a:srgbClr val="CD000C"/>
                </a:solidFill>
                <a:latin typeface="微软雅黑" panose="020B0503020204020204" charset="-122"/>
                <a:ea typeface="微软雅黑" panose="020B0503020204020204" charset="-122"/>
              </a:rPr>
              <a:t>输入标题</a:t>
            </a:r>
          </a:p>
          <a:p>
            <a:pPr eaLnBrk="1" hangingPunct="1"/>
            <a:endParaRPr lang="zh-CN" altLang="en-US" sz="1000" b="1" dirty="0">
              <a:solidFill>
                <a:schemeClr val="tx1"/>
              </a:solidFill>
              <a:latin typeface="微软雅黑" panose="020B0503020204020204" charset="-122"/>
              <a:ea typeface="微软雅黑" panose="020B0503020204020204" charset="-122"/>
            </a:endParaRPr>
          </a:p>
          <a:p>
            <a:pPr algn="just"/>
            <a:r>
              <a:rPr lang="zh-CN" altLang="en-US" sz="1400" dirty="0">
                <a:solidFill>
                  <a:schemeClr val="tx1"/>
                </a:solidFill>
                <a:latin typeface="Impact MT Std" pitchFamily="34" charset="0"/>
                <a:ea typeface="微软雅黑" panose="020B050302020402020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8"/>
                                        </p:tgtEl>
                                        <p:attrNameLst>
                                          <p:attrName>style.visibility</p:attrName>
                                        </p:attrNameLst>
                                      </p:cBhvr>
                                      <p:to>
                                        <p:strVal val="visible"/>
                                      </p:to>
                                    </p:set>
                                    <p:animEffect transition="in" filter="fade">
                                      <p:cBhvr>
                                        <p:cTn id="13" dur="1000"/>
                                        <p:tgtEl>
                                          <p:spTgt spid="88"/>
                                        </p:tgtEl>
                                      </p:cBhvr>
                                    </p:animEffect>
                                    <p:anim calcmode="lin" valueType="num">
                                      <p:cBhvr>
                                        <p:cTn id="14" dur="1000" fill="hold"/>
                                        <p:tgtEl>
                                          <p:spTgt spid="88"/>
                                        </p:tgtEl>
                                        <p:attrNameLst>
                                          <p:attrName>ppt_x</p:attrName>
                                        </p:attrNameLst>
                                      </p:cBhvr>
                                      <p:tavLst>
                                        <p:tav tm="0">
                                          <p:val>
                                            <p:strVal val="#ppt_x"/>
                                          </p:val>
                                        </p:tav>
                                        <p:tav tm="100000">
                                          <p:val>
                                            <p:strVal val="#ppt_x"/>
                                          </p:val>
                                        </p:tav>
                                      </p:tavLst>
                                    </p:anim>
                                    <p:anim calcmode="lin" valueType="num">
                                      <p:cBhvr>
                                        <p:cTn id="15" dur="1000" fill="hold"/>
                                        <p:tgtEl>
                                          <p:spTgt spid="88"/>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03"/>
                                        </p:tgtEl>
                                        <p:attrNameLst>
                                          <p:attrName>style.visibility</p:attrName>
                                        </p:attrNameLst>
                                      </p:cBhvr>
                                      <p:to>
                                        <p:strVal val="visible"/>
                                      </p:to>
                                    </p:set>
                                    <p:animEffect transition="in" filter="wipe(down)">
                                      <p:cBhvr>
                                        <p:cTn id="19" dur="500"/>
                                        <p:tgtEl>
                                          <p:spTgt spid="103"/>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02"/>
                                        </p:tgtEl>
                                        <p:attrNameLst>
                                          <p:attrName>style.visibility</p:attrName>
                                        </p:attrNameLst>
                                      </p:cBhvr>
                                      <p:to>
                                        <p:strVal val="visible"/>
                                      </p:to>
                                    </p:set>
                                    <p:anim calcmode="lin" valueType="num">
                                      <p:cBhvr>
                                        <p:cTn id="23" dur="500" fill="hold"/>
                                        <p:tgtEl>
                                          <p:spTgt spid="102"/>
                                        </p:tgtEl>
                                        <p:attrNameLst>
                                          <p:attrName>ppt_w</p:attrName>
                                        </p:attrNameLst>
                                      </p:cBhvr>
                                      <p:tavLst>
                                        <p:tav tm="0">
                                          <p:val>
                                            <p:fltVal val="0"/>
                                          </p:val>
                                        </p:tav>
                                        <p:tav tm="100000">
                                          <p:val>
                                            <p:strVal val="#ppt_w"/>
                                          </p:val>
                                        </p:tav>
                                      </p:tavLst>
                                    </p:anim>
                                    <p:anim calcmode="lin" valueType="num">
                                      <p:cBhvr>
                                        <p:cTn id="24" dur="500" fill="hold"/>
                                        <p:tgtEl>
                                          <p:spTgt spid="102"/>
                                        </p:tgtEl>
                                        <p:attrNameLst>
                                          <p:attrName>ppt_h</p:attrName>
                                        </p:attrNameLst>
                                      </p:cBhvr>
                                      <p:tavLst>
                                        <p:tav tm="0">
                                          <p:val>
                                            <p:fltVal val="0"/>
                                          </p:val>
                                        </p:tav>
                                        <p:tav tm="100000">
                                          <p:val>
                                            <p:strVal val="#ppt_h"/>
                                          </p:val>
                                        </p:tav>
                                      </p:tavLst>
                                    </p:anim>
                                    <p:animEffect transition="in" filter="fade">
                                      <p:cBhvr>
                                        <p:cTn id="25" dur="500"/>
                                        <p:tgtEl>
                                          <p:spTgt spid="102"/>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fade">
                                      <p:cBhvr>
                                        <p:cTn id="29" dur="1000"/>
                                        <p:tgtEl>
                                          <p:spTgt spid="104"/>
                                        </p:tgtEl>
                                      </p:cBhvr>
                                    </p:animEffect>
                                    <p:anim calcmode="lin" valueType="num">
                                      <p:cBhvr>
                                        <p:cTn id="30" dur="1000" fill="hold"/>
                                        <p:tgtEl>
                                          <p:spTgt spid="104"/>
                                        </p:tgtEl>
                                        <p:attrNameLst>
                                          <p:attrName>ppt_x</p:attrName>
                                        </p:attrNameLst>
                                      </p:cBhvr>
                                      <p:tavLst>
                                        <p:tav tm="0">
                                          <p:val>
                                            <p:strVal val="#ppt_x"/>
                                          </p:val>
                                        </p:tav>
                                        <p:tav tm="100000">
                                          <p:val>
                                            <p:strVal val="#ppt_x"/>
                                          </p:val>
                                        </p:tav>
                                      </p:tavLst>
                                    </p:anim>
                                    <p:anim calcmode="lin" valueType="num">
                                      <p:cBhvr>
                                        <p:cTn id="31" dur="1000" fill="hold"/>
                                        <p:tgtEl>
                                          <p:spTgt spid="104"/>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53" presetClass="entr" presetSubtype="16" fill="hold" grpId="0" nodeType="afterEffect">
                                  <p:stCondLst>
                                    <p:cond delay="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1000"/>
                                        <p:tgtEl>
                                          <p:spTgt spid="90"/>
                                        </p:tgtEl>
                                      </p:cBhvr>
                                    </p:animEffect>
                                    <p:anim calcmode="lin" valueType="num">
                                      <p:cBhvr>
                                        <p:cTn id="42" dur="1000" fill="hold"/>
                                        <p:tgtEl>
                                          <p:spTgt spid="90"/>
                                        </p:tgtEl>
                                        <p:attrNameLst>
                                          <p:attrName>ppt_x</p:attrName>
                                        </p:attrNameLst>
                                      </p:cBhvr>
                                      <p:tavLst>
                                        <p:tav tm="0">
                                          <p:val>
                                            <p:strVal val="#ppt_x"/>
                                          </p:val>
                                        </p:tav>
                                        <p:tav tm="100000">
                                          <p:val>
                                            <p:strVal val="#ppt_x"/>
                                          </p:val>
                                        </p:tav>
                                      </p:tavLst>
                                    </p:anim>
                                    <p:anim calcmode="lin" valueType="num">
                                      <p:cBhvr>
                                        <p:cTn id="43" dur="1000" fill="hold"/>
                                        <p:tgtEl>
                                          <p:spTgt spid="90"/>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06"/>
                                        </p:tgtEl>
                                        <p:attrNameLst>
                                          <p:attrName>style.visibility</p:attrName>
                                        </p:attrNameLst>
                                      </p:cBhvr>
                                      <p:to>
                                        <p:strVal val="visible"/>
                                      </p:to>
                                    </p:set>
                                    <p:animEffect transition="in" filter="wipe(down)">
                                      <p:cBhvr>
                                        <p:cTn id="47" dur="500"/>
                                        <p:tgtEl>
                                          <p:spTgt spid="106"/>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 calcmode="lin" valueType="num">
                                      <p:cBhvr>
                                        <p:cTn id="51" dur="500" fill="hold"/>
                                        <p:tgtEl>
                                          <p:spTgt spid="105"/>
                                        </p:tgtEl>
                                        <p:attrNameLst>
                                          <p:attrName>ppt_w</p:attrName>
                                        </p:attrNameLst>
                                      </p:cBhvr>
                                      <p:tavLst>
                                        <p:tav tm="0">
                                          <p:val>
                                            <p:fltVal val="0"/>
                                          </p:val>
                                        </p:tav>
                                        <p:tav tm="100000">
                                          <p:val>
                                            <p:strVal val="#ppt_w"/>
                                          </p:val>
                                        </p:tav>
                                      </p:tavLst>
                                    </p:anim>
                                    <p:anim calcmode="lin" valueType="num">
                                      <p:cBhvr>
                                        <p:cTn id="52" dur="500" fill="hold"/>
                                        <p:tgtEl>
                                          <p:spTgt spid="105"/>
                                        </p:tgtEl>
                                        <p:attrNameLst>
                                          <p:attrName>ppt_h</p:attrName>
                                        </p:attrNameLst>
                                      </p:cBhvr>
                                      <p:tavLst>
                                        <p:tav tm="0">
                                          <p:val>
                                            <p:fltVal val="0"/>
                                          </p:val>
                                        </p:tav>
                                        <p:tav tm="100000">
                                          <p:val>
                                            <p:strVal val="#ppt_h"/>
                                          </p:val>
                                        </p:tav>
                                      </p:tavLst>
                                    </p:anim>
                                    <p:animEffect transition="in" filter="fade">
                                      <p:cBhvr>
                                        <p:cTn id="53" dur="500"/>
                                        <p:tgtEl>
                                          <p:spTgt spid="105"/>
                                        </p:tgtEl>
                                      </p:cBhvr>
                                    </p:animEffect>
                                  </p:childTnLst>
                                </p:cTn>
                              </p:par>
                            </p:childTnLst>
                          </p:cTn>
                        </p:par>
                        <p:par>
                          <p:cTn id="54" fill="hold">
                            <p:stCondLst>
                              <p:cond delay="6000"/>
                            </p:stCondLst>
                            <p:childTnLst>
                              <p:par>
                                <p:cTn id="55" presetID="42" presetClass="entr" presetSubtype="0" fill="hold" grpId="0" nodeType="afterEffect">
                                  <p:stCondLst>
                                    <p:cond delay="0"/>
                                  </p:stCondLst>
                                  <p:childTnLst>
                                    <p:set>
                                      <p:cBhvr>
                                        <p:cTn id="56" dur="1" fill="hold">
                                          <p:stCondLst>
                                            <p:cond delay="0"/>
                                          </p:stCondLst>
                                        </p:cTn>
                                        <p:tgtEl>
                                          <p:spTgt spid="107"/>
                                        </p:tgtEl>
                                        <p:attrNameLst>
                                          <p:attrName>style.visibility</p:attrName>
                                        </p:attrNameLst>
                                      </p:cBhvr>
                                      <p:to>
                                        <p:strVal val="visible"/>
                                      </p:to>
                                    </p:set>
                                    <p:animEffect transition="in" filter="fade">
                                      <p:cBhvr>
                                        <p:cTn id="57" dur="1000"/>
                                        <p:tgtEl>
                                          <p:spTgt spid="107"/>
                                        </p:tgtEl>
                                      </p:cBhvr>
                                    </p:animEffect>
                                    <p:anim calcmode="lin" valueType="num">
                                      <p:cBhvr>
                                        <p:cTn id="58" dur="1000" fill="hold"/>
                                        <p:tgtEl>
                                          <p:spTgt spid="107"/>
                                        </p:tgtEl>
                                        <p:attrNameLst>
                                          <p:attrName>ppt_x</p:attrName>
                                        </p:attrNameLst>
                                      </p:cBhvr>
                                      <p:tavLst>
                                        <p:tav tm="0">
                                          <p:val>
                                            <p:strVal val="#ppt_x"/>
                                          </p:val>
                                        </p:tav>
                                        <p:tav tm="100000">
                                          <p:val>
                                            <p:strVal val="#ppt_x"/>
                                          </p:val>
                                        </p:tav>
                                      </p:tavLst>
                                    </p:anim>
                                    <p:anim calcmode="lin" valueType="num">
                                      <p:cBhvr>
                                        <p:cTn id="59" dur="1000" fill="hold"/>
                                        <p:tgtEl>
                                          <p:spTgt spid="107"/>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101"/>
                                        </p:tgtEl>
                                        <p:attrNameLst>
                                          <p:attrName>style.visibility</p:attrName>
                                        </p:attrNameLst>
                                      </p:cBhvr>
                                      <p:to>
                                        <p:strVal val="visible"/>
                                      </p:to>
                                    </p:set>
                                    <p:anim calcmode="lin" valueType="num">
                                      <p:cBhvr>
                                        <p:cTn id="63" dur="500" fill="hold"/>
                                        <p:tgtEl>
                                          <p:spTgt spid="101"/>
                                        </p:tgtEl>
                                        <p:attrNameLst>
                                          <p:attrName>ppt_w</p:attrName>
                                        </p:attrNameLst>
                                      </p:cBhvr>
                                      <p:tavLst>
                                        <p:tav tm="0">
                                          <p:val>
                                            <p:fltVal val="0"/>
                                          </p:val>
                                        </p:tav>
                                        <p:tav tm="100000">
                                          <p:val>
                                            <p:strVal val="#ppt_w"/>
                                          </p:val>
                                        </p:tav>
                                      </p:tavLst>
                                    </p:anim>
                                    <p:anim calcmode="lin" valueType="num">
                                      <p:cBhvr>
                                        <p:cTn id="64" dur="500" fill="hold"/>
                                        <p:tgtEl>
                                          <p:spTgt spid="101"/>
                                        </p:tgtEl>
                                        <p:attrNameLst>
                                          <p:attrName>ppt_h</p:attrName>
                                        </p:attrNameLst>
                                      </p:cBhvr>
                                      <p:tavLst>
                                        <p:tav tm="0">
                                          <p:val>
                                            <p:fltVal val="0"/>
                                          </p:val>
                                        </p:tav>
                                        <p:tav tm="100000">
                                          <p:val>
                                            <p:strVal val="#ppt_h"/>
                                          </p:val>
                                        </p:tav>
                                      </p:tavLst>
                                    </p:anim>
                                    <p:animEffect transition="in" filter="fade">
                                      <p:cBhvr>
                                        <p:cTn id="65" dur="500"/>
                                        <p:tgtEl>
                                          <p:spTgt spid="101"/>
                                        </p:tgtEl>
                                      </p:cBhvr>
                                    </p:animEffect>
                                  </p:childTnLst>
                                </p:cTn>
                              </p:par>
                            </p:childTnLst>
                          </p:cTn>
                        </p:par>
                        <p:par>
                          <p:cTn id="66" fill="hold">
                            <p:stCondLst>
                              <p:cond delay="7500"/>
                            </p:stCondLst>
                            <p:childTnLst>
                              <p:par>
                                <p:cTn id="67" presetID="42" presetClass="entr" presetSubtype="0" fill="hold" grpId="0" nodeType="after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fade">
                                      <p:cBhvr>
                                        <p:cTn id="69" dur="1000"/>
                                        <p:tgtEl>
                                          <p:spTgt spid="89"/>
                                        </p:tgtEl>
                                      </p:cBhvr>
                                    </p:animEffect>
                                    <p:anim calcmode="lin" valueType="num">
                                      <p:cBhvr>
                                        <p:cTn id="70" dur="1000" fill="hold"/>
                                        <p:tgtEl>
                                          <p:spTgt spid="89"/>
                                        </p:tgtEl>
                                        <p:attrNameLst>
                                          <p:attrName>ppt_x</p:attrName>
                                        </p:attrNameLst>
                                      </p:cBhvr>
                                      <p:tavLst>
                                        <p:tav tm="0">
                                          <p:val>
                                            <p:strVal val="#ppt_x"/>
                                          </p:val>
                                        </p:tav>
                                        <p:tav tm="100000">
                                          <p:val>
                                            <p:strVal val="#ppt_x"/>
                                          </p:val>
                                        </p:tav>
                                      </p:tavLst>
                                    </p:anim>
                                    <p:anim calcmode="lin" valueType="num">
                                      <p:cBhvr>
                                        <p:cTn id="71" dur="1000" fill="hold"/>
                                        <p:tgtEl>
                                          <p:spTgt spid="89"/>
                                        </p:tgtEl>
                                        <p:attrNameLst>
                                          <p:attrName>ppt_y</p:attrName>
                                        </p:attrNameLst>
                                      </p:cBhvr>
                                      <p:tavLst>
                                        <p:tav tm="0">
                                          <p:val>
                                            <p:strVal val="#ppt_y+.1"/>
                                          </p:val>
                                        </p:tav>
                                        <p:tav tm="100000">
                                          <p:val>
                                            <p:strVal val="#ppt_y"/>
                                          </p:val>
                                        </p:tav>
                                      </p:tavLst>
                                    </p:anim>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109"/>
                                        </p:tgtEl>
                                        <p:attrNameLst>
                                          <p:attrName>style.visibility</p:attrName>
                                        </p:attrNameLst>
                                      </p:cBhvr>
                                      <p:to>
                                        <p:strVal val="visible"/>
                                      </p:to>
                                    </p:set>
                                    <p:animEffect transition="in" filter="wipe(down)">
                                      <p:cBhvr>
                                        <p:cTn id="75" dur="500"/>
                                        <p:tgtEl>
                                          <p:spTgt spid="109"/>
                                        </p:tgtEl>
                                      </p:cBhvr>
                                    </p:animEffect>
                                  </p:childTnLst>
                                </p:cTn>
                              </p:par>
                            </p:childTnLst>
                          </p:cTn>
                        </p:par>
                        <p:par>
                          <p:cTn id="76" fill="hold">
                            <p:stCondLst>
                              <p:cond delay="9000"/>
                            </p:stCondLst>
                            <p:childTnLst>
                              <p:par>
                                <p:cTn id="77" presetID="53" presetClass="entr" presetSubtype="16" fill="hold" grpId="0" nodeType="afterEffect">
                                  <p:stCondLst>
                                    <p:cond delay="0"/>
                                  </p:stCondLst>
                                  <p:childTnLst>
                                    <p:set>
                                      <p:cBhvr>
                                        <p:cTn id="78" dur="1" fill="hold">
                                          <p:stCondLst>
                                            <p:cond delay="0"/>
                                          </p:stCondLst>
                                        </p:cTn>
                                        <p:tgtEl>
                                          <p:spTgt spid="108"/>
                                        </p:tgtEl>
                                        <p:attrNameLst>
                                          <p:attrName>style.visibility</p:attrName>
                                        </p:attrNameLst>
                                      </p:cBhvr>
                                      <p:to>
                                        <p:strVal val="visible"/>
                                      </p:to>
                                    </p:set>
                                    <p:anim calcmode="lin" valueType="num">
                                      <p:cBhvr>
                                        <p:cTn id="79" dur="500" fill="hold"/>
                                        <p:tgtEl>
                                          <p:spTgt spid="108"/>
                                        </p:tgtEl>
                                        <p:attrNameLst>
                                          <p:attrName>ppt_w</p:attrName>
                                        </p:attrNameLst>
                                      </p:cBhvr>
                                      <p:tavLst>
                                        <p:tav tm="0">
                                          <p:val>
                                            <p:fltVal val="0"/>
                                          </p:val>
                                        </p:tav>
                                        <p:tav tm="100000">
                                          <p:val>
                                            <p:strVal val="#ppt_w"/>
                                          </p:val>
                                        </p:tav>
                                      </p:tavLst>
                                    </p:anim>
                                    <p:anim calcmode="lin" valueType="num">
                                      <p:cBhvr>
                                        <p:cTn id="80" dur="500" fill="hold"/>
                                        <p:tgtEl>
                                          <p:spTgt spid="108"/>
                                        </p:tgtEl>
                                        <p:attrNameLst>
                                          <p:attrName>ppt_h</p:attrName>
                                        </p:attrNameLst>
                                      </p:cBhvr>
                                      <p:tavLst>
                                        <p:tav tm="0">
                                          <p:val>
                                            <p:fltVal val="0"/>
                                          </p:val>
                                        </p:tav>
                                        <p:tav tm="100000">
                                          <p:val>
                                            <p:strVal val="#ppt_h"/>
                                          </p:val>
                                        </p:tav>
                                      </p:tavLst>
                                    </p:anim>
                                    <p:animEffect transition="in" filter="fade">
                                      <p:cBhvr>
                                        <p:cTn id="81" dur="500"/>
                                        <p:tgtEl>
                                          <p:spTgt spid="108"/>
                                        </p:tgtEl>
                                      </p:cBhvr>
                                    </p:animEffect>
                                  </p:childTnLst>
                                </p:cTn>
                              </p:par>
                            </p:childTnLst>
                          </p:cTn>
                        </p:par>
                        <p:par>
                          <p:cTn id="82" fill="hold">
                            <p:stCondLst>
                              <p:cond delay="9500"/>
                            </p:stCondLst>
                            <p:childTnLst>
                              <p:par>
                                <p:cTn id="83" presetID="42" presetClass="entr" presetSubtype="0" fill="hold" grpId="0" nodeType="afterEffect">
                                  <p:stCondLst>
                                    <p:cond delay="0"/>
                                  </p:stCondLst>
                                  <p:childTnLst>
                                    <p:set>
                                      <p:cBhvr>
                                        <p:cTn id="84" dur="1" fill="hold">
                                          <p:stCondLst>
                                            <p:cond delay="0"/>
                                          </p:stCondLst>
                                        </p:cTn>
                                        <p:tgtEl>
                                          <p:spTgt spid="110"/>
                                        </p:tgtEl>
                                        <p:attrNameLst>
                                          <p:attrName>style.visibility</p:attrName>
                                        </p:attrNameLst>
                                      </p:cBhvr>
                                      <p:to>
                                        <p:strVal val="visible"/>
                                      </p:to>
                                    </p:set>
                                    <p:animEffect transition="in" filter="fade">
                                      <p:cBhvr>
                                        <p:cTn id="85" dur="1000"/>
                                        <p:tgtEl>
                                          <p:spTgt spid="110"/>
                                        </p:tgtEl>
                                      </p:cBhvr>
                                    </p:animEffect>
                                    <p:anim calcmode="lin" valueType="num">
                                      <p:cBhvr>
                                        <p:cTn id="86" dur="1000" fill="hold"/>
                                        <p:tgtEl>
                                          <p:spTgt spid="110"/>
                                        </p:tgtEl>
                                        <p:attrNameLst>
                                          <p:attrName>ppt_x</p:attrName>
                                        </p:attrNameLst>
                                      </p:cBhvr>
                                      <p:tavLst>
                                        <p:tav tm="0">
                                          <p:val>
                                            <p:strVal val="#ppt_x"/>
                                          </p:val>
                                        </p:tav>
                                        <p:tav tm="100000">
                                          <p:val>
                                            <p:strVal val="#ppt_x"/>
                                          </p:val>
                                        </p:tav>
                                      </p:tavLst>
                                    </p:anim>
                                    <p:anim calcmode="lin" valueType="num">
                                      <p:cBhvr>
                                        <p:cTn id="87" dur="1000" fill="hold"/>
                                        <p:tgtEl>
                                          <p:spTgt spid="110"/>
                                        </p:tgtEl>
                                        <p:attrNameLst>
                                          <p:attrName>ppt_y</p:attrName>
                                        </p:attrNameLst>
                                      </p:cBhvr>
                                      <p:tavLst>
                                        <p:tav tm="0">
                                          <p:val>
                                            <p:strVal val="#ppt_y+.1"/>
                                          </p:val>
                                        </p:tav>
                                        <p:tav tm="100000">
                                          <p:val>
                                            <p:strVal val="#ppt_y"/>
                                          </p:val>
                                        </p:tav>
                                      </p:tavLst>
                                    </p:anim>
                                  </p:childTnLst>
                                </p:cTn>
                              </p:par>
                            </p:childTnLst>
                          </p:cTn>
                        </p:par>
                        <p:par>
                          <p:cTn id="88" fill="hold">
                            <p:stCondLst>
                              <p:cond delay="10500"/>
                            </p:stCondLst>
                            <p:childTnLst>
                              <p:par>
                                <p:cTn id="89" presetID="53" presetClass="entr" presetSubtype="16" fill="hold" nodeType="afterEffect">
                                  <p:stCondLst>
                                    <p:cond delay="0"/>
                                  </p:stCondLst>
                                  <p:childTnLst>
                                    <p:set>
                                      <p:cBhvr>
                                        <p:cTn id="90" dur="1" fill="hold">
                                          <p:stCondLst>
                                            <p:cond delay="0"/>
                                          </p:stCondLst>
                                        </p:cTn>
                                        <p:tgtEl>
                                          <p:spTgt spid="91"/>
                                        </p:tgtEl>
                                        <p:attrNameLst>
                                          <p:attrName>style.visibility</p:attrName>
                                        </p:attrNameLst>
                                      </p:cBhvr>
                                      <p:to>
                                        <p:strVal val="visible"/>
                                      </p:to>
                                    </p:set>
                                    <p:anim calcmode="lin" valueType="num">
                                      <p:cBhvr>
                                        <p:cTn id="91" dur="500" fill="hold"/>
                                        <p:tgtEl>
                                          <p:spTgt spid="91"/>
                                        </p:tgtEl>
                                        <p:attrNameLst>
                                          <p:attrName>ppt_w</p:attrName>
                                        </p:attrNameLst>
                                      </p:cBhvr>
                                      <p:tavLst>
                                        <p:tav tm="0">
                                          <p:val>
                                            <p:fltVal val="0"/>
                                          </p:val>
                                        </p:tav>
                                        <p:tav tm="100000">
                                          <p:val>
                                            <p:strVal val="#ppt_w"/>
                                          </p:val>
                                        </p:tav>
                                      </p:tavLst>
                                    </p:anim>
                                    <p:anim calcmode="lin" valueType="num">
                                      <p:cBhvr>
                                        <p:cTn id="92" dur="500" fill="hold"/>
                                        <p:tgtEl>
                                          <p:spTgt spid="91"/>
                                        </p:tgtEl>
                                        <p:attrNameLst>
                                          <p:attrName>ppt_h</p:attrName>
                                        </p:attrNameLst>
                                      </p:cBhvr>
                                      <p:tavLst>
                                        <p:tav tm="0">
                                          <p:val>
                                            <p:fltVal val="0"/>
                                          </p:val>
                                        </p:tav>
                                        <p:tav tm="100000">
                                          <p:val>
                                            <p:strVal val="#ppt_h"/>
                                          </p:val>
                                        </p:tav>
                                      </p:tavLst>
                                    </p:anim>
                                    <p:animEffect transition="in" filter="fade">
                                      <p:cBhvr>
                                        <p:cTn id="93" dur="500"/>
                                        <p:tgtEl>
                                          <p:spTgt spid="91"/>
                                        </p:tgtEl>
                                      </p:cBhvr>
                                    </p:animEffect>
                                  </p:childTnLst>
                                </p:cTn>
                              </p:par>
                            </p:childTnLst>
                          </p:cTn>
                        </p:par>
                        <p:par>
                          <p:cTn id="94" fill="hold">
                            <p:stCondLst>
                              <p:cond delay="11000"/>
                            </p:stCondLst>
                            <p:childTnLst>
                              <p:par>
                                <p:cTn id="95" presetID="42" presetClass="entr" presetSubtype="0" fill="hold" grpId="0" nodeType="afterEffect">
                                  <p:stCondLst>
                                    <p:cond delay="0"/>
                                  </p:stCondLst>
                                  <p:childTnLst>
                                    <p:set>
                                      <p:cBhvr>
                                        <p:cTn id="96" dur="1" fill="hold">
                                          <p:stCondLst>
                                            <p:cond delay="0"/>
                                          </p:stCondLst>
                                        </p:cTn>
                                        <p:tgtEl>
                                          <p:spTgt spid="87"/>
                                        </p:tgtEl>
                                        <p:attrNameLst>
                                          <p:attrName>style.visibility</p:attrName>
                                        </p:attrNameLst>
                                      </p:cBhvr>
                                      <p:to>
                                        <p:strVal val="visible"/>
                                      </p:to>
                                    </p:set>
                                    <p:animEffect transition="in" filter="fade">
                                      <p:cBhvr>
                                        <p:cTn id="97" dur="1000"/>
                                        <p:tgtEl>
                                          <p:spTgt spid="87"/>
                                        </p:tgtEl>
                                      </p:cBhvr>
                                    </p:animEffect>
                                    <p:anim calcmode="lin" valueType="num">
                                      <p:cBhvr>
                                        <p:cTn id="98" dur="1000" fill="hold"/>
                                        <p:tgtEl>
                                          <p:spTgt spid="87"/>
                                        </p:tgtEl>
                                        <p:attrNameLst>
                                          <p:attrName>ppt_x</p:attrName>
                                        </p:attrNameLst>
                                      </p:cBhvr>
                                      <p:tavLst>
                                        <p:tav tm="0">
                                          <p:val>
                                            <p:strVal val="#ppt_x"/>
                                          </p:val>
                                        </p:tav>
                                        <p:tav tm="100000">
                                          <p:val>
                                            <p:strVal val="#ppt_x"/>
                                          </p:val>
                                        </p:tav>
                                      </p:tavLst>
                                    </p:anim>
                                    <p:anim calcmode="lin" valueType="num">
                                      <p:cBhvr>
                                        <p:cTn id="99" dur="1000" fill="hold"/>
                                        <p:tgtEl>
                                          <p:spTgt spid="87"/>
                                        </p:tgtEl>
                                        <p:attrNameLst>
                                          <p:attrName>ppt_y</p:attrName>
                                        </p:attrNameLst>
                                      </p:cBhvr>
                                      <p:tavLst>
                                        <p:tav tm="0">
                                          <p:val>
                                            <p:strVal val="#ppt_y+.1"/>
                                          </p:val>
                                        </p:tav>
                                        <p:tav tm="100000">
                                          <p:val>
                                            <p:strVal val="#ppt_y"/>
                                          </p:val>
                                        </p:tav>
                                      </p:tavLst>
                                    </p:anim>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112"/>
                                        </p:tgtEl>
                                        <p:attrNameLst>
                                          <p:attrName>style.visibility</p:attrName>
                                        </p:attrNameLst>
                                      </p:cBhvr>
                                      <p:to>
                                        <p:strVal val="visible"/>
                                      </p:to>
                                    </p:set>
                                    <p:animEffect transition="in" filter="wipe(down)">
                                      <p:cBhvr>
                                        <p:cTn id="103" dur="500"/>
                                        <p:tgtEl>
                                          <p:spTgt spid="112"/>
                                        </p:tgtEl>
                                      </p:cBhvr>
                                    </p:animEffect>
                                  </p:childTnLst>
                                </p:cTn>
                              </p:par>
                            </p:childTnLst>
                          </p:cTn>
                        </p:par>
                        <p:par>
                          <p:cTn id="104" fill="hold">
                            <p:stCondLst>
                              <p:cond delay="12500"/>
                            </p:stCondLst>
                            <p:childTnLst>
                              <p:par>
                                <p:cTn id="105" presetID="53" presetClass="entr" presetSubtype="16" fill="hold" grpId="0" nodeType="afterEffect">
                                  <p:stCondLst>
                                    <p:cond delay="0"/>
                                  </p:stCondLst>
                                  <p:childTnLst>
                                    <p:set>
                                      <p:cBhvr>
                                        <p:cTn id="106" dur="1" fill="hold">
                                          <p:stCondLst>
                                            <p:cond delay="0"/>
                                          </p:stCondLst>
                                        </p:cTn>
                                        <p:tgtEl>
                                          <p:spTgt spid="111"/>
                                        </p:tgtEl>
                                        <p:attrNameLst>
                                          <p:attrName>style.visibility</p:attrName>
                                        </p:attrNameLst>
                                      </p:cBhvr>
                                      <p:to>
                                        <p:strVal val="visible"/>
                                      </p:to>
                                    </p:set>
                                    <p:anim calcmode="lin" valueType="num">
                                      <p:cBhvr>
                                        <p:cTn id="107" dur="500" fill="hold"/>
                                        <p:tgtEl>
                                          <p:spTgt spid="111"/>
                                        </p:tgtEl>
                                        <p:attrNameLst>
                                          <p:attrName>ppt_w</p:attrName>
                                        </p:attrNameLst>
                                      </p:cBhvr>
                                      <p:tavLst>
                                        <p:tav tm="0">
                                          <p:val>
                                            <p:fltVal val="0"/>
                                          </p:val>
                                        </p:tav>
                                        <p:tav tm="100000">
                                          <p:val>
                                            <p:strVal val="#ppt_w"/>
                                          </p:val>
                                        </p:tav>
                                      </p:tavLst>
                                    </p:anim>
                                    <p:anim calcmode="lin" valueType="num">
                                      <p:cBhvr>
                                        <p:cTn id="108" dur="500" fill="hold"/>
                                        <p:tgtEl>
                                          <p:spTgt spid="111"/>
                                        </p:tgtEl>
                                        <p:attrNameLst>
                                          <p:attrName>ppt_h</p:attrName>
                                        </p:attrNameLst>
                                      </p:cBhvr>
                                      <p:tavLst>
                                        <p:tav tm="0">
                                          <p:val>
                                            <p:fltVal val="0"/>
                                          </p:val>
                                        </p:tav>
                                        <p:tav tm="100000">
                                          <p:val>
                                            <p:strVal val="#ppt_h"/>
                                          </p:val>
                                        </p:tav>
                                      </p:tavLst>
                                    </p:anim>
                                    <p:animEffect transition="in" filter="fade">
                                      <p:cBhvr>
                                        <p:cTn id="109" dur="500"/>
                                        <p:tgtEl>
                                          <p:spTgt spid="111"/>
                                        </p:tgtEl>
                                      </p:cBhvr>
                                    </p:animEffect>
                                  </p:childTnLst>
                                </p:cTn>
                              </p:par>
                            </p:childTnLst>
                          </p:cTn>
                        </p:par>
                        <p:par>
                          <p:cTn id="110" fill="hold">
                            <p:stCondLst>
                              <p:cond delay="13000"/>
                            </p:stCondLst>
                            <p:childTnLst>
                              <p:par>
                                <p:cTn id="111" presetID="42" presetClass="entr" presetSubtype="0" fill="hold" grpId="0" nodeType="afterEffect">
                                  <p:stCondLst>
                                    <p:cond delay="0"/>
                                  </p:stCondLst>
                                  <p:childTnLst>
                                    <p:set>
                                      <p:cBhvr>
                                        <p:cTn id="112" dur="1" fill="hold">
                                          <p:stCondLst>
                                            <p:cond delay="0"/>
                                          </p:stCondLst>
                                        </p:cTn>
                                        <p:tgtEl>
                                          <p:spTgt spid="113"/>
                                        </p:tgtEl>
                                        <p:attrNameLst>
                                          <p:attrName>style.visibility</p:attrName>
                                        </p:attrNameLst>
                                      </p:cBhvr>
                                      <p:to>
                                        <p:strVal val="visible"/>
                                      </p:to>
                                    </p:set>
                                    <p:animEffect transition="in" filter="fade">
                                      <p:cBhvr>
                                        <p:cTn id="113" dur="1000"/>
                                        <p:tgtEl>
                                          <p:spTgt spid="113"/>
                                        </p:tgtEl>
                                      </p:cBhvr>
                                    </p:animEffect>
                                    <p:anim calcmode="lin" valueType="num">
                                      <p:cBhvr>
                                        <p:cTn id="114" dur="1000" fill="hold"/>
                                        <p:tgtEl>
                                          <p:spTgt spid="113"/>
                                        </p:tgtEl>
                                        <p:attrNameLst>
                                          <p:attrName>ppt_x</p:attrName>
                                        </p:attrNameLst>
                                      </p:cBhvr>
                                      <p:tavLst>
                                        <p:tav tm="0">
                                          <p:val>
                                            <p:strVal val="#ppt_x"/>
                                          </p:val>
                                        </p:tav>
                                        <p:tav tm="100000">
                                          <p:val>
                                            <p:strVal val="#ppt_x"/>
                                          </p:val>
                                        </p:tav>
                                      </p:tavLst>
                                    </p:anim>
                                    <p:anim calcmode="lin" valueType="num">
                                      <p:cBhvr>
                                        <p:cTn id="115" dur="1000" fill="hold"/>
                                        <p:tgtEl>
                                          <p:spTgt spid="113"/>
                                        </p:tgtEl>
                                        <p:attrNameLst>
                                          <p:attrName>ppt_y</p:attrName>
                                        </p:attrNameLst>
                                      </p:cBhvr>
                                      <p:tavLst>
                                        <p:tav tm="0">
                                          <p:val>
                                            <p:strVal val="#ppt_y+.1"/>
                                          </p:val>
                                        </p:tav>
                                        <p:tav tm="100000">
                                          <p:val>
                                            <p:strVal val="#ppt_y"/>
                                          </p:val>
                                        </p:tav>
                                      </p:tavLst>
                                    </p:anim>
                                  </p:childTnLst>
                                </p:cTn>
                              </p:par>
                            </p:childTnLst>
                          </p:cTn>
                        </p:par>
                        <p:par>
                          <p:cTn id="116" fill="hold">
                            <p:stCondLst>
                              <p:cond delay="14000"/>
                            </p:stCondLst>
                            <p:childTnLst>
                              <p:par>
                                <p:cTn id="117" presetID="42" presetClass="entr" presetSubtype="0" fill="hold" grpId="0" nodeType="afterEffect">
                                  <p:stCondLst>
                                    <p:cond delay="0"/>
                                  </p:stCondLst>
                                  <p:childTnLst>
                                    <p:set>
                                      <p:cBhvr>
                                        <p:cTn id="118" dur="1" fill="hold">
                                          <p:stCondLst>
                                            <p:cond delay="0"/>
                                          </p:stCondLst>
                                        </p:cTn>
                                        <p:tgtEl>
                                          <p:spTgt spid="114"/>
                                        </p:tgtEl>
                                        <p:attrNameLst>
                                          <p:attrName>style.visibility</p:attrName>
                                        </p:attrNameLst>
                                      </p:cBhvr>
                                      <p:to>
                                        <p:strVal val="visible"/>
                                      </p:to>
                                    </p:set>
                                    <p:animEffect transition="in" filter="fade">
                                      <p:cBhvr>
                                        <p:cTn id="119" dur="1000"/>
                                        <p:tgtEl>
                                          <p:spTgt spid="114"/>
                                        </p:tgtEl>
                                      </p:cBhvr>
                                    </p:animEffect>
                                    <p:anim calcmode="lin" valueType="num">
                                      <p:cBhvr>
                                        <p:cTn id="120" dur="1000" fill="hold"/>
                                        <p:tgtEl>
                                          <p:spTgt spid="114"/>
                                        </p:tgtEl>
                                        <p:attrNameLst>
                                          <p:attrName>ppt_x</p:attrName>
                                        </p:attrNameLst>
                                      </p:cBhvr>
                                      <p:tavLst>
                                        <p:tav tm="0">
                                          <p:val>
                                            <p:strVal val="#ppt_x"/>
                                          </p:val>
                                        </p:tav>
                                        <p:tav tm="100000">
                                          <p:val>
                                            <p:strVal val="#ppt_x"/>
                                          </p:val>
                                        </p:tav>
                                      </p:tavLst>
                                    </p:anim>
                                    <p:anim calcmode="lin" valueType="num">
                                      <p:cBhvr>
                                        <p:cTn id="121"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bldLvl="0" animBg="1"/>
      <p:bldP spid="88" grpId="0" bldLvl="0" animBg="1"/>
      <p:bldP spid="89" grpId="0" bldLvl="0" animBg="1"/>
      <p:bldP spid="90" grpId="0" bldLvl="0" animBg="1"/>
      <p:bldP spid="99" grpId="0" bldLvl="0" animBg="1"/>
      <p:bldP spid="100" grpId="0" bldLvl="0" animBg="1"/>
      <p:bldP spid="101" grpId="0" bldLvl="0" animBg="1"/>
      <p:bldP spid="102" grpId="0" bldLvl="0" animBg="1"/>
      <p:bldP spid="103" grpId="0" bldLvl="0" animBg="1"/>
      <p:bldP spid="104" grpId="0" bldLvl="0" animBg="1"/>
      <p:bldP spid="105" grpId="0" bldLvl="0" animBg="1"/>
      <p:bldP spid="106" grpId="0" bldLvl="0" animBg="1"/>
      <p:bldP spid="107" grpId="0" bldLvl="0" animBg="1"/>
      <p:bldP spid="108" grpId="0" bldLvl="0" animBg="1"/>
      <p:bldP spid="109" grpId="0" bldLvl="0" animBg="1"/>
      <p:bldP spid="110" grpId="0" bldLvl="0" animBg="1"/>
      <p:bldP spid="111" grpId="0" bldLvl="0" animBg="1"/>
      <p:bldP spid="112" grpId="0" bldLvl="0" animBg="1"/>
      <p:bldP spid="113" grpId="0" bldLvl="0" animBg="1"/>
      <p:bldP spid="1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105"/>
          <p:cNvGrpSpPr/>
          <p:nvPr/>
        </p:nvGrpSpPr>
        <p:grpSpPr>
          <a:xfrm>
            <a:off x="9454167" y="1449635"/>
            <a:ext cx="1589617" cy="2786878"/>
            <a:chOff x="346652" y="843540"/>
            <a:chExt cx="1192213" cy="2090159"/>
          </a:xfrm>
        </p:grpSpPr>
        <p:cxnSp>
          <p:nvCxnSpPr>
            <p:cNvPr id="40" name="Straight Connector 107"/>
            <p:cNvCxnSpPr/>
            <p:nvPr/>
          </p:nvCxnSpPr>
          <p:spPr>
            <a:xfrm>
              <a:off x="942759" y="843540"/>
              <a:ext cx="0" cy="1533827"/>
            </a:xfrm>
            <a:prstGeom prst="line">
              <a:avLst/>
            </a:prstGeom>
            <a:ln>
              <a:solidFill>
                <a:srgbClr val="BE050C"/>
              </a:solidFill>
            </a:ln>
          </p:spPr>
          <p:style>
            <a:lnRef idx="1">
              <a:schemeClr val="accent1"/>
            </a:lnRef>
            <a:fillRef idx="0">
              <a:schemeClr val="accent1"/>
            </a:fillRef>
            <a:effectRef idx="0">
              <a:schemeClr val="accent1"/>
            </a:effectRef>
            <a:fontRef idx="minor">
              <a:schemeClr val="tx1"/>
            </a:fontRef>
          </p:style>
        </p:cxnSp>
        <p:grpSp>
          <p:nvGrpSpPr>
            <p:cNvPr id="41" name="Group 108"/>
            <p:cNvGrpSpPr/>
            <p:nvPr/>
          </p:nvGrpSpPr>
          <p:grpSpPr>
            <a:xfrm>
              <a:off x="346652" y="2184398"/>
              <a:ext cx="1192213" cy="749301"/>
              <a:chOff x="2563018" y="2933699"/>
              <a:chExt cx="1192213" cy="749301"/>
            </a:xfrm>
          </p:grpSpPr>
          <p:sp>
            <p:nvSpPr>
              <p:cNvPr id="4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sp>
            <p:nvSpPr>
              <p:cNvPr id="45" name="Freeform 8"/>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grpSp>
      </p:grpSp>
      <p:grpSp>
        <p:nvGrpSpPr>
          <p:cNvPr id="47" name="Group 74"/>
          <p:cNvGrpSpPr/>
          <p:nvPr/>
        </p:nvGrpSpPr>
        <p:grpSpPr>
          <a:xfrm>
            <a:off x="3628936" y="824391"/>
            <a:ext cx="1589617" cy="2786879"/>
            <a:chOff x="346652" y="843540"/>
            <a:chExt cx="1192213" cy="2090159"/>
          </a:xfrm>
        </p:grpSpPr>
        <p:cxnSp>
          <p:nvCxnSpPr>
            <p:cNvPr id="49" name="Straight Connector 80"/>
            <p:cNvCxnSpPr/>
            <p:nvPr/>
          </p:nvCxnSpPr>
          <p:spPr>
            <a:xfrm>
              <a:off x="942759" y="843540"/>
              <a:ext cx="0" cy="1533827"/>
            </a:xfrm>
            <a:prstGeom prst="line">
              <a:avLst/>
            </a:prstGeom>
            <a:ln>
              <a:solidFill>
                <a:srgbClr val="BE050C"/>
              </a:solidFill>
            </a:ln>
          </p:spPr>
          <p:style>
            <a:lnRef idx="1">
              <a:schemeClr val="accent1"/>
            </a:lnRef>
            <a:fillRef idx="0">
              <a:schemeClr val="accent1"/>
            </a:fillRef>
            <a:effectRef idx="0">
              <a:schemeClr val="accent1"/>
            </a:effectRef>
            <a:fontRef idx="minor">
              <a:schemeClr val="tx1"/>
            </a:fontRef>
          </p:style>
        </p:cxnSp>
        <p:grpSp>
          <p:nvGrpSpPr>
            <p:cNvPr id="61" name="Group 81"/>
            <p:cNvGrpSpPr/>
            <p:nvPr/>
          </p:nvGrpSpPr>
          <p:grpSpPr>
            <a:xfrm>
              <a:off x="346652" y="2184398"/>
              <a:ext cx="1192213" cy="749301"/>
              <a:chOff x="2563018" y="2933699"/>
              <a:chExt cx="1192213" cy="749301"/>
            </a:xfrm>
          </p:grpSpPr>
          <p:sp>
            <p:nvSpPr>
              <p:cNvPr id="62"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sp>
            <p:nvSpPr>
              <p:cNvPr id="63" name="Freeform 8"/>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grpSp>
      </p:grpSp>
      <p:grpSp>
        <p:nvGrpSpPr>
          <p:cNvPr id="65" name="Group 90"/>
          <p:cNvGrpSpPr/>
          <p:nvPr/>
        </p:nvGrpSpPr>
        <p:grpSpPr>
          <a:xfrm>
            <a:off x="6407357" y="635771"/>
            <a:ext cx="1589617" cy="4040347"/>
            <a:chOff x="346652" y="-96562"/>
            <a:chExt cx="1192213" cy="3030260"/>
          </a:xfrm>
        </p:grpSpPr>
        <p:cxnSp>
          <p:nvCxnSpPr>
            <p:cNvPr id="67" name="Straight Connector 92"/>
            <p:cNvCxnSpPr/>
            <p:nvPr/>
          </p:nvCxnSpPr>
          <p:spPr>
            <a:xfrm flipH="1">
              <a:off x="942759" y="-96562"/>
              <a:ext cx="13493" cy="247392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68" name="Group 93"/>
            <p:cNvGrpSpPr/>
            <p:nvPr/>
          </p:nvGrpSpPr>
          <p:grpSpPr>
            <a:xfrm>
              <a:off x="346652" y="2184398"/>
              <a:ext cx="1192213" cy="749300"/>
              <a:chOff x="2563018" y="2933699"/>
              <a:chExt cx="1192213" cy="749300"/>
            </a:xfrm>
          </p:grpSpPr>
          <p:sp>
            <p:nvSpPr>
              <p:cNvPr id="69" name="Freeform 7"/>
              <p:cNvSpPr>
                <a:spLocks noEditPoints="1"/>
              </p:cNvSpPr>
              <p:nvPr/>
            </p:nvSpPr>
            <p:spPr bwMode="auto">
              <a:xfrm>
                <a:off x="2563018" y="2940843"/>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sp>
            <p:nvSpPr>
              <p:cNvPr id="70" name="Freeform 8"/>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grpSp>
      </p:grpSp>
      <p:grpSp>
        <p:nvGrpSpPr>
          <p:cNvPr id="72" name="Group 58"/>
          <p:cNvGrpSpPr/>
          <p:nvPr/>
        </p:nvGrpSpPr>
        <p:grpSpPr>
          <a:xfrm>
            <a:off x="915785" y="817483"/>
            <a:ext cx="1589617" cy="3094116"/>
            <a:chOff x="346652" y="613112"/>
            <a:chExt cx="1192213" cy="2320587"/>
          </a:xfrm>
        </p:grpSpPr>
        <p:cxnSp>
          <p:nvCxnSpPr>
            <p:cNvPr id="74" name="Straight Connector 38"/>
            <p:cNvCxnSpPr/>
            <p:nvPr/>
          </p:nvCxnSpPr>
          <p:spPr>
            <a:xfrm>
              <a:off x="942759" y="613112"/>
              <a:ext cx="0" cy="1764255"/>
            </a:xfrm>
            <a:prstGeom prst="line">
              <a:avLst/>
            </a:prstGeom>
            <a:ln>
              <a:solidFill>
                <a:srgbClr val="CD000C"/>
              </a:solidFill>
            </a:ln>
          </p:spPr>
          <p:style>
            <a:lnRef idx="1">
              <a:schemeClr val="accent1"/>
            </a:lnRef>
            <a:fillRef idx="0">
              <a:schemeClr val="accent1"/>
            </a:fillRef>
            <a:effectRef idx="0">
              <a:schemeClr val="accent1"/>
            </a:effectRef>
            <a:fontRef idx="minor">
              <a:schemeClr val="tx1"/>
            </a:fontRef>
          </p:style>
        </p:cxnSp>
        <p:grpSp>
          <p:nvGrpSpPr>
            <p:cNvPr id="75" name="Group 56"/>
            <p:cNvGrpSpPr/>
            <p:nvPr/>
          </p:nvGrpSpPr>
          <p:grpSpPr>
            <a:xfrm>
              <a:off x="346652" y="2184398"/>
              <a:ext cx="1192213" cy="749301"/>
              <a:chOff x="2563018" y="2933699"/>
              <a:chExt cx="1192213" cy="749301"/>
            </a:xfrm>
          </p:grpSpPr>
          <p:sp>
            <p:nvSpPr>
              <p:cNvPr id="77"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sp>
            <p:nvSpPr>
              <p:cNvPr id="78" name="Freeform 8"/>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adFill>
                <a:gsLst>
                  <a:gs pos="0">
                    <a:srgbClr val="E30000"/>
                  </a:gs>
                  <a:gs pos="100000">
                    <a:srgbClr val="760303"/>
                  </a:gs>
                </a:gsLst>
                <a:lin ang="10800000" scaled="0"/>
              </a:gradFill>
              <a:ln w="9525">
                <a:noFill/>
                <a:round/>
              </a:ln>
            </p:spPr>
            <p:txBody>
              <a:bodyPr vert="horz" wrap="square" lIns="121920" tIns="60960" rIns="121920" bIns="60960" numCol="1" anchor="t" anchorCtr="0" compatLnSpc="1"/>
              <a:lstStyle/>
              <a:p>
                <a:endParaRPr lang="en-US" sz="3555">
                  <a:solidFill>
                    <a:schemeClr val="bg1">
                      <a:lumMod val="90000"/>
                      <a:lumOff val="10000"/>
                    </a:schemeClr>
                  </a:solidFill>
                </a:endParaRPr>
              </a:p>
            </p:txBody>
          </p:sp>
        </p:grpSp>
      </p:grpSp>
      <p:sp>
        <p:nvSpPr>
          <p:cNvPr id="86" name="Freeform 22"/>
          <p:cNvSpPr/>
          <p:nvPr/>
        </p:nvSpPr>
        <p:spPr bwMode="auto">
          <a:xfrm rot="10800000">
            <a:off x="2118" y="-7296"/>
            <a:ext cx="12187767" cy="3177117"/>
          </a:xfrm>
          <a:custGeom>
            <a:avLst/>
            <a:gdLst/>
            <a:ahLst/>
            <a:cxnLst>
              <a:cxn ang="0">
                <a:pos x="7259" y="1534"/>
              </a:cxn>
              <a:cxn ang="0">
                <a:pos x="7363" y="1497"/>
              </a:cxn>
              <a:cxn ang="0">
                <a:pos x="7491" y="1557"/>
              </a:cxn>
              <a:cxn ang="0">
                <a:pos x="7536" y="1640"/>
              </a:cxn>
              <a:cxn ang="0">
                <a:pos x="7553" y="1617"/>
              </a:cxn>
              <a:cxn ang="0">
                <a:pos x="7578" y="1594"/>
              </a:cxn>
              <a:cxn ang="0">
                <a:pos x="7680" y="1557"/>
              </a:cxn>
              <a:cxn ang="0">
                <a:pos x="7680" y="2002"/>
              </a:cxn>
              <a:cxn ang="0">
                <a:pos x="0" y="2002"/>
              </a:cxn>
              <a:cxn ang="0">
                <a:pos x="0" y="317"/>
              </a:cxn>
              <a:cxn ang="0">
                <a:pos x="164" y="291"/>
              </a:cxn>
              <a:cxn ang="0">
                <a:pos x="501" y="421"/>
              </a:cxn>
              <a:cxn ang="0">
                <a:pos x="601" y="555"/>
              </a:cxn>
              <a:cxn ang="0">
                <a:pos x="642" y="491"/>
              </a:cxn>
              <a:cxn ang="0">
                <a:pos x="789" y="422"/>
              </a:cxn>
              <a:cxn ang="0">
                <a:pos x="896" y="455"/>
              </a:cxn>
              <a:cxn ang="0">
                <a:pos x="1029" y="273"/>
              </a:cxn>
              <a:cxn ang="0">
                <a:pos x="1480" y="93"/>
              </a:cxn>
              <a:cxn ang="0">
                <a:pos x="1932" y="270"/>
              </a:cxn>
              <a:cxn ang="0">
                <a:pos x="2086" y="500"/>
              </a:cxn>
              <a:cxn ang="0">
                <a:pos x="2254" y="259"/>
              </a:cxn>
              <a:cxn ang="0">
                <a:pos x="2858" y="0"/>
              </a:cxn>
              <a:cxn ang="0">
                <a:pos x="3463" y="259"/>
              </a:cxn>
              <a:cxn ang="0">
                <a:pos x="3683" y="644"/>
              </a:cxn>
              <a:cxn ang="0">
                <a:pos x="3834" y="618"/>
              </a:cxn>
              <a:cxn ang="0">
                <a:pos x="4165" y="773"/>
              </a:cxn>
              <a:cxn ang="0">
                <a:pos x="4258" y="919"/>
              </a:cxn>
              <a:cxn ang="0">
                <a:pos x="4839" y="704"/>
              </a:cxn>
              <a:cxn ang="0">
                <a:pos x="5442" y="938"/>
              </a:cxn>
              <a:cxn ang="0">
                <a:pos x="5673" y="1326"/>
              </a:cxn>
              <a:cxn ang="0">
                <a:pos x="6073" y="1168"/>
              </a:cxn>
              <a:cxn ang="0">
                <a:pos x="6495" y="1348"/>
              </a:cxn>
              <a:cxn ang="0">
                <a:pos x="6548" y="1410"/>
              </a:cxn>
              <a:cxn ang="0">
                <a:pos x="6587" y="1363"/>
              </a:cxn>
              <a:cxn ang="0">
                <a:pos x="6873" y="1242"/>
              </a:cxn>
              <a:cxn ang="0">
                <a:pos x="7158" y="1363"/>
              </a:cxn>
              <a:cxn ang="0">
                <a:pos x="7259" y="1534"/>
              </a:cxn>
            </a:cxnLst>
            <a:rect l="0" t="0" r="r" b="b"/>
            <a:pathLst>
              <a:path w="7680" h="2002">
                <a:moveTo>
                  <a:pt x="7259" y="1534"/>
                </a:moveTo>
                <a:cubicBezTo>
                  <a:pt x="7289" y="1509"/>
                  <a:pt x="7324" y="1497"/>
                  <a:pt x="7363" y="1497"/>
                </a:cubicBezTo>
                <a:cubicBezTo>
                  <a:pt x="7413" y="1497"/>
                  <a:pt x="7455" y="1517"/>
                  <a:pt x="7491" y="1557"/>
                </a:cubicBezTo>
                <a:cubicBezTo>
                  <a:pt x="7512" y="1582"/>
                  <a:pt x="7527" y="1609"/>
                  <a:pt x="7536" y="1640"/>
                </a:cubicBezTo>
                <a:cubicBezTo>
                  <a:pt x="7541" y="1632"/>
                  <a:pt x="7547" y="1625"/>
                  <a:pt x="7553" y="1617"/>
                </a:cubicBezTo>
                <a:cubicBezTo>
                  <a:pt x="7561" y="1609"/>
                  <a:pt x="7569" y="1601"/>
                  <a:pt x="7578" y="1594"/>
                </a:cubicBezTo>
                <a:cubicBezTo>
                  <a:pt x="7607" y="1570"/>
                  <a:pt x="7641" y="1557"/>
                  <a:pt x="7680" y="1557"/>
                </a:cubicBezTo>
                <a:cubicBezTo>
                  <a:pt x="7680" y="2002"/>
                  <a:pt x="7680" y="2002"/>
                  <a:pt x="7680" y="2002"/>
                </a:cubicBezTo>
                <a:cubicBezTo>
                  <a:pt x="0" y="2002"/>
                  <a:pt x="0" y="2002"/>
                  <a:pt x="0" y="2002"/>
                </a:cubicBezTo>
                <a:cubicBezTo>
                  <a:pt x="0" y="317"/>
                  <a:pt x="0" y="317"/>
                  <a:pt x="0" y="317"/>
                </a:cubicBezTo>
                <a:cubicBezTo>
                  <a:pt x="51" y="300"/>
                  <a:pt x="106" y="291"/>
                  <a:pt x="164" y="291"/>
                </a:cubicBezTo>
                <a:cubicBezTo>
                  <a:pt x="296" y="291"/>
                  <a:pt x="408" y="334"/>
                  <a:pt x="501" y="421"/>
                </a:cubicBezTo>
                <a:cubicBezTo>
                  <a:pt x="545" y="462"/>
                  <a:pt x="578" y="507"/>
                  <a:pt x="601" y="555"/>
                </a:cubicBezTo>
                <a:cubicBezTo>
                  <a:pt x="611" y="532"/>
                  <a:pt x="625" y="511"/>
                  <a:pt x="642" y="491"/>
                </a:cubicBezTo>
                <a:cubicBezTo>
                  <a:pt x="682" y="445"/>
                  <a:pt x="732" y="422"/>
                  <a:pt x="789" y="422"/>
                </a:cubicBezTo>
                <a:cubicBezTo>
                  <a:pt x="829" y="422"/>
                  <a:pt x="864" y="433"/>
                  <a:pt x="896" y="455"/>
                </a:cubicBezTo>
                <a:cubicBezTo>
                  <a:pt x="927" y="389"/>
                  <a:pt x="971" y="328"/>
                  <a:pt x="1029" y="273"/>
                </a:cubicBezTo>
                <a:cubicBezTo>
                  <a:pt x="1153" y="154"/>
                  <a:pt x="1304" y="94"/>
                  <a:pt x="1480" y="93"/>
                </a:cubicBezTo>
                <a:cubicBezTo>
                  <a:pt x="1657" y="92"/>
                  <a:pt x="1807" y="151"/>
                  <a:pt x="1932" y="270"/>
                </a:cubicBezTo>
                <a:cubicBezTo>
                  <a:pt x="2004" y="338"/>
                  <a:pt x="2055" y="415"/>
                  <a:pt x="2086" y="500"/>
                </a:cubicBezTo>
                <a:cubicBezTo>
                  <a:pt x="2127" y="413"/>
                  <a:pt x="2183" y="333"/>
                  <a:pt x="2254" y="259"/>
                </a:cubicBezTo>
                <a:cubicBezTo>
                  <a:pt x="2421" y="86"/>
                  <a:pt x="2622" y="0"/>
                  <a:pt x="2858" y="0"/>
                </a:cubicBezTo>
                <a:cubicBezTo>
                  <a:pt x="3095" y="0"/>
                  <a:pt x="3296" y="86"/>
                  <a:pt x="3463" y="259"/>
                </a:cubicBezTo>
                <a:cubicBezTo>
                  <a:pt x="3572" y="372"/>
                  <a:pt x="3646" y="501"/>
                  <a:pt x="3683" y="644"/>
                </a:cubicBezTo>
                <a:cubicBezTo>
                  <a:pt x="3730" y="626"/>
                  <a:pt x="3780" y="618"/>
                  <a:pt x="3834" y="618"/>
                </a:cubicBezTo>
                <a:cubicBezTo>
                  <a:pt x="3963" y="618"/>
                  <a:pt x="4074" y="670"/>
                  <a:pt x="4165" y="773"/>
                </a:cubicBezTo>
                <a:cubicBezTo>
                  <a:pt x="4204" y="818"/>
                  <a:pt x="4235" y="866"/>
                  <a:pt x="4258" y="919"/>
                </a:cubicBezTo>
                <a:cubicBezTo>
                  <a:pt x="4420" y="776"/>
                  <a:pt x="4614" y="704"/>
                  <a:pt x="4839" y="704"/>
                </a:cubicBezTo>
                <a:cubicBezTo>
                  <a:pt x="5075" y="704"/>
                  <a:pt x="5276" y="782"/>
                  <a:pt x="5442" y="938"/>
                </a:cubicBezTo>
                <a:cubicBezTo>
                  <a:pt x="5562" y="1051"/>
                  <a:pt x="5639" y="1180"/>
                  <a:pt x="5673" y="1326"/>
                </a:cubicBezTo>
                <a:cubicBezTo>
                  <a:pt x="5785" y="1221"/>
                  <a:pt x="5918" y="1168"/>
                  <a:pt x="6073" y="1168"/>
                </a:cubicBezTo>
                <a:cubicBezTo>
                  <a:pt x="6238" y="1168"/>
                  <a:pt x="6378" y="1228"/>
                  <a:pt x="6495" y="1348"/>
                </a:cubicBezTo>
                <a:cubicBezTo>
                  <a:pt x="6514" y="1368"/>
                  <a:pt x="6532" y="1388"/>
                  <a:pt x="6548" y="1410"/>
                </a:cubicBezTo>
                <a:cubicBezTo>
                  <a:pt x="6560" y="1393"/>
                  <a:pt x="6573" y="1378"/>
                  <a:pt x="6587" y="1363"/>
                </a:cubicBezTo>
                <a:cubicBezTo>
                  <a:pt x="6666" y="1282"/>
                  <a:pt x="6761" y="1242"/>
                  <a:pt x="6873" y="1242"/>
                </a:cubicBezTo>
                <a:cubicBezTo>
                  <a:pt x="6984" y="1242"/>
                  <a:pt x="7079" y="1282"/>
                  <a:pt x="7158" y="1363"/>
                </a:cubicBezTo>
                <a:cubicBezTo>
                  <a:pt x="7207" y="1414"/>
                  <a:pt x="7240" y="1470"/>
                  <a:pt x="7259" y="1534"/>
                </a:cubicBezTo>
                <a:close/>
              </a:path>
            </a:pathLst>
          </a:custGeom>
          <a:gradFill>
            <a:gsLst>
              <a:gs pos="0">
                <a:srgbClr val="E30000"/>
              </a:gs>
              <a:gs pos="100000">
                <a:srgbClr val="760303"/>
              </a:gs>
            </a:gsLst>
            <a:lin ang="10800000"/>
          </a:gradFill>
          <a:ln w="9525">
            <a:noFill/>
            <a:round/>
          </a:ln>
        </p:spPr>
        <p:txBody>
          <a:bodyPr vert="horz" wrap="square" lIns="121920" tIns="60960" rIns="121920" bIns="60960" numCol="1" anchor="t" anchorCtr="0" compatLnSpc="1"/>
          <a:lstStyle/>
          <a:p>
            <a:endParaRPr lang="en-US" sz="3555"/>
          </a:p>
        </p:txBody>
      </p:sp>
      <p:sp>
        <p:nvSpPr>
          <p:cNvPr id="87" name="Freeform 23"/>
          <p:cNvSpPr/>
          <p:nvPr/>
        </p:nvSpPr>
        <p:spPr bwMode="auto">
          <a:xfrm rot="10800000">
            <a:off x="2118" y="-7295"/>
            <a:ext cx="12187767" cy="2385484"/>
          </a:xfrm>
          <a:custGeom>
            <a:avLst/>
            <a:gdLst/>
            <a:ahLst/>
            <a:cxnLst>
              <a:cxn ang="0">
                <a:pos x="7609" y="1134"/>
              </a:cxn>
              <a:cxn ang="0">
                <a:pos x="7680" y="1089"/>
              </a:cxn>
              <a:cxn ang="0">
                <a:pos x="7680" y="1503"/>
              </a:cxn>
              <a:cxn ang="0">
                <a:pos x="0" y="1503"/>
              </a:cxn>
              <a:cxn ang="0">
                <a:pos x="0" y="577"/>
              </a:cxn>
              <a:cxn ang="0">
                <a:pos x="32" y="576"/>
              </a:cxn>
              <a:cxn ang="0">
                <a:pos x="337" y="652"/>
              </a:cxn>
              <a:cxn ang="0">
                <a:pos x="411" y="572"/>
              </a:cxn>
              <a:cxn ang="0">
                <a:pos x="765" y="445"/>
              </a:cxn>
              <a:cxn ang="0">
                <a:pos x="892" y="458"/>
              </a:cxn>
              <a:cxn ang="0">
                <a:pos x="890" y="414"/>
              </a:cxn>
              <a:cxn ang="0">
                <a:pos x="1030" y="121"/>
              </a:cxn>
              <a:cxn ang="0">
                <a:pos x="1370" y="0"/>
              </a:cxn>
              <a:cxn ang="0">
                <a:pos x="1710" y="121"/>
              </a:cxn>
              <a:cxn ang="0">
                <a:pos x="1817" y="258"/>
              </a:cxn>
              <a:cxn ang="0">
                <a:pos x="1867" y="211"/>
              </a:cxn>
              <a:cxn ang="0">
                <a:pos x="2379" y="28"/>
              </a:cxn>
              <a:cxn ang="0">
                <a:pos x="2891" y="211"/>
              </a:cxn>
              <a:cxn ang="0">
                <a:pos x="3036" y="384"/>
              </a:cxn>
              <a:cxn ang="0">
                <a:pos x="3189" y="369"/>
              </a:cxn>
              <a:cxn ang="0">
                <a:pos x="3639" y="530"/>
              </a:cxn>
              <a:cxn ang="0">
                <a:pos x="3786" y="723"/>
              </a:cxn>
              <a:cxn ang="0">
                <a:pos x="4120" y="663"/>
              </a:cxn>
              <a:cxn ang="0">
                <a:pos x="4631" y="824"/>
              </a:cxn>
              <a:cxn ang="0">
                <a:pos x="4701" y="885"/>
              </a:cxn>
              <a:cxn ang="0">
                <a:pos x="4843" y="863"/>
              </a:cxn>
              <a:cxn ang="0">
                <a:pos x="5126" y="964"/>
              </a:cxn>
              <a:cxn ang="0">
                <a:pos x="5175" y="1014"/>
              </a:cxn>
              <a:cxn ang="0">
                <a:pos x="5256" y="1008"/>
              </a:cxn>
              <a:cxn ang="0">
                <a:pos x="5531" y="1086"/>
              </a:cxn>
              <a:cxn ang="0">
                <a:pos x="5600" y="1148"/>
              </a:cxn>
              <a:cxn ang="0">
                <a:pos x="5747" y="1115"/>
              </a:cxn>
              <a:cxn ang="0">
                <a:pos x="5950" y="1186"/>
              </a:cxn>
              <a:cxn ang="0">
                <a:pos x="5953" y="1184"/>
              </a:cxn>
              <a:cxn ang="0">
                <a:pos x="6263" y="1109"/>
              </a:cxn>
              <a:cxn ang="0">
                <a:pos x="6398" y="1120"/>
              </a:cxn>
              <a:cxn ang="0">
                <a:pos x="6479" y="1030"/>
              </a:cxn>
              <a:cxn ang="0">
                <a:pos x="6822" y="908"/>
              </a:cxn>
              <a:cxn ang="0">
                <a:pos x="7165" y="1030"/>
              </a:cxn>
              <a:cxn ang="0">
                <a:pos x="7289" y="1210"/>
              </a:cxn>
              <a:cxn ang="0">
                <a:pos x="7387" y="1191"/>
              </a:cxn>
              <a:cxn ang="0">
                <a:pos x="7537" y="1241"/>
              </a:cxn>
              <a:cxn ang="0">
                <a:pos x="7609" y="1134"/>
              </a:cxn>
            </a:cxnLst>
            <a:rect l="0" t="0" r="r" b="b"/>
            <a:pathLst>
              <a:path w="7680" h="1503">
                <a:moveTo>
                  <a:pt x="7609" y="1134"/>
                </a:moveTo>
                <a:cubicBezTo>
                  <a:pt x="7631" y="1115"/>
                  <a:pt x="7655" y="1100"/>
                  <a:pt x="7680" y="1089"/>
                </a:cubicBezTo>
                <a:cubicBezTo>
                  <a:pt x="7680" y="1503"/>
                  <a:pt x="7680" y="1503"/>
                  <a:pt x="7680" y="1503"/>
                </a:cubicBezTo>
                <a:cubicBezTo>
                  <a:pt x="0" y="1503"/>
                  <a:pt x="0" y="1503"/>
                  <a:pt x="0" y="1503"/>
                </a:cubicBezTo>
                <a:cubicBezTo>
                  <a:pt x="0" y="577"/>
                  <a:pt x="0" y="577"/>
                  <a:pt x="0" y="577"/>
                </a:cubicBezTo>
                <a:cubicBezTo>
                  <a:pt x="11" y="577"/>
                  <a:pt x="21" y="576"/>
                  <a:pt x="32" y="576"/>
                </a:cubicBezTo>
                <a:cubicBezTo>
                  <a:pt x="146" y="576"/>
                  <a:pt x="247" y="602"/>
                  <a:pt x="337" y="652"/>
                </a:cubicBezTo>
                <a:cubicBezTo>
                  <a:pt x="357" y="624"/>
                  <a:pt x="382" y="597"/>
                  <a:pt x="411" y="572"/>
                </a:cubicBezTo>
                <a:cubicBezTo>
                  <a:pt x="509" y="487"/>
                  <a:pt x="627" y="445"/>
                  <a:pt x="765" y="445"/>
                </a:cubicBezTo>
                <a:cubicBezTo>
                  <a:pt x="810" y="445"/>
                  <a:pt x="852" y="450"/>
                  <a:pt x="892" y="458"/>
                </a:cubicBezTo>
                <a:cubicBezTo>
                  <a:pt x="890" y="444"/>
                  <a:pt x="890" y="429"/>
                  <a:pt x="890" y="414"/>
                </a:cubicBezTo>
                <a:cubicBezTo>
                  <a:pt x="890" y="300"/>
                  <a:pt x="937" y="202"/>
                  <a:pt x="1030" y="121"/>
                </a:cubicBezTo>
                <a:cubicBezTo>
                  <a:pt x="1124" y="40"/>
                  <a:pt x="1238" y="0"/>
                  <a:pt x="1370" y="0"/>
                </a:cubicBezTo>
                <a:cubicBezTo>
                  <a:pt x="1503" y="0"/>
                  <a:pt x="1616" y="40"/>
                  <a:pt x="1710" y="121"/>
                </a:cubicBezTo>
                <a:cubicBezTo>
                  <a:pt x="1758" y="162"/>
                  <a:pt x="1794" y="208"/>
                  <a:pt x="1817" y="258"/>
                </a:cubicBezTo>
                <a:cubicBezTo>
                  <a:pt x="1833" y="242"/>
                  <a:pt x="1849" y="226"/>
                  <a:pt x="1867" y="211"/>
                </a:cubicBezTo>
                <a:cubicBezTo>
                  <a:pt x="2009" y="89"/>
                  <a:pt x="2179" y="28"/>
                  <a:pt x="2379" y="28"/>
                </a:cubicBezTo>
                <a:cubicBezTo>
                  <a:pt x="2579" y="28"/>
                  <a:pt x="2750" y="89"/>
                  <a:pt x="2891" y="211"/>
                </a:cubicBezTo>
                <a:cubicBezTo>
                  <a:pt x="2953" y="264"/>
                  <a:pt x="3001" y="321"/>
                  <a:pt x="3036" y="384"/>
                </a:cubicBezTo>
                <a:cubicBezTo>
                  <a:pt x="3084" y="374"/>
                  <a:pt x="3135" y="369"/>
                  <a:pt x="3189" y="369"/>
                </a:cubicBezTo>
                <a:cubicBezTo>
                  <a:pt x="3365" y="369"/>
                  <a:pt x="3515" y="423"/>
                  <a:pt x="3639" y="530"/>
                </a:cubicBezTo>
                <a:cubicBezTo>
                  <a:pt x="3706" y="588"/>
                  <a:pt x="3755" y="652"/>
                  <a:pt x="3786" y="723"/>
                </a:cubicBezTo>
                <a:cubicBezTo>
                  <a:pt x="3887" y="683"/>
                  <a:pt x="3998" y="663"/>
                  <a:pt x="4120" y="663"/>
                </a:cubicBezTo>
                <a:cubicBezTo>
                  <a:pt x="4320" y="663"/>
                  <a:pt x="4490" y="717"/>
                  <a:pt x="4631" y="824"/>
                </a:cubicBezTo>
                <a:cubicBezTo>
                  <a:pt x="4657" y="844"/>
                  <a:pt x="4680" y="864"/>
                  <a:pt x="4701" y="885"/>
                </a:cubicBezTo>
                <a:cubicBezTo>
                  <a:pt x="4745" y="870"/>
                  <a:pt x="4792" y="863"/>
                  <a:pt x="4843" y="863"/>
                </a:cubicBezTo>
                <a:cubicBezTo>
                  <a:pt x="4954" y="863"/>
                  <a:pt x="5048" y="897"/>
                  <a:pt x="5126" y="964"/>
                </a:cubicBezTo>
                <a:cubicBezTo>
                  <a:pt x="5144" y="980"/>
                  <a:pt x="5161" y="997"/>
                  <a:pt x="5175" y="1014"/>
                </a:cubicBezTo>
                <a:cubicBezTo>
                  <a:pt x="5201" y="1010"/>
                  <a:pt x="5228" y="1008"/>
                  <a:pt x="5256" y="1008"/>
                </a:cubicBezTo>
                <a:cubicBezTo>
                  <a:pt x="5363" y="1008"/>
                  <a:pt x="5455" y="1034"/>
                  <a:pt x="5531" y="1086"/>
                </a:cubicBezTo>
                <a:cubicBezTo>
                  <a:pt x="5559" y="1105"/>
                  <a:pt x="5582" y="1126"/>
                  <a:pt x="5600" y="1148"/>
                </a:cubicBezTo>
                <a:cubicBezTo>
                  <a:pt x="5644" y="1126"/>
                  <a:pt x="5692" y="1115"/>
                  <a:pt x="5747" y="1115"/>
                </a:cubicBezTo>
                <a:cubicBezTo>
                  <a:pt x="5826" y="1115"/>
                  <a:pt x="5894" y="1139"/>
                  <a:pt x="5950" y="1186"/>
                </a:cubicBezTo>
                <a:cubicBezTo>
                  <a:pt x="5951" y="1185"/>
                  <a:pt x="5952" y="1185"/>
                  <a:pt x="5953" y="1184"/>
                </a:cubicBezTo>
                <a:cubicBezTo>
                  <a:pt x="6039" y="1134"/>
                  <a:pt x="6142" y="1109"/>
                  <a:pt x="6263" y="1109"/>
                </a:cubicBezTo>
                <a:cubicBezTo>
                  <a:pt x="6311" y="1109"/>
                  <a:pt x="6356" y="1113"/>
                  <a:pt x="6398" y="1120"/>
                </a:cubicBezTo>
                <a:cubicBezTo>
                  <a:pt x="6420" y="1088"/>
                  <a:pt x="6447" y="1058"/>
                  <a:pt x="6479" y="1030"/>
                </a:cubicBezTo>
                <a:cubicBezTo>
                  <a:pt x="6574" y="949"/>
                  <a:pt x="6688" y="908"/>
                  <a:pt x="6822" y="908"/>
                </a:cubicBezTo>
                <a:cubicBezTo>
                  <a:pt x="6956" y="908"/>
                  <a:pt x="7070" y="949"/>
                  <a:pt x="7165" y="1030"/>
                </a:cubicBezTo>
                <a:cubicBezTo>
                  <a:pt x="7226" y="1083"/>
                  <a:pt x="7267" y="1143"/>
                  <a:pt x="7289" y="1210"/>
                </a:cubicBezTo>
                <a:cubicBezTo>
                  <a:pt x="7319" y="1197"/>
                  <a:pt x="7351" y="1191"/>
                  <a:pt x="7387" y="1191"/>
                </a:cubicBezTo>
                <a:cubicBezTo>
                  <a:pt x="7445" y="1191"/>
                  <a:pt x="7495" y="1208"/>
                  <a:pt x="7537" y="1241"/>
                </a:cubicBezTo>
                <a:cubicBezTo>
                  <a:pt x="7549" y="1201"/>
                  <a:pt x="7573" y="1165"/>
                  <a:pt x="7609" y="1134"/>
                </a:cubicBezTo>
                <a:close/>
              </a:path>
            </a:pathLst>
          </a:custGeom>
          <a:gradFill>
            <a:gsLst>
              <a:gs pos="0">
                <a:srgbClr val="E30000"/>
              </a:gs>
              <a:gs pos="100000">
                <a:srgbClr val="760303"/>
              </a:gs>
            </a:gsLst>
            <a:path path="shape">
              <a:fillToRect l="50000" t="50000" r="50000" b="50000"/>
            </a:path>
            <a:tileRect/>
          </a:gradFill>
          <a:ln w="9525">
            <a:noFill/>
            <a:round/>
          </a:ln>
        </p:spPr>
        <p:txBody>
          <a:bodyPr vert="horz" wrap="square" lIns="121920" tIns="60960" rIns="121920" bIns="60960" numCol="1" anchor="t" anchorCtr="0" compatLnSpc="1"/>
          <a:lstStyle/>
          <a:p>
            <a:endParaRPr lang="en-US" sz="3555"/>
          </a:p>
        </p:txBody>
      </p:sp>
      <p:grpSp>
        <p:nvGrpSpPr>
          <p:cNvPr id="6" name="组合 5"/>
          <p:cNvGrpSpPr/>
          <p:nvPr/>
        </p:nvGrpSpPr>
        <p:grpSpPr>
          <a:xfrm>
            <a:off x="9854565" y="400050"/>
            <a:ext cx="1567180" cy="900430"/>
            <a:chOff x="14991" y="674"/>
            <a:chExt cx="2468" cy="1418"/>
          </a:xfrm>
        </p:grpSpPr>
        <p:sp>
          <p:nvSpPr>
            <p:cNvPr id="105" name="矩形 3"/>
            <p:cNvSpPr>
              <a:spLocks noChangeArrowheads="1"/>
            </p:cNvSpPr>
            <p:nvPr/>
          </p:nvSpPr>
          <p:spPr bwMode="auto">
            <a:xfrm>
              <a:off x="14991" y="674"/>
              <a:ext cx="2298" cy="1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spcBef>
                  <a:spcPct val="0"/>
                </a:spcBef>
                <a:buNone/>
              </a:pPr>
              <a:r>
                <a:rPr lang="zh-CN" altLang="en-US" sz="4000" b="1" dirty="0">
                  <a:solidFill>
                    <a:schemeClr val="bg1"/>
                  </a:solidFill>
                  <a:latin typeface="黑体" panose="02010600030101010101" charset="-122"/>
                  <a:ea typeface="黑体" panose="02010600030101010101" charset="-122"/>
                  <a:cs typeface="Arial" panose="020B0604020202020204" pitchFamily="34" charset="0"/>
                </a:rPr>
                <a:t>目 录</a:t>
              </a:r>
            </a:p>
          </p:txBody>
        </p:sp>
        <p:sp>
          <p:nvSpPr>
            <p:cNvPr id="106" name="文本框 37"/>
            <p:cNvSpPr txBox="1"/>
            <p:nvPr/>
          </p:nvSpPr>
          <p:spPr>
            <a:xfrm>
              <a:off x="15144" y="1638"/>
              <a:ext cx="2315" cy="454"/>
            </a:xfrm>
            <a:prstGeom prst="rect">
              <a:avLst/>
            </a:prstGeom>
            <a:noFill/>
          </p:spPr>
          <p:txBody>
            <a:bodyPr wrap="square" lIns="91431" tIns="45716" rIns="91431" bIns="45716" rtlCol="0">
              <a:spAutoFit/>
            </a:bodyPr>
            <a:lstStyle/>
            <a:p>
              <a:pPr algn="l"/>
              <a:r>
                <a:rPr lang="en-US" altLang="zh-CN" sz="1300" b="1" dirty="0">
                  <a:solidFill>
                    <a:schemeClr val="bg1"/>
                  </a:solidFill>
                  <a:latin typeface="黑体" panose="02010600030101010101" charset="-122"/>
                  <a:ea typeface="黑体" panose="02010600030101010101" charset="-122"/>
                  <a:cs typeface="Arial" panose="020B0604020202020204" pitchFamily="34" charset="0"/>
                </a:rPr>
                <a:t>Add Your Title</a:t>
              </a:r>
              <a:endParaRPr lang="zh-CN" altLang="en-US" sz="1300" b="1" baseline="-3000" dirty="0">
                <a:solidFill>
                  <a:schemeClr val="bg1"/>
                </a:solidFill>
                <a:latin typeface="黑体" panose="02010600030101010101" charset="-122"/>
                <a:ea typeface="黑体" panose="02010600030101010101" charset="-122"/>
                <a:cs typeface="Arial" panose="020B0604020202020204" pitchFamily="34" charset="0"/>
              </a:endParaRPr>
            </a:p>
          </p:txBody>
        </p:sp>
      </p:grpSp>
      <p:sp>
        <p:nvSpPr>
          <p:cNvPr id="59" name="TextBox 59"/>
          <p:cNvSpPr txBox="1">
            <a:spLocks noChangeArrowheads="1"/>
          </p:cNvSpPr>
          <p:nvPr/>
        </p:nvSpPr>
        <p:spPr bwMode="auto">
          <a:xfrm flipH="1">
            <a:off x="6325745" y="4774152"/>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smtClean="0">
                <a:solidFill>
                  <a:schemeClr val="tx1"/>
                </a:solidFill>
                <a:latin typeface="微软雅黑" panose="020B0503020204020204" charset="-122"/>
                <a:ea typeface="微软雅黑" panose="020B0503020204020204" charset="-122"/>
              </a:rPr>
              <a:t>添加关键字</a:t>
            </a:r>
            <a:endParaRPr lang="zh-CN" altLang="en-US" sz="2200" b="1" kern="0" dirty="0" smtClean="0">
              <a:solidFill>
                <a:schemeClr val="tx1"/>
              </a:solidFill>
              <a:latin typeface="微软雅黑" panose="020B0503020204020204" charset="-122"/>
              <a:ea typeface="微软雅黑" panose="020B0503020204020204" charset="-122"/>
            </a:endParaRPr>
          </a:p>
        </p:txBody>
      </p:sp>
      <p:sp>
        <p:nvSpPr>
          <p:cNvPr id="60" name="矩形 59"/>
          <p:cNvSpPr>
            <a:spLocks noChangeArrowheads="1"/>
          </p:cNvSpPr>
          <p:nvPr/>
        </p:nvSpPr>
        <p:spPr bwMode="auto">
          <a:xfrm>
            <a:off x="5903683" y="5230226"/>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a:t>
            </a: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说明，在此录入上述图表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的综合描述说明。</a:t>
            </a:r>
          </a:p>
        </p:txBody>
      </p:sp>
      <p:sp>
        <p:nvSpPr>
          <p:cNvPr id="76" name="TextBox 59"/>
          <p:cNvSpPr txBox="1">
            <a:spLocks noChangeArrowheads="1"/>
          </p:cNvSpPr>
          <p:nvPr/>
        </p:nvSpPr>
        <p:spPr bwMode="auto">
          <a:xfrm flipH="1">
            <a:off x="851008" y="4031245"/>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smtClean="0">
                <a:solidFill>
                  <a:schemeClr val="tx1"/>
                </a:solidFill>
                <a:latin typeface="微软雅黑" panose="020B0503020204020204" charset="-122"/>
                <a:ea typeface="微软雅黑" panose="020B0503020204020204" charset="-122"/>
              </a:rPr>
              <a:t>添加关键字</a:t>
            </a:r>
            <a:endParaRPr lang="zh-CN" altLang="en-US" sz="2200" b="1" kern="0" dirty="0" smtClean="0">
              <a:solidFill>
                <a:schemeClr val="tx1"/>
              </a:solidFill>
              <a:latin typeface="微软雅黑" panose="020B0503020204020204" charset="-122"/>
              <a:ea typeface="微软雅黑" panose="020B0503020204020204" charset="-122"/>
            </a:endParaRPr>
          </a:p>
        </p:txBody>
      </p:sp>
      <p:sp>
        <p:nvSpPr>
          <p:cNvPr id="102" name="矩形 101"/>
          <p:cNvSpPr>
            <a:spLocks noChangeArrowheads="1"/>
          </p:cNvSpPr>
          <p:nvPr/>
        </p:nvSpPr>
        <p:spPr bwMode="auto">
          <a:xfrm>
            <a:off x="428946" y="4487319"/>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a:t>
            </a: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说明，在此录入上述图表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的综合描述说明。</a:t>
            </a:r>
          </a:p>
        </p:txBody>
      </p:sp>
      <p:sp>
        <p:nvSpPr>
          <p:cNvPr id="103" name="TextBox 59"/>
          <p:cNvSpPr txBox="1">
            <a:spLocks noChangeArrowheads="1"/>
          </p:cNvSpPr>
          <p:nvPr/>
        </p:nvSpPr>
        <p:spPr bwMode="auto">
          <a:xfrm flipH="1">
            <a:off x="3575320" y="3709303"/>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smtClean="0">
                <a:solidFill>
                  <a:schemeClr val="tx1"/>
                </a:solidFill>
                <a:latin typeface="微软雅黑" panose="020B0503020204020204" charset="-122"/>
                <a:ea typeface="微软雅黑" panose="020B0503020204020204" charset="-122"/>
              </a:rPr>
              <a:t>添加关键字</a:t>
            </a:r>
            <a:endParaRPr lang="zh-CN" altLang="en-US" sz="2200" b="1" kern="0" dirty="0" smtClean="0">
              <a:solidFill>
                <a:schemeClr val="tx1"/>
              </a:solidFill>
              <a:latin typeface="微软雅黑" panose="020B0503020204020204" charset="-122"/>
              <a:ea typeface="微软雅黑" panose="020B0503020204020204" charset="-122"/>
            </a:endParaRPr>
          </a:p>
        </p:txBody>
      </p:sp>
      <p:sp>
        <p:nvSpPr>
          <p:cNvPr id="109" name="矩形 108"/>
          <p:cNvSpPr>
            <a:spLocks noChangeArrowheads="1"/>
          </p:cNvSpPr>
          <p:nvPr/>
        </p:nvSpPr>
        <p:spPr bwMode="auto">
          <a:xfrm>
            <a:off x="3153258" y="4165377"/>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a:t>
            </a: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说明，在此录入上述图表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的综合描述说明。</a:t>
            </a:r>
          </a:p>
        </p:txBody>
      </p:sp>
      <p:sp>
        <p:nvSpPr>
          <p:cNvPr id="110" name="TextBox 59"/>
          <p:cNvSpPr txBox="1">
            <a:spLocks noChangeArrowheads="1"/>
          </p:cNvSpPr>
          <p:nvPr/>
        </p:nvSpPr>
        <p:spPr bwMode="auto">
          <a:xfrm flipH="1">
            <a:off x="9346972" y="4304739"/>
            <a:ext cx="1752842" cy="430879"/>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zh-CN" altLang="en-US" sz="2200" b="1" dirty="0" smtClean="0">
                <a:solidFill>
                  <a:schemeClr val="tx1"/>
                </a:solidFill>
                <a:latin typeface="微软雅黑" panose="020B0503020204020204" charset="-122"/>
                <a:ea typeface="微软雅黑" panose="020B0503020204020204" charset="-122"/>
              </a:rPr>
              <a:t>添加关键字</a:t>
            </a:r>
            <a:endParaRPr lang="zh-CN" altLang="en-US" sz="2200" b="1" kern="0" dirty="0" smtClean="0">
              <a:solidFill>
                <a:schemeClr val="tx1"/>
              </a:solidFill>
              <a:latin typeface="微软雅黑" panose="020B0503020204020204" charset="-122"/>
              <a:ea typeface="微软雅黑" panose="020B0503020204020204" charset="-122"/>
            </a:endParaRPr>
          </a:p>
        </p:txBody>
      </p:sp>
      <p:sp>
        <p:nvSpPr>
          <p:cNvPr id="111" name="矩形 110"/>
          <p:cNvSpPr>
            <a:spLocks noChangeArrowheads="1"/>
          </p:cNvSpPr>
          <p:nvPr/>
        </p:nvSpPr>
        <p:spPr bwMode="auto">
          <a:xfrm>
            <a:off x="8924910" y="4760813"/>
            <a:ext cx="2596967" cy="829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14000"/>
              </a:lnSpc>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a:t>
            </a: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说明，在此录入上述图表</a:t>
            </a:r>
            <a:r>
              <a:rPr lang="zh-CN" altLang="en-US" sz="1400" dirty="0" smtClean="0">
                <a:solidFill>
                  <a:schemeClr val="tx1"/>
                </a:solidFill>
                <a:latin typeface="微软雅黑" panose="020B0503020204020204" charset="-122"/>
                <a:ea typeface="微软雅黑" panose="020B0503020204020204" charset="-122"/>
                <a:sym typeface="微软雅黑" panose="020B0503020204020204" charset="-122"/>
              </a:rPr>
              <a:t>的综合描述说明。</a:t>
            </a:r>
          </a:p>
        </p:txBody>
      </p:sp>
      <p:sp>
        <p:nvSpPr>
          <p:cNvPr id="2" name="TextBox 59"/>
          <p:cNvSpPr txBox="1">
            <a:spLocks noChangeArrowheads="1"/>
          </p:cNvSpPr>
          <p:nvPr/>
        </p:nvSpPr>
        <p:spPr bwMode="auto">
          <a:xfrm flipH="1">
            <a:off x="836403" y="3131450"/>
            <a:ext cx="1752842" cy="742315"/>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en-US" altLang="zh-CN" sz="4000" b="1" dirty="0" smtClean="0">
                <a:solidFill>
                  <a:schemeClr val="bg1"/>
                </a:solidFill>
                <a:latin typeface="微软雅黑" panose="020B0503020204020204" charset="-122"/>
                <a:ea typeface="微软雅黑" panose="020B0503020204020204" charset="-122"/>
              </a:rPr>
              <a:t>01</a:t>
            </a:r>
            <a:endParaRPr lang="en-US" altLang="zh-CN" sz="4000" b="1" kern="0" dirty="0" smtClean="0">
              <a:solidFill>
                <a:schemeClr val="bg1"/>
              </a:solidFill>
              <a:latin typeface="微软雅黑" panose="020B0503020204020204" charset="-122"/>
              <a:ea typeface="微软雅黑" panose="020B0503020204020204" charset="-122"/>
            </a:endParaRPr>
          </a:p>
        </p:txBody>
      </p:sp>
      <p:sp>
        <p:nvSpPr>
          <p:cNvPr id="3" name="TextBox 59"/>
          <p:cNvSpPr txBox="1">
            <a:spLocks noChangeArrowheads="1"/>
          </p:cNvSpPr>
          <p:nvPr/>
        </p:nvSpPr>
        <p:spPr bwMode="auto">
          <a:xfrm flipH="1">
            <a:off x="3549758" y="2766960"/>
            <a:ext cx="1752842" cy="742315"/>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en-US" altLang="zh-CN" sz="4000" b="1" dirty="0" smtClean="0">
                <a:solidFill>
                  <a:schemeClr val="bg1"/>
                </a:solidFill>
                <a:latin typeface="微软雅黑" panose="020B0503020204020204" charset="-122"/>
                <a:ea typeface="微软雅黑" panose="020B0503020204020204" charset="-122"/>
              </a:rPr>
              <a:t>02</a:t>
            </a:r>
            <a:endParaRPr lang="en-US" altLang="zh-CN" sz="4000" b="1" kern="0" dirty="0" smtClean="0">
              <a:solidFill>
                <a:schemeClr val="bg1"/>
              </a:solidFill>
              <a:latin typeface="微软雅黑" panose="020B0503020204020204" charset="-122"/>
              <a:ea typeface="微软雅黑" panose="020B0503020204020204" charset="-122"/>
            </a:endParaRPr>
          </a:p>
        </p:txBody>
      </p:sp>
      <p:sp>
        <p:nvSpPr>
          <p:cNvPr id="4" name="TextBox 59"/>
          <p:cNvSpPr txBox="1">
            <a:spLocks noChangeArrowheads="1"/>
          </p:cNvSpPr>
          <p:nvPr/>
        </p:nvSpPr>
        <p:spPr bwMode="auto">
          <a:xfrm flipH="1">
            <a:off x="6327883" y="3875670"/>
            <a:ext cx="1752842" cy="742315"/>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en-US" altLang="zh-CN" sz="4000" b="1" dirty="0" smtClean="0">
                <a:solidFill>
                  <a:schemeClr val="bg1"/>
                </a:solidFill>
                <a:latin typeface="微软雅黑" panose="020B0503020204020204" charset="-122"/>
                <a:ea typeface="微软雅黑" panose="020B0503020204020204" charset="-122"/>
              </a:rPr>
              <a:t>03</a:t>
            </a:r>
            <a:endParaRPr lang="en-US" altLang="zh-CN" sz="4000" b="1" kern="0" dirty="0" smtClean="0">
              <a:solidFill>
                <a:schemeClr val="bg1"/>
              </a:solidFill>
              <a:latin typeface="微软雅黑" panose="020B0503020204020204" charset="-122"/>
              <a:ea typeface="微软雅黑" panose="020B0503020204020204" charset="-122"/>
            </a:endParaRPr>
          </a:p>
        </p:txBody>
      </p:sp>
      <p:sp>
        <p:nvSpPr>
          <p:cNvPr id="5" name="TextBox 59"/>
          <p:cNvSpPr txBox="1">
            <a:spLocks noChangeArrowheads="1"/>
          </p:cNvSpPr>
          <p:nvPr/>
        </p:nvSpPr>
        <p:spPr bwMode="auto">
          <a:xfrm flipH="1">
            <a:off x="9370168" y="3431170"/>
            <a:ext cx="1752842" cy="742315"/>
          </a:xfrm>
          <a:prstGeom prst="rect">
            <a:avLst/>
          </a:prstGeom>
          <a:noFill/>
          <a:ln>
            <a:noFill/>
          </a:ln>
        </p:spPr>
        <p:txBody>
          <a:bodyPr wrap="square" lIns="91431" tIns="45716" rIns="91431" bIns="45716">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defRPr/>
            </a:pPr>
            <a:r>
              <a:rPr lang="en-US" altLang="zh-CN" sz="4000" b="1" dirty="0" smtClean="0">
                <a:solidFill>
                  <a:schemeClr val="bg1"/>
                </a:solidFill>
                <a:latin typeface="微软雅黑" panose="020B0503020204020204" charset="-122"/>
                <a:ea typeface="微软雅黑" panose="020B0503020204020204" charset="-122"/>
              </a:rPr>
              <a:t>04</a:t>
            </a:r>
            <a:endParaRPr lang="en-US" altLang="zh-CN" sz="4000" b="1" kern="0" dirty="0" smtClean="0">
              <a:solidFill>
                <a:schemeClr val="bg1"/>
              </a:solidFill>
              <a:latin typeface="微软雅黑" panose="020B0503020204020204" charset="-122"/>
              <a:ea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70" name="组合 69"/>
          <p:cNvGrpSpPr/>
          <p:nvPr/>
        </p:nvGrpSpPr>
        <p:grpSpPr>
          <a:xfrm>
            <a:off x="2829204" y="1610634"/>
            <a:ext cx="2444677" cy="2436655"/>
            <a:chOff x="1440917" y="1548121"/>
            <a:chExt cx="2027143" cy="2020491"/>
          </a:xfrm>
          <a:solidFill>
            <a:schemeClr val="accent5">
              <a:lumMod val="50000"/>
            </a:schemeClr>
          </a:solidFill>
        </p:grpSpPr>
        <p:sp>
          <p:nvSpPr>
            <p:cNvPr id="71" name="Freeform 6"/>
            <p:cNvSpPr/>
            <p:nvPr/>
          </p:nvSpPr>
          <p:spPr bwMode="auto">
            <a:xfrm rot="2700000">
              <a:off x="1444243" y="1544795"/>
              <a:ext cx="2020491" cy="2027143"/>
            </a:xfrm>
            <a:custGeom>
              <a:avLst/>
              <a:gdLst>
                <a:gd name="T0" fmla="*/ 1039 w 5610"/>
                <a:gd name="T1" fmla="*/ 4570 h 5609"/>
                <a:gd name="T2" fmla="*/ 4802 w 5610"/>
                <a:gd name="T3" fmla="*/ 4570 h 5609"/>
                <a:gd name="T4" fmla="*/ 5579 w 5610"/>
                <a:gd name="T5" fmla="*/ 2575 h 5609"/>
                <a:gd name="T6" fmla="*/ 5579 w 5610"/>
                <a:gd name="T7" fmla="*/ 30 h 5609"/>
                <a:gd name="T8" fmla="*/ 3035 w 5610"/>
                <a:gd name="T9" fmla="*/ 30 h 5609"/>
                <a:gd name="T10" fmla="*/ 1039 w 5610"/>
                <a:gd name="T11" fmla="*/ 807 h 5609"/>
                <a:gd name="T12" fmla="*/ 1039 w 5610"/>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10" h="5609">
                  <a:moveTo>
                    <a:pt x="1039" y="4570"/>
                  </a:moveTo>
                  <a:cubicBezTo>
                    <a:pt x="2078" y="5609"/>
                    <a:pt x="3763" y="5609"/>
                    <a:pt x="4802" y="4570"/>
                  </a:cubicBezTo>
                  <a:cubicBezTo>
                    <a:pt x="5351" y="4022"/>
                    <a:pt x="5610" y="3293"/>
                    <a:pt x="5579" y="2575"/>
                  </a:cubicBezTo>
                  <a:lnTo>
                    <a:pt x="5579" y="30"/>
                  </a:lnTo>
                  <a:lnTo>
                    <a:pt x="3035" y="30"/>
                  </a:lnTo>
                  <a:cubicBezTo>
                    <a:pt x="2316" y="0"/>
                    <a:pt x="1588" y="258"/>
                    <a:pt x="1039" y="807"/>
                  </a:cubicBezTo>
                  <a:cubicBezTo>
                    <a:pt x="0" y="1846"/>
                    <a:pt x="0" y="3531"/>
                    <a:pt x="1039" y="457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72" name="TextBox 71"/>
            <p:cNvSpPr txBox="1"/>
            <p:nvPr/>
          </p:nvSpPr>
          <p:spPr>
            <a:xfrm>
              <a:off x="1889683" y="2173729"/>
              <a:ext cx="1304283" cy="270645"/>
            </a:xfrm>
            <a:prstGeom prst="rect">
              <a:avLst/>
            </a:prstGeom>
            <a:noFill/>
          </p:spPr>
          <p:txBody>
            <a:bodyPr wrap="square" lIns="0" tIns="0" rIns="0" bIns="0" rtlCol="0">
              <a:spAutoFit/>
            </a:bodyPr>
            <a:lstStyle/>
            <a:p>
              <a:pPr algn="ctr"/>
              <a:r>
                <a:rPr lang="zh-CN" altLang="en-US" sz="2000" b="1" dirty="0" smtClean="0">
                  <a:solidFill>
                    <a:schemeClr val="bg1"/>
                  </a:solidFill>
                  <a:latin typeface="Impact MT Std" pitchFamily="34" charset="0"/>
                  <a:ea typeface="微软雅黑" panose="020B0503020204020204" charset="-122"/>
                </a:rPr>
                <a:t>添加标题</a:t>
              </a:r>
            </a:p>
          </p:txBody>
        </p:sp>
        <p:sp>
          <p:nvSpPr>
            <p:cNvPr id="73" name="TextBox 9"/>
            <p:cNvSpPr txBox="1">
              <a:spLocks noChangeArrowheads="1"/>
            </p:cNvSpPr>
            <p:nvPr/>
          </p:nvSpPr>
          <p:spPr bwMode="auto">
            <a:xfrm>
              <a:off x="1970406" y="2491031"/>
              <a:ext cx="652913" cy="48489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b="1" dirty="0" smtClean="0">
                  <a:solidFill>
                    <a:schemeClr val="bg1"/>
                  </a:solidFill>
                  <a:latin typeface="Impact MT Std" pitchFamily="34" charset="0"/>
                  <a:ea typeface="微软雅黑" panose="020B0503020204020204" charset="-122"/>
                </a:rPr>
                <a:t>40</a:t>
              </a:r>
              <a:r>
                <a:rPr lang="en-US" altLang="zh-CN" sz="2000" b="1" dirty="0" smtClean="0">
                  <a:solidFill>
                    <a:schemeClr val="bg1"/>
                  </a:solidFill>
                  <a:latin typeface="Impact MT Std" pitchFamily="34" charset="0"/>
                  <a:ea typeface="微软雅黑" panose="020B0503020204020204" charset="-122"/>
                </a:rPr>
                <a:t>%</a:t>
              </a:r>
              <a:endParaRPr lang="zh-CN" altLang="en-US" sz="2000" b="1" dirty="0">
                <a:solidFill>
                  <a:schemeClr val="bg1"/>
                </a:solidFill>
                <a:latin typeface="Impact MT Std" pitchFamily="34" charset="0"/>
                <a:ea typeface="微软雅黑" panose="020B0503020204020204" charset="-122"/>
              </a:endParaRPr>
            </a:p>
          </p:txBody>
        </p:sp>
      </p:grpSp>
      <p:grpSp>
        <p:nvGrpSpPr>
          <p:cNvPr id="74" name="组合 73"/>
          <p:cNvGrpSpPr/>
          <p:nvPr/>
        </p:nvGrpSpPr>
        <p:grpSpPr>
          <a:xfrm>
            <a:off x="4788168" y="3332982"/>
            <a:ext cx="1978373" cy="1971881"/>
            <a:chOff x="3111669" y="2944827"/>
            <a:chExt cx="1640481" cy="1635098"/>
          </a:xfrm>
          <a:solidFill>
            <a:schemeClr val="accent5">
              <a:lumMod val="75000"/>
            </a:schemeClr>
          </a:solidFill>
        </p:grpSpPr>
        <p:sp>
          <p:nvSpPr>
            <p:cNvPr id="75" name="Freeform 7"/>
            <p:cNvSpPr/>
            <p:nvPr/>
          </p:nvSpPr>
          <p:spPr bwMode="auto">
            <a:xfrm rot="2700000">
              <a:off x="3114360" y="2942135"/>
              <a:ext cx="1635098" cy="1640481"/>
            </a:xfrm>
            <a:custGeom>
              <a:avLst/>
              <a:gdLst>
                <a:gd name="T0" fmla="*/ 4570 w 5609"/>
                <a:gd name="T1" fmla="*/ 4570 h 5609"/>
                <a:gd name="T2" fmla="*/ 807 w 5609"/>
                <a:gd name="T3" fmla="*/ 4570 h 5609"/>
                <a:gd name="T4" fmla="*/ 30 w 5609"/>
                <a:gd name="T5" fmla="*/ 2575 h 5609"/>
                <a:gd name="T6" fmla="*/ 30 w 5609"/>
                <a:gd name="T7" fmla="*/ 30 h 5609"/>
                <a:gd name="T8" fmla="*/ 2574 w 5609"/>
                <a:gd name="T9" fmla="*/ 30 h 5609"/>
                <a:gd name="T10" fmla="*/ 4570 w 5609"/>
                <a:gd name="T11" fmla="*/ 807 h 5609"/>
                <a:gd name="T12" fmla="*/ 4570 w 5609"/>
                <a:gd name="T13" fmla="*/ 4570 h 5609"/>
              </a:gdLst>
              <a:ahLst/>
              <a:cxnLst>
                <a:cxn ang="0">
                  <a:pos x="T0" y="T1"/>
                </a:cxn>
                <a:cxn ang="0">
                  <a:pos x="T2" y="T3"/>
                </a:cxn>
                <a:cxn ang="0">
                  <a:pos x="T4" y="T5"/>
                </a:cxn>
                <a:cxn ang="0">
                  <a:pos x="T6" y="T7"/>
                </a:cxn>
                <a:cxn ang="0">
                  <a:pos x="T8" y="T9"/>
                </a:cxn>
                <a:cxn ang="0">
                  <a:pos x="T10" y="T11"/>
                </a:cxn>
                <a:cxn ang="0">
                  <a:pos x="T12" y="T13"/>
                </a:cxn>
              </a:cxnLst>
              <a:rect l="0" t="0" r="r" b="b"/>
              <a:pathLst>
                <a:path w="5609" h="5609">
                  <a:moveTo>
                    <a:pt x="4570" y="4570"/>
                  </a:moveTo>
                  <a:cubicBezTo>
                    <a:pt x="3531" y="5609"/>
                    <a:pt x="1846" y="5609"/>
                    <a:pt x="807" y="4570"/>
                  </a:cubicBezTo>
                  <a:cubicBezTo>
                    <a:pt x="258" y="4022"/>
                    <a:pt x="0" y="3293"/>
                    <a:pt x="30" y="2575"/>
                  </a:cubicBezTo>
                  <a:lnTo>
                    <a:pt x="30" y="30"/>
                  </a:lnTo>
                  <a:lnTo>
                    <a:pt x="2574" y="30"/>
                  </a:lnTo>
                  <a:cubicBezTo>
                    <a:pt x="3293" y="0"/>
                    <a:pt x="4022" y="258"/>
                    <a:pt x="4570" y="807"/>
                  </a:cubicBezTo>
                  <a:cubicBezTo>
                    <a:pt x="5609" y="1846"/>
                    <a:pt x="5609" y="3531"/>
                    <a:pt x="4570" y="4570"/>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76" name="TextBox 75"/>
            <p:cNvSpPr txBox="1"/>
            <p:nvPr/>
          </p:nvSpPr>
          <p:spPr>
            <a:xfrm>
              <a:off x="3421327" y="3347926"/>
              <a:ext cx="1078663" cy="243265"/>
            </a:xfrm>
            <a:prstGeom prst="rect">
              <a:avLst/>
            </a:prstGeom>
            <a:noFill/>
          </p:spPr>
          <p:txBody>
            <a:bodyPr wrap="square" lIns="0" tIns="0" rIns="0" bIns="0" rtlCol="0">
              <a:spAutoFit/>
            </a:bodyPr>
            <a:lstStyle/>
            <a:p>
              <a:pPr algn="ctr"/>
              <a:r>
                <a:rPr lang="zh-CN" altLang="en-US" b="1" dirty="0" smtClean="0">
                  <a:solidFill>
                    <a:schemeClr val="bg1"/>
                  </a:solidFill>
                  <a:latin typeface="Impact MT Std" pitchFamily="34" charset="0"/>
                  <a:ea typeface="微软雅黑" panose="020B0503020204020204" charset="-122"/>
                </a:rPr>
                <a:t>添加标题</a:t>
              </a:r>
            </a:p>
          </p:txBody>
        </p:sp>
        <p:sp>
          <p:nvSpPr>
            <p:cNvPr id="77" name="TextBox 9"/>
            <p:cNvSpPr txBox="1">
              <a:spLocks noChangeArrowheads="1"/>
            </p:cNvSpPr>
            <p:nvPr/>
          </p:nvSpPr>
          <p:spPr bwMode="auto">
            <a:xfrm>
              <a:off x="3466877" y="3620484"/>
              <a:ext cx="663547"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b="1" dirty="0" smtClean="0">
                  <a:solidFill>
                    <a:schemeClr val="bg1"/>
                  </a:solidFill>
                  <a:latin typeface="Impact MT Std" pitchFamily="34" charset="0"/>
                  <a:ea typeface="微软雅黑" panose="020B0503020204020204" charset="-122"/>
                </a:rPr>
                <a:t>30</a:t>
              </a:r>
              <a:r>
                <a:rPr lang="en-US" altLang="zh-CN" sz="2000" b="1" dirty="0" smtClean="0">
                  <a:solidFill>
                    <a:schemeClr val="bg1"/>
                  </a:solidFill>
                  <a:latin typeface="Impact MT Std" pitchFamily="34" charset="0"/>
                  <a:ea typeface="微软雅黑" panose="020B0503020204020204" charset="-122"/>
                </a:rPr>
                <a:t>%</a:t>
              </a:r>
              <a:endParaRPr lang="zh-CN" altLang="en-US" sz="2000" b="1" dirty="0">
                <a:solidFill>
                  <a:schemeClr val="bg1"/>
                </a:solidFill>
                <a:latin typeface="Impact MT Std" pitchFamily="34" charset="0"/>
                <a:ea typeface="微软雅黑" panose="020B0503020204020204" charset="-122"/>
              </a:endParaRPr>
            </a:p>
          </p:txBody>
        </p:sp>
      </p:grpSp>
      <p:grpSp>
        <p:nvGrpSpPr>
          <p:cNvPr id="78" name="组合 77"/>
          <p:cNvGrpSpPr/>
          <p:nvPr/>
        </p:nvGrpSpPr>
        <p:grpSpPr>
          <a:xfrm>
            <a:off x="6112923" y="2047503"/>
            <a:ext cx="1567951" cy="1562915"/>
            <a:chOff x="4254365" y="1910376"/>
            <a:chExt cx="1300156" cy="1295980"/>
          </a:xfrm>
          <a:solidFill>
            <a:srgbClr val="2DD3C2"/>
          </a:solidFill>
        </p:grpSpPr>
        <p:sp>
          <p:nvSpPr>
            <p:cNvPr id="79" name="Freeform 5"/>
            <p:cNvSpPr/>
            <p:nvPr/>
          </p:nvSpPr>
          <p:spPr bwMode="auto">
            <a:xfrm rot="2700000" flipH="1">
              <a:off x="4256453" y="1908288"/>
              <a:ext cx="1295980" cy="1300156"/>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80" name="TextBox 79"/>
            <p:cNvSpPr txBox="1"/>
            <p:nvPr/>
          </p:nvSpPr>
          <p:spPr>
            <a:xfrm>
              <a:off x="4434737" y="2241239"/>
              <a:ext cx="901312" cy="189030"/>
            </a:xfrm>
            <a:prstGeom prst="rect">
              <a:avLst/>
            </a:prstGeom>
            <a:noFill/>
          </p:spPr>
          <p:txBody>
            <a:bodyPr wrap="square" lIns="0" tIns="0" rIns="0" bIns="0" rtlCol="0">
              <a:spAutoFit/>
            </a:bodyPr>
            <a:lstStyle/>
            <a:p>
              <a:pPr algn="ctr"/>
              <a:r>
                <a:rPr lang="zh-CN" altLang="en-US" sz="1400" b="1" dirty="0" smtClean="0">
                  <a:solidFill>
                    <a:schemeClr val="bg1"/>
                  </a:solidFill>
                  <a:latin typeface="Impact MT Std" pitchFamily="34" charset="0"/>
                  <a:ea typeface="微软雅黑" panose="020B0503020204020204" charset="-122"/>
                </a:rPr>
                <a:t>添加标题</a:t>
              </a:r>
            </a:p>
          </p:txBody>
        </p:sp>
        <p:sp>
          <p:nvSpPr>
            <p:cNvPr id="81" name="TextBox 9"/>
            <p:cNvSpPr txBox="1">
              <a:spLocks noChangeArrowheads="1"/>
            </p:cNvSpPr>
            <p:nvPr/>
          </p:nvSpPr>
          <p:spPr bwMode="auto">
            <a:xfrm>
              <a:off x="4396940" y="2413757"/>
              <a:ext cx="654244" cy="484900"/>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3200" b="1" dirty="0" smtClean="0">
                  <a:solidFill>
                    <a:schemeClr val="bg1"/>
                  </a:solidFill>
                  <a:latin typeface="Impact MT Std" pitchFamily="34" charset="0"/>
                  <a:ea typeface="微软雅黑" panose="020B0503020204020204" charset="-122"/>
                </a:rPr>
                <a:t>20</a:t>
              </a:r>
              <a:r>
                <a:rPr lang="en-US" altLang="zh-CN" sz="2000" b="1" dirty="0" smtClean="0">
                  <a:solidFill>
                    <a:schemeClr val="bg1"/>
                  </a:solidFill>
                  <a:latin typeface="Impact MT Std" pitchFamily="34" charset="0"/>
                  <a:ea typeface="微软雅黑" panose="020B0503020204020204" charset="-122"/>
                </a:rPr>
                <a:t>%</a:t>
              </a:r>
              <a:endParaRPr lang="zh-CN" altLang="en-US" sz="2000" b="1" dirty="0">
                <a:solidFill>
                  <a:schemeClr val="bg1"/>
                </a:solidFill>
                <a:latin typeface="Impact MT Std" pitchFamily="34" charset="0"/>
                <a:ea typeface="微软雅黑" panose="020B0503020204020204" charset="-122"/>
              </a:endParaRPr>
            </a:p>
          </p:txBody>
        </p:sp>
      </p:grpSp>
      <p:grpSp>
        <p:nvGrpSpPr>
          <p:cNvPr id="82" name="组合 81"/>
          <p:cNvGrpSpPr/>
          <p:nvPr/>
        </p:nvGrpSpPr>
        <p:grpSpPr>
          <a:xfrm>
            <a:off x="5142786" y="1167035"/>
            <a:ext cx="1294367" cy="1290210"/>
            <a:chOff x="3395261" y="1209492"/>
            <a:chExt cx="1073298" cy="1069851"/>
          </a:xfrm>
          <a:solidFill>
            <a:srgbClr val="92D050"/>
          </a:solidFill>
        </p:grpSpPr>
        <p:sp>
          <p:nvSpPr>
            <p:cNvPr id="83" name="Freeform 5"/>
            <p:cNvSpPr/>
            <p:nvPr/>
          </p:nvSpPr>
          <p:spPr bwMode="auto">
            <a:xfrm rot="2700000">
              <a:off x="3396984" y="1207768"/>
              <a:ext cx="1069851" cy="1073298"/>
            </a:xfrm>
            <a:custGeom>
              <a:avLst/>
              <a:gdLst>
                <a:gd name="T0" fmla="*/ 795 w 4296"/>
                <a:gd name="T1" fmla="*/ 796 h 4297"/>
                <a:gd name="T2" fmla="*/ 3678 w 4296"/>
                <a:gd name="T3" fmla="*/ 796 h 4297"/>
                <a:gd name="T4" fmla="*/ 4273 w 4296"/>
                <a:gd name="T5" fmla="*/ 2324 h 4297"/>
                <a:gd name="T6" fmla="*/ 4273 w 4296"/>
                <a:gd name="T7" fmla="*/ 4273 h 4297"/>
                <a:gd name="T8" fmla="*/ 2324 w 4296"/>
                <a:gd name="T9" fmla="*/ 4273 h 4297"/>
                <a:gd name="T10" fmla="*/ 795 w 4296"/>
                <a:gd name="T11" fmla="*/ 3678 h 4297"/>
                <a:gd name="T12" fmla="*/ 795 w 4296"/>
                <a:gd name="T13" fmla="*/ 796 h 4297"/>
              </a:gdLst>
              <a:ahLst/>
              <a:cxnLst>
                <a:cxn ang="0">
                  <a:pos x="T0" y="T1"/>
                </a:cxn>
                <a:cxn ang="0">
                  <a:pos x="T2" y="T3"/>
                </a:cxn>
                <a:cxn ang="0">
                  <a:pos x="T4" y="T5"/>
                </a:cxn>
                <a:cxn ang="0">
                  <a:pos x="T6" y="T7"/>
                </a:cxn>
                <a:cxn ang="0">
                  <a:pos x="T8" y="T9"/>
                </a:cxn>
                <a:cxn ang="0">
                  <a:pos x="T10" y="T11"/>
                </a:cxn>
                <a:cxn ang="0">
                  <a:pos x="T12" y="T13"/>
                </a:cxn>
              </a:cxnLst>
              <a:rect l="0" t="0" r="r" b="b"/>
              <a:pathLst>
                <a:path w="4296" h="4297">
                  <a:moveTo>
                    <a:pt x="795" y="796"/>
                  </a:moveTo>
                  <a:cubicBezTo>
                    <a:pt x="1591" y="0"/>
                    <a:pt x="2882" y="0"/>
                    <a:pt x="3678" y="796"/>
                  </a:cubicBezTo>
                  <a:cubicBezTo>
                    <a:pt x="4098" y="1216"/>
                    <a:pt x="4296" y="1774"/>
                    <a:pt x="4273" y="2324"/>
                  </a:cubicBezTo>
                  <a:lnTo>
                    <a:pt x="4273" y="4273"/>
                  </a:lnTo>
                  <a:lnTo>
                    <a:pt x="2324" y="4273"/>
                  </a:lnTo>
                  <a:cubicBezTo>
                    <a:pt x="1774" y="4297"/>
                    <a:pt x="1216" y="4098"/>
                    <a:pt x="795" y="3678"/>
                  </a:cubicBezTo>
                  <a:cubicBezTo>
                    <a:pt x="0" y="2882"/>
                    <a:pt x="0" y="1592"/>
                    <a:pt x="795" y="796"/>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84" name="TextBox 83"/>
            <p:cNvSpPr txBox="1"/>
            <p:nvPr/>
          </p:nvSpPr>
          <p:spPr>
            <a:xfrm>
              <a:off x="3582648" y="1516900"/>
              <a:ext cx="698523" cy="162176"/>
            </a:xfrm>
            <a:prstGeom prst="rect">
              <a:avLst/>
            </a:prstGeom>
            <a:noFill/>
          </p:spPr>
          <p:txBody>
            <a:bodyPr wrap="square" lIns="0" tIns="0" rIns="0" bIns="0" rtlCol="0">
              <a:spAutoFit/>
            </a:bodyPr>
            <a:lstStyle/>
            <a:p>
              <a:pPr algn="ctr"/>
              <a:r>
                <a:rPr lang="zh-CN" altLang="en-US" sz="1200" b="1" dirty="0">
                  <a:solidFill>
                    <a:schemeClr val="bg1"/>
                  </a:solidFill>
                  <a:latin typeface="Impact MT Std" pitchFamily="34" charset="0"/>
                  <a:ea typeface="微软雅黑" panose="020B0503020204020204" charset="-122"/>
                </a:rPr>
                <a:t>添加标题</a:t>
              </a:r>
            </a:p>
          </p:txBody>
        </p:sp>
        <p:sp>
          <p:nvSpPr>
            <p:cNvPr id="85" name="TextBox 9"/>
            <p:cNvSpPr txBox="1">
              <a:spLocks noChangeArrowheads="1"/>
            </p:cNvSpPr>
            <p:nvPr/>
          </p:nvSpPr>
          <p:spPr bwMode="auto">
            <a:xfrm>
              <a:off x="3582648" y="1669699"/>
              <a:ext cx="505370" cy="38281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charset="0"/>
                  <a:ea typeface="宋体" panose="02010600030101010101" pitchFamily="2" charset="-122"/>
                </a:defRPr>
              </a:lvl9pPr>
            </a:lstStyle>
            <a:p>
              <a:r>
                <a:rPr lang="en-US" altLang="zh-CN" sz="2400" b="1" dirty="0" smtClean="0">
                  <a:solidFill>
                    <a:schemeClr val="bg1"/>
                  </a:solidFill>
                  <a:latin typeface="Impact MT Std" pitchFamily="34" charset="0"/>
                  <a:ea typeface="微软雅黑" panose="020B0503020204020204" charset="-122"/>
                </a:rPr>
                <a:t>10</a:t>
              </a:r>
              <a:r>
                <a:rPr lang="en-US" altLang="zh-CN" sz="1600" b="1" dirty="0" smtClean="0">
                  <a:solidFill>
                    <a:schemeClr val="bg1"/>
                  </a:solidFill>
                  <a:latin typeface="Impact MT Std" pitchFamily="34" charset="0"/>
                  <a:ea typeface="微软雅黑" panose="020B0503020204020204" charset="-122"/>
                </a:rPr>
                <a:t>%</a:t>
              </a:r>
              <a:endParaRPr lang="zh-CN" altLang="en-US" sz="1600" b="1" dirty="0">
                <a:solidFill>
                  <a:schemeClr val="bg1"/>
                </a:solidFill>
                <a:latin typeface="Impact MT Std" pitchFamily="34" charset="0"/>
                <a:ea typeface="微软雅黑" panose="020B0503020204020204" charset="-122"/>
              </a:endParaRPr>
            </a:p>
          </p:txBody>
        </p:sp>
      </p:grpSp>
      <p:sp>
        <p:nvSpPr>
          <p:cNvPr id="86" name="TextBox 85"/>
          <p:cNvSpPr txBox="1"/>
          <p:nvPr/>
        </p:nvSpPr>
        <p:spPr>
          <a:xfrm>
            <a:off x="7582479" y="1840081"/>
            <a:ext cx="3338756"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1400" dirty="0">
                <a:solidFill>
                  <a:schemeClr val="tx1"/>
                </a:solidFill>
              </a:rPr>
              <a:t>点击输入本栏的具体文字，简明扼要的说明分项内容，此为概念图解，请根据您的具体内容酌情修改</a:t>
            </a:r>
          </a:p>
        </p:txBody>
      </p:sp>
      <p:sp>
        <p:nvSpPr>
          <p:cNvPr id="87" name="TextBox 86"/>
          <p:cNvSpPr txBox="1"/>
          <p:nvPr/>
        </p:nvSpPr>
        <p:spPr>
          <a:xfrm>
            <a:off x="7824891" y="2784100"/>
            <a:ext cx="3277448"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1400" dirty="0">
                <a:solidFill>
                  <a:schemeClr val="tx1"/>
                </a:solidFill>
              </a:rPr>
              <a:t>点击输入本栏的具体文字，简明扼要的说明分项内容，此为概念图解，请根据您的具体内容酌情修改</a:t>
            </a:r>
          </a:p>
        </p:txBody>
      </p:sp>
      <p:sp>
        <p:nvSpPr>
          <p:cNvPr id="88" name="TextBox 87"/>
          <p:cNvSpPr txBox="1"/>
          <p:nvPr/>
        </p:nvSpPr>
        <p:spPr>
          <a:xfrm>
            <a:off x="6933198" y="4083378"/>
            <a:ext cx="3123941" cy="57708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1400" dirty="0">
                <a:solidFill>
                  <a:schemeClr val="tx1"/>
                </a:solidFill>
              </a:rPr>
              <a:t>点击输入本栏的具体文字，简明扼要的说明分项内容，此为概念图解，请根据您的具体内容酌情修改</a:t>
            </a:r>
          </a:p>
        </p:txBody>
      </p:sp>
      <p:sp>
        <p:nvSpPr>
          <p:cNvPr id="89" name="TextBox 88"/>
          <p:cNvSpPr txBox="1"/>
          <p:nvPr/>
        </p:nvSpPr>
        <p:spPr>
          <a:xfrm>
            <a:off x="1128147" y="4053066"/>
            <a:ext cx="2665128" cy="769441"/>
          </a:xfrm>
          <a:prstGeom prst="rect">
            <a:avLst/>
          </a:prstGeom>
          <a:noFill/>
        </p:spPr>
        <p:txBody>
          <a:bodyPr wrap="square" lIns="0" tIns="0" rIns="0" bIns="0" rtlCol="0">
            <a:spAutoFit/>
          </a:bodyPr>
          <a:lstStyle>
            <a:defPPr>
              <a:defRPr lang="zh-CN"/>
            </a:defPPr>
            <a:lvl1pPr algn="just">
              <a:lnSpc>
                <a:spcPts val="1500"/>
              </a:lnSpc>
              <a:defRPr sz="1000">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1400" dirty="0">
                <a:solidFill>
                  <a:schemeClr val="tx1"/>
                </a:solidFill>
              </a:rPr>
              <a:t>点击输入本栏的具体文字，简明扼要的说明分项内容，此为概念图解，请根据您的具体内容酌情修改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0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500" fill="hold"/>
                                        <p:tgtEl>
                                          <p:spTgt spid="78"/>
                                        </p:tgtEl>
                                        <p:attrNameLst>
                                          <p:attrName>ppt_x</p:attrName>
                                        </p:attrNameLst>
                                      </p:cBhvr>
                                      <p:tavLst>
                                        <p:tav tm="0">
                                          <p:val>
                                            <p:strVal val="1+#ppt_w/2"/>
                                          </p:val>
                                        </p:tav>
                                        <p:tav tm="100000">
                                          <p:val>
                                            <p:strVal val="#ppt_x"/>
                                          </p:val>
                                        </p:tav>
                                      </p:tavLst>
                                    </p:anim>
                                    <p:anim calcmode="lin" valueType="num">
                                      <p:cBhvr additive="base">
                                        <p:cTn id="12" dur="500" fill="hold"/>
                                        <p:tgtEl>
                                          <p:spTgt spid="7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ppt_x"/>
                                          </p:val>
                                        </p:tav>
                                        <p:tav tm="100000">
                                          <p:val>
                                            <p:strVal val="#ppt_x"/>
                                          </p:val>
                                        </p:tav>
                                      </p:tavLst>
                                    </p:anim>
                                    <p:anim calcmode="lin" valueType="num">
                                      <p:cBhvr additive="base">
                                        <p:cTn id="16" dur="500" fill="hold"/>
                                        <p:tgtEl>
                                          <p:spTgt spid="74"/>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60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0-#ppt_w/2"/>
                                          </p:val>
                                        </p:tav>
                                        <p:tav tm="100000">
                                          <p:val>
                                            <p:strVal val="#ppt_x"/>
                                          </p:val>
                                        </p:tav>
                                      </p:tavLst>
                                    </p:anim>
                                    <p:anim calcmode="lin" valueType="num">
                                      <p:cBhvr additive="base">
                                        <p:cTn id="20" dur="500" fill="hold"/>
                                        <p:tgtEl>
                                          <p:spTgt spid="7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500" fill="hold"/>
                                        <p:tgtEl>
                                          <p:spTgt spid="86"/>
                                        </p:tgtEl>
                                        <p:attrNameLst>
                                          <p:attrName>ppt_x</p:attrName>
                                        </p:attrNameLst>
                                      </p:cBhvr>
                                      <p:tavLst>
                                        <p:tav tm="0">
                                          <p:val>
                                            <p:strVal val="1+#ppt_w/2"/>
                                          </p:val>
                                        </p:tav>
                                        <p:tav tm="100000">
                                          <p:val>
                                            <p:strVal val="#ppt_x"/>
                                          </p:val>
                                        </p:tav>
                                      </p:tavLst>
                                    </p:anim>
                                    <p:anim calcmode="lin" valueType="num">
                                      <p:cBhvr additive="base">
                                        <p:cTn id="25" dur="500" fill="hold"/>
                                        <p:tgtEl>
                                          <p:spTgt spid="8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200"/>
                                  </p:stCondLst>
                                  <p:childTnLst>
                                    <p:set>
                                      <p:cBhvr>
                                        <p:cTn id="27" dur="1" fill="hold">
                                          <p:stCondLst>
                                            <p:cond delay="0"/>
                                          </p:stCondLst>
                                        </p:cTn>
                                        <p:tgtEl>
                                          <p:spTgt spid="87"/>
                                        </p:tgtEl>
                                        <p:attrNameLst>
                                          <p:attrName>style.visibility</p:attrName>
                                        </p:attrNameLst>
                                      </p:cBhvr>
                                      <p:to>
                                        <p:strVal val="visible"/>
                                      </p:to>
                                    </p:set>
                                    <p:anim calcmode="lin" valueType="num">
                                      <p:cBhvr additive="base">
                                        <p:cTn id="28" dur="500" fill="hold"/>
                                        <p:tgtEl>
                                          <p:spTgt spid="87"/>
                                        </p:tgtEl>
                                        <p:attrNameLst>
                                          <p:attrName>ppt_x</p:attrName>
                                        </p:attrNameLst>
                                      </p:cBhvr>
                                      <p:tavLst>
                                        <p:tav tm="0">
                                          <p:val>
                                            <p:strVal val="1+#ppt_w/2"/>
                                          </p:val>
                                        </p:tav>
                                        <p:tav tm="100000">
                                          <p:val>
                                            <p:strVal val="#ppt_x"/>
                                          </p:val>
                                        </p:tav>
                                      </p:tavLst>
                                    </p:anim>
                                    <p:anim calcmode="lin" valueType="num">
                                      <p:cBhvr additive="base">
                                        <p:cTn id="29" dur="500" fill="hold"/>
                                        <p:tgtEl>
                                          <p:spTgt spid="87"/>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400"/>
                                  </p:stCondLst>
                                  <p:childTnLst>
                                    <p:set>
                                      <p:cBhvr>
                                        <p:cTn id="31" dur="1" fill="hold">
                                          <p:stCondLst>
                                            <p:cond delay="0"/>
                                          </p:stCondLst>
                                        </p:cTn>
                                        <p:tgtEl>
                                          <p:spTgt spid="88"/>
                                        </p:tgtEl>
                                        <p:attrNameLst>
                                          <p:attrName>style.visibility</p:attrName>
                                        </p:attrNameLst>
                                      </p:cBhvr>
                                      <p:to>
                                        <p:strVal val="visible"/>
                                      </p:to>
                                    </p:set>
                                    <p:anim calcmode="lin" valueType="num">
                                      <p:cBhvr additive="base">
                                        <p:cTn id="32" dur="500" fill="hold"/>
                                        <p:tgtEl>
                                          <p:spTgt spid="88"/>
                                        </p:tgtEl>
                                        <p:attrNameLst>
                                          <p:attrName>ppt_x</p:attrName>
                                        </p:attrNameLst>
                                      </p:cBhvr>
                                      <p:tavLst>
                                        <p:tav tm="0">
                                          <p:val>
                                            <p:strVal val="1+#ppt_w/2"/>
                                          </p:val>
                                        </p:tav>
                                        <p:tav tm="100000">
                                          <p:val>
                                            <p:strVal val="#ppt_x"/>
                                          </p:val>
                                        </p:tav>
                                      </p:tavLst>
                                    </p:anim>
                                    <p:anim calcmode="lin" valueType="num">
                                      <p:cBhvr additive="base">
                                        <p:cTn id="33" dur="500" fill="hold"/>
                                        <p:tgtEl>
                                          <p:spTgt spid="88"/>
                                        </p:tgtEl>
                                        <p:attrNameLst>
                                          <p:attrName>ppt_y</p:attrName>
                                        </p:attrNameLst>
                                      </p:cBhvr>
                                      <p:tavLst>
                                        <p:tav tm="0">
                                          <p:val>
                                            <p:strVal val="#ppt_y"/>
                                          </p:val>
                                        </p:tav>
                                        <p:tav tm="100000">
                                          <p:val>
                                            <p:strVal val="#ppt_y"/>
                                          </p:val>
                                        </p:tav>
                                      </p:tavLst>
                                    </p:anim>
                                  </p:childTnLst>
                                </p:cTn>
                              </p:par>
                              <p:par>
                                <p:cTn id="34" presetID="2" presetClass="entr" presetSubtype="4" fill="hold" grpId="0" nodeType="withEffect">
                                  <p:stCondLst>
                                    <p:cond delay="60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500" fill="hold"/>
                                        <p:tgtEl>
                                          <p:spTgt spid="89"/>
                                        </p:tgtEl>
                                        <p:attrNameLst>
                                          <p:attrName>ppt_x</p:attrName>
                                        </p:attrNameLst>
                                      </p:cBhvr>
                                      <p:tavLst>
                                        <p:tav tm="0">
                                          <p:val>
                                            <p:strVal val="#ppt_x"/>
                                          </p:val>
                                        </p:tav>
                                        <p:tav tm="100000">
                                          <p:val>
                                            <p:strVal val="#ppt_x"/>
                                          </p:val>
                                        </p:tav>
                                      </p:tavLst>
                                    </p:anim>
                                    <p:anim calcmode="lin" valueType="num">
                                      <p:cBhvr additive="base">
                                        <p:cTn id="37" dur="500" fill="hold"/>
                                        <p:tgtEl>
                                          <p:spTgt spid="8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cxnSp>
        <p:nvCxnSpPr>
          <p:cNvPr id="9" name="直接连接符 8"/>
          <p:cNvCxnSpPr/>
          <p:nvPr/>
        </p:nvCxnSpPr>
        <p:spPr>
          <a:xfrm>
            <a:off x="-24080" y="1006138"/>
            <a:ext cx="1584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590523" y="927262"/>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2" name="椭圆 11"/>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13" name="直接连接符 12"/>
          <p:cNvCxnSpPr>
            <a:stCxn id="11" idx="6"/>
          </p:cNvCxnSpPr>
          <p:nvPr/>
        </p:nvCxnSpPr>
        <p:spPr>
          <a:xfrm>
            <a:off x="1748275" y="1006138"/>
            <a:ext cx="1540013" cy="694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216280" y="1628800"/>
            <a:ext cx="288032" cy="288032"/>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6" name="椭圆 15"/>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17" name="直接连接符 16"/>
          <p:cNvCxnSpPr>
            <a:stCxn id="16" idx="5"/>
          </p:cNvCxnSpPr>
          <p:nvPr/>
        </p:nvCxnSpPr>
        <p:spPr>
          <a:xfrm>
            <a:off x="3457686" y="1870206"/>
            <a:ext cx="334658" cy="91072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69" idx="3"/>
          </p:cNvCxnSpPr>
          <p:nvPr/>
        </p:nvCxnSpPr>
        <p:spPr>
          <a:xfrm flipH="1">
            <a:off x="2352184" y="3849176"/>
            <a:ext cx="1019983" cy="8683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1590523" y="3928843"/>
            <a:ext cx="423827" cy="59654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546360" y="3861048"/>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66" name="椭圆 65"/>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grpSp>
        <p:nvGrpSpPr>
          <p:cNvPr id="67" name="组合 66"/>
          <p:cNvGrpSpPr/>
          <p:nvPr/>
        </p:nvGrpSpPr>
        <p:grpSpPr>
          <a:xfrm>
            <a:off x="3151931" y="2708920"/>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76" name="KSO_Shape"/>
          <p:cNvSpPr/>
          <p:nvPr/>
        </p:nvSpPr>
        <p:spPr bwMode="auto">
          <a:xfrm>
            <a:off x="3489540" y="3179955"/>
            <a:ext cx="725371" cy="49808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gradFill>
            <a:gsLst>
              <a:gs pos="0">
                <a:srgbClr val="E30000"/>
              </a:gs>
              <a:gs pos="100000">
                <a:srgbClr val="760303"/>
              </a:gs>
            </a:gsLst>
            <a:path path="shape">
              <a:fillToRect l="50000" t="50000" r="50000" b="50000"/>
            </a:path>
            <a:tileRect/>
          </a:gra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CD000C"/>
              </a:solidFill>
              <a:ea typeface="宋体" panose="02010600030101010101" pitchFamily="2" charset="-122"/>
            </a:endParaRPr>
          </a:p>
        </p:txBody>
      </p:sp>
      <p:grpSp>
        <p:nvGrpSpPr>
          <p:cNvPr id="77" name="组合 76"/>
          <p:cNvGrpSpPr/>
          <p:nvPr/>
        </p:nvGrpSpPr>
        <p:grpSpPr>
          <a:xfrm>
            <a:off x="1802436" y="4422266"/>
            <a:ext cx="680246" cy="680246"/>
            <a:chOff x="1008115" y="2542722"/>
            <a:chExt cx="1360493" cy="1360493"/>
          </a:xfrm>
        </p:grpSpPr>
        <p:grpSp>
          <p:nvGrpSpPr>
            <p:cNvPr id="78" name="组合 77"/>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81" name="椭圆 80"/>
              <p:cNvSpPr/>
              <p:nvPr/>
            </p:nvSpPr>
            <p:spPr>
              <a:xfrm>
                <a:off x="392115" y="760415"/>
                <a:ext cx="3825877"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79" name="TextBox 78"/>
            <p:cNvSpPr txBox="1"/>
            <p:nvPr/>
          </p:nvSpPr>
          <p:spPr>
            <a:xfrm>
              <a:off x="1379307" y="2863852"/>
              <a:ext cx="619760" cy="797561"/>
            </a:xfrm>
            <a:prstGeom prst="rect">
              <a:avLst/>
            </a:prstGeom>
            <a:noFill/>
          </p:spPr>
          <p:txBody>
            <a:bodyPr wrap="none" rtlCol="0">
              <a:spAutoFit/>
            </a:bodyPr>
            <a:lstStyle/>
            <a:p>
              <a:r>
                <a:rPr lang="en-US" altLang="zh-CN" sz="2000" dirty="0" smtClean="0">
                  <a:solidFill>
                    <a:srgbClr val="CD000C"/>
                  </a:solidFill>
                  <a:latin typeface="Impact MT Std" pitchFamily="34" charset="0"/>
                  <a:ea typeface="微软雅黑" panose="020B0503020204020204" charset="-122"/>
                </a:rPr>
                <a:t>4</a:t>
              </a:r>
            </a:p>
          </p:txBody>
        </p:sp>
      </p:grpSp>
      <p:sp>
        <p:nvSpPr>
          <p:cNvPr id="82" name="标题 4"/>
          <p:cNvSpPr txBox="1"/>
          <p:nvPr/>
        </p:nvSpPr>
        <p:spPr>
          <a:xfrm>
            <a:off x="4874260" y="3043555"/>
            <a:ext cx="3248025" cy="4737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b="1" dirty="0" smtClean="0">
                <a:solidFill>
                  <a:srgbClr val="CD000C"/>
                </a:solidFill>
                <a:latin typeface="微软雅黑" panose="020B0503020204020204" charset="-122"/>
                <a:ea typeface="微软雅黑" panose="020B0503020204020204" charset="-122"/>
              </a:rPr>
              <a:t>此处添加标题</a:t>
            </a:r>
          </a:p>
        </p:txBody>
      </p:sp>
      <p:cxnSp>
        <p:nvCxnSpPr>
          <p:cNvPr id="119" name="直接连接符 118"/>
          <p:cNvCxnSpPr/>
          <p:nvPr/>
        </p:nvCxnSpPr>
        <p:spPr>
          <a:xfrm>
            <a:off x="4930140" y="3688715"/>
            <a:ext cx="3123565" cy="0"/>
          </a:xfrm>
          <a:prstGeom prst="line">
            <a:avLst/>
          </a:prstGeom>
          <a:ln>
            <a:solidFill>
              <a:schemeClr val="tx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4214911" y="1916832"/>
            <a:ext cx="1377633" cy="8848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5592544" y="1628800"/>
            <a:ext cx="354293" cy="354293"/>
            <a:chOff x="304800" y="673100"/>
            <a:chExt cx="4000500" cy="4000500"/>
          </a:xfrm>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25" name="椭圆 124"/>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2053" name="直接连接符 2052"/>
          <p:cNvCxnSpPr>
            <a:stCxn id="124" idx="6"/>
            <a:endCxn id="130" idx="3"/>
          </p:cNvCxnSpPr>
          <p:nvPr/>
        </p:nvCxnSpPr>
        <p:spPr>
          <a:xfrm>
            <a:off x="5946837" y="1805947"/>
            <a:ext cx="1677770" cy="26125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7599070" y="1934983"/>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2055" name="直接连接符 2054"/>
          <p:cNvCxnSpPr>
            <a:stCxn id="130" idx="6"/>
            <a:endCxn id="143" idx="3"/>
          </p:cNvCxnSpPr>
          <p:nvPr/>
        </p:nvCxnSpPr>
        <p:spPr>
          <a:xfrm flipV="1">
            <a:off x="7753379" y="646070"/>
            <a:ext cx="2638320" cy="13677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0571389" y="548680"/>
            <a:ext cx="16227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10345072" y="404664"/>
            <a:ext cx="288032" cy="288032"/>
            <a:chOff x="304800" y="673100"/>
            <a:chExt cx="4000500" cy="4000500"/>
          </a:xfrm>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43" name="椭圆 142"/>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grpSp>
        <p:nvGrpSpPr>
          <p:cNvPr id="212" name="组合 211"/>
          <p:cNvGrpSpPr/>
          <p:nvPr/>
        </p:nvGrpSpPr>
        <p:grpSpPr>
          <a:xfrm>
            <a:off x="4967513" y="3845113"/>
            <a:ext cx="1436675" cy="227965"/>
            <a:chOff x="4369395" y="3284984"/>
            <a:chExt cx="1436675" cy="227965"/>
          </a:xfrm>
        </p:grpSpPr>
        <p:sp>
          <p:nvSpPr>
            <p:cNvPr id="213"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14" name="组合 213"/>
            <p:cNvGrpSpPr/>
            <p:nvPr/>
          </p:nvGrpSpPr>
          <p:grpSpPr>
            <a:xfrm>
              <a:off x="4369395" y="3316401"/>
              <a:ext cx="168551" cy="168551"/>
              <a:chOff x="5005199" y="3717032"/>
              <a:chExt cx="168551" cy="168551"/>
            </a:xfrm>
          </p:grpSpPr>
          <p:sp>
            <p:nvSpPr>
              <p:cNvPr id="215" name="椭圆 214"/>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6" name="等腰三角形 2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18" name="组合 217"/>
          <p:cNvGrpSpPr/>
          <p:nvPr/>
        </p:nvGrpSpPr>
        <p:grpSpPr>
          <a:xfrm>
            <a:off x="4965608" y="4209603"/>
            <a:ext cx="1436675" cy="227965"/>
            <a:chOff x="4369395" y="3284984"/>
            <a:chExt cx="1436675" cy="227965"/>
          </a:xfrm>
        </p:grpSpPr>
        <p:sp>
          <p:nvSpPr>
            <p:cNvPr id="21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0" name="组合 219"/>
            <p:cNvGrpSpPr/>
            <p:nvPr/>
          </p:nvGrpSpPr>
          <p:grpSpPr>
            <a:xfrm>
              <a:off x="4369395" y="3316401"/>
              <a:ext cx="168551" cy="168551"/>
              <a:chOff x="5005199" y="3717032"/>
              <a:chExt cx="168551" cy="168551"/>
            </a:xfrm>
          </p:grpSpPr>
          <p:sp>
            <p:nvSpPr>
              <p:cNvPr id="221" name="椭圆 22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2" name="等腰三角形 2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3" name="组合 222"/>
          <p:cNvGrpSpPr/>
          <p:nvPr/>
        </p:nvGrpSpPr>
        <p:grpSpPr>
          <a:xfrm>
            <a:off x="6050823" y="3826063"/>
            <a:ext cx="1436675" cy="227965"/>
            <a:chOff x="4369395" y="3284984"/>
            <a:chExt cx="1436675" cy="227965"/>
          </a:xfrm>
        </p:grpSpPr>
        <p:sp>
          <p:nvSpPr>
            <p:cNvPr id="22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5" name="组合 224"/>
            <p:cNvGrpSpPr/>
            <p:nvPr/>
          </p:nvGrpSpPr>
          <p:grpSpPr>
            <a:xfrm>
              <a:off x="4369395" y="3316401"/>
              <a:ext cx="168551" cy="168551"/>
              <a:chOff x="5005199" y="3717032"/>
              <a:chExt cx="168551" cy="168551"/>
            </a:xfrm>
          </p:grpSpPr>
          <p:sp>
            <p:nvSpPr>
              <p:cNvPr id="226" name="椭圆 22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7" name="等腰三角形 2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8" name="组合 227"/>
          <p:cNvGrpSpPr/>
          <p:nvPr/>
        </p:nvGrpSpPr>
        <p:grpSpPr>
          <a:xfrm>
            <a:off x="6048918" y="4190553"/>
            <a:ext cx="1436675" cy="227965"/>
            <a:chOff x="4369395" y="3284984"/>
            <a:chExt cx="1436675" cy="227965"/>
          </a:xfrm>
        </p:grpSpPr>
        <p:sp>
          <p:nvSpPr>
            <p:cNvPr id="22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0" name="组合 229"/>
            <p:cNvGrpSpPr/>
            <p:nvPr/>
          </p:nvGrpSpPr>
          <p:grpSpPr>
            <a:xfrm>
              <a:off x="4369395" y="3316401"/>
              <a:ext cx="168551" cy="168551"/>
              <a:chOff x="5005199" y="3717032"/>
              <a:chExt cx="168551" cy="168551"/>
            </a:xfrm>
          </p:grpSpPr>
          <p:sp>
            <p:nvSpPr>
              <p:cNvPr id="231" name="椭圆 23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2" name="等腰三角形 2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3" name="组合 232"/>
          <p:cNvGrpSpPr/>
          <p:nvPr/>
        </p:nvGrpSpPr>
        <p:grpSpPr>
          <a:xfrm>
            <a:off x="7139213" y="3826063"/>
            <a:ext cx="1436675" cy="227965"/>
            <a:chOff x="4369395" y="3284984"/>
            <a:chExt cx="1436675" cy="227965"/>
          </a:xfrm>
        </p:grpSpPr>
        <p:sp>
          <p:nvSpPr>
            <p:cNvPr id="23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5" name="组合 234"/>
            <p:cNvGrpSpPr/>
            <p:nvPr/>
          </p:nvGrpSpPr>
          <p:grpSpPr>
            <a:xfrm>
              <a:off x="4369395" y="3316401"/>
              <a:ext cx="168551" cy="168551"/>
              <a:chOff x="5005199" y="3717032"/>
              <a:chExt cx="168551" cy="168551"/>
            </a:xfrm>
          </p:grpSpPr>
          <p:sp>
            <p:nvSpPr>
              <p:cNvPr id="236" name="椭圆 23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7" name="等腰三角形 2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8" name="组合 237"/>
          <p:cNvGrpSpPr/>
          <p:nvPr/>
        </p:nvGrpSpPr>
        <p:grpSpPr>
          <a:xfrm>
            <a:off x="7137308" y="4190553"/>
            <a:ext cx="1436675" cy="227965"/>
            <a:chOff x="4369395" y="3284984"/>
            <a:chExt cx="1436675" cy="227965"/>
          </a:xfrm>
        </p:grpSpPr>
        <p:sp>
          <p:nvSpPr>
            <p:cNvPr id="23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40" name="组合 239"/>
            <p:cNvGrpSpPr/>
            <p:nvPr/>
          </p:nvGrpSpPr>
          <p:grpSpPr>
            <a:xfrm>
              <a:off x="4369395" y="3316401"/>
              <a:ext cx="168551" cy="168551"/>
              <a:chOff x="5005199" y="3717032"/>
              <a:chExt cx="168551" cy="168551"/>
            </a:xfrm>
          </p:grpSpPr>
          <p:sp>
            <p:nvSpPr>
              <p:cNvPr id="241" name="椭圆 24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2" name="等腰三角形 2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par>
                                <p:cTn id="17" presetID="53" presetClass="entr" presetSubtype="16"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p:cTn id="35" dur="500" fill="hold"/>
                                        <p:tgtEl>
                                          <p:spTgt spid="76"/>
                                        </p:tgtEl>
                                        <p:attrNameLst>
                                          <p:attrName>ppt_w</p:attrName>
                                        </p:attrNameLst>
                                      </p:cBhvr>
                                      <p:tavLst>
                                        <p:tav tm="0">
                                          <p:val>
                                            <p:fltVal val="0"/>
                                          </p:val>
                                        </p:tav>
                                        <p:tav tm="100000">
                                          <p:val>
                                            <p:strVal val="#ppt_w"/>
                                          </p:val>
                                        </p:tav>
                                      </p:tavLst>
                                    </p:anim>
                                    <p:anim calcmode="lin" valueType="num">
                                      <p:cBhvr>
                                        <p:cTn id="36" dur="500" fill="hold"/>
                                        <p:tgtEl>
                                          <p:spTgt spid="76"/>
                                        </p:tgtEl>
                                        <p:attrNameLst>
                                          <p:attrName>ppt_h</p:attrName>
                                        </p:attrNameLst>
                                      </p:cBhvr>
                                      <p:tavLst>
                                        <p:tav tm="0">
                                          <p:val>
                                            <p:fltVal val="0"/>
                                          </p:val>
                                        </p:tav>
                                        <p:tav tm="100000">
                                          <p:val>
                                            <p:strVal val="#ppt_h"/>
                                          </p:val>
                                        </p:tav>
                                      </p:tavLst>
                                    </p:anim>
                                    <p:animEffect transition="in" filter="fade">
                                      <p:cBhvr>
                                        <p:cTn id="37" dur="500"/>
                                        <p:tgtEl>
                                          <p:spTgt spid="76"/>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3500"/>
                            </p:stCondLst>
                            <p:childTnLst>
                              <p:par>
                                <p:cTn id="49" presetID="22" presetClass="entr" presetSubtype="4"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82"/>
                                        </p:tgtEl>
                                        <p:attrNameLst>
                                          <p:attrName>style.visibility</p:attrName>
                                        </p:attrNameLst>
                                      </p:cBhvr>
                                      <p:to>
                                        <p:strVal val="visible"/>
                                      </p:to>
                                    </p:set>
                                    <p:anim calcmode="lin" valueType="num">
                                      <p:cBhvr>
                                        <p:cTn id="59" dur="500" fill="hold"/>
                                        <p:tgtEl>
                                          <p:spTgt spid="82"/>
                                        </p:tgtEl>
                                        <p:attrNameLst>
                                          <p:attrName>ppt_w</p:attrName>
                                        </p:attrNameLst>
                                      </p:cBhvr>
                                      <p:tavLst>
                                        <p:tav tm="0">
                                          <p:val>
                                            <p:fltVal val="0"/>
                                          </p:val>
                                        </p:tav>
                                        <p:tav tm="100000">
                                          <p:val>
                                            <p:strVal val="#ppt_w"/>
                                          </p:val>
                                        </p:tav>
                                      </p:tavLst>
                                    </p:anim>
                                    <p:anim calcmode="lin" valueType="num">
                                      <p:cBhvr>
                                        <p:cTn id="60" dur="500" fill="hold"/>
                                        <p:tgtEl>
                                          <p:spTgt spid="82"/>
                                        </p:tgtEl>
                                        <p:attrNameLst>
                                          <p:attrName>ppt_h</p:attrName>
                                        </p:attrNameLst>
                                      </p:cBhvr>
                                      <p:tavLst>
                                        <p:tav tm="0">
                                          <p:val>
                                            <p:fltVal val="0"/>
                                          </p:val>
                                        </p:tav>
                                        <p:tav tm="100000">
                                          <p:val>
                                            <p:strVal val="#ppt_h"/>
                                          </p:val>
                                        </p:tav>
                                      </p:tavLst>
                                    </p:anim>
                                    <p:animEffect transition="in" filter="fade">
                                      <p:cBhvr>
                                        <p:cTn id="61" dur="500"/>
                                        <p:tgtEl>
                                          <p:spTgt spid="82"/>
                                        </p:tgtEl>
                                      </p:cBhvr>
                                    </p:animEffect>
                                  </p:childTnLst>
                                </p:cTn>
                              </p:par>
                              <p:par>
                                <p:cTn id="62" presetID="53" presetClass="entr" presetSubtype="16" fill="hold" nodeType="withEffect">
                                  <p:stCondLst>
                                    <p:cond delay="500"/>
                                  </p:stCondLst>
                                  <p:childTnLst>
                                    <p:set>
                                      <p:cBhvr>
                                        <p:cTn id="63" dur="1" fill="hold">
                                          <p:stCondLst>
                                            <p:cond delay="0"/>
                                          </p:stCondLst>
                                        </p:cTn>
                                        <p:tgtEl>
                                          <p:spTgt spid="119"/>
                                        </p:tgtEl>
                                        <p:attrNameLst>
                                          <p:attrName>style.visibility</p:attrName>
                                        </p:attrNameLst>
                                      </p:cBhvr>
                                      <p:to>
                                        <p:strVal val="visible"/>
                                      </p:to>
                                    </p:set>
                                    <p:anim calcmode="lin" valueType="num">
                                      <p:cBhvr>
                                        <p:cTn id="64" dur="500" fill="hold"/>
                                        <p:tgtEl>
                                          <p:spTgt spid="119"/>
                                        </p:tgtEl>
                                        <p:attrNameLst>
                                          <p:attrName>ppt_w</p:attrName>
                                        </p:attrNameLst>
                                      </p:cBhvr>
                                      <p:tavLst>
                                        <p:tav tm="0">
                                          <p:val>
                                            <p:fltVal val="0"/>
                                          </p:val>
                                        </p:tav>
                                        <p:tav tm="100000">
                                          <p:val>
                                            <p:strVal val="#ppt_w"/>
                                          </p:val>
                                        </p:tav>
                                      </p:tavLst>
                                    </p:anim>
                                    <p:anim calcmode="lin" valueType="num">
                                      <p:cBhvr>
                                        <p:cTn id="65" dur="500" fill="hold"/>
                                        <p:tgtEl>
                                          <p:spTgt spid="119"/>
                                        </p:tgtEl>
                                        <p:attrNameLst>
                                          <p:attrName>ppt_h</p:attrName>
                                        </p:attrNameLst>
                                      </p:cBhvr>
                                      <p:tavLst>
                                        <p:tav tm="0">
                                          <p:val>
                                            <p:fltVal val="0"/>
                                          </p:val>
                                        </p:tav>
                                        <p:tav tm="100000">
                                          <p:val>
                                            <p:strVal val="#ppt_h"/>
                                          </p:val>
                                        </p:tav>
                                      </p:tavLst>
                                    </p:anim>
                                    <p:animEffect transition="in" filter="fade">
                                      <p:cBhvr>
                                        <p:cTn id="66" dur="500"/>
                                        <p:tgtEl>
                                          <p:spTgt spid="119"/>
                                        </p:tgtEl>
                                      </p:cBhvr>
                                    </p:animEffect>
                                  </p:childTnLst>
                                </p:cTn>
                              </p:par>
                            </p:childTnLst>
                          </p:cTn>
                        </p:par>
                        <p:par>
                          <p:cTn id="67" fill="hold">
                            <p:stCondLst>
                              <p:cond delay="4000"/>
                            </p:stCondLst>
                            <p:childTnLst>
                              <p:par>
                                <p:cTn id="68" presetID="22" presetClass="entr" presetSubtype="4" fill="hold" nodeType="afterEffect">
                                  <p:stCondLst>
                                    <p:cond delay="0"/>
                                  </p:stCondLst>
                                  <p:childTnLst>
                                    <p:set>
                                      <p:cBhvr>
                                        <p:cTn id="69" dur="1" fill="hold">
                                          <p:stCondLst>
                                            <p:cond delay="0"/>
                                          </p:stCondLst>
                                        </p:cTn>
                                        <p:tgtEl>
                                          <p:spTgt spid="2051"/>
                                        </p:tgtEl>
                                        <p:attrNameLst>
                                          <p:attrName>style.visibility</p:attrName>
                                        </p:attrNameLst>
                                      </p:cBhvr>
                                      <p:to>
                                        <p:strVal val="visible"/>
                                      </p:to>
                                    </p:set>
                                    <p:animEffect transition="in" filter="wipe(down)">
                                      <p:cBhvr>
                                        <p:cTn id="70" dur="500"/>
                                        <p:tgtEl>
                                          <p:spTgt spid="2051"/>
                                        </p:tgtEl>
                                      </p:cBhvr>
                                    </p:animEffect>
                                  </p:childTnLst>
                                </p:cTn>
                              </p:par>
                              <p:par>
                                <p:cTn id="71" presetID="53" presetClass="entr" presetSubtype="16" fill="hold" nodeType="withEffect">
                                  <p:stCondLst>
                                    <p:cond delay="0"/>
                                  </p:stCondLst>
                                  <p:childTnLst>
                                    <p:set>
                                      <p:cBhvr>
                                        <p:cTn id="72" dur="1" fill="hold">
                                          <p:stCondLst>
                                            <p:cond delay="0"/>
                                          </p:stCondLst>
                                        </p:cTn>
                                        <p:tgtEl>
                                          <p:spTgt spid="123"/>
                                        </p:tgtEl>
                                        <p:attrNameLst>
                                          <p:attrName>style.visibility</p:attrName>
                                        </p:attrNameLst>
                                      </p:cBhvr>
                                      <p:to>
                                        <p:strVal val="visible"/>
                                      </p:to>
                                    </p:set>
                                    <p:anim calcmode="lin" valueType="num">
                                      <p:cBhvr>
                                        <p:cTn id="73" dur="500" fill="hold"/>
                                        <p:tgtEl>
                                          <p:spTgt spid="123"/>
                                        </p:tgtEl>
                                        <p:attrNameLst>
                                          <p:attrName>ppt_w</p:attrName>
                                        </p:attrNameLst>
                                      </p:cBhvr>
                                      <p:tavLst>
                                        <p:tav tm="0">
                                          <p:val>
                                            <p:fltVal val="0"/>
                                          </p:val>
                                        </p:tav>
                                        <p:tav tm="100000">
                                          <p:val>
                                            <p:strVal val="#ppt_w"/>
                                          </p:val>
                                        </p:tav>
                                      </p:tavLst>
                                    </p:anim>
                                    <p:anim calcmode="lin" valueType="num">
                                      <p:cBhvr>
                                        <p:cTn id="74" dur="500" fill="hold"/>
                                        <p:tgtEl>
                                          <p:spTgt spid="123"/>
                                        </p:tgtEl>
                                        <p:attrNameLst>
                                          <p:attrName>ppt_h</p:attrName>
                                        </p:attrNameLst>
                                      </p:cBhvr>
                                      <p:tavLst>
                                        <p:tav tm="0">
                                          <p:val>
                                            <p:fltVal val="0"/>
                                          </p:val>
                                        </p:tav>
                                        <p:tav tm="100000">
                                          <p:val>
                                            <p:strVal val="#ppt_h"/>
                                          </p:val>
                                        </p:tav>
                                      </p:tavLst>
                                    </p:anim>
                                    <p:animEffect transition="in" filter="fade">
                                      <p:cBhvr>
                                        <p:cTn id="75" dur="500"/>
                                        <p:tgtEl>
                                          <p:spTgt spid="123"/>
                                        </p:tgtEl>
                                      </p:cBhvr>
                                    </p:animEffect>
                                  </p:childTnLst>
                                </p:cTn>
                              </p:par>
                            </p:childTnLst>
                          </p:cTn>
                        </p:par>
                        <p:par>
                          <p:cTn id="76" fill="hold">
                            <p:stCondLst>
                              <p:cond delay="4500"/>
                            </p:stCondLst>
                            <p:childTnLst>
                              <p:par>
                                <p:cTn id="77" presetID="22" presetClass="entr" presetSubtype="1" fill="hold" nodeType="afterEffect">
                                  <p:stCondLst>
                                    <p:cond delay="0"/>
                                  </p:stCondLst>
                                  <p:childTnLst>
                                    <p:set>
                                      <p:cBhvr>
                                        <p:cTn id="78" dur="1" fill="hold">
                                          <p:stCondLst>
                                            <p:cond delay="0"/>
                                          </p:stCondLst>
                                        </p:cTn>
                                        <p:tgtEl>
                                          <p:spTgt spid="2053"/>
                                        </p:tgtEl>
                                        <p:attrNameLst>
                                          <p:attrName>style.visibility</p:attrName>
                                        </p:attrNameLst>
                                      </p:cBhvr>
                                      <p:to>
                                        <p:strVal val="visible"/>
                                      </p:to>
                                    </p:set>
                                    <p:animEffect transition="in" filter="wipe(up)">
                                      <p:cBhvr>
                                        <p:cTn id="79" dur="500"/>
                                        <p:tgtEl>
                                          <p:spTgt spid="2053"/>
                                        </p:tgtEl>
                                      </p:cBhvr>
                                    </p:animEffect>
                                  </p:childTnLst>
                                </p:cTn>
                              </p:par>
                              <p:par>
                                <p:cTn id="80" presetID="53" presetClass="entr" presetSubtype="16" fill="hold" nodeType="withEffect">
                                  <p:stCondLst>
                                    <p:cond delay="0"/>
                                  </p:stCondLst>
                                  <p:childTnLst>
                                    <p:set>
                                      <p:cBhvr>
                                        <p:cTn id="81" dur="1" fill="hold">
                                          <p:stCondLst>
                                            <p:cond delay="0"/>
                                          </p:stCondLst>
                                        </p:cTn>
                                        <p:tgtEl>
                                          <p:spTgt spid="128"/>
                                        </p:tgtEl>
                                        <p:attrNameLst>
                                          <p:attrName>style.visibility</p:attrName>
                                        </p:attrNameLst>
                                      </p:cBhvr>
                                      <p:to>
                                        <p:strVal val="visible"/>
                                      </p:to>
                                    </p:set>
                                    <p:anim calcmode="lin" valueType="num">
                                      <p:cBhvr>
                                        <p:cTn id="82" dur="500" fill="hold"/>
                                        <p:tgtEl>
                                          <p:spTgt spid="128"/>
                                        </p:tgtEl>
                                        <p:attrNameLst>
                                          <p:attrName>ppt_w</p:attrName>
                                        </p:attrNameLst>
                                      </p:cBhvr>
                                      <p:tavLst>
                                        <p:tav tm="0">
                                          <p:val>
                                            <p:fltVal val="0"/>
                                          </p:val>
                                        </p:tav>
                                        <p:tav tm="100000">
                                          <p:val>
                                            <p:strVal val="#ppt_w"/>
                                          </p:val>
                                        </p:tav>
                                      </p:tavLst>
                                    </p:anim>
                                    <p:anim calcmode="lin" valueType="num">
                                      <p:cBhvr>
                                        <p:cTn id="83" dur="500" fill="hold"/>
                                        <p:tgtEl>
                                          <p:spTgt spid="128"/>
                                        </p:tgtEl>
                                        <p:attrNameLst>
                                          <p:attrName>ppt_h</p:attrName>
                                        </p:attrNameLst>
                                      </p:cBhvr>
                                      <p:tavLst>
                                        <p:tav tm="0">
                                          <p:val>
                                            <p:fltVal val="0"/>
                                          </p:val>
                                        </p:tav>
                                        <p:tav tm="100000">
                                          <p:val>
                                            <p:strVal val="#ppt_h"/>
                                          </p:val>
                                        </p:tav>
                                      </p:tavLst>
                                    </p:anim>
                                    <p:animEffect transition="in" filter="fade">
                                      <p:cBhvr>
                                        <p:cTn id="84" dur="500"/>
                                        <p:tgtEl>
                                          <p:spTgt spid="128"/>
                                        </p:tgtEl>
                                      </p:cBhvr>
                                    </p:animEffect>
                                  </p:childTnLst>
                                </p:cTn>
                              </p:par>
                            </p:childTnLst>
                          </p:cTn>
                        </p:par>
                        <p:par>
                          <p:cTn id="85" fill="hold">
                            <p:stCondLst>
                              <p:cond delay="5000"/>
                            </p:stCondLst>
                            <p:childTnLst>
                              <p:par>
                                <p:cTn id="86" presetID="22" presetClass="entr" presetSubtype="4" fill="hold" nodeType="afterEffect">
                                  <p:stCondLst>
                                    <p:cond delay="0"/>
                                  </p:stCondLst>
                                  <p:childTnLst>
                                    <p:set>
                                      <p:cBhvr>
                                        <p:cTn id="87" dur="1" fill="hold">
                                          <p:stCondLst>
                                            <p:cond delay="0"/>
                                          </p:stCondLst>
                                        </p:cTn>
                                        <p:tgtEl>
                                          <p:spTgt spid="2055"/>
                                        </p:tgtEl>
                                        <p:attrNameLst>
                                          <p:attrName>style.visibility</p:attrName>
                                        </p:attrNameLst>
                                      </p:cBhvr>
                                      <p:to>
                                        <p:strVal val="visible"/>
                                      </p:to>
                                    </p:set>
                                    <p:animEffect transition="in" filter="wipe(down)">
                                      <p:cBhvr>
                                        <p:cTn id="88" dur="500"/>
                                        <p:tgtEl>
                                          <p:spTgt spid="2055"/>
                                        </p:tgtEl>
                                      </p:cBhvr>
                                    </p:animEffect>
                                  </p:childTnLst>
                                </p:cTn>
                              </p:par>
                              <p:par>
                                <p:cTn id="89" presetID="53" presetClass="entr" presetSubtype="16" fill="hold" nodeType="withEffect">
                                  <p:stCondLst>
                                    <p:cond delay="0"/>
                                  </p:stCondLst>
                                  <p:childTnLst>
                                    <p:set>
                                      <p:cBhvr>
                                        <p:cTn id="90" dur="1" fill="hold">
                                          <p:stCondLst>
                                            <p:cond delay="0"/>
                                          </p:stCondLst>
                                        </p:cTn>
                                        <p:tgtEl>
                                          <p:spTgt spid="141"/>
                                        </p:tgtEl>
                                        <p:attrNameLst>
                                          <p:attrName>style.visibility</p:attrName>
                                        </p:attrNameLst>
                                      </p:cBhvr>
                                      <p:to>
                                        <p:strVal val="visible"/>
                                      </p:to>
                                    </p:set>
                                    <p:anim calcmode="lin" valueType="num">
                                      <p:cBhvr>
                                        <p:cTn id="91" dur="500" fill="hold"/>
                                        <p:tgtEl>
                                          <p:spTgt spid="141"/>
                                        </p:tgtEl>
                                        <p:attrNameLst>
                                          <p:attrName>ppt_w</p:attrName>
                                        </p:attrNameLst>
                                      </p:cBhvr>
                                      <p:tavLst>
                                        <p:tav tm="0">
                                          <p:val>
                                            <p:fltVal val="0"/>
                                          </p:val>
                                        </p:tav>
                                        <p:tav tm="100000">
                                          <p:val>
                                            <p:strVal val="#ppt_w"/>
                                          </p:val>
                                        </p:tav>
                                      </p:tavLst>
                                    </p:anim>
                                    <p:anim calcmode="lin" valueType="num">
                                      <p:cBhvr>
                                        <p:cTn id="92" dur="500" fill="hold"/>
                                        <p:tgtEl>
                                          <p:spTgt spid="141"/>
                                        </p:tgtEl>
                                        <p:attrNameLst>
                                          <p:attrName>ppt_h</p:attrName>
                                        </p:attrNameLst>
                                      </p:cBhvr>
                                      <p:tavLst>
                                        <p:tav tm="0">
                                          <p:val>
                                            <p:fltVal val="0"/>
                                          </p:val>
                                        </p:tav>
                                        <p:tav tm="100000">
                                          <p:val>
                                            <p:strVal val="#ppt_h"/>
                                          </p:val>
                                        </p:tav>
                                      </p:tavLst>
                                    </p:anim>
                                    <p:animEffect transition="in" filter="fade">
                                      <p:cBhvr>
                                        <p:cTn id="93" dur="500"/>
                                        <p:tgtEl>
                                          <p:spTgt spid="141"/>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136"/>
                                        </p:tgtEl>
                                        <p:attrNameLst>
                                          <p:attrName>style.visibility</p:attrName>
                                        </p:attrNameLst>
                                      </p:cBhvr>
                                      <p:to>
                                        <p:strVal val="visible"/>
                                      </p:to>
                                    </p:set>
                                    <p:animEffect transition="in" filter="wipe(left)">
                                      <p:cBhvr>
                                        <p:cTn id="97" dur="500"/>
                                        <p:tgtEl>
                                          <p:spTgt spid="136"/>
                                        </p:tgtEl>
                                      </p:cBhvr>
                                    </p:animEffect>
                                  </p:childTnLst>
                                </p:cTn>
                              </p:par>
                              <p:par>
                                <p:cTn id="98" presetID="53" presetClass="entr" presetSubtype="16" fill="hold" nodeType="withEffect">
                                  <p:stCondLst>
                                    <p:cond delay="500"/>
                                  </p:stCondLst>
                                  <p:childTnLst>
                                    <p:set>
                                      <p:cBhvr>
                                        <p:cTn id="99" dur="1" fill="hold">
                                          <p:stCondLst>
                                            <p:cond delay="0"/>
                                          </p:stCondLst>
                                        </p:cTn>
                                        <p:tgtEl>
                                          <p:spTgt spid="212"/>
                                        </p:tgtEl>
                                        <p:attrNameLst>
                                          <p:attrName>style.visibility</p:attrName>
                                        </p:attrNameLst>
                                      </p:cBhvr>
                                      <p:to>
                                        <p:strVal val="visible"/>
                                      </p:to>
                                    </p:set>
                                    <p:anim calcmode="lin" valueType="num">
                                      <p:cBhvr>
                                        <p:cTn id="100" dur="500" fill="hold"/>
                                        <p:tgtEl>
                                          <p:spTgt spid="212"/>
                                        </p:tgtEl>
                                        <p:attrNameLst>
                                          <p:attrName>ppt_w</p:attrName>
                                        </p:attrNameLst>
                                      </p:cBhvr>
                                      <p:tavLst>
                                        <p:tav tm="0">
                                          <p:val>
                                            <p:fltVal val="0"/>
                                          </p:val>
                                        </p:tav>
                                        <p:tav tm="100000">
                                          <p:val>
                                            <p:strVal val="#ppt_w"/>
                                          </p:val>
                                        </p:tav>
                                      </p:tavLst>
                                    </p:anim>
                                    <p:anim calcmode="lin" valueType="num">
                                      <p:cBhvr>
                                        <p:cTn id="101" dur="500" fill="hold"/>
                                        <p:tgtEl>
                                          <p:spTgt spid="212"/>
                                        </p:tgtEl>
                                        <p:attrNameLst>
                                          <p:attrName>ppt_h</p:attrName>
                                        </p:attrNameLst>
                                      </p:cBhvr>
                                      <p:tavLst>
                                        <p:tav tm="0">
                                          <p:val>
                                            <p:fltVal val="0"/>
                                          </p:val>
                                        </p:tav>
                                        <p:tav tm="100000">
                                          <p:val>
                                            <p:strVal val="#ppt_h"/>
                                          </p:val>
                                        </p:tav>
                                      </p:tavLst>
                                    </p:anim>
                                    <p:animEffect transition="in" filter="fade">
                                      <p:cBhvr>
                                        <p:cTn id="102" dur="500"/>
                                        <p:tgtEl>
                                          <p:spTgt spid="212"/>
                                        </p:tgtEl>
                                      </p:cBhvr>
                                    </p:animEffect>
                                  </p:childTnLst>
                                </p:cTn>
                              </p:par>
                              <p:par>
                                <p:cTn id="103" presetID="53" presetClass="entr" presetSubtype="16" fill="hold" nodeType="withEffect">
                                  <p:stCondLst>
                                    <p:cond delay="500"/>
                                  </p:stCondLst>
                                  <p:childTnLst>
                                    <p:set>
                                      <p:cBhvr>
                                        <p:cTn id="104" dur="1" fill="hold">
                                          <p:stCondLst>
                                            <p:cond delay="0"/>
                                          </p:stCondLst>
                                        </p:cTn>
                                        <p:tgtEl>
                                          <p:spTgt spid="218"/>
                                        </p:tgtEl>
                                        <p:attrNameLst>
                                          <p:attrName>style.visibility</p:attrName>
                                        </p:attrNameLst>
                                      </p:cBhvr>
                                      <p:to>
                                        <p:strVal val="visible"/>
                                      </p:to>
                                    </p:set>
                                    <p:anim calcmode="lin" valueType="num">
                                      <p:cBhvr>
                                        <p:cTn id="105" dur="500" fill="hold"/>
                                        <p:tgtEl>
                                          <p:spTgt spid="218"/>
                                        </p:tgtEl>
                                        <p:attrNameLst>
                                          <p:attrName>ppt_w</p:attrName>
                                        </p:attrNameLst>
                                      </p:cBhvr>
                                      <p:tavLst>
                                        <p:tav tm="0">
                                          <p:val>
                                            <p:fltVal val="0"/>
                                          </p:val>
                                        </p:tav>
                                        <p:tav tm="100000">
                                          <p:val>
                                            <p:strVal val="#ppt_w"/>
                                          </p:val>
                                        </p:tav>
                                      </p:tavLst>
                                    </p:anim>
                                    <p:anim calcmode="lin" valueType="num">
                                      <p:cBhvr>
                                        <p:cTn id="106" dur="500" fill="hold"/>
                                        <p:tgtEl>
                                          <p:spTgt spid="218"/>
                                        </p:tgtEl>
                                        <p:attrNameLst>
                                          <p:attrName>ppt_h</p:attrName>
                                        </p:attrNameLst>
                                      </p:cBhvr>
                                      <p:tavLst>
                                        <p:tav tm="0">
                                          <p:val>
                                            <p:fltVal val="0"/>
                                          </p:val>
                                        </p:tav>
                                        <p:tav tm="100000">
                                          <p:val>
                                            <p:strVal val="#ppt_h"/>
                                          </p:val>
                                        </p:tav>
                                      </p:tavLst>
                                    </p:anim>
                                    <p:animEffect transition="in" filter="fade">
                                      <p:cBhvr>
                                        <p:cTn id="107" dur="500"/>
                                        <p:tgtEl>
                                          <p:spTgt spid="218"/>
                                        </p:tgtEl>
                                      </p:cBhvr>
                                    </p:animEffect>
                                  </p:childTnLst>
                                </p:cTn>
                              </p:par>
                              <p:par>
                                <p:cTn id="108" presetID="53" presetClass="entr" presetSubtype="16" fill="hold" nodeType="withEffect">
                                  <p:stCondLst>
                                    <p:cond delay="500"/>
                                  </p:stCondLst>
                                  <p:childTnLst>
                                    <p:set>
                                      <p:cBhvr>
                                        <p:cTn id="109" dur="1" fill="hold">
                                          <p:stCondLst>
                                            <p:cond delay="0"/>
                                          </p:stCondLst>
                                        </p:cTn>
                                        <p:tgtEl>
                                          <p:spTgt spid="223"/>
                                        </p:tgtEl>
                                        <p:attrNameLst>
                                          <p:attrName>style.visibility</p:attrName>
                                        </p:attrNameLst>
                                      </p:cBhvr>
                                      <p:to>
                                        <p:strVal val="visible"/>
                                      </p:to>
                                    </p:set>
                                    <p:anim calcmode="lin" valueType="num">
                                      <p:cBhvr>
                                        <p:cTn id="110" dur="500" fill="hold"/>
                                        <p:tgtEl>
                                          <p:spTgt spid="223"/>
                                        </p:tgtEl>
                                        <p:attrNameLst>
                                          <p:attrName>ppt_w</p:attrName>
                                        </p:attrNameLst>
                                      </p:cBhvr>
                                      <p:tavLst>
                                        <p:tav tm="0">
                                          <p:val>
                                            <p:fltVal val="0"/>
                                          </p:val>
                                        </p:tav>
                                        <p:tav tm="100000">
                                          <p:val>
                                            <p:strVal val="#ppt_w"/>
                                          </p:val>
                                        </p:tav>
                                      </p:tavLst>
                                    </p:anim>
                                    <p:anim calcmode="lin" valueType="num">
                                      <p:cBhvr>
                                        <p:cTn id="111" dur="500" fill="hold"/>
                                        <p:tgtEl>
                                          <p:spTgt spid="223"/>
                                        </p:tgtEl>
                                        <p:attrNameLst>
                                          <p:attrName>ppt_h</p:attrName>
                                        </p:attrNameLst>
                                      </p:cBhvr>
                                      <p:tavLst>
                                        <p:tav tm="0">
                                          <p:val>
                                            <p:fltVal val="0"/>
                                          </p:val>
                                        </p:tav>
                                        <p:tav tm="100000">
                                          <p:val>
                                            <p:strVal val="#ppt_h"/>
                                          </p:val>
                                        </p:tav>
                                      </p:tavLst>
                                    </p:anim>
                                    <p:animEffect transition="in" filter="fade">
                                      <p:cBhvr>
                                        <p:cTn id="112" dur="500"/>
                                        <p:tgtEl>
                                          <p:spTgt spid="223"/>
                                        </p:tgtEl>
                                      </p:cBhvr>
                                    </p:animEffect>
                                  </p:childTnLst>
                                </p:cTn>
                              </p:par>
                              <p:par>
                                <p:cTn id="113" presetID="53" presetClass="entr" presetSubtype="16" fill="hold" nodeType="withEffect">
                                  <p:stCondLst>
                                    <p:cond delay="500"/>
                                  </p:stCondLst>
                                  <p:childTnLst>
                                    <p:set>
                                      <p:cBhvr>
                                        <p:cTn id="114" dur="1" fill="hold">
                                          <p:stCondLst>
                                            <p:cond delay="0"/>
                                          </p:stCondLst>
                                        </p:cTn>
                                        <p:tgtEl>
                                          <p:spTgt spid="228"/>
                                        </p:tgtEl>
                                        <p:attrNameLst>
                                          <p:attrName>style.visibility</p:attrName>
                                        </p:attrNameLst>
                                      </p:cBhvr>
                                      <p:to>
                                        <p:strVal val="visible"/>
                                      </p:to>
                                    </p:set>
                                    <p:anim calcmode="lin" valueType="num">
                                      <p:cBhvr>
                                        <p:cTn id="115" dur="500" fill="hold"/>
                                        <p:tgtEl>
                                          <p:spTgt spid="228"/>
                                        </p:tgtEl>
                                        <p:attrNameLst>
                                          <p:attrName>ppt_w</p:attrName>
                                        </p:attrNameLst>
                                      </p:cBhvr>
                                      <p:tavLst>
                                        <p:tav tm="0">
                                          <p:val>
                                            <p:fltVal val="0"/>
                                          </p:val>
                                        </p:tav>
                                        <p:tav tm="100000">
                                          <p:val>
                                            <p:strVal val="#ppt_w"/>
                                          </p:val>
                                        </p:tav>
                                      </p:tavLst>
                                    </p:anim>
                                    <p:anim calcmode="lin" valueType="num">
                                      <p:cBhvr>
                                        <p:cTn id="116" dur="500" fill="hold"/>
                                        <p:tgtEl>
                                          <p:spTgt spid="228"/>
                                        </p:tgtEl>
                                        <p:attrNameLst>
                                          <p:attrName>ppt_h</p:attrName>
                                        </p:attrNameLst>
                                      </p:cBhvr>
                                      <p:tavLst>
                                        <p:tav tm="0">
                                          <p:val>
                                            <p:fltVal val="0"/>
                                          </p:val>
                                        </p:tav>
                                        <p:tav tm="100000">
                                          <p:val>
                                            <p:strVal val="#ppt_h"/>
                                          </p:val>
                                        </p:tav>
                                      </p:tavLst>
                                    </p:anim>
                                    <p:animEffect transition="in" filter="fade">
                                      <p:cBhvr>
                                        <p:cTn id="117" dur="500"/>
                                        <p:tgtEl>
                                          <p:spTgt spid="228"/>
                                        </p:tgtEl>
                                      </p:cBhvr>
                                    </p:animEffect>
                                  </p:childTnLst>
                                </p:cTn>
                              </p:par>
                              <p:par>
                                <p:cTn id="118" presetID="53" presetClass="entr" presetSubtype="16" fill="hold" nodeType="withEffect">
                                  <p:stCondLst>
                                    <p:cond delay="500"/>
                                  </p:stCondLst>
                                  <p:childTnLst>
                                    <p:set>
                                      <p:cBhvr>
                                        <p:cTn id="119" dur="1" fill="hold">
                                          <p:stCondLst>
                                            <p:cond delay="0"/>
                                          </p:stCondLst>
                                        </p:cTn>
                                        <p:tgtEl>
                                          <p:spTgt spid="233"/>
                                        </p:tgtEl>
                                        <p:attrNameLst>
                                          <p:attrName>style.visibility</p:attrName>
                                        </p:attrNameLst>
                                      </p:cBhvr>
                                      <p:to>
                                        <p:strVal val="visible"/>
                                      </p:to>
                                    </p:set>
                                    <p:anim calcmode="lin" valueType="num">
                                      <p:cBhvr>
                                        <p:cTn id="120" dur="500" fill="hold"/>
                                        <p:tgtEl>
                                          <p:spTgt spid="233"/>
                                        </p:tgtEl>
                                        <p:attrNameLst>
                                          <p:attrName>ppt_w</p:attrName>
                                        </p:attrNameLst>
                                      </p:cBhvr>
                                      <p:tavLst>
                                        <p:tav tm="0">
                                          <p:val>
                                            <p:fltVal val="0"/>
                                          </p:val>
                                        </p:tav>
                                        <p:tav tm="100000">
                                          <p:val>
                                            <p:strVal val="#ppt_w"/>
                                          </p:val>
                                        </p:tav>
                                      </p:tavLst>
                                    </p:anim>
                                    <p:anim calcmode="lin" valueType="num">
                                      <p:cBhvr>
                                        <p:cTn id="121" dur="500" fill="hold"/>
                                        <p:tgtEl>
                                          <p:spTgt spid="233"/>
                                        </p:tgtEl>
                                        <p:attrNameLst>
                                          <p:attrName>ppt_h</p:attrName>
                                        </p:attrNameLst>
                                      </p:cBhvr>
                                      <p:tavLst>
                                        <p:tav tm="0">
                                          <p:val>
                                            <p:fltVal val="0"/>
                                          </p:val>
                                        </p:tav>
                                        <p:tav tm="100000">
                                          <p:val>
                                            <p:strVal val="#ppt_h"/>
                                          </p:val>
                                        </p:tav>
                                      </p:tavLst>
                                    </p:anim>
                                    <p:animEffect transition="in" filter="fade">
                                      <p:cBhvr>
                                        <p:cTn id="122" dur="500"/>
                                        <p:tgtEl>
                                          <p:spTgt spid="233"/>
                                        </p:tgtEl>
                                      </p:cBhvr>
                                    </p:animEffect>
                                  </p:childTnLst>
                                </p:cTn>
                              </p:par>
                              <p:par>
                                <p:cTn id="123" presetID="53" presetClass="entr" presetSubtype="16" fill="hold" nodeType="withEffect">
                                  <p:stCondLst>
                                    <p:cond delay="500"/>
                                  </p:stCondLst>
                                  <p:childTnLst>
                                    <p:set>
                                      <p:cBhvr>
                                        <p:cTn id="124" dur="1" fill="hold">
                                          <p:stCondLst>
                                            <p:cond delay="0"/>
                                          </p:stCondLst>
                                        </p:cTn>
                                        <p:tgtEl>
                                          <p:spTgt spid="238"/>
                                        </p:tgtEl>
                                        <p:attrNameLst>
                                          <p:attrName>style.visibility</p:attrName>
                                        </p:attrNameLst>
                                      </p:cBhvr>
                                      <p:to>
                                        <p:strVal val="visible"/>
                                      </p:to>
                                    </p:set>
                                    <p:anim calcmode="lin" valueType="num">
                                      <p:cBhvr>
                                        <p:cTn id="125" dur="500" fill="hold"/>
                                        <p:tgtEl>
                                          <p:spTgt spid="238"/>
                                        </p:tgtEl>
                                        <p:attrNameLst>
                                          <p:attrName>ppt_w</p:attrName>
                                        </p:attrNameLst>
                                      </p:cBhvr>
                                      <p:tavLst>
                                        <p:tav tm="0">
                                          <p:val>
                                            <p:fltVal val="0"/>
                                          </p:val>
                                        </p:tav>
                                        <p:tav tm="100000">
                                          <p:val>
                                            <p:strVal val="#ppt_w"/>
                                          </p:val>
                                        </p:tav>
                                      </p:tavLst>
                                    </p:anim>
                                    <p:anim calcmode="lin" valueType="num">
                                      <p:cBhvr>
                                        <p:cTn id="126" dur="500" fill="hold"/>
                                        <p:tgtEl>
                                          <p:spTgt spid="238"/>
                                        </p:tgtEl>
                                        <p:attrNameLst>
                                          <p:attrName>ppt_h</p:attrName>
                                        </p:attrNameLst>
                                      </p:cBhvr>
                                      <p:tavLst>
                                        <p:tav tm="0">
                                          <p:val>
                                            <p:fltVal val="0"/>
                                          </p:val>
                                        </p:tav>
                                        <p:tav tm="100000">
                                          <p:val>
                                            <p:strVal val="#ppt_h"/>
                                          </p:val>
                                        </p:tav>
                                      </p:tavLst>
                                    </p:anim>
                                    <p:animEffect transition="in" filter="fade">
                                      <p:cBhvr>
                                        <p:cTn id="127"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nimBg="1"/>
      <p:bldP spid="8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21" name="椭圆 20"/>
          <p:cNvSpPr/>
          <p:nvPr/>
        </p:nvSpPr>
        <p:spPr>
          <a:xfrm>
            <a:off x="2221228" y="1364453"/>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2" name="弧形 21"/>
          <p:cNvSpPr/>
          <p:nvPr/>
        </p:nvSpPr>
        <p:spPr>
          <a:xfrm>
            <a:off x="2208528" y="1365723"/>
            <a:ext cx="1368152" cy="1368152"/>
          </a:xfrm>
          <a:prstGeom prst="arc">
            <a:avLst>
              <a:gd name="adj1" fmla="val 12287900"/>
              <a:gd name="adj2" fmla="val 1569112"/>
            </a:avLst>
          </a:prstGeom>
          <a:ln w="190500">
            <a:solidFill>
              <a:srgbClr val="BE050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3" name="文本框 9"/>
          <p:cNvSpPr txBox="1"/>
          <p:nvPr/>
        </p:nvSpPr>
        <p:spPr>
          <a:xfrm>
            <a:off x="2413367" y="1853456"/>
            <a:ext cx="1008112" cy="438582"/>
          </a:xfrm>
          <a:prstGeom prst="rect">
            <a:avLst/>
          </a:prstGeom>
          <a:noFill/>
        </p:spPr>
        <p:txBody>
          <a:bodyPr wrap="square" lIns="68580" tIns="34290" rIns="68580" bIns="34290" rtlCol="0">
            <a:spAutoFit/>
          </a:bodyPr>
          <a:lstStyle/>
          <a:p>
            <a:pPr marL="0" lvl="1" algn="ctr"/>
            <a:r>
              <a:rPr lang="en-US" altLang="zh-CN" sz="2400" dirty="0" smtClean="0">
                <a:solidFill>
                  <a:srgbClr val="CD000C"/>
                </a:solidFill>
                <a:latin typeface="Impact MT Std" pitchFamily="34" charset="0"/>
                <a:ea typeface="方正兰亭黑简体" panose="02000000000000000000" pitchFamily="2" charset="-122"/>
              </a:rPr>
              <a:t>50%</a:t>
            </a:r>
          </a:p>
        </p:txBody>
      </p:sp>
      <p:sp>
        <p:nvSpPr>
          <p:cNvPr id="24" name="椭圆 23"/>
          <p:cNvSpPr/>
          <p:nvPr/>
        </p:nvSpPr>
        <p:spPr>
          <a:xfrm>
            <a:off x="2053327" y="2732605"/>
            <a:ext cx="167901" cy="167901"/>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693287" y="2444574"/>
            <a:ext cx="288032" cy="28803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781519" y="1190779"/>
            <a:ext cx="663125" cy="663125"/>
            <a:chOff x="8125599" y="1434035"/>
            <a:chExt cx="2036802" cy="2036802"/>
          </a:xfrm>
        </p:grpSpPr>
        <p:sp>
          <p:nvSpPr>
            <p:cNvPr id="27" name="椭圆 26"/>
            <p:cNvSpPr/>
            <p:nvPr/>
          </p:nvSpPr>
          <p:spPr>
            <a:xfrm>
              <a:off x="8125599" y="1434035"/>
              <a:ext cx="2036802" cy="203680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8"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29" name="矩形 28"/>
          <p:cNvSpPr/>
          <p:nvPr/>
        </p:nvSpPr>
        <p:spPr>
          <a:xfrm>
            <a:off x="3709511" y="1953908"/>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点击输入标题</a:t>
            </a:r>
          </a:p>
        </p:txBody>
      </p:sp>
      <p:sp>
        <p:nvSpPr>
          <p:cNvPr id="30" name="矩形 47"/>
          <p:cNvSpPr>
            <a:spLocks noChangeArrowheads="1"/>
          </p:cNvSpPr>
          <p:nvPr/>
        </p:nvSpPr>
        <p:spPr bwMode="auto">
          <a:xfrm>
            <a:off x="3709511" y="2304106"/>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spcBef>
                <a:spcPct val="0"/>
              </a:spcBef>
              <a:buNone/>
            </a:pPr>
            <a:r>
              <a:rPr lang="zh-CN" altLang="en-US" sz="1400" dirty="0">
                <a:solidFill>
                  <a:schemeClr val="tx1"/>
                </a:solidFill>
                <a:sym typeface="微软雅黑" panose="020B0503020204020204" charset="-122"/>
              </a:rPr>
              <a:t>在此录入上述图表的描述说明，在此录入上述图表的描述</a:t>
            </a:r>
            <a:r>
              <a:rPr lang="zh-CN" altLang="en-US" sz="1400" dirty="0" smtClean="0">
                <a:solidFill>
                  <a:schemeClr val="tx1"/>
                </a:solidFill>
                <a:sym typeface="微软雅黑" panose="020B0503020204020204" charset="-122"/>
              </a:rPr>
              <a:t>说明。</a:t>
            </a:r>
          </a:p>
        </p:txBody>
      </p:sp>
      <p:sp>
        <p:nvSpPr>
          <p:cNvPr id="31" name="椭圆 30"/>
          <p:cNvSpPr/>
          <p:nvPr/>
        </p:nvSpPr>
        <p:spPr>
          <a:xfrm>
            <a:off x="6901748" y="1379506"/>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2" name="弧形 31"/>
          <p:cNvSpPr/>
          <p:nvPr/>
        </p:nvSpPr>
        <p:spPr>
          <a:xfrm>
            <a:off x="6889048" y="1380776"/>
            <a:ext cx="1368152" cy="1368152"/>
          </a:xfrm>
          <a:prstGeom prst="arc">
            <a:avLst>
              <a:gd name="adj1" fmla="val 14818203"/>
              <a:gd name="adj2" fmla="val 1569112"/>
            </a:avLst>
          </a:prstGeom>
          <a:ln w="190500">
            <a:solidFill>
              <a:srgbClr val="BE050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3" name="文本框 9"/>
          <p:cNvSpPr txBox="1"/>
          <p:nvPr/>
        </p:nvSpPr>
        <p:spPr>
          <a:xfrm>
            <a:off x="7093887" y="1868509"/>
            <a:ext cx="1008112" cy="438582"/>
          </a:xfrm>
          <a:prstGeom prst="rect">
            <a:avLst/>
          </a:prstGeom>
          <a:noFill/>
        </p:spPr>
        <p:txBody>
          <a:bodyPr wrap="square" lIns="68580" tIns="34290" rIns="68580" bIns="34290" rtlCol="0">
            <a:spAutoFit/>
          </a:bodyPr>
          <a:lstStyle/>
          <a:p>
            <a:pPr marL="0" lvl="1" algn="ctr"/>
            <a:r>
              <a:rPr lang="en-US" altLang="zh-CN" sz="2400" dirty="0" smtClean="0">
                <a:solidFill>
                  <a:srgbClr val="CD000C"/>
                </a:solidFill>
                <a:latin typeface="Impact MT Std" pitchFamily="34" charset="0"/>
                <a:ea typeface="方正兰亭黑简体" panose="02000000000000000000" pitchFamily="2" charset="-122"/>
              </a:rPr>
              <a:t>40%</a:t>
            </a:r>
          </a:p>
        </p:txBody>
      </p:sp>
      <p:sp>
        <p:nvSpPr>
          <p:cNvPr id="34" name="椭圆 33"/>
          <p:cNvSpPr/>
          <p:nvPr/>
        </p:nvSpPr>
        <p:spPr>
          <a:xfrm>
            <a:off x="6733847" y="2747658"/>
            <a:ext cx="167901" cy="167901"/>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373807" y="2459627"/>
            <a:ext cx="288032" cy="28803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261"/>
          <p:cNvSpPr/>
          <p:nvPr/>
        </p:nvSpPr>
        <p:spPr bwMode="auto">
          <a:xfrm>
            <a:off x="8625783" y="1393942"/>
            <a:ext cx="325875" cy="325875"/>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7" name="矩形 36"/>
          <p:cNvSpPr/>
          <p:nvPr/>
        </p:nvSpPr>
        <p:spPr>
          <a:xfrm>
            <a:off x="8390031" y="1968961"/>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点击输入标题</a:t>
            </a:r>
          </a:p>
        </p:txBody>
      </p:sp>
      <p:sp>
        <p:nvSpPr>
          <p:cNvPr id="38" name="矩形 47"/>
          <p:cNvSpPr>
            <a:spLocks noChangeArrowheads="1"/>
          </p:cNvSpPr>
          <p:nvPr/>
        </p:nvSpPr>
        <p:spPr bwMode="auto">
          <a:xfrm>
            <a:off x="8390031" y="2319159"/>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spcBef>
                <a:spcPct val="0"/>
              </a:spcBef>
              <a:buNone/>
            </a:pPr>
            <a:r>
              <a:rPr lang="zh-CN" altLang="en-US" sz="1400" dirty="0">
                <a:solidFill>
                  <a:schemeClr val="tx1"/>
                </a:solidFill>
                <a:sym typeface="微软雅黑" panose="020B0503020204020204" charset="-122"/>
              </a:rPr>
              <a:t>在此录入上述图表的描述说明，在此录入上述图表的描述</a:t>
            </a:r>
            <a:r>
              <a:rPr lang="zh-CN" altLang="en-US" sz="1400" dirty="0" smtClean="0">
                <a:solidFill>
                  <a:schemeClr val="tx1"/>
                </a:solidFill>
                <a:sym typeface="微软雅黑" panose="020B0503020204020204" charset="-122"/>
              </a:rPr>
              <a:t>说明。</a:t>
            </a:r>
          </a:p>
        </p:txBody>
      </p:sp>
      <p:sp>
        <p:nvSpPr>
          <p:cNvPr id="39" name="椭圆 38"/>
          <p:cNvSpPr/>
          <p:nvPr/>
        </p:nvSpPr>
        <p:spPr>
          <a:xfrm>
            <a:off x="2221228" y="3581648"/>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0" name="弧形 39"/>
          <p:cNvSpPr/>
          <p:nvPr/>
        </p:nvSpPr>
        <p:spPr>
          <a:xfrm>
            <a:off x="2236468" y="3596888"/>
            <a:ext cx="1368152" cy="1368152"/>
          </a:xfrm>
          <a:prstGeom prst="arc">
            <a:avLst>
              <a:gd name="adj1" fmla="val 9611967"/>
              <a:gd name="adj2" fmla="val 1569112"/>
            </a:avLst>
          </a:prstGeom>
          <a:ln w="190500">
            <a:solidFill>
              <a:srgbClr val="BE050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1" name="文本框 9"/>
          <p:cNvSpPr txBox="1"/>
          <p:nvPr/>
        </p:nvSpPr>
        <p:spPr>
          <a:xfrm>
            <a:off x="2413367" y="4070651"/>
            <a:ext cx="1008112" cy="438582"/>
          </a:xfrm>
          <a:prstGeom prst="rect">
            <a:avLst/>
          </a:prstGeom>
          <a:noFill/>
        </p:spPr>
        <p:txBody>
          <a:bodyPr wrap="square" lIns="68580" tIns="34290" rIns="68580" bIns="34290" rtlCol="0">
            <a:spAutoFit/>
          </a:bodyPr>
          <a:lstStyle/>
          <a:p>
            <a:pPr marL="0" lvl="1" algn="ctr"/>
            <a:r>
              <a:rPr lang="en-US" altLang="zh-CN" sz="2400" dirty="0" smtClean="0">
                <a:solidFill>
                  <a:srgbClr val="CD000C"/>
                </a:solidFill>
                <a:latin typeface="Impact MT Std" pitchFamily="34" charset="0"/>
                <a:ea typeface="方正兰亭黑简体" panose="02000000000000000000" pitchFamily="2" charset="-122"/>
              </a:rPr>
              <a:t>60%</a:t>
            </a:r>
          </a:p>
        </p:txBody>
      </p:sp>
      <p:sp>
        <p:nvSpPr>
          <p:cNvPr id="42" name="椭圆 41"/>
          <p:cNvSpPr/>
          <p:nvPr/>
        </p:nvSpPr>
        <p:spPr>
          <a:xfrm>
            <a:off x="2053327" y="4949800"/>
            <a:ext cx="167901" cy="167901"/>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693287" y="4661769"/>
            <a:ext cx="288032" cy="28803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709511" y="4171103"/>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点击输入标题</a:t>
            </a:r>
          </a:p>
        </p:txBody>
      </p:sp>
      <p:sp>
        <p:nvSpPr>
          <p:cNvPr id="45" name="矩形 44"/>
          <p:cNvSpPr>
            <a:spLocks noChangeArrowheads="1"/>
          </p:cNvSpPr>
          <p:nvPr/>
        </p:nvSpPr>
        <p:spPr bwMode="auto">
          <a:xfrm>
            <a:off x="3709511" y="4521301"/>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spcBef>
                <a:spcPct val="0"/>
              </a:spcBef>
              <a:buNone/>
            </a:pPr>
            <a:r>
              <a:rPr lang="zh-CN" altLang="en-US" sz="1400" dirty="0">
                <a:solidFill>
                  <a:schemeClr val="tx1"/>
                </a:solidFill>
                <a:sym typeface="微软雅黑" panose="020B0503020204020204" charset="-122"/>
              </a:rPr>
              <a:t>在此录入上述图表的描述说明，在此录入上述图表的描述</a:t>
            </a:r>
            <a:r>
              <a:rPr lang="zh-CN" altLang="en-US" sz="1400" dirty="0" smtClean="0">
                <a:solidFill>
                  <a:schemeClr val="tx1"/>
                </a:solidFill>
                <a:sym typeface="微软雅黑" panose="020B0503020204020204" charset="-122"/>
              </a:rPr>
              <a:t>说明。</a:t>
            </a:r>
          </a:p>
        </p:txBody>
      </p:sp>
      <p:sp>
        <p:nvSpPr>
          <p:cNvPr id="46" name="椭圆 45"/>
          <p:cNvSpPr/>
          <p:nvPr/>
        </p:nvSpPr>
        <p:spPr>
          <a:xfrm>
            <a:off x="6901748" y="3596701"/>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7" name="弧形 46"/>
          <p:cNvSpPr/>
          <p:nvPr/>
        </p:nvSpPr>
        <p:spPr>
          <a:xfrm>
            <a:off x="6916988" y="3611941"/>
            <a:ext cx="1368152" cy="1368152"/>
          </a:xfrm>
          <a:prstGeom prst="arc">
            <a:avLst>
              <a:gd name="adj1" fmla="val 4966099"/>
              <a:gd name="adj2" fmla="val 1569112"/>
            </a:avLst>
          </a:prstGeom>
          <a:ln w="190500">
            <a:solidFill>
              <a:srgbClr val="BE050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48" name="文本框 9"/>
          <p:cNvSpPr txBox="1"/>
          <p:nvPr/>
        </p:nvSpPr>
        <p:spPr>
          <a:xfrm>
            <a:off x="7093887" y="4085704"/>
            <a:ext cx="1008112" cy="438582"/>
          </a:xfrm>
          <a:prstGeom prst="rect">
            <a:avLst/>
          </a:prstGeom>
          <a:noFill/>
        </p:spPr>
        <p:txBody>
          <a:bodyPr wrap="square" lIns="68580" tIns="34290" rIns="68580" bIns="34290" rtlCol="0">
            <a:spAutoFit/>
          </a:bodyPr>
          <a:lstStyle/>
          <a:p>
            <a:pPr marL="0" lvl="1" algn="ctr"/>
            <a:r>
              <a:rPr lang="en-US" altLang="zh-CN" sz="2400" dirty="0" smtClean="0">
                <a:solidFill>
                  <a:srgbClr val="CD000C"/>
                </a:solidFill>
                <a:latin typeface="Impact MT Std" pitchFamily="34" charset="0"/>
                <a:ea typeface="方正兰亭黑简体" panose="02000000000000000000" pitchFamily="2" charset="-122"/>
              </a:rPr>
              <a:t>90%</a:t>
            </a:r>
          </a:p>
        </p:txBody>
      </p:sp>
      <p:sp>
        <p:nvSpPr>
          <p:cNvPr id="49" name="椭圆 48"/>
          <p:cNvSpPr/>
          <p:nvPr/>
        </p:nvSpPr>
        <p:spPr>
          <a:xfrm>
            <a:off x="6733847" y="4964853"/>
            <a:ext cx="167901" cy="167901"/>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6373807" y="4676822"/>
            <a:ext cx="288032" cy="28803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8390031" y="4186156"/>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点击输入标题</a:t>
            </a:r>
          </a:p>
        </p:txBody>
      </p:sp>
      <p:sp>
        <p:nvSpPr>
          <p:cNvPr id="52" name="矩形 47"/>
          <p:cNvSpPr>
            <a:spLocks noChangeArrowheads="1"/>
          </p:cNvSpPr>
          <p:nvPr/>
        </p:nvSpPr>
        <p:spPr bwMode="auto">
          <a:xfrm>
            <a:off x="8390031" y="4536354"/>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30000"/>
              </a:lnSpc>
              <a:spcBef>
                <a:spcPct val="0"/>
              </a:spcBef>
              <a:buNone/>
            </a:pPr>
            <a:r>
              <a:rPr lang="zh-CN" altLang="en-US" sz="1400" dirty="0">
                <a:solidFill>
                  <a:schemeClr val="tx1"/>
                </a:solidFill>
                <a:sym typeface="微软雅黑" panose="020B0503020204020204" charset="-122"/>
              </a:rPr>
              <a:t>在此录入上述图表的描述说明，在此录入上述图表的描述</a:t>
            </a:r>
            <a:r>
              <a:rPr lang="zh-CN" altLang="en-US" sz="1400" dirty="0" smtClean="0">
                <a:solidFill>
                  <a:schemeClr val="tx1"/>
                </a:solidFill>
                <a:sym typeface="微软雅黑" panose="020B0503020204020204" charset="-122"/>
              </a:rPr>
              <a:t>说明。</a:t>
            </a:r>
          </a:p>
        </p:txBody>
      </p:sp>
      <p:grpSp>
        <p:nvGrpSpPr>
          <p:cNvPr id="53" name="组合 52"/>
          <p:cNvGrpSpPr/>
          <p:nvPr/>
        </p:nvGrpSpPr>
        <p:grpSpPr>
          <a:xfrm>
            <a:off x="8462039" y="1225316"/>
            <a:ext cx="663125" cy="663125"/>
            <a:chOff x="8125599" y="1434035"/>
            <a:chExt cx="2036802" cy="2036802"/>
          </a:xfrm>
        </p:grpSpPr>
        <p:sp>
          <p:nvSpPr>
            <p:cNvPr id="54" name="椭圆 53"/>
            <p:cNvSpPr/>
            <p:nvPr/>
          </p:nvSpPr>
          <p:spPr>
            <a:xfrm>
              <a:off x="8125599" y="1434035"/>
              <a:ext cx="2036802" cy="203680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56" name="组合 55"/>
          <p:cNvGrpSpPr/>
          <p:nvPr/>
        </p:nvGrpSpPr>
        <p:grpSpPr>
          <a:xfrm>
            <a:off x="3781519" y="3437632"/>
            <a:ext cx="663125" cy="663125"/>
            <a:chOff x="8125599" y="1434035"/>
            <a:chExt cx="2036802" cy="2036802"/>
          </a:xfrm>
        </p:grpSpPr>
        <p:sp>
          <p:nvSpPr>
            <p:cNvPr id="57" name="椭圆 56"/>
            <p:cNvSpPr/>
            <p:nvPr/>
          </p:nvSpPr>
          <p:spPr>
            <a:xfrm>
              <a:off x="8125599" y="1434035"/>
              <a:ext cx="2036802" cy="203680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8"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9" name="组合 58"/>
          <p:cNvGrpSpPr/>
          <p:nvPr/>
        </p:nvGrpSpPr>
        <p:grpSpPr>
          <a:xfrm>
            <a:off x="8466919" y="3422579"/>
            <a:ext cx="663125" cy="663125"/>
            <a:chOff x="8125599" y="1434035"/>
            <a:chExt cx="2036802" cy="2036802"/>
          </a:xfrm>
        </p:grpSpPr>
        <p:sp>
          <p:nvSpPr>
            <p:cNvPr id="60" name="椭圆 59"/>
            <p:cNvSpPr/>
            <p:nvPr/>
          </p:nvSpPr>
          <p:spPr>
            <a:xfrm>
              <a:off x="8125599" y="1434035"/>
              <a:ext cx="2036802" cy="2036802"/>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61" name="组合 60"/>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62"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3"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4"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6" name="肘形连接符 5"/>
          <p:cNvCxnSpPr>
            <a:cxnSpLocks noChangeShapeType="1"/>
          </p:cNvCxnSpPr>
          <p:nvPr/>
        </p:nvCxnSpPr>
        <p:spPr bwMode="auto">
          <a:xfrm flipH="1" flipV="1">
            <a:off x="6363779" y="1292660"/>
            <a:ext cx="3763440" cy="546226"/>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9" name="肘形连接符 8"/>
          <p:cNvCxnSpPr>
            <a:cxnSpLocks noChangeShapeType="1"/>
          </p:cNvCxnSpPr>
          <p:nvPr/>
        </p:nvCxnSpPr>
        <p:spPr bwMode="auto">
          <a:xfrm flipH="1">
            <a:off x="6363779" y="4722457"/>
            <a:ext cx="3763440" cy="544639"/>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10" name="肘形连接符 9"/>
          <p:cNvCxnSpPr>
            <a:cxnSpLocks noChangeShapeType="1"/>
          </p:cNvCxnSpPr>
          <p:nvPr/>
        </p:nvCxnSpPr>
        <p:spPr bwMode="auto">
          <a:xfrm flipV="1">
            <a:off x="2123373" y="1292660"/>
            <a:ext cx="3628748" cy="546226"/>
          </a:xfrm>
          <a:prstGeom prst="bentConnector3">
            <a:avLst>
              <a:gd name="adj1" fmla="val 218"/>
            </a:avLst>
          </a:prstGeom>
          <a:noFill/>
          <a:ln w="19050">
            <a:solidFill>
              <a:srgbClr val="7B1B1B"/>
            </a:solidFill>
            <a:bevel/>
            <a:headEnd type="oval" w="med" len="med"/>
            <a:tailEnd type="oval" w="med" len="med"/>
          </a:ln>
          <a:extLst>
            <a:ext uri="{909E8E84-426E-40DD-AFC4-6F175D3DCCD1}">
              <a14:hiddenFill xmlns:a14="http://schemas.microsoft.com/office/drawing/2010/main">
                <a:noFill/>
              </a14:hiddenFill>
            </a:ext>
          </a:extLst>
        </p:spPr>
      </p:cxnSp>
      <p:cxnSp>
        <p:nvCxnSpPr>
          <p:cNvPr id="11" name="肘形连接符 10"/>
          <p:cNvCxnSpPr>
            <a:cxnSpLocks noChangeShapeType="1"/>
          </p:cNvCxnSpPr>
          <p:nvPr/>
        </p:nvCxnSpPr>
        <p:spPr bwMode="auto">
          <a:xfrm>
            <a:off x="2123373" y="4722457"/>
            <a:ext cx="3628748" cy="544639"/>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12" name="文本框 5"/>
          <p:cNvSpPr>
            <a:spLocks noChangeArrowheads="1"/>
          </p:cNvSpPr>
          <p:nvPr/>
        </p:nvSpPr>
        <p:spPr bwMode="auto">
          <a:xfrm>
            <a:off x="2880817" y="4362007"/>
            <a:ext cx="2871307"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500" dirty="0">
                <a:latin typeface="微软雅黑" panose="020B0503020204020204" charset="-122"/>
                <a:ea typeface="微软雅黑" panose="020B0503020204020204" charset="-122"/>
              </a:rPr>
              <a:t>单击此处添加文字阐述，添加简短问题说明文字，具体说明文字在此处添加此处。</a:t>
            </a:r>
          </a:p>
          <a:p>
            <a:pPr eaLnBrk="1" hangingPunct="1">
              <a:lnSpc>
                <a:spcPct val="120000"/>
              </a:lnSpc>
            </a:pPr>
            <a:endParaRPr lang="zh-CN" altLang="en-US" sz="1500" dirty="0">
              <a:latin typeface="微软雅黑" panose="020B0503020204020204" charset="-122"/>
              <a:ea typeface="微软雅黑" panose="020B0503020204020204" charset="-122"/>
            </a:endParaRPr>
          </a:p>
        </p:txBody>
      </p:sp>
      <p:sp>
        <p:nvSpPr>
          <p:cNvPr id="13" name="文本框 6"/>
          <p:cNvSpPr>
            <a:spLocks noChangeArrowheads="1"/>
          </p:cNvSpPr>
          <p:nvPr/>
        </p:nvSpPr>
        <p:spPr bwMode="auto">
          <a:xfrm>
            <a:off x="2874479" y="5289322"/>
            <a:ext cx="119761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000" dirty="0">
                <a:latin typeface="微软雅黑" panose="020B0503020204020204" charset="-122"/>
                <a:ea typeface="微软雅黑" panose="020B0503020204020204" charset="-122"/>
                <a:sym typeface="方正兰亭黑_GBK" panose="02000000000000000000" pitchFamily="2" charset="-122"/>
              </a:rPr>
              <a:t>添加标题</a:t>
            </a:r>
          </a:p>
        </p:txBody>
      </p:sp>
      <p:grpSp>
        <p:nvGrpSpPr>
          <p:cNvPr id="14" name="组合 13"/>
          <p:cNvGrpSpPr/>
          <p:nvPr/>
        </p:nvGrpSpPr>
        <p:grpSpPr bwMode="auto">
          <a:xfrm>
            <a:off x="1427735" y="3356886"/>
            <a:ext cx="1342161" cy="1346512"/>
            <a:chOff x="0" y="0"/>
            <a:chExt cx="1403797" cy="1403797"/>
          </a:xfrm>
        </p:grpSpPr>
        <p:sp>
          <p:nvSpPr>
            <p:cNvPr id="15" name="椭圆 14"/>
            <p:cNvSpPr>
              <a:spLocks noChangeArrowheads="1"/>
            </p:cNvSpPr>
            <p:nvPr/>
          </p:nvSpPr>
          <p:spPr bwMode="auto">
            <a:xfrm>
              <a:off x="0" y="0"/>
              <a:ext cx="1403797" cy="1403797"/>
            </a:xfrm>
            <a:prstGeom prst="ellipse">
              <a:avLst/>
            </a:prstGeom>
            <a:gradFill>
              <a:gsLst>
                <a:gs pos="0">
                  <a:srgbClr val="E30000"/>
                </a:gs>
                <a:gs pos="100000">
                  <a:srgbClr val="760303"/>
                </a:gs>
              </a:gsLst>
              <a:lin ang="13800000" scaled="0"/>
            </a:gra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latin typeface="微软雅黑" panose="020B0503020204020204" charset="-122"/>
                <a:ea typeface="微软雅黑" panose="020B0503020204020204" charset="-122"/>
                <a:sym typeface="方正兰亭黑_GBK" panose="02000000000000000000" pitchFamily="2" charset="-122"/>
              </a:endParaRPr>
            </a:p>
          </p:txBody>
        </p:sp>
        <p:grpSp>
          <p:nvGrpSpPr>
            <p:cNvPr id="16" name="组合 15"/>
            <p:cNvGrpSpPr/>
            <p:nvPr/>
          </p:nvGrpSpPr>
          <p:grpSpPr bwMode="auto">
            <a:xfrm>
              <a:off x="486136" y="362881"/>
              <a:ext cx="392888" cy="661931"/>
              <a:chOff x="0" y="0"/>
              <a:chExt cx="292099" cy="492124"/>
            </a:xfrm>
          </p:grpSpPr>
          <p:sp>
            <p:nvSpPr>
              <p:cNvPr id="17" name="Freeform 15"/>
              <p:cNvSpPr>
                <a:spLocks noEditPoints="1" noChangeArrowheads="1"/>
              </p:cNvSpPr>
              <p:nvPr/>
            </p:nvSpPr>
            <p:spPr bwMode="auto">
              <a:xfrm>
                <a:off x="0" y="0"/>
                <a:ext cx="292099" cy="492124"/>
              </a:xfrm>
              <a:custGeom>
                <a:avLst/>
                <a:gdLst>
                  <a:gd name="T0" fmla="*/ 0 w 166"/>
                  <a:gd name="T1" fmla="*/ 781246850 h 280"/>
                  <a:gd name="T2" fmla="*/ 463707163 w 166"/>
                  <a:gd name="T3" fmla="*/ 781246850 h 280"/>
                  <a:gd name="T4" fmla="*/ 463707163 w 166"/>
                  <a:gd name="T5" fmla="*/ 747764842 h 280"/>
                  <a:gd name="T6" fmla="*/ 463707163 w 166"/>
                  <a:gd name="T7" fmla="*/ 747764842 h 280"/>
                  <a:gd name="T8" fmla="*/ 458120329 w 166"/>
                  <a:gd name="T9" fmla="*/ 736604173 h 280"/>
                  <a:gd name="T10" fmla="*/ 446946663 w 166"/>
                  <a:gd name="T11" fmla="*/ 731023838 h 280"/>
                  <a:gd name="T12" fmla="*/ 16760500 w 166"/>
                  <a:gd name="T13" fmla="*/ 731023838 h 280"/>
                  <a:gd name="T14" fmla="*/ 16760500 w 166"/>
                  <a:gd name="T15" fmla="*/ 731023838 h 280"/>
                  <a:gd name="T16" fmla="*/ 5586833 w 166"/>
                  <a:gd name="T17" fmla="*/ 736604173 h 280"/>
                  <a:gd name="T18" fmla="*/ 0 w 166"/>
                  <a:gd name="T19" fmla="*/ 747764842 h 280"/>
                  <a:gd name="T20" fmla="*/ 0 w 166"/>
                  <a:gd name="T21" fmla="*/ 781246850 h 280"/>
                  <a:gd name="T22" fmla="*/ 0 w 166"/>
                  <a:gd name="T23" fmla="*/ 781246850 h 280"/>
                  <a:gd name="T24" fmla="*/ 0 w 166"/>
                  <a:gd name="T25" fmla="*/ 0 h 280"/>
                  <a:gd name="T26" fmla="*/ 463707163 w 166"/>
                  <a:gd name="T27" fmla="*/ 0 h 280"/>
                  <a:gd name="T28" fmla="*/ 463707163 w 166"/>
                  <a:gd name="T29" fmla="*/ 33482008 h 280"/>
                  <a:gd name="T30" fmla="*/ 463707163 w 166"/>
                  <a:gd name="T31" fmla="*/ 33482008 h 280"/>
                  <a:gd name="T32" fmla="*/ 458120329 w 166"/>
                  <a:gd name="T33" fmla="*/ 44642677 h 280"/>
                  <a:gd name="T34" fmla="*/ 446946663 w 166"/>
                  <a:gd name="T35" fmla="*/ 50223012 h 280"/>
                  <a:gd name="T36" fmla="*/ 16760500 w 166"/>
                  <a:gd name="T37" fmla="*/ 50223012 h 280"/>
                  <a:gd name="T38" fmla="*/ 16760500 w 166"/>
                  <a:gd name="T39" fmla="*/ 50223012 h 280"/>
                  <a:gd name="T40" fmla="*/ 5586833 w 166"/>
                  <a:gd name="T41" fmla="*/ 44642677 h 280"/>
                  <a:gd name="T42" fmla="*/ 0 w 166"/>
                  <a:gd name="T43" fmla="*/ 33482008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18" name="Freeform 16"/>
              <p:cNvSpPr>
                <a:spLocks noEditPoints="1" noChangeArrowheads="1"/>
              </p:cNvSpPr>
              <p:nvPr/>
            </p:nvSpPr>
            <p:spPr bwMode="auto">
              <a:xfrm>
                <a:off x="23812" y="46039"/>
                <a:ext cx="244476" cy="400050"/>
              </a:xfrm>
              <a:custGeom>
                <a:avLst/>
                <a:gdLst>
                  <a:gd name="T0" fmla="*/ 39373037 w 138"/>
                  <a:gd name="T1" fmla="*/ 139271793 h 228"/>
                  <a:gd name="T2" fmla="*/ 39373037 w 138"/>
                  <a:gd name="T3" fmla="*/ 161555280 h 228"/>
                  <a:gd name="T4" fmla="*/ 56247196 w 138"/>
                  <a:gd name="T5" fmla="*/ 194980510 h 228"/>
                  <a:gd name="T6" fmla="*/ 134993270 w 138"/>
                  <a:gd name="T7" fmla="*/ 267401842 h 228"/>
                  <a:gd name="T8" fmla="*/ 157492148 w 138"/>
                  <a:gd name="T9" fmla="*/ 289685329 h 228"/>
                  <a:gd name="T10" fmla="*/ 163116867 w 138"/>
                  <a:gd name="T11" fmla="*/ 317539688 h 228"/>
                  <a:gd name="T12" fmla="*/ 134993270 w 138"/>
                  <a:gd name="T13" fmla="*/ 367677533 h 228"/>
                  <a:gd name="T14" fmla="*/ 67496635 w 138"/>
                  <a:gd name="T15" fmla="*/ 423386250 h 228"/>
                  <a:gd name="T16" fmla="*/ 44997757 w 138"/>
                  <a:gd name="T17" fmla="*/ 451240609 h 228"/>
                  <a:gd name="T18" fmla="*/ 39373037 w 138"/>
                  <a:gd name="T19" fmla="*/ 490236711 h 228"/>
                  <a:gd name="T20" fmla="*/ 0 w 138"/>
                  <a:gd name="T21" fmla="*/ 635079375 h 228"/>
                  <a:gd name="T22" fmla="*/ 0 w 138"/>
                  <a:gd name="T23" fmla="*/ 479094967 h 228"/>
                  <a:gd name="T24" fmla="*/ 5624720 w 138"/>
                  <a:gd name="T25" fmla="*/ 428957122 h 228"/>
                  <a:gd name="T26" fmla="*/ 39373037 w 138"/>
                  <a:gd name="T27" fmla="*/ 395531891 h 228"/>
                  <a:gd name="T28" fmla="*/ 101244952 w 138"/>
                  <a:gd name="T29" fmla="*/ 339823174 h 228"/>
                  <a:gd name="T30" fmla="*/ 118119111 w 138"/>
                  <a:gd name="T31" fmla="*/ 317539688 h 228"/>
                  <a:gd name="T32" fmla="*/ 101244952 w 138"/>
                  <a:gd name="T33" fmla="*/ 295256201 h 228"/>
                  <a:gd name="T34" fmla="*/ 39373037 w 138"/>
                  <a:gd name="T35" fmla="*/ 239547484 h 228"/>
                  <a:gd name="T36" fmla="*/ 5624720 w 138"/>
                  <a:gd name="T37" fmla="*/ 200551382 h 228"/>
                  <a:gd name="T38" fmla="*/ 0 w 138"/>
                  <a:gd name="T39" fmla="*/ 155984408 h 228"/>
                  <a:gd name="T40" fmla="*/ 39373037 w 138"/>
                  <a:gd name="T41" fmla="*/ 0 h 228"/>
                  <a:gd name="T42" fmla="*/ 348732613 w 138"/>
                  <a:gd name="T43" fmla="*/ 635079375 h 228"/>
                  <a:gd name="T44" fmla="*/ 348732613 w 138"/>
                  <a:gd name="T45" fmla="*/ 490236711 h 228"/>
                  <a:gd name="T46" fmla="*/ 343107893 w 138"/>
                  <a:gd name="T47" fmla="*/ 451240609 h 228"/>
                  <a:gd name="T48" fmla="*/ 320609015 w 138"/>
                  <a:gd name="T49" fmla="*/ 423386250 h 228"/>
                  <a:gd name="T50" fmla="*/ 253112380 w 138"/>
                  <a:gd name="T51" fmla="*/ 367677533 h 228"/>
                  <a:gd name="T52" fmla="*/ 224988783 w 138"/>
                  <a:gd name="T53" fmla="*/ 317539688 h 228"/>
                  <a:gd name="T54" fmla="*/ 230613502 w 138"/>
                  <a:gd name="T55" fmla="*/ 289685329 h 228"/>
                  <a:gd name="T56" fmla="*/ 320609015 w 138"/>
                  <a:gd name="T57" fmla="*/ 211693125 h 228"/>
                  <a:gd name="T58" fmla="*/ 331858454 w 138"/>
                  <a:gd name="T59" fmla="*/ 194980510 h 228"/>
                  <a:gd name="T60" fmla="*/ 348732613 w 138"/>
                  <a:gd name="T61" fmla="*/ 161555280 h 228"/>
                  <a:gd name="T62" fmla="*/ 348732613 w 138"/>
                  <a:gd name="T63" fmla="*/ 0 h 228"/>
                  <a:gd name="T64" fmla="*/ 388105650 w 138"/>
                  <a:gd name="T65" fmla="*/ 155984408 h 228"/>
                  <a:gd name="T66" fmla="*/ 388105650 w 138"/>
                  <a:gd name="T67" fmla="*/ 183838766 h 228"/>
                  <a:gd name="T68" fmla="*/ 371231491 w 138"/>
                  <a:gd name="T69" fmla="*/ 222834868 h 228"/>
                  <a:gd name="T70" fmla="*/ 286860698 w 138"/>
                  <a:gd name="T71" fmla="*/ 295256201 h 228"/>
                  <a:gd name="T72" fmla="*/ 275611259 w 138"/>
                  <a:gd name="T73" fmla="*/ 306397944 h 228"/>
                  <a:gd name="T74" fmla="*/ 275611259 w 138"/>
                  <a:gd name="T75" fmla="*/ 328681431 h 228"/>
                  <a:gd name="T76" fmla="*/ 348732613 w 138"/>
                  <a:gd name="T77" fmla="*/ 395531891 h 228"/>
                  <a:gd name="T78" fmla="*/ 371231491 w 138"/>
                  <a:gd name="T79" fmla="*/ 412244507 h 228"/>
                  <a:gd name="T80" fmla="*/ 388105650 w 138"/>
                  <a:gd name="T81" fmla="*/ 451240609 h 228"/>
                  <a:gd name="T82" fmla="*/ 388105650 w 138"/>
                  <a:gd name="T83" fmla="*/ 635079375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19" name="Freeform 17"/>
              <p:cNvSpPr>
                <a:spLocks noChangeArrowheads="1"/>
              </p:cNvSpPr>
              <p:nvPr/>
            </p:nvSpPr>
            <p:spPr bwMode="auto">
              <a:xfrm>
                <a:off x="63499" y="166689"/>
                <a:ext cx="165100" cy="279400"/>
              </a:xfrm>
              <a:custGeom>
                <a:avLst/>
                <a:gdLst>
                  <a:gd name="T0" fmla="*/ 0 w 94"/>
                  <a:gd name="T1" fmla="*/ 443547500 h 160"/>
                  <a:gd name="T2" fmla="*/ 133836383 w 94"/>
                  <a:gd name="T3" fmla="*/ 443547500 h 160"/>
                  <a:gd name="T4" fmla="*/ 262096250 w 94"/>
                  <a:gd name="T5" fmla="*/ 443547500 h 160"/>
                  <a:gd name="T6" fmla="*/ 262096250 w 94"/>
                  <a:gd name="T7" fmla="*/ 371471031 h 160"/>
                  <a:gd name="T8" fmla="*/ 161718963 w 94"/>
                  <a:gd name="T9" fmla="*/ 271672844 h 160"/>
                  <a:gd name="T10" fmla="*/ 161718963 w 94"/>
                  <a:gd name="T11" fmla="*/ 271672844 h 160"/>
                  <a:gd name="T12" fmla="*/ 150565931 w 94"/>
                  <a:gd name="T13" fmla="*/ 260584156 h 160"/>
                  <a:gd name="T14" fmla="*/ 144989415 w 94"/>
                  <a:gd name="T15" fmla="*/ 249495469 h 160"/>
                  <a:gd name="T16" fmla="*/ 144989415 w 94"/>
                  <a:gd name="T17" fmla="*/ 216229406 h 160"/>
                  <a:gd name="T18" fmla="*/ 144989415 w 94"/>
                  <a:gd name="T19" fmla="*/ 121975563 h 160"/>
                  <a:gd name="T20" fmla="*/ 144989415 w 94"/>
                  <a:gd name="T21" fmla="*/ 121975563 h 160"/>
                  <a:gd name="T22" fmla="*/ 144989415 w 94"/>
                  <a:gd name="T23" fmla="*/ 105342531 h 160"/>
                  <a:gd name="T24" fmla="*/ 150565931 w 94"/>
                  <a:gd name="T25" fmla="*/ 88709500 h 160"/>
                  <a:gd name="T26" fmla="*/ 172871995 w 94"/>
                  <a:gd name="T27" fmla="*/ 60987781 h 160"/>
                  <a:gd name="T28" fmla="*/ 211907606 w 94"/>
                  <a:gd name="T29" fmla="*/ 27721719 h 160"/>
                  <a:gd name="T30" fmla="*/ 211907606 w 94"/>
                  <a:gd name="T31" fmla="*/ 27721719 h 160"/>
                  <a:gd name="T32" fmla="*/ 228637154 w 94"/>
                  <a:gd name="T33" fmla="*/ 16633031 h 160"/>
                  <a:gd name="T34" fmla="*/ 245366702 w 94"/>
                  <a:gd name="T35" fmla="*/ 0 h 160"/>
                  <a:gd name="T36" fmla="*/ 133836383 w 94"/>
                  <a:gd name="T37" fmla="*/ 0 h 160"/>
                  <a:gd name="T38" fmla="*/ 16729548 w 94"/>
                  <a:gd name="T39" fmla="*/ 0 h 160"/>
                  <a:gd name="T40" fmla="*/ 16729548 w 94"/>
                  <a:gd name="T41" fmla="*/ 0 h 160"/>
                  <a:gd name="T42" fmla="*/ 33459096 w 94"/>
                  <a:gd name="T43" fmla="*/ 16633031 h 160"/>
                  <a:gd name="T44" fmla="*/ 50188644 w 94"/>
                  <a:gd name="T45" fmla="*/ 27721719 h 160"/>
                  <a:gd name="T46" fmla="*/ 89224255 w 94"/>
                  <a:gd name="T47" fmla="*/ 60987781 h 160"/>
                  <a:gd name="T48" fmla="*/ 89224255 w 94"/>
                  <a:gd name="T49" fmla="*/ 60987781 h 160"/>
                  <a:gd name="T50" fmla="*/ 105953803 w 94"/>
                  <a:gd name="T51" fmla="*/ 88709500 h 160"/>
                  <a:gd name="T52" fmla="*/ 117106835 w 94"/>
                  <a:gd name="T53" fmla="*/ 105342531 h 160"/>
                  <a:gd name="T54" fmla="*/ 117106835 w 94"/>
                  <a:gd name="T55" fmla="*/ 121975563 h 160"/>
                  <a:gd name="T56" fmla="*/ 117106835 w 94"/>
                  <a:gd name="T57" fmla="*/ 216229406 h 160"/>
                  <a:gd name="T58" fmla="*/ 117106835 w 94"/>
                  <a:gd name="T59" fmla="*/ 216229406 h 160"/>
                  <a:gd name="T60" fmla="*/ 117106835 w 94"/>
                  <a:gd name="T61" fmla="*/ 249495469 h 160"/>
                  <a:gd name="T62" fmla="*/ 111530319 w 94"/>
                  <a:gd name="T63" fmla="*/ 260584156 h 160"/>
                  <a:gd name="T64" fmla="*/ 105953803 w 94"/>
                  <a:gd name="T65" fmla="*/ 271672844 h 160"/>
                  <a:gd name="T66" fmla="*/ 0 w 94"/>
                  <a:gd name="T67" fmla="*/ 371471031 h 160"/>
                  <a:gd name="T68" fmla="*/ 0 w 94"/>
                  <a:gd name="T69" fmla="*/ 4435475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grpSp>
      </p:grpSp>
      <p:sp>
        <p:nvSpPr>
          <p:cNvPr id="20" name="文本框 13"/>
          <p:cNvSpPr>
            <a:spLocks noChangeArrowheads="1"/>
          </p:cNvSpPr>
          <p:nvPr/>
        </p:nvSpPr>
        <p:spPr bwMode="auto">
          <a:xfrm>
            <a:off x="6438255" y="4346129"/>
            <a:ext cx="2860214"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500" dirty="0">
                <a:latin typeface="微软雅黑" panose="020B0503020204020204" charset="-122"/>
                <a:ea typeface="微软雅黑" panose="020B0503020204020204" charset="-122"/>
                <a:sym typeface="方正兰亭黑_GBK" panose="02000000000000000000" pitchFamily="2" charset="-122"/>
              </a:rPr>
              <a:t>单击此处添加文字阐述，添加简短问题说明文字，具体说明文字在此处添加此处。</a:t>
            </a:r>
          </a:p>
        </p:txBody>
      </p:sp>
      <p:sp>
        <p:nvSpPr>
          <p:cNvPr id="21" name="文本框 14"/>
          <p:cNvSpPr>
            <a:spLocks noChangeArrowheads="1"/>
          </p:cNvSpPr>
          <p:nvPr/>
        </p:nvSpPr>
        <p:spPr bwMode="auto">
          <a:xfrm>
            <a:off x="7992757" y="5289322"/>
            <a:ext cx="119761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000" dirty="0">
                <a:latin typeface="微软雅黑" panose="020B0503020204020204" charset="-122"/>
                <a:ea typeface="微软雅黑" panose="020B0503020204020204" charset="-122"/>
                <a:sym typeface="方正兰亭黑_GBK" panose="02000000000000000000" pitchFamily="2" charset="-122"/>
              </a:rPr>
              <a:t>添加标题</a:t>
            </a:r>
          </a:p>
        </p:txBody>
      </p:sp>
      <p:sp>
        <p:nvSpPr>
          <p:cNvPr id="22" name="文本框 16"/>
          <p:cNvSpPr>
            <a:spLocks noChangeArrowheads="1"/>
          </p:cNvSpPr>
          <p:nvPr/>
        </p:nvSpPr>
        <p:spPr bwMode="auto">
          <a:xfrm>
            <a:off x="2887156" y="882989"/>
            <a:ext cx="119761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000" dirty="0">
                <a:latin typeface="微软雅黑" panose="020B0503020204020204" charset="-122"/>
                <a:ea typeface="微软雅黑" panose="020B0503020204020204" charset="-122"/>
                <a:sym typeface="方正兰亭黑_GBK" panose="02000000000000000000" pitchFamily="2" charset="-122"/>
              </a:rPr>
              <a:t>添加标题</a:t>
            </a:r>
          </a:p>
        </p:txBody>
      </p:sp>
      <p:sp>
        <p:nvSpPr>
          <p:cNvPr id="23" name="文本框 17"/>
          <p:cNvSpPr>
            <a:spLocks noChangeArrowheads="1"/>
          </p:cNvSpPr>
          <p:nvPr/>
        </p:nvSpPr>
        <p:spPr bwMode="auto">
          <a:xfrm>
            <a:off x="6438255" y="1359350"/>
            <a:ext cx="2860214" cy="1163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sz="1500" dirty="0">
              <a:latin typeface="微软雅黑" panose="020B0503020204020204" charset="-122"/>
              <a:ea typeface="微软雅黑" panose="020B0503020204020204" charset="-122"/>
              <a:sym typeface="方正兰亭黑_GBK" panose="02000000000000000000" pitchFamily="2" charset="-122"/>
            </a:endParaRPr>
          </a:p>
        </p:txBody>
      </p:sp>
      <p:sp>
        <p:nvSpPr>
          <p:cNvPr id="24" name="文本框 18"/>
          <p:cNvSpPr>
            <a:spLocks noChangeArrowheads="1"/>
          </p:cNvSpPr>
          <p:nvPr/>
        </p:nvSpPr>
        <p:spPr bwMode="auto">
          <a:xfrm>
            <a:off x="8005434" y="882989"/>
            <a:ext cx="1197610" cy="416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19" tIns="45659" rIns="91319" bIns="4565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l" eaLnBrk="1" hangingPunct="1"/>
            <a:r>
              <a:rPr lang="zh-CN" altLang="en-US" sz="2000" dirty="0">
                <a:latin typeface="微软雅黑" panose="020B0503020204020204" charset="-122"/>
                <a:ea typeface="微软雅黑" panose="020B0503020204020204" charset="-122"/>
                <a:sym typeface="方正兰亭黑_GBK" panose="02000000000000000000" pitchFamily="2" charset="-122"/>
              </a:rPr>
              <a:t>添加标题</a:t>
            </a:r>
          </a:p>
        </p:txBody>
      </p:sp>
      <p:grpSp>
        <p:nvGrpSpPr>
          <p:cNvPr id="25" name="组合 24"/>
          <p:cNvGrpSpPr/>
          <p:nvPr/>
        </p:nvGrpSpPr>
        <p:grpSpPr bwMode="auto">
          <a:xfrm>
            <a:off x="9412561" y="3356886"/>
            <a:ext cx="1343746" cy="1346512"/>
            <a:chOff x="0" y="0"/>
            <a:chExt cx="1403797" cy="1403797"/>
          </a:xfrm>
        </p:grpSpPr>
        <p:sp>
          <p:nvSpPr>
            <p:cNvPr id="26" name="椭圆 25"/>
            <p:cNvSpPr>
              <a:spLocks noChangeArrowheads="1"/>
            </p:cNvSpPr>
            <p:nvPr/>
          </p:nvSpPr>
          <p:spPr bwMode="auto">
            <a:xfrm>
              <a:off x="0" y="0"/>
              <a:ext cx="1403797" cy="1403797"/>
            </a:xfrm>
            <a:prstGeom prst="ellipse">
              <a:avLst/>
            </a:prstGeom>
            <a:gradFill>
              <a:gsLst>
                <a:gs pos="0">
                  <a:srgbClr val="E30000"/>
                </a:gs>
                <a:gs pos="100000">
                  <a:srgbClr val="760303"/>
                </a:gs>
              </a:gsLst>
              <a:lin ang="13800000" scaled="0"/>
            </a:gra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latin typeface="微软雅黑" panose="020B0503020204020204" charset="-122"/>
                <a:ea typeface="微软雅黑" panose="020B0503020204020204" charset="-122"/>
                <a:sym typeface="方正兰亭黑_GBK" panose="02000000000000000000" pitchFamily="2" charset="-122"/>
              </a:endParaRPr>
            </a:p>
          </p:txBody>
        </p:sp>
        <p:sp>
          <p:nvSpPr>
            <p:cNvPr id="27" name="Freeform 12"/>
            <p:cNvSpPr>
              <a:spLocks noEditPoints="1" noChangeArrowheads="1"/>
            </p:cNvSpPr>
            <p:nvPr/>
          </p:nvSpPr>
          <p:spPr bwMode="auto">
            <a:xfrm>
              <a:off x="479640" y="362881"/>
              <a:ext cx="471466" cy="666418"/>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1060602056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16669242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grpSp>
      <p:grpSp>
        <p:nvGrpSpPr>
          <p:cNvPr id="28" name="组合 27"/>
          <p:cNvGrpSpPr/>
          <p:nvPr/>
        </p:nvGrpSpPr>
        <p:grpSpPr bwMode="auto">
          <a:xfrm>
            <a:off x="1427735" y="1854764"/>
            <a:ext cx="1342161" cy="1344925"/>
            <a:chOff x="0" y="0"/>
            <a:chExt cx="1403797" cy="1403797"/>
          </a:xfrm>
        </p:grpSpPr>
        <p:sp>
          <p:nvSpPr>
            <p:cNvPr id="29" name="椭圆 28"/>
            <p:cNvSpPr>
              <a:spLocks noChangeArrowheads="1"/>
            </p:cNvSpPr>
            <p:nvPr/>
          </p:nvSpPr>
          <p:spPr bwMode="auto">
            <a:xfrm>
              <a:off x="0" y="0"/>
              <a:ext cx="1403797" cy="1403797"/>
            </a:xfrm>
            <a:prstGeom prst="ellipse">
              <a:avLst/>
            </a:prstGeom>
            <a:gradFill>
              <a:gsLst>
                <a:gs pos="0">
                  <a:srgbClr val="E30000"/>
                </a:gs>
                <a:gs pos="100000">
                  <a:srgbClr val="760303"/>
                </a:gs>
              </a:gsLst>
              <a:lin ang="13800000" scaled="0"/>
            </a:gra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latin typeface="微软雅黑" panose="020B0503020204020204" charset="-122"/>
                <a:ea typeface="微软雅黑" panose="020B0503020204020204" charset="-122"/>
                <a:sym typeface="方正兰亭黑_GBK" panose="02000000000000000000" pitchFamily="2" charset="-122"/>
              </a:endParaRPr>
            </a:p>
          </p:txBody>
        </p:sp>
        <p:grpSp>
          <p:nvGrpSpPr>
            <p:cNvPr id="30" name="组合 29"/>
            <p:cNvGrpSpPr/>
            <p:nvPr/>
          </p:nvGrpSpPr>
          <p:grpSpPr bwMode="auto">
            <a:xfrm>
              <a:off x="282958" y="324214"/>
              <a:ext cx="799244" cy="731504"/>
              <a:chOff x="0" y="0"/>
              <a:chExt cx="550987" cy="504288"/>
            </a:xfrm>
          </p:grpSpPr>
          <p:sp>
            <p:nvSpPr>
              <p:cNvPr id="31" name="Freeform 26"/>
              <p:cNvSpPr>
                <a:spLocks noEditPoints="1" noChangeArrowheads="1"/>
              </p:cNvSpPr>
              <p:nvPr/>
            </p:nvSpPr>
            <p:spPr bwMode="auto">
              <a:xfrm>
                <a:off x="0" y="0"/>
                <a:ext cx="357759" cy="359114"/>
              </a:xfrm>
              <a:custGeom>
                <a:avLst/>
                <a:gdLst>
                  <a:gd name="T0" fmla="*/ 350879 w 52"/>
                  <a:gd name="T1" fmla="*/ 186463 h 52"/>
                  <a:gd name="T2" fmla="*/ 316479 w 52"/>
                  <a:gd name="T3" fmla="*/ 158839 h 52"/>
                  <a:gd name="T4" fmla="*/ 357759 w 52"/>
                  <a:gd name="T5" fmla="*/ 138121 h 52"/>
                  <a:gd name="T6" fmla="*/ 337119 w 52"/>
                  <a:gd name="T7" fmla="*/ 89779 h 52"/>
                  <a:gd name="T8" fmla="*/ 323359 w 52"/>
                  <a:gd name="T9" fmla="*/ 82872 h 52"/>
                  <a:gd name="T10" fmla="*/ 275199 w 52"/>
                  <a:gd name="T11" fmla="*/ 89779 h 52"/>
                  <a:gd name="T12" fmla="*/ 295839 w 52"/>
                  <a:gd name="T13" fmla="*/ 48342 h 52"/>
                  <a:gd name="T14" fmla="*/ 254559 w 52"/>
                  <a:gd name="T15" fmla="*/ 13812 h 52"/>
                  <a:gd name="T16" fmla="*/ 220159 w 52"/>
                  <a:gd name="T17" fmla="*/ 48342 h 52"/>
                  <a:gd name="T18" fmla="*/ 199519 w 52"/>
                  <a:gd name="T19" fmla="*/ 6906 h 52"/>
                  <a:gd name="T20" fmla="*/ 185759 w 52"/>
                  <a:gd name="T21" fmla="*/ 0 h 52"/>
                  <a:gd name="T22" fmla="*/ 130720 w 52"/>
                  <a:gd name="T23" fmla="*/ 13812 h 52"/>
                  <a:gd name="T24" fmla="*/ 123840 w 52"/>
                  <a:gd name="T25" fmla="*/ 62154 h 52"/>
                  <a:gd name="T26" fmla="*/ 82560 w 52"/>
                  <a:gd name="T27" fmla="*/ 27624 h 52"/>
                  <a:gd name="T28" fmla="*/ 41280 w 52"/>
                  <a:gd name="T29" fmla="*/ 69060 h 52"/>
                  <a:gd name="T30" fmla="*/ 68800 w 52"/>
                  <a:gd name="T31" fmla="*/ 103591 h 52"/>
                  <a:gd name="T32" fmla="*/ 20640 w 52"/>
                  <a:gd name="T33" fmla="*/ 110497 h 52"/>
                  <a:gd name="T34" fmla="*/ 13760 w 52"/>
                  <a:gd name="T35" fmla="*/ 117403 h 52"/>
                  <a:gd name="T36" fmla="*/ 0 w 52"/>
                  <a:gd name="T37" fmla="*/ 172651 h 52"/>
                  <a:gd name="T38" fmla="*/ 48160 w 52"/>
                  <a:gd name="T39" fmla="*/ 186463 h 52"/>
                  <a:gd name="T40" fmla="*/ 13760 w 52"/>
                  <a:gd name="T41" fmla="*/ 214087 h 52"/>
                  <a:gd name="T42" fmla="*/ 27520 w 52"/>
                  <a:gd name="T43" fmla="*/ 269336 h 52"/>
                  <a:gd name="T44" fmla="*/ 41280 w 52"/>
                  <a:gd name="T45" fmla="*/ 276242 h 52"/>
                  <a:gd name="T46" fmla="*/ 82560 w 52"/>
                  <a:gd name="T47" fmla="*/ 276242 h 52"/>
                  <a:gd name="T48" fmla="*/ 68800 w 52"/>
                  <a:gd name="T49" fmla="*/ 324584 h 52"/>
                  <a:gd name="T50" fmla="*/ 116960 w 52"/>
                  <a:gd name="T51" fmla="*/ 345302 h 52"/>
                  <a:gd name="T52" fmla="*/ 144480 w 52"/>
                  <a:gd name="T53" fmla="*/ 310772 h 52"/>
                  <a:gd name="T54" fmla="*/ 158240 w 52"/>
                  <a:gd name="T55" fmla="*/ 352208 h 52"/>
                  <a:gd name="T56" fmla="*/ 165120 w 52"/>
                  <a:gd name="T57" fmla="*/ 359114 h 52"/>
                  <a:gd name="T58" fmla="*/ 220159 w 52"/>
                  <a:gd name="T59" fmla="*/ 359114 h 52"/>
                  <a:gd name="T60" fmla="*/ 227039 w 52"/>
                  <a:gd name="T61" fmla="*/ 345302 h 52"/>
                  <a:gd name="T62" fmla="*/ 240799 w 52"/>
                  <a:gd name="T63" fmla="*/ 303866 h 52"/>
                  <a:gd name="T64" fmla="*/ 275199 w 52"/>
                  <a:gd name="T65" fmla="*/ 331490 h 52"/>
                  <a:gd name="T66" fmla="*/ 316479 w 52"/>
                  <a:gd name="T67" fmla="*/ 296960 h 52"/>
                  <a:gd name="T68" fmla="*/ 316479 w 52"/>
                  <a:gd name="T69" fmla="*/ 283148 h 52"/>
                  <a:gd name="T70" fmla="*/ 295839 w 52"/>
                  <a:gd name="T71" fmla="*/ 241711 h 52"/>
                  <a:gd name="T72" fmla="*/ 343999 w 52"/>
                  <a:gd name="T73" fmla="*/ 248617 h 52"/>
                  <a:gd name="T74" fmla="*/ 357759 w 52"/>
                  <a:gd name="T75" fmla="*/ 200275 h 52"/>
                  <a:gd name="T76" fmla="*/ 227039 w 52"/>
                  <a:gd name="T77" fmla="*/ 193369 h 52"/>
                  <a:gd name="T78" fmla="*/ 130720 w 52"/>
                  <a:gd name="T79" fmla="*/ 172651 h 52"/>
                  <a:gd name="T80" fmla="*/ 227039 w 52"/>
                  <a:gd name="T81" fmla="*/ 193369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sp>
            <p:nvSpPr>
              <p:cNvPr id="32" name="Freeform 27"/>
              <p:cNvSpPr>
                <a:spLocks noEditPoints="1" noChangeArrowheads="1"/>
              </p:cNvSpPr>
              <p:nvPr/>
            </p:nvSpPr>
            <p:spPr bwMode="auto">
              <a:xfrm>
                <a:off x="296538" y="248324"/>
                <a:ext cx="254449" cy="255964"/>
              </a:xfrm>
              <a:custGeom>
                <a:avLst/>
                <a:gdLst>
                  <a:gd name="T0" fmla="*/ 226941 w 37"/>
                  <a:gd name="T1" fmla="*/ 200620 h 37"/>
                  <a:gd name="T2" fmla="*/ 213187 w 37"/>
                  <a:gd name="T3" fmla="*/ 166031 h 37"/>
                  <a:gd name="T4" fmla="*/ 247572 w 37"/>
                  <a:gd name="T5" fmla="*/ 172949 h 37"/>
                  <a:gd name="T6" fmla="*/ 254449 w 37"/>
                  <a:gd name="T7" fmla="*/ 138359 h 37"/>
                  <a:gd name="T8" fmla="*/ 247572 w 37"/>
                  <a:gd name="T9" fmla="*/ 124523 h 37"/>
                  <a:gd name="T10" fmla="*/ 220064 w 37"/>
                  <a:gd name="T11" fmla="*/ 110687 h 37"/>
                  <a:gd name="T12" fmla="*/ 254449 w 37"/>
                  <a:gd name="T13" fmla="*/ 96851 h 37"/>
                  <a:gd name="T14" fmla="*/ 240695 w 37"/>
                  <a:gd name="T15" fmla="*/ 62262 h 37"/>
                  <a:gd name="T16" fmla="*/ 206310 w 37"/>
                  <a:gd name="T17" fmla="*/ 69179 h 37"/>
                  <a:gd name="T18" fmla="*/ 213187 w 37"/>
                  <a:gd name="T19" fmla="*/ 34590 h 37"/>
                  <a:gd name="T20" fmla="*/ 206310 w 37"/>
                  <a:gd name="T21" fmla="*/ 27672 h 37"/>
                  <a:gd name="T22" fmla="*/ 165048 w 37"/>
                  <a:gd name="T23" fmla="*/ 13836 h 37"/>
                  <a:gd name="T24" fmla="*/ 144417 w 37"/>
                  <a:gd name="T25" fmla="*/ 34590 h 37"/>
                  <a:gd name="T26" fmla="*/ 130663 w 37"/>
                  <a:gd name="T27" fmla="*/ 0 h 37"/>
                  <a:gd name="T28" fmla="*/ 96278 w 37"/>
                  <a:gd name="T29" fmla="*/ 6918 h 37"/>
                  <a:gd name="T30" fmla="*/ 96278 w 37"/>
                  <a:gd name="T31" fmla="*/ 34590 h 37"/>
                  <a:gd name="T32" fmla="*/ 68770 w 37"/>
                  <a:gd name="T33" fmla="*/ 20754 h 37"/>
                  <a:gd name="T34" fmla="*/ 55016 w 37"/>
                  <a:gd name="T35" fmla="*/ 20754 h 37"/>
                  <a:gd name="T36" fmla="*/ 27508 w 37"/>
                  <a:gd name="T37" fmla="*/ 48426 h 37"/>
                  <a:gd name="T38" fmla="*/ 48139 w 37"/>
                  <a:gd name="T39" fmla="*/ 76097 h 37"/>
                  <a:gd name="T40" fmla="*/ 20631 w 37"/>
                  <a:gd name="T41" fmla="*/ 76097 h 37"/>
                  <a:gd name="T42" fmla="*/ 0 w 37"/>
                  <a:gd name="T43" fmla="*/ 117605 h 37"/>
                  <a:gd name="T44" fmla="*/ 6877 w 37"/>
                  <a:gd name="T45" fmla="*/ 124523 h 37"/>
                  <a:gd name="T46" fmla="*/ 34385 w 37"/>
                  <a:gd name="T47" fmla="*/ 138359 h 37"/>
                  <a:gd name="T48" fmla="*/ 6877 w 37"/>
                  <a:gd name="T49" fmla="*/ 159113 h 37"/>
                  <a:gd name="T50" fmla="*/ 27508 w 37"/>
                  <a:gd name="T51" fmla="*/ 193702 h 37"/>
                  <a:gd name="T52" fmla="*/ 55016 w 37"/>
                  <a:gd name="T53" fmla="*/ 186785 h 37"/>
                  <a:gd name="T54" fmla="*/ 48139 w 37"/>
                  <a:gd name="T55" fmla="*/ 214456 h 37"/>
                  <a:gd name="T56" fmla="*/ 48139 w 37"/>
                  <a:gd name="T57" fmla="*/ 228292 h 37"/>
                  <a:gd name="T58" fmla="*/ 82524 w 37"/>
                  <a:gd name="T59" fmla="*/ 242128 h 37"/>
                  <a:gd name="T60" fmla="*/ 89401 w 37"/>
                  <a:gd name="T61" fmla="*/ 242128 h 37"/>
                  <a:gd name="T62" fmla="*/ 116909 w 37"/>
                  <a:gd name="T63" fmla="*/ 221374 h 37"/>
                  <a:gd name="T64" fmla="*/ 116909 w 37"/>
                  <a:gd name="T65" fmla="*/ 255964 h 37"/>
                  <a:gd name="T66" fmla="*/ 158171 w 37"/>
                  <a:gd name="T67" fmla="*/ 249046 h 37"/>
                  <a:gd name="T68" fmla="*/ 165048 w 37"/>
                  <a:gd name="T69" fmla="*/ 242128 h 37"/>
                  <a:gd name="T70" fmla="*/ 171925 w 37"/>
                  <a:gd name="T71" fmla="*/ 214456 h 37"/>
                  <a:gd name="T72" fmla="*/ 192556 w 37"/>
                  <a:gd name="T73" fmla="*/ 235210 h 37"/>
                  <a:gd name="T74" fmla="*/ 226941 w 37"/>
                  <a:gd name="T75" fmla="*/ 207538 h 37"/>
                  <a:gd name="T76" fmla="*/ 151294 w 37"/>
                  <a:gd name="T77" fmla="*/ 152195 h 37"/>
                  <a:gd name="T78" fmla="*/ 103155 w 37"/>
                  <a:gd name="T79" fmla="*/ 103769 h 37"/>
                  <a:gd name="T80" fmla="*/ 151294 w 37"/>
                  <a:gd name="T81" fmla="*/ 152195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grpSp>
      </p:grpSp>
      <p:grpSp>
        <p:nvGrpSpPr>
          <p:cNvPr id="33" name="组合 32"/>
          <p:cNvGrpSpPr/>
          <p:nvPr/>
        </p:nvGrpSpPr>
        <p:grpSpPr bwMode="auto">
          <a:xfrm>
            <a:off x="9412561" y="1854764"/>
            <a:ext cx="1343746" cy="1344925"/>
            <a:chOff x="0" y="0"/>
            <a:chExt cx="1403797" cy="1403797"/>
          </a:xfrm>
        </p:grpSpPr>
        <p:sp>
          <p:nvSpPr>
            <p:cNvPr id="34" name="椭圆 33"/>
            <p:cNvSpPr>
              <a:spLocks noChangeArrowheads="1"/>
            </p:cNvSpPr>
            <p:nvPr/>
          </p:nvSpPr>
          <p:spPr bwMode="auto">
            <a:xfrm>
              <a:off x="0" y="0"/>
              <a:ext cx="1403797" cy="1403797"/>
            </a:xfrm>
            <a:prstGeom prst="ellipse">
              <a:avLst/>
            </a:prstGeom>
            <a:gradFill>
              <a:gsLst>
                <a:gs pos="0">
                  <a:srgbClr val="E30000"/>
                </a:gs>
                <a:gs pos="100000">
                  <a:srgbClr val="760303"/>
                </a:gs>
              </a:gsLst>
              <a:lin ang="13800000" scaled="0"/>
            </a:gradFill>
            <a:ln>
              <a:noFill/>
            </a:ln>
            <a:extLst>
              <a:ext uri="{91240B29-F687-4F45-9708-019B960494DF}">
                <a14:hiddenLine xmlns:a14="http://schemas.microsoft.com/office/drawing/2010/main" w="12700">
                  <a:solidFill>
                    <a:srgbClr val="42719B"/>
                  </a:solidFill>
                  <a:bevel/>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300">
                <a:latin typeface="微软雅黑" panose="020B0503020204020204" charset="-122"/>
                <a:ea typeface="微软雅黑" panose="020B0503020204020204" charset="-122"/>
                <a:sym typeface="方正兰亭黑_GBK" panose="02000000000000000000" pitchFamily="2" charset="-122"/>
              </a:endParaRPr>
            </a:p>
          </p:txBody>
        </p:sp>
        <p:sp>
          <p:nvSpPr>
            <p:cNvPr id="35" name="Freeform 41"/>
            <p:cNvSpPr>
              <a:spLocks noEditPoints="1" noChangeArrowheads="1"/>
            </p:cNvSpPr>
            <p:nvPr/>
          </p:nvSpPr>
          <p:spPr bwMode="auto">
            <a:xfrm>
              <a:off x="363893" y="385180"/>
              <a:ext cx="661930" cy="531751"/>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F2F2F2"/>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en-US">
                <a:latin typeface="微软雅黑" panose="020B0503020204020204" charset="-122"/>
                <a:ea typeface="微软雅黑" panose="020B0503020204020204" charset="-122"/>
              </a:endParaRPr>
            </a:p>
          </p:txBody>
        </p:sp>
      </p:grpSp>
      <p:sp>
        <p:nvSpPr>
          <p:cNvPr id="36" name="文本框 36"/>
          <p:cNvSpPr>
            <a:spLocks noChangeArrowheads="1"/>
          </p:cNvSpPr>
          <p:nvPr/>
        </p:nvSpPr>
        <p:spPr bwMode="auto">
          <a:xfrm>
            <a:off x="2874479" y="4366770"/>
            <a:ext cx="2871307"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endParaRPr lang="zh-CN" altLang="en-US" dirty="0">
              <a:latin typeface="微软雅黑" panose="020B0503020204020204" charset="-122"/>
              <a:ea typeface="微软雅黑" panose="020B0503020204020204" charset="-122"/>
            </a:endParaRPr>
          </a:p>
        </p:txBody>
      </p:sp>
      <p:sp>
        <p:nvSpPr>
          <p:cNvPr id="37" name="文本框 37"/>
          <p:cNvSpPr>
            <a:spLocks noChangeArrowheads="1"/>
          </p:cNvSpPr>
          <p:nvPr/>
        </p:nvSpPr>
        <p:spPr bwMode="auto">
          <a:xfrm>
            <a:off x="6431918" y="4350891"/>
            <a:ext cx="2860214" cy="705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500" dirty="0">
                <a:latin typeface="微软雅黑" panose="020B0503020204020204" charset="-122"/>
                <a:ea typeface="微软雅黑" panose="020B0503020204020204" charset="-122"/>
                <a:sym typeface="方正兰亭黑_GBK" panose="02000000000000000000" pitchFamily="2" charset="-122"/>
              </a:rPr>
              <a:t>。</a:t>
            </a:r>
            <a:endParaRPr lang="zh-CN" altLang="en-US" dirty="0">
              <a:latin typeface="微软雅黑" panose="020B0503020204020204" charset="-122"/>
              <a:ea typeface="微软雅黑" panose="020B0503020204020204" charset="-122"/>
            </a:endParaRPr>
          </a:p>
        </p:txBody>
      </p:sp>
      <p:sp>
        <p:nvSpPr>
          <p:cNvPr id="38" name="文本框 44"/>
          <p:cNvSpPr>
            <a:spLocks noChangeArrowheads="1"/>
          </p:cNvSpPr>
          <p:nvPr/>
        </p:nvSpPr>
        <p:spPr bwMode="auto">
          <a:xfrm>
            <a:off x="2887156" y="1374579"/>
            <a:ext cx="2871307" cy="100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fontAlgn="base">
              <a:spcBef>
                <a:spcPct val="0"/>
              </a:spcBef>
              <a:spcAft>
                <a:spcPct val="0"/>
              </a:spcAft>
            </a:pPr>
            <a:r>
              <a:rPr lang="zh-CN" altLang="en-US" sz="15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p:txBody>
      </p:sp>
      <p:sp>
        <p:nvSpPr>
          <p:cNvPr id="39" name="文本框 46"/>
          <p:cNvSpPr>
            <a:spLocks noChangeArrowheads="1"/>
          </p:cNvSpPr>
          <p:nvPr/>
        </p:nvSpPr>
        <p:spPr bwMode="auto">
          <a:xfrm>
            <a:off x="6431918" y="1362528"/>
            <a:ext cx="2860214" cy="1165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19" tIns="45659" rIns="91319" bIns="45659"/>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zh-CN" altLang="en-US" sz="1500" dirty="0">
                <a:solidFill>
                  <a:prstClr val="black"/>
                </a:solidFill>
                <a:latin typeface="微软雅黑" panose="020B0503020204020204" charset="-122"/>
                <a:ea typeface="微软雅黑" panose="020B0503020204020204" charset="-122"/>
                <a:cs typeface="方正兰亭纤黑简体"/>
              </a:rPr>
              <a:t>单击此处添加文字阐述，添加简短问题说明文字，具体说明文字在此处添加此处。</a:t>
            </a:r>
          </a:p>
          <a:p>
            <a:pPr eaLnBrk="1" hangingPunct="1">
              <a:lnSpc>
                <a:spcPct val="120000"/>
              </a:lnSpc>
            </a:pPr>
            <a:endParaRPr lang="zh-CN" altLang="en-US" sz="1500" dirty="0">
              <a:latin typeface="微软雅黑" panose="020B0503020204020204" charset="-122"/>
              <a:ea typeface="微软雅黑" panose="020B0503020204020204" charset="-122"/>
              <a:sym typeface="方正兰亭黑_GBK" panose="02000000000000000000" pitchFamily="2" charset="-122"/>
            </a:endParaRPr>
          </a:p>
          <a:p>
            <a:pPr eaLnBrk="1" hangingPunct="1">
              <a:lnSpc>
                <a:spcPct val="120000"/>
              </a:lnSpc>
            </a:pPr>
            <a:endParaRPr lang="zh-CN" altLang="en-US" sz="1500" dirty="0">
              <a:latin typeface="微软雅黑" panose="020B0503020204020204" charset="-122"/>
              <a:ea typeface="微软雅黑" panose="020B0503020204020204" charset="-122"/>
              <a:sym typeface="方正兰亭黑_GBK" panose="02000000000000000000" pitchFamily="2" charset="-122"/>
            </a:endParaRPr>
          </a:p>
        </p:txBody>
      </p:sp>
      <p:pic>
        <p:nvPicPr>
          <p:cNvPr id="1026" name="Picture 2" descr="C:\Users\Administrator\Desktop\u=1744171516,2522661734&amp;fm=23&amp;gp=0.jpgu=1744171516,2522661734&amp;fm=23&amp;gp=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77611" y="2419913"/>
            <a:ext cx="2153920" cy="161581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8" name="Picture 4" descr="C:\Users\Administrator\Desktop\u=2929117989,1731818024&amp;fm=23&amp;gp=0.jpgu=2929117989,1731818024&amp;fm=23&amp;gp=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35465" y="2440629"/>
            <a:ext cx="2324492" cy="154940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1+#ppt_w/2"/>
                                          </p:val>
                                        </p:tav>
                                        <p:tav tm="100000">
                                          <p:val>
                                            <p:strVal val="#ppt_x"/>
                                          </p:val>
                                        </p:tav>
                                      </p:tavLst>
                                    </p:anim>
                                    <p:anim calcmode="lin" valueType="num">
                                      <p:cBhvr additive="base">
                                        <p:cTn id="16" dur="500" fill="hold"/>
                                        <p:tgtEl>
                                          <p:spTgt spid="3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2"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right)">
                                      <p:cBhvr>
                                        <p:cTn id="30" dur="500"/>
                                        <p:tgtEl>
                                          <p:spTgt spid="6"/>
                                        </p:tgtEl>
                                      </p:cBhvr>
                                    </p:animEffect>
                                  </p:childTnLst>
                                </p:cTn>
                              </p:par>
                              <p:par>
                                <p:cTn id="31" presetID="22" presetClass="entr" presetSubtype="2"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right)">
                                      <p:cBhvr>
                                        <p:cTn id="33" dur="500"/>
                                        <p:tgtEl>
                                          <p:spTgt spid="9"/>
                                        </p:tgtEl>
                                      </p:cBhvr>
                                    </p:animEffect>
                                  </p:childTnLst>
                                </p:cTn>
                              </p:par>
                            </p:childTnLst>
                          </p:cTn>
                        </p:par>
                        <p:par>
                          <p:cTn id="34" fill="hold">
                            <p:stCondLst>
                              <p:cond delay="1000"/>
                            </p:stCondLst>
                            <p:childTnLst>
                              <p:par>
                                <p:cTn id="35" presetID="16" presetClass="entr" presetSubtype="21"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barn(inVertical)">
                                      <p:cBhvr>
                                        <p:cTn id="37" dur="500"/>
                                        <p:tgtEl>
                                          <p:spTgt spid="22"/>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arn(inVertical)">
                                      <p:cBhvr>
                                        <p:cTn id="40" dur="500"/>
                                        <p:tgtEl>
                                          <p:spTgt spid="24"/>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arn(inVertical)">
                                      <p:cBhvr>
                                        <p:cTn id="46" dur="500"/>
                                        <p:tgtEl>
                                          <p:spTgt spid="21"/>
                                        </p:tgtEl>
                                      </p:cBhvr>
                                    </p:animEffect>
                                  </p:childTnLst>
                                </p:cTn>
                              </p:par>
                            </p:childTnLst>
                          </p:cTn>
                        </p:par>
                        <p:par>
                          <p:cTn id="47" fill="hold">
                            <p:stCondLst>
                              <p:cond delay="1500"/>
                            </p:stCondLst>
                            <p:childTnLst>
                              <p:par>
                                <p:cTn id="48" presetID="42" presetClass="entr" presetSubtype="0"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anim calcmode="lin" valueType="num">
                                      <p:cBhvr>
                                        <p:cTn id="51" dur="500" fill="hold"/>
                                        <p:tgtEl>
                                          <p:spTgt spid="38"/>
                                        </p:tgtEl>
                                        <p:attrNameLst>
                                          <p:attrName>ppt_x</p:attrName>
                                        </p:attrNameLst>
                                      </p:cBhvr>
                                      <p:tavLst>
                                        <p:tav tm="0">
                                          <p:val>
                                            <p:strVal val="#ppt_x"/>
                                          </p:val>
                                        </p:tav>
                                        <p:tav tm="100000">
                                          <p:val>
                                            <p:strVal val="#ppt_x"/>
                                          </p:val>
                                        </p:tav>
                                      </p:tavLst>
                                    </p:anim>
                                    <p:anim calcmode="lin" valueType="num">
                                      <p:cBhvr>
                                        <p:cTn id="52" dur="500" fill="hold"/>
                                        <p:tgtEl>
                                          <p:spTgt spid="38"/>
                                        </p:tgtEl>
                                        <p:attrNameLst>
                                          <p:attrName>ppt_y</p:attrName>
                                        </p:attrNameLst>
                                      </p:cBhvr>
                                      <p:tavLst>
                                        <p:tav tm="0">
                                          <p:val>
                                            <p:strVal val="#ppt_y+.1"/>
                                          </p:val>
                                        </p:tav>
                                        <p:tav tm="100000">
                                          <p:val>
                                            <p:strVal val="#ppt_y"/>
                                          </p:val>
                                        </p:tav>
                                      </p:tavLst>
                                    </p:anim>
                                  </p:childTnLst>
                                </p:cTn>
                              </p:par>
                            </p:childTnLst>
                          </p:cTn>
                        </p:par>
                        <p:par>
                          <p:cTn id="53" fill="hold">
                            <p:stCondLst>
                              <p:cond delay="2000"/>
                            </p:stCondLst>
                            <p:childTnLst>
                              <p:par>
                                <p:cTn id="54" presetID="42" presetClass="entr" presetSubtype="0" fill="hold" grpId="0" nodeType="after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anim calcmode="lin" valueType="num">
                                      <p:cBhvr>
                                        <p:cTn id="57" dur="500" fill="hold"/>
                                        <p:tgtEl>
                                          <p:spTgt spid="39"/>
                                        </p:tgtEl>
                                        <p:attrNameLst>
                                          <p:attrName>ppt_x</p:attrName>
                                        </p:attrNameLst>
                                      </p:cBhvr>
                                      <p:tavLst>
                                        <p:tav tm="0">
                                          <p:val>
                                            <p:strVal val="#ppt_x"/>
                                          </p:val>
                                        </p:tav>
                                        <p:tav tm="100000">
                                          <p:val>
                                            <p:strVal val="#ppt_x"/>
                                          </p:val>
                                        </p:tav>
                                      </p:tavLst>
                                    </p:anim>
                                    <p:anim calcmode="lin" valueType="num">
                                      <p:cBhvr>
                                        <p:cTn id="58" dur="500" fill="hold"/>
                                        <p:tgtEl>
                                          <p:spTgt spid="39"/>
                                        </p:tgtEl>
                                        <p:attrNameLst>
                                          <p:attrName>ppt_y</p:attrName>
                                        </p:attrNameLst>
                                      </p:cBhvr>
                                      <p:tavLst>
                                        <p:tav tm="0">
                                          <p:val>
                                            <p:strVal val="#ppt_y+.1"/>
                                          </p:val>
                                        </p:tav>
                                        <p:tav tm="100000">
                                          <p:val>
                                            <p:strVal val="#ppt_y"/>
                                          </p:val>
                                        </p:tav>
                                      </p:tavLst>
                                    </p:anim>
                                  </p:childTnLst>
                                </p:cTn>
                              </p:par>
                            </p:childTnLst>
                          </p:cTn>
                        </p:par>
                        <p:par>
                          <p:cTn id="59" fill="hold">
                            <p:stCondLst>
                              <p:cond delay="2500"/>
                            </p:stCondLst>
                            <p:childTnLst>
                              <p:par>
                                <p:cTn id="60" presetID="47"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anim calcmode="lin" valueType="num">
                                      <p:cBhvr>
                                        <p:cTn id="63" dur="500" fill="hold"/>
                                        <p:tgtEl>
                                          <p:spTgt spid="12"/>
                                        </p:tgtEl>
                                        <p:attrNameLst>
                                          <p:attrName>ppt_x</p:attrName>
                                        </p:attrNameLst>
                                      </p:cBhvr>
                                      <p:tavLst>
                                        <p:tav tm="0">
                                          <p:val>
                                            <p:strVal val="#ppt_x"/>
                                          </p:val>
                                        </p:tav>
                                        <p:tav tm="100000">
                                          <p:val>
                                            <p:strVal val="#ppt_x"/>
                                          </p:val>
                                        </p:tav>
                                      </p:tavLst>
                                    </p:anim>
                                    <p:anim calcmode="lin" valueType="num">
                                      <p:cBhvr>
                                        <p:cTn id="64" dur="500" fill="hold"/>
                                        <p:tgtEl>
                                          <p:spTgt spid="12"/>
                                        </p:tgtEl>
                                        <p:attrNameLst>
                                          <p:attrName>ppt_y</p:attrName>
                                        </p:attrNameLst>
                                      </p:cBhvr>
                                      <p:tavLst>
                                        <p:tav tm="0">
                                          <p:val>
                                            <p:strVal val="#ppt_y-.1"/>
                                          </p:val>
                                        </p:tav>
                                        <p:tav tm="100000">
                                          <p:val>
                                            <p:strVal val="#ppt_y"/>
                                          </p:val>
                                        </p:tav>
                                      </p:tavLst>
                                    </p:anim>
                                  </p:childTnLst>
                                </p:cTn>
                              </p:par>
                            </p:childTnLst>
                          </p:cTn>
                        </p:par>
                        <p:par>
                          <p:cTn id="65" fill="hold">
                            <p:stCondLst>
                              <p:cond delay="3000"/>
                            </p:stCondLst>
                            <p:childTnLst>
                              <p:par>
                                <p:cTn id="66" presetID="47"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childTnLst>
                          </p:cTn>
                        </p:par>
                        <p:par>
                          <p:cTn id="71" fill="hold">
                            <p:stCondLst>
                              <p:cond delay="3500"/>
                            </p:stCondLst>
                            <p:childTnLst>
                              <p:par>
                                <p:cTn id="72" presetID="16" presetClass="entr" presetSubtype="21" fill="hold" nodeType="afterEffect">
                                  <p:stCondLst>
                                    <p:cond delay="0"/>
                                  </p:stCondLst>
                                  <p:childTnLst>
                                    <p:set>
                                      <p:cBhvr>
                                        <p:cTn id="73" dur="1" fill="hold">
                                          <p:stCondLst>
                                            <p:cond delay="0"/>
                                          </p:stCondLst>
                                        </p:cTn>
                                        <p:tgtEl>
                                          <p:spTgt spid="1026"/>
                                        </p:tgtEl>
                                        <p:attrNameLst>
                                          <p:attrName>style.visibility</p:attrName>
                                        </p:attrNameLst>
                                      </p:cBhvr>
                                      <p:to>
                                        <p:strVal val="visible"/>
                                      </p:to>
                                    </p:set>
                                    <p:animEffect transition="in" filter="barn(inVertical)">
                                      <p:cBhvr>
                                        <p:cTn id="74" dur="500"/>
                                        <p:tgtEl>
                                          <p:spTgt spid="1026"/>
                                        </p:tgtEl>
                                      </p:cBhvr>
                                    </p:animEffect>
                                  </p:childTnLst>
                                </p:cTn>
                              </p:par>
                            </p:childTnLst>
                          </p:cTn>
                        </p:par>
                        <p:par>
                          <p:cTn id="75" fill="hold">
                            <p:stCondLst>
                              <p:cond delay="4000"/>
                            </p:stCondLst>
                            <p:childTnLst>
                              <p:par>
                                <p:cTn id="76" presetID="16" presetClass="entr" presetSubtype="21" fill="hold" nodeType="afterEffect">
                                  <p:stCondLst>
                                    <p:cond delay="0"/>
                                  </p:stCondLst>
                                  <p:childTnLst>
                                    <p:set>
                                      <p:cBhvr>
                                        <p:cTn id="77" dur="1" fill="hold">
                                          <p:stCondLst>
                                            <p:cond delay="0"/>
                                          </p:stCondLst>
                                        </p:cTn>
                                        <p:tgtEl>
                                          <p:spTgt spid="1028"/>
                                        </p:tgtEl>
                                        <p:attrNameLst>
                                          <p:attrName>style.visibility</p:attrName>
                                        </p:attrNameLst>
                                      </p:cBhvr>
                                      <p:to>
                                        <p:strVal val="visible"/>
                                      </p:to>
                                    </p:set>
                                    <p:animEffect transition="in" filter="barn(inVertical)">
                                      <p:cBhvr>
                                        <p:cTn id="78"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20" grpId="0"/>
      <p:bldP spid="21" grpId="0"/>
      <p:bldP spid="22" grpId="0"/>
      <p:bldP spid="24" grpId="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9" name="TextBox 1"/>
          <p:cNvSpPr txBox="1"/>
          <p:nvPr/>
        </p:nvSpPr>
        <p:spPr>
          <a:xfrm>
            <a:off x="5406478" y="2733110"/>
            <a:ext cx="1102110" cy="1009650"/>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charset="-122"/>
                <a:ea typeface="微软雅黑" panose="020B0503020204020204" charset="-122"/>
              </a:defRPr>
            </a:lvl1pPr>
          </a:lstStyle>
          <a:p>
            <a:pPr algn="ctr"/>
            <a:r>
              <a:rPr lang="zh-CN" altLang="en-US" sz="3200" b="1" dirty="0">
                <a:solidFill>
                  <a:schemeClr val="tx1"/>
                </a:solidFill>
              </a:rPr>
              <a:t>添加标题</a:t>
            </a:r>
          </a:p>
        </p:txBody>
      </p:sp>
      <p:grpSp>
        <p:nvGrpSpPr>
          <p:cNvPr id="28" name="组合 27"/>
          <p:cNvGrpSpPr/>
          <p:nvPr/>
        </p:nvGrpSpPr>
        <p:grpSpPr>
          <a:xfrm>
            <a:off x="4368702" y="1631146"/>
            <a:ext cx="1588832" cy="1596336"/>
            <a:chOff x="3325813" y="1949271"/>
            <a:chExt cx="1193800" cy="1196975"/>
          </a:xfrm>
          <a:gradFill>
            <a:gsLst>
              <a:gs pos="0">
                <a:srgbClr val="E30000"/>
              </a:gs>
              <a:gs pos="100000">
                <a:srgbClr val="760303"/>
              </a:gs>
            </a:gsLst>
            <a:lin ang="13800000" scaled="0"/>
          </a:gradFill>
        </p:grpSpPr>
        <p:sp>
          <p:nvSpPr>
            <p:cNvPr id="18" name="Freeform 6"/>
            <p:cNvSpPr/>
            <p:nvPr/>
          </p:nvSpPr>
          <p:spPr bwMode="auto">
            <a:xfrm>
              <a:off x="3325813" y="1949271"/>
              <a:ext cx="1193800" cy="1196975"/>
            </a:xfrm>
            <a:custGeom>
              <a:avLst/>
              <a:gdLst>
                <a:gd name="T0" fmla="*/ 986 w 4497"/>
                <a:gd name="T1" fmla="*/ 1809 h 4497"/>
                <a:gd name="T2" fmla="*/ 986 w 4497"/>
                <a:gd name="T3" fmla="*/ 986 h 4497"/>
                <a:gd name="T4" fmla="*/ 1809 w 4497"/>
                <a:gd name="T5" fmla="*/ 986 h 4497"/>
                <a:gd name="T6" fmla="*/ 4497 w 4497"/>
                <a:gd name="T7" fmla="*/ 0 h 4497"/>
                <a:gd name="T8" fmla="*/ 4497 w 4497"/>
                <a:gd name="T9" fmla="*/ 1861 h 4497"/>
                <a:gd name="T10" fmla="*/ 2659 w 4497"/>
                <a:gd name="T11" fmla="*/ 2659 h 4497"/>
                <a:gd name="T12" fmla="*/ 1861 w 4497"/>
                <a:gd name="T13" fmla="*/ 4497 h 4497"/>
                <a:gd name="T14" fmla="*/ 0 w 4497"/>
                <a:gd name="T15" fmla="*/ 4497 h 4497"/>
                <a:gd name="T16" fmla="*/ 986 w 4497"/>
                <a:gd name="T17" fmla="*/ 1809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986" y="1809"/>
                  </a:moveTo>
                  <a:lnTo>
                    <a:pt x="986" y="986"/>
                  </a:lnTo>
                  <a:lnTo>
                    <a:pt x="1809" y="986"/>
                  </a:lnTo>
                  <a:cubicBezTo>
                    <a:pt x="2601" y="369"/>
                    <a:pt x="3544" y="40"/>
                    <a:pt x="4497" y="0"/>
                  </a:cubicBezTo>
                  <a:lnTo>
                    <a:pt x="4497" y="1861"/>
                  </a:lnTo>
                  <a:cubicBezTo>
                    <a:pt x="3824" y="1887"/>
                    <a:pt x="3165" y="2152"/>
                    <a:pt x="2659" y="2659"/>
                  </a:cubicBezTo>
                  <a:cubicBezTo>
                    <a:pt x="2152" y="3165"/>
                    <a:pt x="1887" y="3824"/>
                    <a:pt x="1861" y="4497"/>
                  </a:cubicBezTo>
                  <a:lnTo>
                    <a:pt x="0" y="4497"/>
                  </a:lnTo>
                  <a:cubicBezTo>
                    <a:pt x="40" y="3544"/>
                    <a:pt x="369" y="2601"/>
                    <a:pt x="986" y="1809"/>
                  </a:cubicBezTo>
                  <a:close/>
                </a:path>
              </a:pathLst>
            </a:custGeom>
            <a:grpFill/>
            <a:ln>
              <a:noFill/>
            </a:ln>
          </p:spPr>
          <p:txBody>
            <a:bodyPr vert="horz" wrap="square" lIns="91440" tIns="45720" rIns="91440" bIns="45720" numCol="1" anchor="t" anchorCtr="0" compatLnSpc="1"/>
            <a:lstStyle/>
            <a:p>
              <a:endParaRPr lang="zh-CN" altLang="en-US"/>
            </a:p>
          </p:txBody>
        </p:sp>
        <p:grpSp>
          <p:nvGrpSpPr>
            <p:cNvPr id="19" name="组合 18"/>
            <p:cNvGrpSpPr/>
            <p:nvPr/>
          </p:nvGrpSpPr>
          <p:grpSpPr>
            <a:xfrm>
              <a:off x="3683368" y="2318392"/>
              <a:ext cx="351046" cy="351046"/>
              <a:chOff x="3683368" y="2342383"/>
              <a:chExt cx="351046" cy="351046"/>
            </a:xfrm>
            <a:grpFill/>
          </p:grpSpPr>
          <p:sp>
            <p:nvSpPr>
              <p:cNvPr id="22" name="椭圆 21"/>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anose="020B0503020204020204" charset="-122"/>
                    <a:ea typeface="微软雅黑" panose="020B0503020204020204" charset="-122"/>
                  </a:rPr>
                  <a:t>1</a:t>
                </a:r>
                <a:endParaRPr lang="zh-CN" altLang="en-US" sz="2900" b="1" dirty="0">
                  <a:solidFill>
                    <a:schemeClr val="bg1"/>
                  </a:solidFill>
                  <a:latin typeface="微软雅黑" panose="020B0503020204020204" charset="-122"/>
                  <a:ea typeface="微软雅黑" panose="020B0503020204020204" charset="-122"/>
                </a:endParaRPr>
              </a:p>
            </p:txBody>
          </p:sp>
        </p:grpSp>
      </p:grpSp>
      <p:grpSp>
        <p:nvGrpSpPr>
          <p:cNvPr id="29" name="组合 28"/>
          <p:cNvGrpSpPr/>
          <p:nvPr/>
        </p:nvGrpSpPr>
        <p:grpSpPr>
          <a:xfrm>
            <a:off x="6096979" y="1631146"/>
            <a:ext cx="1588832" cy="1596336"/>
            <a:chOff x="4624388" y="1949271"/>
            <a:chExt cx="1193800" cy="1196975"/>
          </a:xfrm>
          <a:gradFill>
            <a:gsLst>
              <a:gs pos="0">
                <a:srgbClr val="E30000"/>
              </a:gs>
              <a:gs pos="100000">
                <a:srgbClr val="760303"/>
              </a:gs>
            </a:gsLst>
            <a:lin ang="13800000" scaled="0"/>
          </a:gradFill>
        </p:grpSpPr>
        <p:sp>
          <p:nvSpPr>
            <p:cNvPr id="20" name="Freeform 8"/>
            <p:cNvSpPr/>
            <p:nvPr/>
          </p:nvSpPr>
          <p:spPr bwMode="auto">
            <a:xfrm>
              <a:off x="4624388" y="1949271"/>
              <a:ext cx="1193800" cy="1196975"/>
            </a:xfrm>
            <a:custGeom>
              <a:avLst/>
              <a:gdLst>
                <a:gd name="T0" fmla="*/ 3511 w 4497"/>
                <a:gd name="T1" fmla="*/ 1809 h 4497"/>
                <a:gd name="T2" fmla="*/ 4497 w 4497"/>
                <a:gd name="T3" fmla="*/ 4497 h 4497"/>
                <a:gd name="T4" fmla="*/ 2624 w 4497"/>
                <a:gd name="T5" fmla="*/ 4497 h 4497"/>
                <a:gd name="T6" fmla="*/ 1776 w 4497"/>
                <a:gd name="T7" fmla="*/ 2721 h 4497"/>
                <a:gd name="T8" fmla="*/ 0 w 4497"/>
                <a:gd name="T9" fmla="*/ 1873 h 4497"/>
                <a:gd name="T10" fmla="*/ 0 w 4497"/>
                <a:gd name="T11" fmla="*/ 0 h 4497"/>
                <a:gd name="T12" fmla="*/ 2687 w 4497"/>
                <a:gd name="T13" fmla="*/ 986 h 4497"/>
                <a:gd name="T14" fmla="*/ 3511 w 4497"/>
                <a:gd name="T15" fmla="*/ 986 h 4497"/>
                <a:gd name="T16" fmla="*/ 3511 w 4497"/>
                <a:gd name="T17" fmla="*/ 1809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3511" y="1809"/>
                  </a:moveTo>
                  <a:cubicBezTo>
                    <a:pt x="4128" y="2601"/>
                    <a:pt x="4457" y="3544"/>
                    <a:pt x="4497" y="4497"/>
                  </a:cubicBezTo>
                  <a:lnTo>
                    <a:pt x="2624" y="4497"/>
                  </a:lnTo>
                  <a:cubicBezTo>
                    <a:pt x="2558" y="3853"/>
                    <a:pt x="2275" y="3221"/>
                    <a:pt x="1776" y="2721"/>
                  </a:cubicBezTo>
                  <a:cubicBezTo>
                    <a:pt x="1276" y="2222"/>
                    <a:pt x="644" y="1938"/>
                    <a:pt x="0" y="1873"/>
                  </a:cubicBezTo>
                  <a:lnTo>
                    <a:pt x="0" y="0"/>
                  </a:lnTo>
                  <a:cubicBezTo>
                    <a:pt x="953" y="40"/>
                    <a:pt x="1896" y="369"/>
                    <a:pt x="2687" y="986"/>
                  </a:cubicBezTo>
                  <a:lnTo>
                    <a:pt x="3511" y="986"/>
                  </a:lnTo>
                  <a:lnTo>
                    <a:pt x="3511" y="1809"/>
                  </a:lnTo>
                  <a:close/>
                </a:path>
              </a:pathLst>
            </a:custGeom>
            <a:grpFill/>
            <a:ln>
              <a:noFill/>
            </a:ln>
          </p:spPr>
          <p:txBody>
            <a:bodyPr vert="horz" wrap="square" lIns="91440" tIns="45720" rIns="91440" bIns="45720" numCol="1" anchor="t" anchorCtr="0" compatLnSpc="1"/>
            <a:lstStyle/>
            <a:p>
              <a:endParaRPr lang="zh-CN" altLang="en-US"/>
            </a:p>
          </p:txBody>
        </p:sp>
        <p:grpSp>
          <p:nvGrpSpPr>
            <p:cNvPr id="21" name="组合 20"/>
            <p:cNvGrpSpPr/>
            <p:nvPr/>
          </p:nvGrpSpPr>
          <p:grpSpPr>
            <a:xfrm>
              <a:off x="5148064" y="2318392"/>
              <a:ext cx="351046" cy="351046"/>
              <a:chOff x="3683368" y="2342383"/>
              <a:chExt cx="351046" cy="351046"/>
            </a:xfrm>
            <a:grpFill/>
          </p:grpSpPr>
          <p:sp>
            <p:nvSpPr>
              <p:cNvPr id="24" name="椭圆 23"/>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0"/>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anose="020B0503020204020204" charset="-122"/>
                    <a:ea typeface="微软雅黑" panose="020B0503020204020204" charset="-122"/>
                  </a:rPr>
                  <a:t>2</a:t>
                </a:r>
                <a:endParaRPr lang="zh-CN" altLang="en-US" sz="2900" b="1" dirty="0">
                  <a:solidFill>
                    <a:schemeClr val="bg1"/>
                  </a:solidFill>
                  <a:latin typeface="微软雅黑" panose="020B0503020204020204" charset="-122"/>
                  <a:ea typeface="微软雅黑" panose="020B0503020204020204" charset="-122"/>
                </a:endParaRPr>
              </a:p>
            </p:txBody>
          </p:sp>
        </p:grpSp>
      </p:grpSp>
      <p:grpSp>
        <p:nvGrpSpPr>
          <p:cNvPr id="31" name="组合 30"/>
          <p:cNvGrpSpPr/>
          <p:nvPr/>
        </p:nvGrpSpPr>
        <p:grpSpPr>
          <a:xfrm>
            <a:off x="4368702" y="3369331"/>
            <a:ext cx="1588832" cy="1598454"/>
            <a:chOff x="3325813" y="3252609"/>
            <a:chExt cx="1193800" cy="1198563"/>
          </a:xfrm>
          <a:gradFill>
            <a:gsLst>
              <a:gs pos="0">
                <a:srgbClr val="E30000"/>
              </a:gs>
              <a:gs pos="100000">
                <a:srgbClr val="760303"/>
              </a:gs>
            </a:gsLst>
            <a:lin ang="13800000" scaled="0"/>
          </a:gradFill>
        </p:grpSpPr>
        <p:sp>
          <p:nvSpPr>
            <p:cNvPr id="26" name="Freeform 5"/>
            <p:cNvSpPr/>
            <p:nvPr/>
          </p:nvSpPr>
          <p:spPr bwMode="auto">
            <a:xfrm>
              <a:off x="3325813" y="3252609"/>
              <a:ext cx="1193800" cy="1198563"/>
            </a:xfrm>
            <a:custGeom>
              <a:avLst/>
              <a:gdLst>
                <a:gd name="T0" fmla="*/ 1809 w 4497"/>
                <a:gd name="T1" fmla="*/ 3511 h 4497"/>
                <a:gd name="T2" fmla="*/ 986 w 4497"/>
                <a:gd name="T3" fmla="*/ 3511 h 4497"/>
                <a:gd name="T4" fmla="*/ 986 w 4497"/>
                <a:gd name="T5" fmla="*/ 2687 h 4497"/>
                <a:gd name="T6" fmla="*/ 0 w 4497"/>
                <a:gd name="T7" fmla="*/ 0 h 4497"/>
                <a:gd name="T8" fmla="*/ 1873 w 4497"/>
                <a:gd name="T9" fmla="*/ 0 h 4497"/>
                <a:gd name="T10" fmla="*/ 2721 w 4497"/>
                <a:gd name="T11" fmla="*/ 1776 h 4497"/>
                <a:gd name="T12" fmla="*/ 4497 w 4497"/>
                <a:gd name="T13" fmla="*/ 2624 h 4497"/>
                <a:gd name="T14" fmla="*/ 4497 w 4497"/>
                <a:gd name="T15" fmla="*/ 4497 h 4497"/>
                <a:gd name="T16" fmla="*/ 1809 w 4497"/>
                <a:gd name="T17" fmla="*/ 3511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1809" y="3511"/>
                  </a:moveTo>
                  <a:lnTo>
                    <a:pt x="986" y="3511"/>
                  </a:lnTo>
                  <a:lnTo>
                    <a:pt x="986" y="2687"/>
                  </a:lnTo>
                  <a:cubicBezTo>
                    <a:pt x="369" y="1896"/>
                    <a:pt x="40" y="953"/>
                    <a:pt x="0" y="0"/>
                  </a:cubicBezTo>
                  <a:lnTo>
                    <a:pt x="1873" y="0"/>
                  </a:lnTo>
                  <a:cubicBezTo>
                    <a:pt x="1938" y="644"/>
                    <a:pt x="2222" y="1276"/>
                    <a:pt x="2721" y="1776"/>
                  </a:cubicBezTo>
                  <a:cubicBezTo>
                    <a:pt x="3221" y="2275"/>
                    <a:pt x="3853" y="2558"/>
                    <a:pt x="4497" y="2624"/>
                  </a:cubicBezTo>
                  <a:lnTo>
                    <a:pt x="4497" y="4497"/>
                  </a:lnTo>
                  <a:cubicBezTo>
                    <a:pt x="3544" y="4457"/>
                    <a:pt x="2601" y="4128"/>
                    <a:pt x="1809" y="3511"/>
                  </a:cubicBezTo>
                  <a:close/>
                </a:path>
              </a:pathLst>
            </a:custGeom>
            <a:grpFill/>
            <a:ln>
              <a:noFill/>
            </a:ln>
          </p:spPr>
          <p:txBody>
            <a:bodyPr vert="horz" wrap="square" lIns="91440" tIns="45720" rIns="91440" bIns="45720" numCol="1" anchor="t" anchorCtr="0" compatLnSpc="1"/>
            <a:lstStyle/>
            <a:p>
              <a:endParaRPr lang="zh-CN" altLang="en-US"/>
            </a:p>
          </p:txBody>
        </p:sp>
        <p:grpSp>
          <p:nvGrpSpPr>
            <p:cNvPr id="27" name="组合 26"/>
            <p:cNvGrpSpPr/>
            <p:nvPr/>
          </p:nvGrpSpPr>
          <p:grpSpPr>
            <a:xfrm>
              <a:off x="3683368" y="3737557"/>
              <a:ext cx="351046" cy="351046"/>
              <a:chOff x="3683368" y="2342383"/>
              <a:chExt cx="351046" cy="351046"/>
            </a:xfrm>
            <a:grpFill/>
          </p:grpSpPr>
          <p:sp>
            <p:nvSpPr>
              <p:cNvPr id="30" name="椭圆 29"/>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18"/>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anose="020B0503020204020204" charset="-122"/>
                    <a:ea typeface="微软雅黑" panose="020B0503020204020204" charset="-122"/>
                  </a:rPr>
                  <a:t>4</a:t>
                </a:r>
                <a:endParaRPr lang="zh-CN" altLang="en-US" sz="2900" b="1" dirty="0">
                  <a:solidFill>
                    <a:schemeClr val="bg1"/>
                  </a:solidFill>
                  <a:latin typeface="微软雅黑" panose="020B0503020204020204" charset="-122"/>
                  <a:ea typeface="微软雅黑" panose="020B0503020204020204" charset="-122"/>
                </a:endParaRPr>
              </a:p>
            </p:txBody>
          </p:sp>
        </p:grpSp>
      </p:grpSp>
      <p:grpSp>
        <p:nvGrpSpPr>
          <p:cNvPr id="33" name="组合 32"/>
          <p:cNvGrpSpPr/>
          <p:nvPr/>
        </p:nvGrpSpPr>
        <p:grpSpPr>
          <a:xfrm>
            <a:off x="6096979" y="3369331"/>
            <a:ext cx="1588832" cy="1598454"/>
            <a:chOff x="4624388" y="3252609"/>
            <a:chExt cx="1193800" cy="1198563"/>
          </a:xfrm>
          <a:gradFill>
            <a:gsLst>
              <a:gs pos="0">
                <a:srgbClr val="E30000"/>
              </a:gs>
              <a:gs pos="100000">
                <a:srgbClr val="760303"/>
              </a:gs>
            </a:gsLst>
            <a:lin ang="13800000" scaled="0"/>
          </a:gradFill>
        </p:grpSpPr>
        <p:sp>
          <p:nvSpPr>
            <p:cNvPr id="34" name="Freeform 7"/>
            <p:cNvSpPr/>
            <p:nvPr/>
          </p:nvSpPr>
          <p:spPr bwMode="auto">
            <a:xfrm>
              <a:off x="4624388" y="3252609"/>
              <a:ext cx="1193800" cy="1198563"/>
            </a:xfrm>
            <a:custGeom>
              <a:avLst/>
              <a:gdLst>
                <a:gd name="T0" fmla="*/ 3511 w 4497"/>
                <a:gd name="T1" fmla="*/ 3511 h 4497"/>
                <a:gd name="T2" fmla="*/ 2687 w 4497"/>
                <a:gd name="T3" fmla="*/ 3511 h 4497"/>
                <a:gd name="T4" fmla="*/ 0 w 4497"/>
                <a:gd name="T5" fmla="*/ 4497 h 4497"/>
                <a:gd name="T6" fmla="*/ 0 w 4497"/>
                <a:gd name="T7" fmla="*/ 2636 h 4497"/>
                <a:gd name="T8" fmla="*/ 1838 w 4497"/>
                <a:gd name="T9" fmla="*/ 1838 h 4497"/>
                <a:gd name="T10" fmla="*/ 2636 w 4497"/>
                <a:gd name="T11" fmla="*/ 0 h 4497"/>
                <a:gd name="T12" fmla="*/ 4497 w 4497"/>
                <a:gd name="T13" fmla="*/ 0 h 4497"/>
                <a:gd name="T14" fmla="*/ 3511 w 4497"/>
                <a:gd name="T15" fmla="*/ 2687 h 4497"/>
                <a:gd name="T16" fmla="*/ 3511 w 4497"/>
                <a:gd name="T17" fmla="*/ 3511 h 4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97" h="4497">
                  <a:moveTo>
                    <a:pt x="3511" y="3511"/>
                  </a:moveTo>
                  <a:lnTo>
                    <a:pt x="2687" y="3511"/>
                  </a:lnTo>
                  <a:cubicBezTo>
                    <a:pt x="1896" y="4128"/>
                    <a:pt x="953" y="4457"/>
                    <a:pt x="0" y="4497"/>
                  </a:cubicBezTo>
                  <a:lnTo>
                    <a:pt x="0" y="2636"/>
                  </a:lnTo>
                  <a:cubicBezTo>
                    <a:pt x="673" y="2610"/>
                    <a:pt x="1332" y="2345"/>
                    <a:pt x="1838" y="1838"/>
                  </a:cubicBezTo>
                  <a:cubicBezTo>
                    <a:pt x="2345" y="1332"/>
                    <a:pt x="2610" y="673"/>
                    <a:pt x="2636" y="0"/>
                  </a:cubicBezTo>
                  <a:lnTo>
                    <a:pt x="4497" y="0"/>
                  </a:lnTo>
                  <a:cubicBezTo>
                    <a:pt x="4457" y="953"/>
                    <a:pt x="4128" y="1896"/>
                    <a:pt x="3511" y="2687"/>
                  </a:cubicBezTo>
                  <a:lnTo>
                    <a:pt x="3511" y="3511"/>
                  </a:lnTo>
                  <a:close/>
                </a:path>
              </a:pathLst>
            </a:custGeom>
            <a:grpFill/>
            <a:ln>
              <a:noFill/>
            </a:ln>
          </p:spPr>
          <p:txBody>
            <a:bodyPr vert="horz" wrap="square" lIns="91440" tIns="45720" rIns="91440" bIns="45720" numCol="1" anchor="t" anchorCtr="0" compatLnSpc="1"/>
            <a:lstStyle/>
            <a:p>
              <a:endParaRPr lang="zh-CN" altLang="en-US"/>
            </a:p>
          </p:txBody>
        </p:sp>
        <p:grpSp>
          <p:nvGrpSpPr>
            <p:cNvPr id="35" name="组合 34"/>
            <p:cNvGrpSpPr/>
            <p:nvPr/>
          </p:nvGrpSpPr>
          <p:grpSpPr>
            <a:xfrm>
              <a:off x="5148064" y="3737557"/>
              <a:ext cx="351046" cy="351046"/>
              <a:chOff x="3683368" y="2342383"/>
              <a:chExt cx="351046" cy="351046"/>
            </a:xfrm>
            <a:grpFill/>
          </p:grpSpPr>
          <p:sp>
            <p:nvSpPr>
              <p:cNvPr id="36" name="椭圆 35"/>
              <p:cNvSpPr/>
              <p:nvPr/>
            </p:nvSpPr>
            <p:spPr>
              <a:xfrm>
                <a:off x="3683368" y="2342383"/>
                <a:ext cx="351046" cy="35104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16"/>
              <p:cNvSpPr txBox="1"/>
              <p:nvPr/>
            </p:nvSpPr>
            <p:spPr>
              <a:xfrm>
                <a:off x="3786883" y="2348629"/>
                <a:ext cx="144016" cy="338554"/>
              </a:xfrm>
              <a:prstGeom prst="rect">
                <a:avLst/>
              </a:prstGeom>
              <a:grpFill/>
            </p:spPr>
            <p:txBody>
              <a:bodyPr wrap="square" lIns="0" tIns="0" rIns="0" bIns="0" rtlCol="0">
                <a:spAutoFit/>
              </a:bodyPr>
              <a:lstStyle/>
              <a:p>
                <a:pPr algn="ctr"/>
                <a:r>
                  <a:rPr lang="en-US" altLang="zh-CN" sz="2900" b="1" dirty="0">
                    <a:solidFill>
                      <a:schemeClr val="bg1"/>
                    </a:solidFill>
                    <a:latin typeface="微软雅黑" panose="020B0503020204020204" charset="-122"/>
                    <a:ea typeface="微软雅黑" panose="020B0503020204020204" charset="-122"/>
                  </a:rPr>
                  <a:t>3</a:t>
                </a:r>
                <a:endParaRPr lang="zh-CN" altLang="en-US" sz="2900" b="1" dirty="0">
                  <a:solidFill>
                    <a:schemeClr val="bg1"/>
                  </a:solidFill>
                  <a:latin typeface="微软雅黑" panose="020B0503020204020204" charset="-122"/>
                  <a:ea typeface="微软雅黑" panose="020B0503020204020204" charset="-122"/>
                </a:endParaRPr>
              </a:p>
            </p:txBody>
          </p:sp>
        </p:grpSp>
      </p:grpSp>
      <p:grpSp>
        <p:nvGrpSpPr>
          <p:cNvPr id="38" name="组合 37"/>
          <p:cNvGrpSpPr/>
          <p:nvPr/>
        </p:nvGrpSpPr>
        <p:grpSpPr>
          <a:xfrm>
            <a:off x="756295" y="982355"/>
            <a:ext cx="3218038" cy="1865221"/>
            <a:chOff x="611560" y="1462793"/>
            <a:chExt cx="2417936" cy="1398592"/>
          </a:xfrm>
        </p:grpSpPr>
        <p:sp>
          <p:nvSpPr>
            <p:cNvPr id="39" name="TextBox 2"/>
            <p:cNvSpPr txBox="1"/>
            <p:nvPr/>
          </p:nvSpPr>
          <p:spPr>
            <a:xfrm>
              <a:off x="611560" y="1753389"/>
              <a:ext cx="2417936"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40" name="TextBox 23"/>
            <p:cNvSpPr txBox="1"/>
            <p:nvPr/>
          </p:nvSpPr>
          <p:spPr>
            <a:xfrm>
              <a:off x="1475656" y="1462793"/>
              <a:ext cx="1553840" cy="219240"/>
            </a:xfrm>
            <a:prstGeom prst="rect">
              <a:avLst/>
            </a:prstGeom>
            <a:noFill/>
          </p:spPr>
          <p:txBody>
            <a:bodyPr wrap="square" lIns="0" tIns="0" rIns="0" bIns="0" rtlCol="0">
              <a:spAutoFit/>
            </a:bodyPr>
            <a:lstStyle/>
            <a:p>
              <a:pPr algn="r"/>
              <a:r>
                <a:rPr lang="zh-CN" altLang="en-US" sz="1900" b="1" dirty="0">
                  <a:latin typeface="微软雅黑" panose="020B0503020204020204" charset="-122"/>
                  <a:ea typeface="微软雅黑" panose="020B0503020204020204" charset="-122"/>
                </a:rPr>
                <a:t>此处添加文本标题</a:t>
              </a:r>
            </a:p>
          </p:txBody>
        </p:sp>
      </p:grpSp>
      <p:grpSp>
        <p:nvGrpSpPr>
          <p:cNvPr id="41" name="组合 40"/>
          <p:cNvGrpSpPr/>
          <p:nvPr/>
        </p:nvGrpSpPr>
        <p:grpSpPr>
          <a:xfrm>
            <a:off x="756295" y="3574564"/>
            <a:ext cx="3218038" cy="1859314"/>
            <a:chOff x="611560" y="3406497"/>
            <a:chExt cx="2417936" cy="1394163"/>
          </a:xfrm>
        </p:grpSpPr>
        <p:sp>
          <p:nvSpPr>
            <p:cNvPr id="42" name="TextBox 4"/>
            <p:cNvSpPr txBox="1"/>
            <p:nvPr/>
          </p:nvSpPr>
          <p:spPr>
            <a:xfrm>
              <a:off x="611560" y="3692664"/>
              <a:ext cx="2417936"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43" name="TextBox 24"/>
            <p:cNvSpPr txBox="1"/>
            <p:nvPr/>
          </p:nvSpPr>
          <p:spPr>
            <a:xfrm>
              <a:off x="1187624" y="3406497"/>
              <a:ext cx="1819992" cy="219240"/>
            </a:xfrm>
            <a:prstGeom prst="rect">
              <a:avLst/>
            </a:prstGeom>
            <a:noFill/>
          </p:spPr>
          <p:txBody>
            <a:bodyPr wrap="square" lIns="0" tIns="0" rIns="0" bIns="0" rtlCol="0">
              <a:spAutoFit/>
            </a:bodyPr>
            <a:lstStyle/>
            <a:p>
              <a:pPr algn="r"/>
              <a:r>
                <a:rPr lang="zh-CN" altLang="en-US" sz="1900" b="1" dirty="0">
                  <a:latin typeface="微软雅黑" panose="020B0503020204020204" charset="-122"/>
                  <a:ea typeface="微软雅黑" panose="020B0503020204020204" charset="-122"/>
                </a:rPr>
                <a:t>此处添加文本标题</a:t>
              </a:r>
            </a:p>
          </p:txBody>
        </p:sp>
      </p:grpSp>
      <p:grpSp>
        <p:nvGrpSpPr>
          <p:cNvPr id="44" name="组合 43"/>
          <p:cNvGrpSpPr/>
          <p:nvPr/>
        </p:nvGrpSpPr>
        <p:grpSpPr>
          <a:xfrm>
            <a:off x="8039804" y="982355"/>
            <a:ext cx="3162576" cy="1865221"/>
            <a:chOff x="6084168" y="1462793"/>
            <a:chExt cx="2376264" cy="1398592"/>
          </a:xfrm>
        </p:grpSpPr>
        <p:sp>
          <p:nvSpPr>
            <p:cNvPr id="45" name="TextBox 3"/>
            <p:cNvSpPr txBox="1"/>
            <p:nvPr/>
          </p:nvSpPr>
          <p:spPr>
            <a:xfrm>
              <a:off x="6084168" y="1753389"/>
              <a:ext cx="2376264"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46" name="TextBox 25"/>
            <p:cNvSpPr txBox="1"/>
            <p:nvPr/>
          </p:nvSpPr>
          <p:spPr>
            <a:xfrm>
              <a:off x="6084168" y="1462793"/>
              <a:ext cx="1728192" cy="219240"/>
            </a:xfrm>
            <a:prstGeom prst="rect">
              <a:avLst/>
            </a:prstGeom>
            <a:noFill/>
          </p:spPr>
          <p:txBody>
            <a:bodyPr wrap="square" lIns="0" tIns="0" rIns="0" bIns="0" rtlCol="0">
              <a:spAutoFit/>
            </a:bodyPr>
            <a:lstStyle/>
            <a:p>
              <a:r>
                <a:rPr lang="zh-CN" altLang="en-US" sz="1900" b="1" dirty="0">
                  <a:latin typeface="微软雅黑" panose="020B0503020204020204" charset="-122"/>
                  <a:ea typeface="微软雅黑" panose="020B0503020204020204" charset="-122"/>
                </a:rPr>
                <a:t>此处添加文本标题</a:t>
              </a:r>
            </a:p>
          </p:txBody>
        </p:sp>
      </p:grpSp>
      <p:grpSp>
        <p:nvGrpSpPr>
          <p:cNvPr id="47" name="组合 46"/>
          <p:cNvGrpSpPr/>
          <p:nvPr/>
        </p:nvGrpSpPr>
        <p:grpSpPr>
          <a:xfrm>
            <a:off x="8039804" y="3586775"/>
            <a:ext cx="3258412" cy="1847100"/>
            <a:chOff x="6084168" y="3415656"/>
            <a:chExt cx="2448272" cy="1385004"/>
          </a:xfrm>
        </p:grpSpPr>
        <p:sp>
          <p:nvSpPr>
            <p:cNvPr id="48" name="TextBox 5"/>
            <p:cNvSpPr txBox="1"/>
            <p:nvPr/>
          </p:nvSpPr>
          <p:spPr>
            <a:xfrm>
              <a:off x="6084168" y="3692664"/>
              <a:ext cx="2448272" cy="1107996"/>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charset="-122"/>
                  <a:ea typeface="微软雅黑" panose="020B0503020204020204" charset="-122"/>
                </a:defRPr>
              </a:lvl1pPr>
            </a:lstStyle>
            <a:p>
              <a:pPr fontAlgn="base">
                <a:lnSpc>
                  <a:spcPct val="100000"/>
                </a:lnSpc>
                <a:spcBef>
                  <a:spcPct val="0"/>
                </a:spcBef>
                <a:spcAft>
                  <a:spcPct val="0"/>
                </a:spcAft>
              </a:pPr>
              <a:r>
                <a:rPr lang="zh-CN" altLang="en-US" sz="1600" dirty="0">
                  <a:solidFill>
                    <a:prstClr val="black"/>
                  </a:solidFill>
                  <a:cs typeface="方正兰亭纤黑简体"/>
                </a:rPr>
                <a:t>单击此处添加文字阐述，添加简短问题说明文字，具体说明文字在此处添加此处。单击此处添加文字阐述，添加简短问题说明文字，具体说明文字在此处添加此处。</a:t>
              </a:r>
            </a:p>
            <a:p>
              <a:pPr lvl="0" fontAlgn="base">
                <a:lnSpc>
                  <a:spcPct val="100000"/>
                </a:lnSpc>
                <a:spcBef>
                  <a:spcPct val="0"/>
                </a:spcBef>
                <a:spcAft>
                  <a:spcPct val="0"/>
                </a:spcAft>
              </a:pPr>
              <a:endParaRPr lang="zh-CN" altLang="en-US" sz="1600" dirty="0">
                <a:solidFill>
                  <a:prstClr val="black"/>
                </a:solidFill>
                <a:cs typeface="方正兰亭纤黑简体"/>
              </a:endParaRPr>
            </a:p>
          </p:txBody>
        </p:sp>
        <p:sp>
          <p:nvSpPr>
            <p:cNvPr id="49" name="TextBox 26"/>
            <p:cNvSpPr txBox="1"/>
            <p:nvPr/>
          </p:nvSpPr>
          <p:spPr>
            <a:xfrm>
              <a:off x="6084168" y="3415656"/>
              <a:ext cx="1728192" cy="219240"/>
            </a:xfrm>
            <a:prstGeom prst="rect">
              <a:avLst/>
            </a:prstGeom>
            <a:noFill/>
          </p:spPr>
          <p:txBody>
            <a:bodyPr wrap="square" lIns="0" tIns="0" rIns="0" bIns="0" rtlCol="0">
              <a:spAutoFit/>
            </a:bodyPr>
            <a:lstStyle/>
            <a:p>
              <a:r>
                <a:rPr lang="zh-CN" altLang="en-US" sz="1900" b="1" dirty="0">
                  <a:latin typeface="微软雅黑" panose="020B0503020204020204" charset="-122"/>
                  <a:ea typeface="微软雅黑" panose="020B0503020204020204" charset="-122"/>
                </a:rPr>
                <a:t>此处添加文本标题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0-#ppt_w/2"/>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42"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6" presetClass="entr" presetSubtype="21"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barn(inVertical)">
                                      <p:cBhvr>
                                        <p:cTn id="30" dur="500"/>
                                        <p:tgtEl>
                                          <p:spTgt spid="38"/>
                                        </p:tgtEl>
                                      </p:cBhvr>
                                    </p:animEffect>
                                  </p:childTnLst>
                                </p:cTn>
                              </p:par>
                            </p:childTnLst>
                          </p:cTn>
                        </p:par>
                        <p:par>
                          <p:cTn id="31" fill="hold">
                            <p:stCondLst>
                              <p:cond delay="1500"/>
                            </p:stCondLst>
                            <p:childTnLst>
                              <p:par>
                                <p:cTn id="32" presetID="16" presetClass="entr" presetSubtype="21"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barn(inVertical)">
                                      <p:cBhvr>
                                        <p:cTn id="34" dur="500"/>
                                        <p:tgtEl>
                                          <p:spTgt spid="44"/>
                                        </p:tgtEl>
                                      </p:cBhvr>
                                    </p:animEffect>
                                  </p:childTnLst>
                                </p:cTn>
                              </p:par>
                            </p:childTnLst>
                          </p:cTn>
                        </p:par>
                        <p:par>
                          <p:cTn id="35" fill="hold">
                            <p:stCondLst>
                              <p:cond delay="2000"/>
                            </p:stCondLst>
                            <p:childTnLst>
                              <p:par>
                                <p:cTn id="36" presetID="16" presetClass="entr" presetSubtype="21" fill="hold"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barn(inVertical)">
                                      <p:cBhvr>
                                        <p:cTn id="38" dur="500"/>
                                        <p:tgtEl>
                                          <p:spTgt spid="47"/>
                                        </p:tgtEl>
                                      </p:cBhvr>
                                    </p:animEffect>
                                  </p:childTnLst>
                                </p:cTn>
                              </p:par>
                            </p:childTnLst>
                          </p:cTn>
                        </p:par>
                        <p:par>
                          <p:cTn id="39" fill="hold">
                            <p:stCondLst>
                              <p:cond delay="2500"/>
                            </p:stCondLst>
                            <p:childTnLst>
                              <p:par>
                                <p:cTn id="40" presetID="16" presetClass="entr" presetSubtype="21"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barn(inVertical)">
                                      <p:cBhvr>
                                        <p:cTn id="4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 name="Freeform 6"/>
          <p:cNvSpPr/>
          <p:nvPr/>
        </p:nvSpPr>
        <p:spPr bwMode="auto">
          <a:xfrm>
            <a:off x="2" y="2588803"/>
            <a:ext cx="12205567" cy="3309369"/>
          </a:xfrm>
          <a:custGeom>
            <a:avLst/>
            <a:gdLst>
              <a:gd name="T0" fmla="*/ 3078 w 4268"/>
              <a:gd name="T1" fmla="*/ 3 h 1326"/>
              <a:gd name="T2" fmla="*/ 3355 w 4268"/>
              <a:gd name="T3" fmla="*/ 18 h 1326"/>
              <a:gd name="T4" fmla="*/ 3647 w 4268"/>
              <a:gd name="T5" fmla="*/ 50 h 1326"/>
              <a:gd name="T6" fmla="*/ 3951 w 4268"/>
              <a:gd name="T7" fmla="*/ 100 h 1326"/>
              <a:gd name="T8" fmla="*/ 4268 w 4268"/>
              <a:gd name="T9" fmla="*/ 168 h 1326"/>
              <a:gd name="T10" fmla="*/ 4106 w 4268"/>
              <a:gd name="T11" fmla="*/ 140 h 1326"/>
              <a:gd name="T12" fmla="*/ 3795 w 4268"/>
              <a:gd name="T13" fmla="*/ 80 h 1326"/>
              <a:gd name="T14" fmla="*/ 3499 w 4268"/>
              <a:gd name="T15" fmla="*/ 40 h 1326"/>
              <a:gd name="T16" fmla="*/ 3215 w 4268"/>
              <a:gd name="T17" fmla="*/ 16 h 1326"/>
              <a:gd name="T18" fmla="*/ 2943 w 4268"/>
              <a:gd name="T19" fmla="*/ 9 h 1326"/>
              <a:gd name="T20" fmla="*/ 2636 w 4268"/>
              <a:gd name="T21" fmla="*/ 18 h 1326"/>
              <a:gd name="T22" fmla="*/ 2348 w 4268"/>
              <a:gd name="T23" fmla="*/ 48 h 1326"/>
              <a:gd name="T24" fmla="*/ 2077 w 4268"/>
              <a:gd name="T25" fmla="*/ 93 h 1326"/>
              <a:gd name="T26" fmla="*/ 1825 w 4268"/>
              <a:gd name="T27" fmla="*/ 153 h 1326"/>
              <a:gd name="T28" fmla="*/ 1589 w 4268"/>
              <a:gd name="T29" fmla="*/ 225 h 1326"/>
              <a:gd name="T30" fmla="*/ 1370 w 4268"/>
              <a:gd name="T31" fmla="*/ 308 h 1326"/>
              <a:gd name="T32" fmla="*/ 1169 w 4268"/>
              <a:gd name="T33" fmla="*/ 398 h 1326"/>
              <a:gd name="T34" fmla="*/ 985 w 4268"/>
              <a:gd name="T35" fmla="*/ 494 h 1326"/>
              <a:gd name="T36" fmla="*/ 817 w 4268"/>
              <a:gd name="T37" fmla="*/ 595 h 1326"/>
              <a:gd name="T38" fmla="*/ 666 w 4268"/>
              <a:gd name="T39" fmla="*/ 696 h 1326"/>
              <a:gd name="T40" fmla="*/ 531 w 4268"/>
              <a:gd name="T41" fmla="*/ 797 h 1326"/>
              <a:gd name="T42" fmla="*/ 412 w 4268"/>
              <a:gd name="T43" fmla="*/ 895 h 1326"/>
              <a:gd name="T44" fmla="*/ 308 w 4268"/>
              <a:gd name="T45" fmla="*/ 988 h 1326"/>
              <a:gd name="T46" fmla="*/ 221 w 4268"/>
              <a:gd name="T47" fmla="*/ 1075 h 1326"/>
              <a:gd name="T48" fmla="*/ 149 w 4268"/>
              <a:gd name="T49" fmla="*/ 1151 h 1326"/>
              <a:gd name="T50" fmla="*/ 91 w 4268"/>
              <a:gd name="T51" fmla="*/ 1217 h 1326"/>
              <a:gd name="T52" fmla="*/ 49 w 4268"/>
              <a:gd name="T53" fmla="*/ 1269 h 1326"/>
              <a:gd name="T54" fmla="*/ 22 w 4268"/>
              <a:gd name="T55" fmla="*/ 1305 h 1326"/>
              <a:gd name="T56" fmla="*/ 8 w 4268"/>
              <a:gd name="T57" fmla="*/ 1323 h 1326"/>
              <a:gd name="T58" fmla="*/ 6 w 4268"/>
              <a:gd name="T59" fmla="*/ 1326 h 1326"/>
              <a:gd name="T60" fmla="*/ 1 w 4268"/>
              <a:gd name="T61" fmla="*/ 1318 h 1326"/>
              <a:gd name="T62" fmla="*/ 17 w 4268"/>
              <a:gd name="T63" fmla="*/ 1298 h 1326"/>
              <a:gd name="T64" fmla="*/ 47 w 4268"/>
              <a:gd name="T65" fmla="*/ 1259 h 1326"/>
              <a:gd name="T66" fmla="*/ 93 w 4268"/>
              <a:gd name="T67" fmla="*/ 1203 h 1326"/>
              <a:gd name="T68" fmla="*/ 154 w 4268"/>
              <a:gd name="T69" fmla="*/ 1135 h 1326"/>
              <a:gd name="T70" fmla="*/ 230 w 4268"/>
              <a:gd name="T71" fmla="*/ 1053 h 1326"/>
              <a:gd name="T72" fmla="*/ 324 w 4268"/>
              <a:gd name="T73" fmla="*/ 964 h 1326"/>
              <a:gd name="T74" fmla="*/ 434 w 4268"/>
              <a:gd name="T75" fmla="*/ 867 h 1326"/>
              <a:gd name="T76" fmla="*/ 561 w 4268"/>
              <a:gd name="T77" fmla="*/ 765 h 1326"/>
              <a:gd name="T78" fmla="*/ 703 w 4268"/>
              <a:gd name="T79" fmla="*/ 661 h 1326"/>
              <a:gd name="T80" fmla="*/ 864 w 4268"/>
              <a:gd name="T81" fmla="*/ 556 h 1326"/>
              <a:gd name="T82" fmla="*/ 1040 w 4268"/>
              <a:gd name="T83" fmla="*/ 455 h 1326"/>
              <a:gd name="T84" fmla="*/ 1235 w 4268"/>
              <a:gd name="T85" fmla="*/ 358 h 1326"/>
              <a:gd name="T86" fmla="*/ 1448 w 4268"/>
              <a:gd name="T87" fmla="*/ 268 h 1326"/>
              <a:gd name="T88" fmla="*/ 1678 w 4268"/>
              <a:gd name="T89" fmla="*/ 188 h 1326"/>
              <a:gd name="T90" fmla="*/ 1927 w 4268"/>
              <a:gd name="T91" fmla="*/ 119 h 1326"/>
              <a:gd name="T92" fmla="*/ 2194 w 4268"/>
              <a:gd name="T93" fmla="*/ 63 h 1326"/>
              <a:gd name="T94" fmla="*/ 2480 w 4268"/>
              <a:gd name="T95" fmla="*/ 23 h 1326"/>
              <a:gd name="T96" fmla="*/ 2784 w 4268"/>
              <a:gd name="T97" fmla="*/ 3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268" h="1326">
                <a:moveTo>
                  <a:pt x="2943" y="0"/>
                </a:moveTo>
                <a:lnTo>
                  <a:pt x="3078" y="3"/>
                </a:lnTo>
                <a:lnTo>
                  <a:pt x="3215" y="8"/>
                </a:lnTo>
                <a:lnTo>
                  <a:pt x="3355" y="18"/>
                </a:lnTo>
                <a:lnTo>
                  <a:pt x="3500" y="31"/>
                </a:lnTo>
                <a:lnTo>
                  <a:pt x="3647" y="50"/>
                </a:lnTo>
                <a:lnTo>
                  <a:pt x="3797" y="72"/>
                </a:lnTo>
                <a:lnTo>
                  <a:pt x="3951" y="100"/>
                </a:lnTo>
                <a:lnTo>
                  <a:pt x="4109" y="132"/>
                </a:lnTo>
                <a:lnTo>
                  <a:pt x="4268" y="168"/>
                </a:lnTo>
                <a:lnTo>
                  <a:pt x="4267" y="176"/>
                </a:lnTo>
                <a:lnTo>
                  <a:pt x="4106" y="140"/>
                </a:lnTo>
                <a:lnTo>
                  <a:pt x="3950" y="107"/>
                </a:lnTo>
                <a:lnTo>
                  <a:pt x="3795" y="80"/>
                </a:lnTo>
                <a:lnTo>
                  <a:pt x="3645" y="58"/>
                </a:lnTo>
                <a:lnTo>
                  <a:pt x="3499" y="40"/>
                </a:lnTo>
                <a:lnTo>
                  <a:pt x="3355" y="26"/>
                </a:lnTo>
                <a:lnTo>
                  <a:pt x="3215" y="16"/>
                </a:lnTo>
                <a:lnTo>
                  <a:pt x="3078" y="10"/>
                </a:lnTo>
                <a:lnTo>
                  <a:pt x="2943" y="9"/>
                </a:lnTo>
                <a:lnTo>
                  <a:pt x="2788" y="12"/>
                </a:lnTo>
                <a:lnTo>
                  <a:pt x="2636" y="18"/>
                </a:lnTo>
                <a:lnTo>
                  <a:pt x="2490" y="31"/>
                </a:lnTo>
                <a:lnTo>
                  <a:pt x="2348" y="48"/>
                </a:lnTo>
                <a:lnTo>
                  <a:pt x="2210" y="69"/>
                </a:lnTo>
                <a:lnTo>
                  <a:pt x="2077" y="93"/>
                </a:lnTo>
                <a:lnTo>
                  <a:pt x="1949" y="122"/>
                </a:lnTo>
                <a:lnTo>
                  <a:pt x="1825" y="153"/>
                </a:lnTo>
                <a:lnTo>
                  <a:pt x="1704" y="188"/>
                </a:lnTo>
                <a:lnTo>
                  <a:pt x="1589" y="225"/>
                </a:lnTo>
                <a:lnTo>
                  <a:pt x="1478" y="265"/>
                </a:lnTo>
                <a:lnTo>
                  <a:pt x="1370" y="308"/>
                </a:lnTo>
                <a:lnTo>
                  <a:pt x="1268" y="352"/>
                </a:lnTo>
                <a:lnTo>
                  <a:pt x="1169" y="398"/>
                </a:lnTo>
                <a:lnTo>
                  <a:pt x="1075" y="446"/>
                </a:lnTo>
                <a:lnTo>
                  <a:pt x="985" y="494"/>
                </a:lnTo>
                <a:lnTo>
                  <a:pt x="899" y="545"/>
                </a:lnTo>
                <a:lnTo>
                  <a:pt x="817" y="595"/>
                </a:lnTo>
                <a:lnTo>
                  <a:pt x="739" y="646"/>
                </a:lnTo>
                <a:lnTo>
                  <a:pt x="666" y="696"/>
                </a:lnTo>
                <a:lnTo>
                  <a:pt x="597" y="748"/>
                </a:lnTo>
                <a:lnTo>
                  <a:pt x="531" y="797"/>
                </a:lnTo>
                <a:lnTo>
                  <a:pt x="470" y="847"/>
                </a:lnTo>
                <a:lnTo>
                  <a:pt x="412" y="895"/>
                </a:lnTo>
                <a:lnTo>
                  <a:pt x="359" y="943"/>
                </a:lnTo>
                <a:lnTo>
                  <a:pt x="308" y="988"/>
                </a:lnTo>
                <a:lnTo>
                  <a:pt x="263" y="1032"/>
                </a:lnTo>
                <a:lnTo>
                  <a:pt x="221" y="1075"/>
                </a:lnTo>
                <a:lnTo>
                  <a:pt x="183" y="1115"/>
                </a:lnTo>
                <a:lnTo>
                  <a:pt x="149" y="1151"/>
                </a:lnTo>
                <a:lnTo>
                  <a:pt x="118" y="1186"/>
                </a:lnTo>
                <a:lnTo>
                  <a:pt x="91" y="1217"/>
                </a:lnTo>
                <a:lnTo>
                  <a:pt x="69" y="1246"/>
                </a:lnTo>
                <a:lnTo>
                  <a:pt x="49" y="1269"/>
                </a:lnTo>
                <a:lnTo>
                  <a:pt x="34" y="1288"/>
                </a:lnTo>
                <a:lnTo>
                  <a:pt x="22" y="1305"/>
                </a:lnTo>
                <a:lnTo>
                  <a:pt x="13" y="1317"/>
                </a:lnTo>
                <a:lnTo>
                  <a:pt x="8" y="1323"/>
                </a:lnTo>
                <a:lnTo>
                  <a:pt x="6" y="1326"/>
                </a:lnTo>
                <a:lnTo>
                  <a:pt x="6" y="1326"/>
                </a:lnTo>
                <a:lnTo>
                  <a:pt x="0" y="1321"/>
                </a:lnTo>
                <a:lnTo>
                  <a:pt x="1" y="1318"/>
                </a:lnTo>
                <a:lnTo>
                  <a:pt x="8" y="1310"/>
                </a:lnTo>
                <a:lnTo>
                  <a:pt x="17" y="1298"/>
                </a:lnTo>
                <a:lnTo>
                  <a:pt x="30" y="1281"/>
                </a:lnTo>
                <a:lnTo>
                  <a:pt x="47" y="1259"/>
                </a:lnTo>
                <a:lnTo>
                  <a:pt x="67" y="1233"/>
                </a:lnTo>
                <a:lnTo>
                  <a:pt x="93" y="1203"/>
                </a:lnTo>
                <a:lnTo>
                  <a:pt x="122" y="1171"/>
                </a:lnTo>
                <a:lnTo>
                  <a:pt x="154" y="1135"/>
                </a:lnTo>
                <a:lnTo>
                  <a:pt x="190" y="1094"/>
                </a:lnTo>
                <a:lnTo>
                  <a:pt x="230" y="1053"/>
                </a:lnTo>
                <a:lnTo>
                  <a:pt x="276" y="1009"/>
                </a:lnTo>
                <a:lnTo>
                  <a:pt x="324" y="964"/>
                </a:lnTo>
                <a:lnTo>
                  <a:pt x="377" y="916"/>
                </a:lnTo>
                <a:lnTo>
                  <a:pt x="434" y="867"/>
                </a:lnTo>
                <a:lnTo>
                  <a:pt x="495" y="816"/>
                </a:lnTo>
                <a:lnTo>
                  <a:pt x="561" y="765"/>
                </a:lnTo>
                <a:lnTo>
                  <a:pt x="629" y="713"/>
                </a:lnTo>
                <a:lnTo>
                  <a:pt x="703" y="661"/>
                </a:lnTo>
                <a:lnTo>
                  <a:pt x="781" y="609"/>
                </a:lnTo>
                <a:lnTo>
                  <a:pt x="864" y="556"/>
                </a:lnTo>
                <a:lnTo>
                  <a:pt x="949" y="506"/>
                </a:lnTo>
                <a:lnTo>
                  <a:pt x="1040" y="455"/>
                </a:lnTo>
                <a:lnTo>
                  <a:pt x="1136" y="406"/>
                </a:lnTo>
                <a:lnTo>
                  <a:pt x="1235" y="358"/>
                </a:lnTo>
                <a:lnTo>
                  <a:pt x="1339" y="312"/>
                </a:lnTo>
                <a:lnTo>
                  <a:pt x="1448" y="268"/>
                </a:lnTo>
                <a:lnTo>
                  <a:pt x="1560" y="226"/>
                </a:lnTo>
                <a:lnTo>
                  <a:pt x="1678" y="188"/>
                </a:lnTo>
                <a:lnTo>
                  <a:pt x="1800" y="151"/>
                </a:lnTo>
                <a:lnTo>
                  <a:pt x="1927" y="119"/>
                </a:lnTo>
                <a:lnTo>
                  <a:pt x="2058" y="89"/>
                </a:lnTo>
                <a:lnTo>
                  <a:pt x="2194" y="63"/>
                </a:lnTo>
                <a:lnTo>
                  <a:pt x="2335" y="41"/>
                </a:lnTo>
                <a:lnTo>
                  <a:pt x="2480" y="23"/>
                </a:lnTo>
                <a:lnTo>
                  <a:pt x="2630" y="12"/>
                </a:lnTo>
                <a:lnTo>
                  <a:pt x="2784" y="3"/>
                </a:lnTo>
                <a:lnTo>
                  <a:pt x="2943" y="0"/>
                </a:lnTo>
                <a:close/>
              </a:path>
            </a:pathLst>
          </a:custGeom>
          <a:gradFill>
            <a:gsLst>
              <a:gs pos="0">
                <a:srgbClr val="E30000"/>
              </a:gs>
              <a:gs pos="100000">
                <a:srgbClr val="760303"/>
              </a:gs>
            </a:gsLst>
            <a:lin ang="13800000" scaled="0"/>
          </a:gradFill>
          <a:ln w="28575">
            <a:solidFill>
              <a:srgbClr val="861E1E"/>
            </a:solidFill>
            <a:prstDash val="solid"/>
            <a:round/>
          </a:ln>
        </p:spPr>
        <p:txBody>
          <a:bodyPr vert="horz" wrap="square" lIns="130737" tIns="65369" rIns="130737" bIns="65369" numCol="1" anchor="t" anchorCtr="0" compatLnSpc="1"/>
          <a:lstStyle/>
          <a:p>
            <a:pPr algn="ctr" fontAlgn="base">
              <a:spcBef>
                <a:spcPct val="0"/>
              </a:spcBef>
              <a:spcAft>
                <a:spcPct val="0"/>
              </a:spcAft>
              <a:defRPr/>
            </a:pPr>
            <a:endParaRPr lang="en-US" sz="2900" kern="0">
              <a:solidFill>
                <a:srgbClr val="000000"/>
              </a:solidFill>
              <a:latin typeface="微软雅黑" panose="020B0503020204020204" charset="-122"/>
              <a:ea typeface="微软雅黑" panose="020B0503020204020204" charset="-122"/>
              <a:sym typeface="Gill Sans" charset="0"/>
            </a:endParaRPr>
          </a:p>
        </p:txBody>
      </p:sp>
      <p:sp>
        <p:nvSpPr>
          <p:cNvPr id="9" name="Oval 9"/>
          <p:cNvSpPr/>
          <p:nvPr/>
        </p:nvSpPr>
        <p:spPr bwMode="auto">
          <a:xfrm>
            <a:off x="1181065" y="4587927"/>
            <a:ext cx="363319" cy="359607"/>
          </a:xfrm>
          <a:prstGeom prst="ellipse">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16200000"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10" name="Rectangle 17"/>
          <p:cNvSpPr/>
          <p:nvPr/>
        </p:nvSpPr>
        <p:spPr bwMode="auto">
          <a:xfrm>
            <a:off x="1371443" y="5023755"/>
            <a:ext cx="1595154" cy="73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1300" dirty="0">
              <a:solidFill>
                <a:srgbClr val="000000"/>
              </a:solidFill>
              <a:latin typeface="微软雅黑" panose="020B0503020204020204" charset="-122"/>
              <a:ea typeface="微软雅黑" panose="020B0503020204020204" charset="-122"/>
              <a:cs typeface="Lato Light" charset="0"/>
              <a:sym typeface="Lato Light" charset="0"/>
            </a:endParaRPr>
          </a:p>
        </p:txBody>
      </p:sp>
      <p:sp>
        <p:nvSpPr>
          <p:cNvPr id="11" name="Oval Callout 85"/>
          <p:cNvSpPr/>
          <p:nvPr/>
        </p:nvSpPr>
        <p:spPr bwMode="auto">
          <a:xfrm rot="8037643">
            <a:off x="3146909" y="3968310"/>
            <a:ext cx="1578009" cy="1563923"/>
          </a:xfrm>
          <a:prstGeom prst="wedgeEllipseCallout">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12" name="Oval 86"/>
          <p:cNvSpPr/>
          <p:nvPr/>
        </p:nvSpPr>
        <p:spPr bwMode="auto">
          <a:xfrm rot="8637565">
            <a:off x="3138608" y="3419532"/>
            <a:ext cx="363319" cy="359607"/>
          </a:xfrm>
          <a:prstGeom prst="ellipse">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13" name="Oval 94"/>
          <p:cNvSpPr/>
          <p:nvPr/>
        </p:nvSpPr>
        <p:spPr bwMode="auto">
          <a:xfrm rot="9824873">
            <a:off x="6994520" y="2429815"/>
            <a:ext cx="363319" cy="359607"/>
          </a:xfrm>
          <a:prstGeom prst="ellipse">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14" name="Oval 99"/>
          <p:cNvSpPr/>
          <p:nvPr/>
        </p:nvSpPr>
        <p:spPr bwMode="auto">
          <a:xfrm>
            <a:off x="5005247" y="2813261"/>
            <a:ext cx="363319" cy="359607"/>
          </a:xfrm>
          <a:prstGeom prst="ellipse">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16200000"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15" name="Rectangle 17"/>
          <p:cNvSpPr/>
          <p:nvPr/>
        </p:nvSpPr>
        <p:spPr bwMode="auto">
          <a:xfrm>
            <a:off x="4721589" y="3346827"/>
            <a:ext cx="1515408" cy="736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1300" dirty="0">
              <a:solidFill>
                <a:srgbClr val="000000"/>
              </a:solidFill>
              <a:latin typeface="微软雅黑" panose="020B0503020204020204" charset="-122"/>
              <a:ea typeface="微软雅黑" panose="020B0503020204020204" charset="-122"/>
              <a:cs typeface="Lato Light" charset="0"/>
              <a:sym typeface="Lato Light" charset="0"/>
            </a:endParaRPr>
          </a:p>
        </p:txBody>
      </p:sp>
      <p:sp>
        <p:nvSpPr>
          <p:cNvPr id="16" name="Rectangle 17"/>
          <p:cNvSpPr/>
          <p:nvPr/>
        </p:nvSpPr>
        <p:spPr bwMode="auto">
          <a:xfrm>
            <a:off x="6465168" y="1498185"/>
            <a:ext cx="1470226" cy="70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1300" dirty="0">
              <a:solidFill>
                <a:srgbClr val="000000"/>
              </a:solidFill>
              <a:latin typeface="微软雅黑" panose="020B0503020204020204" charset="-122"/>
              <a:ea typeface="微软雅黑" panose="020B0503020204020204" charset="-122"/>
              <a:cs typeface="Lato Light" charset="0"/>
              <a:sym typeface="Lato Light" charset="0"/>
            </a:endParaRPr>
          </a:p>
        </p:txBody>
      </p:sp>
      <p:sp>
        <p:nvSpPr>
          <p:cNvPr id="17" name="Rectangle 17"/>
          <p:cNvSpPr/>
          <p:nvPr/>
        </p:nvSpPr>
        <p:spPr bwMode="auto">
          <a:xfrm>
            <a:off x="2180875" y="2457617"/>
            <a:ext cx="1470226" cy="81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1300" dirty="0">
              <a:solidFill>
                <a:srgbClr val="000000"/>
              </a:solidFill>
              <a:latin typeface="微软雅黑" panose="020B0503020204020204" charset="-122"/>
              <a:ea typeface="微软雅黑" panose="020B0503020204020204" charset="-122"/>
              <a:cs typeface="Lato Light" charset="0"/>
              <a:sym typeface="Lato Light" charset="0"/>
            </a:endParaRPr>
          </a:p>
        </p:txBody>
      </p:sp>
      <p:sp>
        <p:nvSpPr>
          <p:cNvPr id="18" name="Oval Callout 10"/>
          <p:cNvSpPr/>
          <p:nvPr/>
        </p:nvSpPr>
        <p:spPr bwMode="auto">
          <a:xfrm rot="19660752">
            <a:off x="4174370" y="813919"/>
            <a:ext cx="1594298" cy="1547948"/>
          </a:xfrm>
          <a:prstGeom prst="wedgeEllipseCallout">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16200000"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19" name="Oval 99"/>
          <p:cNvSpPr/>
          <p:nvPr/>
        </p:nvSpPr>
        <p:spPr bwMode="auto">
          <a:xfrm>
            <a:off x="8802890" y="2445220"/>
            <a:ext cx="363319" cy="359607"/>
          </a:xfrm>
          <a:prstGeom prst="ellipse">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16200000"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20" name="Oval 99"/>
          <p:cNvSpPr/>
          <p:nvPr/>
        </p:nvSpPr>
        <p:spPr bwMode="auto">
          <a:xfrm>
            <a:off x="10717110" y="2584588"/>
            <a:ext cx="363319" cy="359607"/>
          </a:xfrm>
          <a:prstGeom prst="ellipse">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21" name="Oval Callout 85"/>
          <p:cNvSpPr/>
          <p:nvPr/>
        </p:nvSpPr>
        <p:spPr bwMode="auto">
          <a:xfrm rot="9305715">
            <a:off x="6535952" y="3148863"/>
            <a:ext cx="1574527" cy="1567382"/>
          </a:xfrm>
          <a:prstGeom prst="wedgeEllipseCallout">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76" name="Oval Callout 10"/>
          <p:cNvSpPr/>
          <p:nvPr/>
        </p:nvSpPr>
        <p:spPr bwMode="auto">
          <a:xfrm rot="20704326">
            <a:off x="8273459" y="401319"/>
            <a:ext cx="1594298" cy="1547948"/>
          </a:xfrm>
          <a:prstGeom prst="wedgeEllipseCallout">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16200000"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22" name="Oval Callout 85"/>
          <p:cNvSpPr/>
          <p:nvPr/>
        </p:nvSpPr>
        <p:spPr bwMode="auto">
          <a:xfrm rot="9900337">
            <a:off x="10039041" y="3324278"/>
            <a:ext cx="1574527" cy="1567382"/>
          </a:xfrm>
          <a:prstGeom prst="wedgeEllipseCallout">
            <a:avLst/>
          </a:prstGeom>
          <a:gradFill>
            <a:gsLst>
              <a:gs pos="0">
                <a:srgbClr val="E30000"/>
              </a:gs>
              <a:gs pos="100000">
                <a:srgbClr val="760303"/>
              </a:gs>
            </a:gsLst>
            <a:lin ang="13800000" scaled="0"/>
          </a:gradFill>
          <a:ln w="254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130737" tIns="65369" rIns="130737" bIns="65369" numCol="1" rtlCol="0" anchor="t" anchorCtr="0" compatLnSpc="1"/>
          <a:lstStyle/>
          <a:p>
            <a:pPr algn="ctr" defTabSz="1306830" fontAlgn="base">
              <a:spcBef>
                <a:spcPct val="0"/>
              </a:spcBef>
              <a:spcAft>
                <a:spcPct val="0"/>
              </a:spcAft>
              <a:defRPr/>
            </a:pPr>
            <a:endParaRPr lang="en-US" sz="8000" kern="0">
              <a:solidFill>
                <a:srgbClr val="000000"/>
              </a:solidFill>
              <a:latin typeface="微软雅黑" panose="020B0503020204020204" charset="-122"/>
              <a:ea typeface="微软雅黑" panose="020B0503020204020204" charset="-122"/>
              <a:sym typeface="Gill Sans" charset="0"/>
            </a:endParaRPr>
          </a:p>
        </p:txBody>
      </p:sp>
      <p:sp>
        <p:nvSpPr>
          <p:cNvPr id="23" name="Rectangle 17"/>
          <p:cNvSpPr/>
          <p:nvPr/>
        </p:nvSpPr>
        <p:spPr bwMode="auto">
          <a:xfrm>
            <a:off x="8329591" y="2965706"/>
            <a:ext cx="1470226" cy="70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1300" dirty="0">
              <a:solidFill>
                <a:srgbClr val="000000"/>
              </a:solidFill>
              <a:latin typeface="微软雅黑" panose="020B0503020204020204" charset="-122"/>
              <a:ea typeface="微软雅黑" panose="020B0503020204020204" charset="-122"/>
              <a:cs typeface="Lato Light" charset="0"/>
              <a:sym typeface="Lato Light" charset="0"/>
            </a:endParaRPr>
          </a:p>
        </p:txBody>
      </p:sp>
      <p:sp>
        <p:nvSpPr>
          <p:cNvPr id="24" name="Rectangle 17"/>
          <p:cNvSpPr/>
          <p:nvPr/>
        </p:nvSpPr>
        <p:spPr bwMode="auto">
          <a:xfrm>
            <a:off x="10243814" y="1669898"/>
            <a:ext cx="1470226" cy="70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300" dirty="0">
                <a:solidFill>
                  <a:srgbClr val="000000"/>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1300" dirty="0">
              <a:solidFill>
                <a:srgbClr val="000000"/>
              </a:solidFill>
              <a:latin typeface="微软雅黑" panose="020B0503020204020204" charset="-122"/>
              <a:ea typeface="微软雅黑" panose="020B0503020204020204" charset="-122"/>
              <a:cs typeface="Lato Light" charset="0"/>
              <a:sym typeface="Lato Light" charset="0"/>
            </a:endParaRPr>
          </a:p>
        </p:txBody>
      </p:sp>
      <p:sp>
        <p:nvSpPr>
          <p:cNvPr id="26" name="TextBox 80"/>
          <p:cNvSpPr txBox="1"/>
          <p:nvPr/>
        </p:nvSpPr>
        <p:spPr>
          <a:xfrm>
            <a:off x="3486647" y="4566410"/>
            <a:ext cx="944880" cy="488315"/>
          </a:xfrm>
          <a:prstGeom prst="rect">
            <a:avLst/>
          </a:prstGeom>
          <a:noFill/>
        </p:spPr>
        <p:txBody>
          <a:bodyPr wrap="none" lIns="96629" tIns="48314" rIns="96629" bIns="48314" rtlCol="0">
            <a:spAutoFit/>
          </a:bodyPr>
          <a:lstStyle/>
          <a:p>
            <a:pPr defTabSz="1243330"/>
            <a:r>
              <a:rPr lang="en-US" altLang="zh-CN" sz="2400" b="1" dirty="0" smtClean="0">
                <a:solidFill>
                  <a:schemeClr val="bg1"/>
                </a:solidFill>
                <a:latin typeface="微软雅黑" panose="020B0503020204020204" charset="-122"/>
                <a:ea typeface="微软雅黑" panose="020B0503020204020204" charset="-122"/>
              </a:rPr>
              <a:t>201</a:t>
            </a:r>
            <a:r>
              <a:rPr lang="en-US" sz="2400" b="1" dirty="0" smtClean="0">
                <a:solidFill>
                  <a:schemeClr val="bg1"/>
                </a:solidFill>
                <a:latin typeface="微软雅黑" panose="020B0503020204020204" charset="-122"/>
                <a:ea typeface="微软雅黑" panose="020B0503020204020204" charset="-122"/>
              </a:rPr>
              <a:t>3</a:t>
            </a:r>
          </a:p>
        </p:txBody>
      </p:sp>
      <p:sp>
        <p:nvSpPr>
          <p:cNvPr id="27" name="TextBox 81"/>
          <p:cNvSpPr txBox="1"/>
          <p:nvPr/>
        </p:nvSpPr>
        <p:spPr>
          <a:xfrm>
            <a:off x="4564164" y="1351690"/>
            <a:ext cx="944880" cy="488315"/>
          </a:xfrm>
          <a:prstGeom prst="rect">
            <a:avLst/>
          </a:prstGeom>
          <a:noFill/>
        </p:spPr>
        <p:txBody>
          <a:bodyPr wrap="none" lIns="96629" tIns="48314" rIns="96629" bIns="48314" rtlCol="0">
            <a:spAutoFit/>
          </a:bodyPr>
          <a:lstStyle/>
          <a:p>
            <a:pPr defTabSz="1243330"/>
            <a:r>
              <a:rPr lang="en-US" altLang="zh-CN" sz="2400" b="1" dirty="0" smtClean="0">
                <a:solidFill>
                  <a:schemeClr val="bg1"/>
                </a:solidFill>
                <a:latin typeface="微软雅黑" panose="020B0503020204020204" charset="-122"/>
                <a:ea typeface="微软雅黑" panose="020B0503020204020204" charset="-122"/>
              </a:rPr>
              <a:t>2014</a:t>
            </a:r>
          </a:p>
        </p:txBody>
      </p:sp>
      <p:sp>
        <p:nvSpPr>
          <p:cNvPr id="28" name="TextBox 82"/>
          <p:cNvSpPr txBox="1"/>
          <p:nvPr/>
        </p:nvSpPr>
        <p:spPr>
          <a:xfrm>
            <a:off x="6901889" y="3727947"/>
            <a:ext cx="944880" cy="488315"/>
          </a:xfrm>
          <a:prstGeom prst="rect">
            <a:avLst/>
          </a:prstGeom>
          <a:noFill/>
        </p:spPr>
        <p:txBody>
          <a:bodyPr wrap="none" lIns="96629" tIns="48314" rIns="96629" bIns="48314" rtlCol="0">
            <a:spAutoFit/>
          </a:bodyPr>
          <a:lstStyle/>
          <a:p>
            <a:pPr defTabSz="1243330"/>
            <a:r>
              <a:rPr lang="en-US" altLang="zh-CN" sz="2400" b="1" dirty="0" smtClean="0">
                <a:solidFill>
                  <a:schemeClr val="bg1"/>
                </a:solidFill>
                <a:latin typeface="微软雅黑" panose="020B0503020204020204" charset="-122"/>
                <a:ea typeface="微软雅黑" panose="020B0503020204020204" charset="-122"/>
              </a:rPr>
              <a:t>201</a:t>
            </a:r>
            <a:r>
              <a:rPr lang="en-US" sz="2400" b="1" dirty="0" smtClean="0">
                <a:solidFill>
                  <a:schemeClr val="bg1"/>
                </a:solidFill>
                <a:latin typeface="微软雅黑" panose="020B0503020204020204" charset="-122"/>
                <a:ea typeface="微软雅黑" panose="020B0503020204020204" charset="-122"/>
              </a:rPr>
              <a:t>5</a:t>
            </a:r>
          </a:p>
        </p:txBody>
      </p:sp>
      <p:sp>
        <p:nvSpPr>
          <p:cNvPr id="29" name="TextBox 83"/>
          <p:cNvSpPr txBox="1"/>
          <p:nvPr/>
        </p:nvSpPr>
        <p:spPr>
          <a:xfrm>
            <a:off x="8537522" y="983881"/>
            <a:ext cx="944880" cy="488315"/>
          </a:xfrm>
          <a:prstGeom prst="rect">
            <a:avLst/>
          </a:prstGeom>
          <a:noFill/>
        </p:spPr>
        <p:txBody>
          <a:bodyPr wrap="none" lIns="96629" tIns="48314" rIns="96629" bIns="48314" rtlCol="0">
            <a:spAutoFit/>
          </a:bodyPr>
          <a:lstStyle/>
          <a:p>
            <a:pPr defTabSz="1243330"/>
            <a:r>
              <a:rPr lang="en-US" altLang="zh-CN" sz="2400" b="1" dirty="0" smtClean="0">
                <a:solidFill>
                  <a:schemeClr val="bg1"/>
                </a:solidFill>
                <a:latin typeface="微软雅黑" panose="020B0503020204020204" charset="-122"/>
                <a:ea typeface="微软雅黑" panose="020B0503020204020204" charset="-122"/>
              </a:rPr>
              <a:t>2016</a:t>
            </a:r>
          </a:p>
        </p:txBody>
      </p:sp>
      <p:sp>
        <p:nvSpPr>
          <p:cNvPr id="30" name="TextBox 84"/>
          <p:cNvSpPr txBox="1"/>
          <p:nvPr/>
        </p:nvSpPr>
        <p:spPr>
          <a:xfrm>
            <a:off x="10327643" y="3871765"/>
            <a:ext cx="1003059" cy="466904"/>
          </a:xfrm>
          <a:prstGeom prst="rect">
            <a:avLst/>
          </a:prstGeom>
          <a:noFill/>
        </p:spPr>
        <p:txBody>
          <a:bodyPr wrap="none" lIns="96629" tIns="48314" rIns="96629" bIns="48314" rtlCol="0">
            <a:spAutoFit/>
          </a:bodyPr>
          <a:lstStyle/>
          <a:p>
            <a:pPr defTabSz="1243330"/>
            <a:r>
              <a:rPr lang="en-US" altLang="zh-CN" sz="2400" b="1" dirty="0" smtClean="0">
                <a:solidFill>
                  <a:schemeClr val="bg1"/>
                </a:solidFill>
                <a:latin typeface="微软雅黑" panose="020B0503020204020204" charset="-122"/>
                <a:ea typeface="微软雅黑" panose="020B0503020204020204" charset="-122"/>
              </a:rPr>
              <a:t>20XX</a:t>
            </a:r>
            <a:endParaRPr lang="en-US" sz="2400" b="1" dirty="0" smtClean="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par>
                                <p:cTn id="8" presetID="53" presetClass="entr" presetSubtype="16" fill="hold" grpId="0" nodeType="withEffect">
                                  <p:stCondLst>
                                    <p:cond delay="1000"/>
                                  </p:stCondLst>
                                  <p:childTnLst>
                                    <p:set>
                                      <p:cBhvr>
                                        <p:cTn id="9" dur="1" fill="hold">
                                          <p:stCondLst>
                                            <p:cond delay="0"/>
                                          </p:stCondLst>
                                        </p:cTn>
                                        <p:tgtEl>
                                          <p:spTgt spid="9"/>
                                        </p:tgtEl>
                                        <p:attrNameLst>
                                          <p:attrName>style.visibility</p:attrName>
                                        </p:attrNameLst>
                                      </p:cBhvr>
                                      <p:to>
                                        <p:strVal val="visible"/>
                                      </p:to>
                                    </p:set>
                                    <p:anim calcmode="lin" valueType="num">
                                      <p:cBhvr>
                                        <p:cTn id="10" dur="250" fill="hold"/>
                                        <p:tgtEl>
                                          <p:spTgt spid="9"/>
                                        </p:tgtEl>
                                        <p:attrNameLst>
                                          <p:attrName>ppt_w</p:attrName>
                                        </p:attrNameLst>
                                      </p:cBhvr>
                                      <p:tavLst>
                                        <p:tav tm="0">
                                          <p:val>
                                            <p:fltVal val="0"/>
                                          </p:val>
                                        </p:tav>
                                        <p:tav tm="100000">
                                          <p:val>
                                            <p:strVal val="#ppt_w"/>
                                          </p:val>
                                        </p:tav>
                                      </p:tavLst>
                                    </p:anim>
                                    <p:anim calcmode="lin" valueType="num">
                                      <p:cBhvr>
                                        <p:cTn id="11" dur="250" fill="hold"/>
                                        <p:tgtEl>
                                          <p:spTgt spid="9"/>
                                        </p:tgtEl>
                                        <p:attrNameLst>
                                          <p:attrName>ppt_h</p:attrName>
                                        </p:attrNameLst>
                                      </p:cBhvr>
                                      <p:tavLst>
                                        <p:tav tm="0">
                                          <p:val>
                                            <p:fltVal val="0"/>
                                          </p:val>
                                        </p:tav>
                                        <p:tav tm="100000">
                                          <p:val>
                                            <p:strVal val="#ppt_h"/>
                                          </p:val>
                                        </p:tav>
                                      </p:tavLst>
                                    </p:anim>
                                    <p:animEffect transition="in" filter="fade">
                                      <p:cBhvr>
                                        <p:cTn id="12" dur="250"/>
                                        <p:tgtEl>
                                          <p:spTgt spid="9"/>
                                        </p:tgtEl>
                                      </p:cBhvr>
                                    </p:animEffect>
                                  </p:childTnLst>
                                </p:cTn>
                              </p:par>
                              <p:par>
                                <p:cTn id="13" presetID="22" presetClass="entr" presetSubtype="8" fill="hold" grpId="0" nodeType="withEffect">
                                  <p:stCondLst>
                                    <p:cond delay="150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par>
                                <p:cTn id="16" presetID="53" presetClass="entr" presetSubtype="16" fill="hold" grpId="0" nodeType="withEffect">
                                  <p:stCondLst>
                                    <p:cond delay="20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250" fill="hold"/>
                                        <p:tgtEl>
                                          <p:spTgt spid="12"/>
                                        </p:tgtEl>
                                        <p:attrNameLst>
                                          <p:attrName>ppt_w</p:attrName>
                                        </p:attrNameLst>
                                      </p:cBhvr>
                                      <p:tavLst>
                                        <p:tav tm="0">
                                          <p:val>
                                            <p:fltVal val="0"/>
                                          </p:val>
                                        </p:tav>
                                        <p:tav tm="100000">
                                          <p:val>
                                            <p:strVal val="#ppt_w"/>
                                          </p:val>
                                        </p:tav>
                                      </p:tavLst>
                                    </p:anim>
                                    <p:anim calcmode="lin" valueType="num">
                                      <p:cBhvr>
                                        <p:cTn id="19" dur="250" fill="hold"/>
                                        <p:tgtEl>
                                          <p:spTgt spid="12"/>
                                        </p:tgtEl>
                                        <p:attrNameLst>
                                          <p:attrName>ppt_h</p:attrName>
                                        </p:attrNameLst>
                                      </p:cBhvr>
                                      <p:tavLst>
                                        <p:tav tm="0">
                                          <p:val>
                                            <p:fltVal val="0"/>
                                          </p:val>
                                        </p:tav>
                                        <p:tav tm="100000">
                                          <p:val>
                                            <p:strVal val="#ppt_h"/>
                                          </p:val>
                                        </p:tav>
                                      </p:tavLst>
                                    </p:anim>
                                    <p:animEffect transition="in" filter="fade">
                                      <p:cBhvr>
                                        <p:cTn id="20" dur="250"/>
                                        <p:tgtEl>
                                          <p:spTgt spid="12"/>
                                        </p:tgtEl>
                                      </p:cBhvr>
                                    </p:animEffect>
                                  </p:childTnLst>
                                </p:cTn>
                              </p:par>
                              <p:par>
                                <p:cTn id="21" presetID="2" presetClass="entr" presetSubtype="4" fill="hold" grpId="0" nodeType="withEffect">
                                  <p:stCondLst>
                                    <p:cond delay="25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250" fill="hold"/>
                                        <p:tgtEl>
                                          <p:spTgt spid="11"/>
                                        </p:tgtEl>
                                        <p:attrNameLst>
                                          <p:attrName>ppt_x</p:attrName>
                                        </p:attrNameLst>
                                      </p:cBhvr>
                                      <p:tavLst>
                                        <p:tav tm="0">
                                          <p:val>
                                            <p:strVal val="#ppt_x"/>
                                          </p:val>
                                        </p:tav>
                                        <p:tav tm="100000">
                                          <p:val>
                                            <p:strVal val="#ppt_x"/>
                                          </p:val>
                                        </p:tav>
                                      </p:tavLst>
                                    </p:anim>
                                    <p:anim calcmode="lin" valueType="num">
                                      <p:cBhvr additive="base">
                                        <p:cTn id="24" dur="250" fill="hold"/>
                                        <p:tgtEl>
                                          <p:spTgt spid="11"/>
                                        </p:tgtEl>
                                        <p:attrNameLst>
                                          <p:attrName>ppt_y</p:attrName>
                                        </p:attrNameLst>
                                      </p:cBhvr>
                                      <p:tavLst>
                                        <p:tav tm="0">
                                          <p:val>
                                            <p:strVal val="1+#ppt_h/2"/>
                                          </p:val>
                                        </p:tav>
                                        <p:tav tm="100000">
                                          <p:val>
                                            <p:strVal val="#ppt_y"/>
                                          </p:val>
                                        </p:tav>
                                      </p:tavLst>
                                    </p:anim>
                                  </p:childTnLst>
                                </p:cTn>
                              </p:par>
                              <p:par>
                                <p:cTn id="25" presetID="10" presetClass="entr" presetSubtype="0" fill="hold" grpId="0" nodeType="withEffect">
                                  <p:stCondLst>
                                    <p:cond delay="250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22" presetClass="entr" presetSubtype="8" fill="hold" grpId="0" nodeType="withEffect">
                                  <p:stCondLst>
                                    <p:cond delay="250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53" presetClass="entr" presetSubtype="16" fill="hold" grpId="0" nodeType="withEffect">
                                  <p:stCondLst>
                                    <p:cond delay="3000"/>
                                  </p:stCondLst>
                                  <p:childTnLst>
                                    <p:set>
                                      <p:cBhvr>
                                        <p:cTn id="32" dur="1" fill="hold">
                                          <p:stCondLst>
                                            <p:cond delay="0"/>
                                          </p:stCondLst>
                                        </p:cTn>
                                        <p:tgtEl>
                                          <p:spTgt spid="14"/>
                                        </p:tgtEl>
                                        <p:attrNameLst>
                                          <p:attrName>style.visibility</p:attrName>
                                        </p:attrNameLst>
                                      </p:cBhvr>
                                      <p:to>
                                        <p:strVal val="visible"/>
                                      </p:to>
                                    </p:set>
                                    <p:anim calcmode="lin" valueType="num">
                                      <p:cBhvr>
                                        <p:cTn id="33" dur="250" fill="hold"/>
                                        <p:tgtEl>
                                          <p:spTgt spid="14"/>
                                        </p:tgtEl>
                                        <p:attrNameLst>
                                          <p:attrName>ppt_w</p:attrName>
                                        </p:attrNameLst>
                                      </p:cBhvr>
                                      <p:tavLst>
                                        <p:tav tm="0">
                                          <p:val>
                                            <p:fltVal val="0"/>
                                          </p:val>
                                        </p:tav>
                                        <p:tav tm="100000">
                                          <p:val>
                                            <p:strVal val="#ppt_w"/>
                                          </p:val>
                                        </p:tav>
                                      </p:tavLst>
                                    </p:anim>
                                    <p:anim calcmode="lin" valueType="num">
                                      <p:cBhvr>
                                        <p:cTn id="34" dur="250" fill="hold"/>
                                        <p:tgtEl>
                                          <p:spTgt spid="14"/>
                                        </p:tgtEl>
                                        <p:attrNameLst>
                                          <p:attrName>ppt_h</p:attrName>
                                        </p:attrNameLst>
                                      </p:cBhvr>
                                      <p:tavLst>
                                        <p:tav tm="0">
                                          <p:val>
                                            <p:fltVal val="0"/>
                                          </p:val>
                                        </p:tav>
                                        <p:tav tm="100000">
                                          <p:val>
                                            <p:strVal val="#ppt_h"/>
                                          </p:val>
                                        </p:tav>
                                      </p:tavLst>
                                    </p:anim>
                                    <p:animEffect transition="in" filter="fade">
                                      <p:cBhvr>
                                        <p:cTn id="35" dur="250"/>
                                        <p:tgtEl>
                                          <p:spTgt spid="14"/>
                                        </p:tgtEl>
                                      </p:cBhvr>
                                    </p:animEffect>
                                  </p:childTnLst>
                                </p:cTn>
                              </p:par>
                              <p:par>
                                <p:cTn id="36" presetID="2" presetClass="entr" presetSubtype="1" fill="hold" grpId="0" nodeType="withEffect">
                                  <p:stCondLst>
                                    <p:cond delay="350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250" fill="hold"/>
                                        <p:tgtEl>
                                          <p:spTgt spid="18"/>
                                        </p:tgtEl>
                                        <p:attrNameLst>
                                          <p:attrName>ppt_x</p:attrName>
                                        </p:attrNameLst>
                                      </p:cBhvr>
                                      <p:tavLst>
                                        <p:tav tm="0">
                                          <p:val>
                                            <p:strVal val="#ppt_x"/>
                                          </p:val>
                                        </p:tav>
                                        <p:tav tm="100000">
                                          <p:val>
                                            <p:strVal val="#ppt_x"/>
                                          </p:val>
                                        </p:tav>
                                      </p:tavLst>
                                    </p:anim>
                                    <p:anim calcmode="lin" valueType="num">
                                      <p:cBhvr additive="base">
                                        <p:cTn id="39" dur="250" fill="hold"/>
                                        <p:tgtEl>
                                          <p:spTgt spid="18"/>
                                        </p:tgtEl>
                                        <p:attrNameLst>
                                          <p:attrName>ppt_y</p:attrName>
                                        </p:attrNameLst>
                                      </p:cBhvr>
                                      <p:tavLst>
                                        <p:tav tm="0">
                                          <p:val>
                                            <p:strVal val="0-#ppt_h/2"/>
                                          </p:val>
                                        </p:tav>
                                        <p:tav tm="100000">
                                          <p:val>
                                            <p:strVal val="#ppt_y"/>
                                          </p:val>
                                        </p:tav>
                                      </p:tavLst>
                                    </p:anim>
                                  </p:childTnLst>
                                </p:cTn>
                              </p:par>
                              <p:par>
                                <p:cTn id="40" presetID="10" presetClass="entr" presetSubtype="0" fill="hold" grpId="0" nodeType="withEffect">
                                  <p:stCondLst>
                                    <p:cond delay="350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par>
                                <p:cTn id="43" presetID="22" presetClass="entr" presetSubtype="8" fill="hold" grpId="0" nodeType="withEffect">
                                  <p:stCondLst>
                                    <p:cond delay="350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53" presetClass="entr" presetSubtype="16" fill="hold" grpId="0" nodeType="withEffect">
                                  <p:stCondLst>
                                    <p:cond delay="40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250" fill="hold"/>
                                        <p:tgtEl>
                                          <p:spTgt spid="13"/>
                                        </p:tgtEl>
                                        <p:attrNameLst>
                                          <p:attrName>ppt_w</p:attrName>
                                        </p:attrNameLst>
                                      </p:cBhvr>
                                      <p:tavLst>
                                        <p:tav tm="0">
                                          <p:val>
                                            <p:fltVal val="0"/>
                                          </p:val>
                                        </p:tav>
                                        <p:tav tm="100000">
                                          <p:val>
                                            <p:strVal val="#ppt_w"/>
                                          </p:val>
                                        </p:tav>
                                      </p:tavLst>
                                    </p:anim>
                                    <p:anim calcmode="lin" valueType="num">
                                      <p:cBhvr>
                                        <p:cTn id="49" dur="250" fill="hold"/>
                                        <p:tgtEl>
                                          <p:spTgt spid="13"/>
                                        </p:tgtEl>
                                        <p:attrNameLst>
                                          <p:attrName>ppt_h</p:attrName>
                                        </p:attrNameLst>
                                      </p:cBhvr>
                                      <p:tavLst>
                                        <p:tav tm="0">
                                          <p:val>
                                            <p:fltVal val="0"/>
                                          </p:val>
                                        </p:tav>
                                        <p:tav tm="100000">
                                          <p:val>
                                            <p:strVal val="#ppt_h"/>
                                          </p:val>
                                        </p:tav>
                                      </p:tavLst>
                                    </p:anim>
                                    <p:animEffect transition="in" filter="fade">
                                      <p:cBhvr>
                                        <p:cTn id="50" dur="250"/>
                                        <p:tgtEl>
                                          <p:spTgt spid="13"/>
                                        </p:tgtEl>
                                      </p:cBhvr>
                                    </p:animEffect>
                                  </p:childTnLst>
                                </p:cTn>
                              </p:par>
                              <p:par>
                                <p:cTn id="51" presetID="2" presetClass="entr" presetSubtype="4" fill="hold" grpId="0" nodeType="withEffect">
                                  <p:stCondLst>
                                    <p:cond delay="450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250" fill="hold"/>
                                        <p:tgtEl>
                                          <p:spTgt spid="21"/>
                                        </p:tgtEl>
                                        <p:attrNameLst>
                                          <p:attrName>ppt_x</p:attrName>
                                        </p:attrNameLst>
                                      </p:cBhvr>
                                      <p:tavLst>
                                        <p:tav tm="0">
                                          <p:val>
                                            <p:strVal val="#ppt_x"/>
                                          </p:val>
                                        </p:tav>
                                        <p:tav tm="100000">
                                          <p:val>
                                            <p:strVal val="#ppt_x"/>
                                          </p:val>
                                        </p:tav>
                                      </p:tavLst>
                                    </p:anim>
                                    <p:anim calcmode="lin" valueType="num">
                                      <p:cBhvr additive="base">
                                        <p:cTn id="54" dur="250" fill="hold"/>
                                        <p:tgtEl>
                                          <p:spTgt spid="21"/>
                                        </p:tgtEl>
                                        <p:attrNameLst>
                                          <p:attrName>ppt_y</p:attrName>
                                        </p:attrNameLst>
                                      </p:cBhvr>
                                      <p:tavLst>
                                        <p:tav tm="0">
                                          <p:val>
                                            <p:strVal val="1+#ppt_h/2"/>
                                          </p:val>
                                        </p:tav>
                                        <p:tav tm="100000">
                                          <p:val>
                                            <p:strVal val="#ppt_y"/>
                                          </p:val>
                                        </p:tav>
                                      </p:tavLst>
                                    </p:anim>
                                  </p:childTnLst>
                                </p:cTn>
                              </p:par>
                              <p:par>
                                <p:cTn id="55" presetID="10" presetClass="entr" presetSubtype="0" fill="hold" grpId="0" nodeType="withEffect">
                                  <p:stCondLst>
                                    <p:cond delay="450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22" presetClass="entr" presetSubtype="8" fill="hold" grpId="0" nodeType="withEffect">
                                  <p:stCondLst>
                                    <p:cond delay="4500"/>
                                  </p:stCondLst>
                                  <p:childTnLst>
                                    <p:set>
                                      <p:cBhvr>
                                        <p:cTn id="59" dur="1" fill="hold">
                                          <p:stCondLst>
                                            <p:cond delay="0"/>
                                          </p:stCondLst>
                                        </p:cTn>
                                        <p:tgtEl>
                                          <p:spTgt spid="16"/>
                                        </p:tgtEl>
                                        <p:attrNameLst>
                                          <p:attrName>style.visibility</p:attrName>
                                        </p:attrNameLst>
                                      </p:cBhvr>
                                      <p:to>
                                        <p:strVal val="visible"/>
                                      </p:to>
                                    </p:set>
                                    <p:animEffect transition="in" filter="wipe(left)">
                                      <p:cBhvr>
                                        <p:cTn id="60" dur="500"/>
                                        <p:tgtEl>
                                          <p:spTgt spid="16"/>
                                        </p:tgtEl>
                                      </p:cBhvr>
                                    </p:animEffect>
                                  </p:childTnLst>
                                </p:cTn>
                              </p:par>
                              <p:par>
                                <p:cTn id="61" presetID="53" presetClass="entr" presetSubtype="16" fill="hold" grpId="0" nodeType="withEffect">
                                  <p:stCondLst>
                                    <p:cond delay="5000"/>
                                  </p:stCondLst>
                                  <p:childTnLst>
                                    <p:set>
                                      <p:cBhvr>
                                        <p:cTn id="62" dur="1" fill="hold">
                                          <p:stCondLst>
                                            <p:cond delay="0"/>
                                          </p:stCondLst>
                                        </p:cTn>
                                        <p:tgtEl>
                                          <p:spTgt spid="19"/>
                                        </p:tgtEl>
                                        <p:attrNameLst>
                                          <p:attrName>style.visibility</p:attrName>
                                        </p:attrNameLst>
                                      </p:cBhvr>
                                      <p:to>
                                        <p:strVal val="visible"/>
                                      </p:to>
                                    </p:set>
                                    <p:anim calcmode="lin" valueType="num">
                                      <p:cBhvr>
                                        <p:cTn id="63" dur="250" fill="hold"/>
                                        <p:tgtEl>
                                          <p:spTgt spid="19"/>
                                        </p:tgtEl>
                                        <p:attrNameLst>
                                          <p:attrName>ppt_w</p:attrName>
                                        </p:attrNameLst>
                                      </p:cBhvr>
                                      <p:tavLst>
                                        <p:tav tm="0">
                                          <p:val>
                                            <p:fltVal val="0"/>
                                          </p:val>
                                        </p:tav>
                                        <p:tav tm="100000">
                                          <p:val>
                                            <p:strVal val="#ppt_w"/>
                                          </p:val>
                                        </p:tav>
                                      </p:tavLst>
                                    </p:anim>
                                    <p:anim calcmode="lin" valueType="num">
                                      <p:cBhvr>
                                        <p:cTn id="64" dur="250" fill="hold"/>
                                        <p:tgtEl>
                                          <p:spTgt spid="19"/>
                                        </p:tgtEl>
                                        <p:attrNameLst>
                                          <p:attrName>ppt_h</p:attrName>
                                        </p:attrNameLst>
                                      </p:cBhvr>
                                      <p:tavLst>
                                        <p:tav tm="0">
                                          <p:val>
                                            <p:fltVal val="0"/>
                                          </p:val>
                                        </p:tav>
                                        <p:tav tm="100000">
                                          <p:val>
                                            <p:strVal val="#ppt_h"/>
                                          </p:val>
                                        </p:tav>
                                      </p:tavLst>
                                    </p:anim>
                                    <p:animEffect transition="in" filter="fade">
                                      <p:cBhvr>
                                        <p:cTn id="65" dur="250"/>
                                        <p:tgtEl>
                                          <p:spTgt spid="19"/>
                                        </p:tgtEl>
                                      </p:cBhvr>
                                    </p:animEffect>
                                  </p:childTnLst>
                                </p:cTn>
                              </p:par>
                              <p:par>
                                <p:cTn id="66" presetID="2" presetClass="entr" presetSubtype="1" fill="hold" grpId="0" nodeType="withEffect">
                                  <p:stCondLst>
                                    <p:cond delay="5500"/>
                                  </p:stCondLst>
                                  <p:childTnLst>
                                    <p:set>
                                      <p:cBhvr>
                                        <p:cTn id="67" dur="1" fill="hold">
                                          <p:stCondLst>
                                            <p:cond delay="0"/>
                                          </p:stCondLst>
                                        </p:cTn>
                                        <p:tgtEl>
                                          <p:spTgt spid="76"/>
                                        </p:tgtEl>
                                        <p:attrNameLst>
                                          <p:attrName>style.visibility</p:attrName>
                                        </p:attrNameLst>
                                      </p:cBhvr>
                                      <p:to>
                                        <p:strVal val="visible"/>
                                      </p:to>
                                    </p:set>
                                    <p:anim calcmode="lin" valueType="num">
                                      <p:cBhvr additive="base">
                                        <p:cTn id="68" dur="250" fill="hold"/>
                                        <p:tgtEl>
                                          <p:spTgt spid="76"/>
                                        </p:tgtEl>
                                        <p:attrNameLst>
                                          <p:attrName>ppt_x</p:attrName>
                                        </p:attrNameLst>
                                      </p:cBhvr>
                                      <p:tavLst>
                                        <p:tav tm="0">
                                          <p:val>
                                            <p:strVal val="#ppt_x"/>
                                          </p:val>
                                        </p:tav>
                                        <p:tav tm="100000">
                                          <p:val>
                                            <p:strVal val="#ppt_x"/>
                                          </p:val>
                                        </p:tav>
                                      </p:tavLst>
                                    </p:anim>
                                    <p:anim calcmode="lin" valueType="num">
                                      <p:cBhvr additive="base">
                                        <p:cTn id="69" dur="250" fill="hold"/>
                                        <p:tgtEl>
                                          <p:spTgt spid="76"/>
                                        </p:tgtEl>
                                        <p:attrNameLst>
                                          <p:attrName>ppt_y</p:attrName>
                                        </p:attrNameLst>
                                      </p:cBhvr>
                                      <p:tavLst>
                                        <p:tav tm="0">
                                          <p:val>
                                            <p:strVal val="0-#ppt_h/2"/>
                                          </p:val>
                                        </p:tav>
                                        <p:tav tm="100000">
                                          <p:val>
                                            <p:strVal val="#ppt_y"/>
                                          </p:val>
                                        </p:tav>
                                      </p:tavLst>
                                    </p:anim>
                                  </p:childTnLst>
                                </p:cTn>
                              </p:par>
                              <p:par>
                                <p:cTn id="70" presetID="10" presetClass="entr" presetSubtype="0" fill="hold" grpId="0" nodeType="withEffect">
                                  <p:stCondLst>
                                    <p:cond delay="550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childTnLst>
                                </p:cTn>
                              </p:par>
                              <p:par>
                                <p:cTn id="73" presetID="22" presetClass="entr" presetSubtype="8" fill="hold" grpId="0" nodeType="withEffect">
                                  <p:stCondLst>
                                    <p:cond delay="550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par>
                                <p:cTn id="76" presetID="53" presetClass="entr" presetSubtype="16" fill="hold" grpId="0" nodeType="withEffect">
                                  <p:stCondLst>
                                    <p:cond delay="6000"/>
                                  </p:stCondLst>
                                  <p:childTnLst>
                                    <p:set>
                                      <p:cBhvr>
                                        <p:cTn id="77" dur="1" fill="hold">
                                          <p:stCondLst>
                                            <p:cond delay="0"/>
                                          </p:stCondLst>
                                        </p:cTn>
                                        <p:tgtEl>
                                          <p:spTgt spid="20"/>
                                        </p:tgtEl>
                                        <p:attrNameLst>
                                          <p:attrName>style.visibility</p:attrName>
                                        </p:attrNameLst>
                                      </p:cBhvr>
                                      <p:to>
                                        <p:strVal val="visible"/>
                                      </p:to>
                                    </p:set>
                                    <p:anim calcmode="lin" valueType="num">
                                      <p:cBhvr>
                                        <p:cTn id="78" dur="250" fill="hold"/>
                                        <p:tgtEl>
                                          <p:spTgt spid="20"/>
                                        </p:tgtEl>
                                        <p:attrNameLst>
                                          <p:attrName>ppt_w</p:attrName>
                                        </p:attrNameLst>
                                      </p:cBhvr>
                                      <p:tavLst>
                                        <p:tav tm="0">
                                          <p:val>
                                            <p:fltVal val="0"/>
                                          </p:val>
                                        </p:tav>
                                        <p:tav tm="100000">
                                          <p:val>
                                            <p:strVal val="#ppt_w"/>
                                          </p:val>
                                        </p:tav>
                                      </p:tavLst>
                                    </p:anim>
                                    <p:anim calcmode="lin" valueType="num">
                                      <p:cBhvr>
                                        <p:cTn id="79" dur="250" fill="hold"/>
                                        <p:tgtEl>
                                          <p:spTgt spid="20"/>
                                        </p:tgtEl>
                                        <p:attrNameLst>
                                          <p:attrName>ppt_h</p:attrName>
                                        </p:attrNameLst>
                                      </p:cBhvr>
                                      <p:tavLst>
                                        <p:tav tm="0">
                                          <p:val>
                                            <p:fltVal val="0"/>
                                          </p:val>
                                        </p:tav>
                                        <p:tav tm="100000">
                                          <p:val>
                                            <p:strVal val="#ppt_h"/>
                                          </p:val>
                                        </p:tav>
                                      </p:tavLst>
                                    </p:anim>
                                    <p:animEffect transition="in" filter="fade">
                                      <p:cBhvr>
                                        <p:cTn id="80" dur="250"/>
                                        <p:tgtEl>
                                          <p:spTgt spid="20"/>
                                        </p:tgtEl>
                                      </p:cBhvr>
                                    </p:animEffect>
                                  </p:childTnLst>
                                </p:cTn>
                              </p:par>
                              <p:par>
                                <p:cTn id="81" presetID="2" presetClass="entr" presetSubtype="4" fill="hold" grpId="0" nodeType="withEffect">
                                  <p:stCondLst>
                                    <p:cond delay="6500"/>
                                  </p:stCondLst>
                                  <p:childTnLst>
                                    <p:set>
                                      <p:cBhvr>
                                        <p:cTn id="82" dur="1" fill="hold">
                                          <p:stCondLst>
                                            <p:cond delay="0"/>
                                          </p:stCondLst>
                                        </p:cTn>
                                        <p:tgtEl>
                                          <p:spTgt spid="22"/>
                                        </p:tgtEl>
                                        <p:attrNameLst>
                                          <p:attrName>style.visibility</p:attrName>
                                        </p:attrNameLst>
                                      </p:cBhvr>
                                      <p:to>
                                        <p:strVal val="visible"/>
                                      </p:to>
                                    </p:set>
                                    <p:anim calcmode="lin" valueType="num">
                                      <p:cBhvr additive="base">
                                        <p:cTn id="83" dur="250" fill="hold"/>
                                        <p:tgtEl>
                                          <p:spTgt spid="22"/>
                                        </p:tgtEl>
                                        <p:attrNameLst>
                                          <p:attrName>ppt_x</p:attrName>
                                        </p:attrNameLst>
                                      </p:cBhvr>
                                      <p:tavLst>
                                        <p:tav tm="0">
                                          <p:val>
                                            <p:strVal val="#ppt_x"/>
                                          </p:val>
                                        </p:tav>
                                        <p:tav tm="100000">
                                          <p:val>
                                            <p:strVal val="#ppt_x"/>
                                          </p:val>
                                        </p:tav>
                                      </p:tavLst>
                                    </p:anim>
                                    <p:anim calcmode="lin" valueType="num">
                                      <p:cBhvr additive="base">
                                        <p:cTn id="84" dur="250" fill="hold"/>
                                        <p:tgtEl>
                                          <p:spTgt spid="22"/>
                                        </p:tgtEl>
                                        <p:attrNameLst>
                                          <p:attrName>ppt_y</p:attrName>
                                        </p:attrNameLst>
                                      </p:cBhvr>
                                      <p:tavLst>
                                        <p:tav tm="0">
                                          <p:val>
                                            <p:strVal val="1+#ppt_h/2"/>
                                          </p:val>
                                        </p:tav>
                                        <p:tav tm="100000">
                                          <p:val>
                                            <p:strVal val="#ppt_y"/>
                                          </p:val>
                                        </p:tav>
                                      </p:tavLst>
                                    </p:anim>
                                  </p:childTnLst>
                                </p:cTn>
                              </p:par>
                              <p:par>
                                <p:cTn id="85" presetID="10" presetClass="entr" presetSubtype="0" fill="hold" grpId="0" nodeType="withEffect">
                                  <p:stCondLst>
                                    <p:cond delay="650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par>
                                <p:cTn id="88" presetID="22" presetClass="entr" presetSubtype="8" fill="hold" grpId="0" nodeType="withEffect">
                                  <p:stCondLst>
                                    <p:cond delay="6500"/>
                                  </p:stCondLst>
                                  <p:childTnLst>
                                    <p:set>
                                      <p:cBhvr>
                                        <p:cTn id="89" dur="1" fill="hold">
                                          <p:stCondLst>
                                            <p:cond delay="0"/>
                                          </p:stCondLst>
                                        </p:cTn>
                                        <p:tgtEl>
                                          <p:spTgt spid="24"/>
                                        </p:tgtEl>
                                        <p:attrNameLst>
                                          <p:attrName>style.visibility</p:attrName>
                                        </p:attrNameLst>
                                      </p:cBhvr>
                                      <p:to>
                                        <p:strVal val="visible"/>
                                      </p:to>
                                    </p:set>
                                    <p:animEffect transition="in" filter="wipe(left)">
                                      <p:cBhvr>
                                        <p:cTn id="9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P spid="10" grpId="0"/>
      <p:bldP spid="11" grpId="0" bldLvl="0" animBg="1"/>
      <p:bldP spid="12" grpId="0" bldLvl="0" animBg="1"/>
      <p:bldP spid="13" grpId="0" bldLvl="0" animBg="1"/>
      <p:bldP spid="14" grpId="0" bldLvl="0" animBg="1"/>
      <p:bldP spid="15" grpId="0"/>
      <p:bldP spid="16" grpId="0"/>
      <p:bldP spid="17" grpId="0"/>
      <p:bldP spid="18" grpId="0" bldLvl="0" animBg="1"/>
      <p:bldP spid="19" grpId="0" bldLvl="0" animBg="1"/>
      <p:bldP spid="20" grpId="0" bldLvl="0" animBg="1"/>
      <p:bldP spid="21" grpId="0" bldLvl="0" animBg="1"/>
      <p:bldP spid="76" grpId="0" bldLvl="0" animBg="1"/>
      <p:bldP spid="22" grpId="0" bldLvl="0" animBg="1"/>
      <p:bldP spid="23" grpId="0"/>
      <p:bldP spid="24" grpId="0"/>
      <p:bldP spid="26" grpId="0"/>
      <p:bldP spid="27" grpId="0"/>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35" name="TextBox 234"/>
          <p:cNvSpPr txBox="1"/>
          <p:nvPr/>
        </p:nvSpPr>
        <p:spPr>
          <a:xfrm>
            <a:off x="2992390" y="2267729"/>
            <a:ext cx="6162675" cy="461665"/>
          </a:xfrm>
          <a:prstGeom prst="rect">
            <a:avLst/>
          </a:prstGeom>
          <a:noFill/>
          <a:effectLst/>
        </p:spPr>
        <p:txBody>
          <a:bodyPr wrap="square" rtlCol="0">
            <a:spAutoFit/>
          </a:bodyPr>
          <a:lstStyle/>
          <a:p>
            <a:pPr algn="dist"/>
            <a:r>
              <a:rPr lang="en-US" altLang="zh-CN" sz="2400" b="1" dirty="0" smtClean="0">
                <a:solidFill>
                  <a:srgbClr val="CD000C"/>
                </a:solidFill>
                <a:effectLst>
                  <a:outerShdw blurRad="38100" dist="38100" dir="2700000" algn="tl">
                    <a:srgbClr val="000000">
                      <a:alpha val="43137"/>
                    </a:srgbClr>
                  </a:outerShdw>
                </a:effectLst>
                <a:latin typeface="Impact MT Std" pitchFamily="34" charset="0"/>
                <a:ea typeface="微软雅黑" panose="020B0503020204020204" charset="-122"/>
              </a:rPr>
              <a:t>THANK YOU FOR YOUR GUIDANCE</a:t>
            </a:r>
          </a:p>
        </p:txBody>
      </p:sp>
      <p:sp>
        <p:nvSpPr>
          <p:cNvPr id="237" name="TextBox 236"/>
          <p:cNvSpPr txBox="1"/>
          <p:nvPr/>
        </p:nvSpPr>
        <p:spPr>
          <a:xfrm>
            <a:off x="2124834" y="2781444"/>
            <a:ext cx="7897788" cy="1397000"/>
          </a:xfrm>
          <a:prstGeom prst="rect">
            <a:avLst/>
          </a:prstGeom>
          <a:noFill/>
        </p:spPr>
        <p:txBody>
          <a:bodyPr wrap="square" rtlCol="0">
            <a:spAutoFit/>
          </a:bodyPr>
          <a:lstStyle/>
          <a:p>
            <a:pPr algn="ctr"/>
            <a:r>
              <a:rPr lang="zh-CN" altLang="en-US" sz="8000" b="1" dirty="0" smtClean="0">
                <a:solidFill>
                  <a:srgbClr val="CD000C"/>
                </a:solidFill>
                <a:effectLst>
                  <a:outerShdw blurRad="38100" dist="38100" dir="2700000" algn="tl">
                    <a:srgbClr val="000000">
                      <a:alpha val="43137"/>
                    </a:srgbClr>
                  </a:outerShdw>
                </a:effectLst>
                <a:latin typeface="微软雅黑" panose="020B0503020204020204" charset="-122"/>
                <a:ea typeface="微软雅黑" panose="020B0503020204020204" charset="-122"/>
              </a:rPr>
              <a:t>谢谢您的指导</a:t>
            </a:r>
          </a:p>
        </p:txBody>
      </p:sp>
      <p:pic>
        <p:nvPicPr>
          <p:cNvPr id="14" name="图片 13" descr="8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91600" y="35560"/>
            <a:ext cx="3044825" cy="2235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500"/>
                                  </p:stCondLst>
                                  <p:iterate type="lt">
                                    <p:tmPct val="0"/>
                                  </p:iterate>
                                  <p:childTnLst>
                                    <p:set>
                                      <p:cBhvr>
                                        <p:cTn id="6" dur="1" fill="hold">
                                          <p:stCondLst>
                                            <p:cond delay="0"/>
                                          </p:stCondLst>
                                        </p:cTn>
                                        <p:tgtEl>
                                          <p:spTgt spid="235"/>
                                        </p:tgtEl>
                                        <p:attrNameLst>
                                          <p:attrName>style.visibility</p:attrName>
                                        </p:attrNameLst>
                                      </p:cBhvr>
                                      <p:to>
                                        <p:strVal val="visible"/>
                                      </p:to>
                                    </p:set>
                                    <p:anim calcmode="lin" valueType="num">
                                      <p:cBhvr>
                                        <p:cTn id="7" dur="500" fill="hold"/>
                                        <p:tgtEl>
                                          <p:spTgt spid="235"/>
                                        </p:tgtEl>
                                        <p:attrNameLst>
                                          <p:attrName>ppt_w</p:attrName>
                                        </p:attrNameLst>
                                      </p:cBhvr>
                                      <p:tavLst>
                                        <p:tav tm="0">
                                          <p:val>
                                            <p:fltVal val="0"/>
                                          </p:val>
                                        </p:tav>
                                        <p:tav tm="100000">
                                          <p:val>
                                            <p:strVal val="#ppt_w"/>
                                          </p:val>
                                        </p:tav>
                                      </p:tavLst>
                                    </p:anim>
                                    <p:anim calcmode="lin" valueType="num">
                                      <p:cBhvr>
                                        <p:cTn id="8" dur="500" fill="hold"/>
                                        <p:tgtEl>
                                          <p:spTgt spid="235"/>
                                        </p:tgtEl>
                                        <p:attrNameLst>
                                          <p:attrName>ppt_h</p:attrName>
                                        </p:attrNameLst>
                                      </p:cBhvr>
                                      <p:tavLst>
                                        <p:tav tm="0">
                                          <p:val>
                                            <p:fltVal val="0"/>
                                          </p:val>
                                        </p:tav>
                                        <p:tav tm="100000">
                                          <p:val>
                                            <p:strVal val="#ppt_h"/>
                                          </p:val>
                                        </p:tav>
                                      </p:tavLst>
                                    </p:anim>
                                    <p:anim calcmode="lin" valueType="num">
                                      <p:cBhvr>
                                        <p:cTn id="9" dur="500" fill="hold"/>
                                        <p:tgtEl>
                                          <p:spTgt spid="235"/>
                                        </p:tgtEl>
                                        <p:attrNameLst>
                                          <p:attrName>style.rotation</p:attrName>
                                        </p:attrNameLst>
                                      </p:cBhvr>
                                      <p:tavLst>
                                        <p:tav tm="0">
                                          <p:val>
                                            <p:fltVal val="360"/>
                                          </p:val>
                                        </p:tav>
                                        <p:tav tm="100000">
                                          <p:val>
                                            <p:fltVal val="0"/>
                                          </p:val>
                                        </p:tav>
                                      </p:tavLst>
                                    </p:anim>
                                    <p:animEffect transition="in" filter="fade">
                                      <p:cBhvr>
                                        <p:cTn id="10" dur="500"/>
                                        <p:tgtEl>
                                          <p:spTgt spid="235"/>
                                        </p:tgtEl>
                                      </p:cBhvr>
                                    </p:animEffect>
                                  </p:childTnLst>
                                </p:cTn>
                              </p:par>
                              <p:par>
                                <p:cTn id="11" presetID="41" presetClass="entr" presetSubtype="0" fill="hold" grpId="0" nodeType="withEffect">
                                  <p:stCondLst>
                                    <p:cond delay="500"/>
                                  </p:stCondLst>
                                  <p:iterate type="lt">
                                    <p:tmPct val="10000"/>
                                  </p:iterate>
                                  <p:childTnLst>
                                    <p:set>
                                      <p:cBhvr>
                                        <p:cTn id="12" dur="1" fill="hold">
                                          <p:stCondLst>
                                            <p:cond delay="0"/>
                                          </p:stCondLst>
                                        </p:cTn>
                                        <p:tgtEl>
                                          <p:spTgt spid="237"/>
                                        </p:tgtEl>
                                        <p:attrNameLst>
                                          <p:attrName>style.visibility</p:attrName>
                                        </p:attrNameLst>
                                      </p:cBhvr>
                                      <p:to>
                                        <p:strVal val="visible"/>
                                      </p:to>
                                    </p:set>
                                    <p:anim calcmode="lin" valueType="num">
                                      <p:cBhvr>
                                        <p:cTn id="13" dur="500" fill="hold"/>
                                        <p:tgtEl>
                                          <p:spTgt spid="23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237"/>
                                        </p:tgtEl>
                                        <p:attrNameLst>
                                          <p:attrName>ppt_y</p:attrName>
                                        </p:attrNameLst>
                                      </p:cBhvr>
                                      <p:tavLst>
                                        <p:tav tm="0">
                                          <p:val>
                                            <p:strVal val="#ppt_y"/>
                                          </p:val>
                                        </p:tav>
                                        <p:tav tm="100000">
                                          <p:val>
                                            <p:strVal val="#ppt_y"/>
                                          </p:val>
                                        </p:tav>
                                      </p:tavLst>
                                    </p:anim>
                                    <p:anim calcmode="lin" valueType="num">
                                      <p:cBhvr>
                                        <p:cTn id="15" dur="500" fill="hold"/>
                                        <p:tgtEl>
                                          <p:spTgt spid="23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23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2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0" bldLvl="0" animBg="1"/>
      <p:bldP spid="23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1750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cxnSp>
        <p:nvCxnSpPr>
          <p:cNvPr id="176" name="直接连接符 175"/>
          <p:cNvCxnSpPr/>
          <p:nvPr/>
        </p:nvCxnSpPr>
        <p:spPr>
          <a:xfrm>
            <a:off x="-24080" y="1006138"/>
            <a:ext cx="1584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77" name="组合 176"/>
          <p:cNvGrpSpPr/>
          <p:nvPr/>
        </p:nvGrpSpPr>
        <p:grpSpPr>
          <a:xfrm>
            <a:off x="1590523" y="927262"/>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78" name="同心圆 17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79" name="椭圆 17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180" name="直接连接符 179"/>
          <p:cNvCxnSpPr>
            <a:stCxn id="178" idx="6"/>
          </p:cNvCxnSpPr>
          <p:nvPr/>
        </p:nvCxnSpPr>
        <p:spPr>
          <a:xfrm>
            <a:off x="1748275" y="1006138"/>
            <a:ext cx="1540013" cy="694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1" name="组合 180"/>
          <p:cNvGrpSpPr/>
          <p:nvPr/>
        </p:nvGrpSpPr>
        <p:grpSpPr>
          <a:xfrm>
            <a:off x="3216280" y="1628800"/>
            <a:ext cx="288032" cy="288032"/>
            <a:chOff x="304800" y="673100"/>
            <a:chExt cx="4000500" cy="4000500"/>
          </a:xfrm>
          <a:effectLst>
            <a:outerShdw blurRad="317500" dist="190500" dir="8100000" algn="tr" rotWithShape="0">
              <a:prstClr val="black">
                <a:alpha val="50000"/>
              </a:prstClr>
            </a:outerShdw>
          </a:effectLst>
        </p:grpSpPr>
        <p:sp>
          <p:nvSpPr>
            <p:cNvPr id="182" name="同心圆 1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83" name="椭圆 182"/>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184" name="直接连接符 183"/>
          <p:cNvCxnSpPr>
            <a:stCxn id="183" idx="5"/>
          </p:cNvCxnSpPr>
          <p:nvPr/>
        </p:nvCxnSpPr>
        <p:spPr>
          <a:xfrm>
            <a:off x="3457686" y="1870206"/>
            <a:ext cx="334658" cy="91072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5" name="直接连接符 184"/>
          <p:cNvCxnSpPr>
            <a:stCxn id="192" idx="3"/>
          </p:cNvCxnSpPr>
          <p:nvPr/>
        </p:nvCxnSpPr>
        <p:spPr>
          <a:xfrm flipH="1">
            <a:off x="2352184" y="3849176"/>
            <a:ext cx="1019983" cy="8683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H="1" flipV="1">
            <a:off x="1590523" y="3928843"/>
            <a:ext cx="423827" cy="59654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7" name="组合 186"/>
          <p:cNvGrpSpPr/>
          <p:nvPr/>
        </p:nvGrpSpPr>
        <p:grpSpPr>
          <a:xfrm>
            <a:off x="1546360" y="3861048"/>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88" name="同心圆 18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89" name="椭圆 188"/>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grpSp>
        <p:nvGrpSpPr>
          <p:cNvPr id="190" name="组合 189"/>
          <p:cNvGrpSpPr/>
          <p:nvPr/>
        </p:nvGrpSpPr>
        <p:grpSpPr>
          <a:xfrm>
            <a:off x="3151931" y="2708920"/>
            <a:ext cx="1360493" cy="1360493"/>
            <a:chOff x="304800" y="673100"/>
            <a:chExt cx="4000500" cy="4000500"/>
          </a:xfrm>
          <a:effectLst>
            <a:outerShdw blurRad="444500" dist="254000" dir="8100000" algn="tr" rotWithShape="0">
              <a:prstClr val="black">
                <a:alpha val="50000"/>
              </a:prstClr>
            </a:outerShdw>
          </a:effectLst>
        </p:grpSpPr>
        <p:sp>
          <p:nvSpPr>
            <p:cNvPr id="191" name="同心圆 1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92" name="椭圆 1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193" name="KSO_Shape"/>
          <p:cNvSpPr/>
          <p:nvPr/>
        </p:nvSpPr>
        <p:spPr bwMode="auto">
          <a:xfrm>
            <a:off x="3489540" y="3179955"/>
            <a:ext cx="725371" cy="49808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gradFill>
            <a:gsLst>
              <a:gs pos="0">
                <a:srgbClr val="E30000"/>
              </a:gs>
              <a:gs pos="100000">
                <a:srgbClr val="760303"/>
              </a:gs>
            </a:gsLst>
            <a:path path="shape">
              <a:fillToRect l="50000" t="50000" r="50000" b="50000"/>
            </a:path>
            <a:tileRect/>
          </a:gra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CD000C"/>
              </a:solidFill>
              <a:ea typeface="宋体" panose="02010600030101010101" pitchFamily="2" charset="-122"/>
            </a:endParaRPr>
          </a:p>
        </p:txBody>
      </p:sp>
      <p:grpSp>
        <p:nvGrpSpPr>
          <p:cNvPr id="194" name="组合 193"/>
          <p:cNvGrpSpPr/>
          <p:nvPr/>
        </p:nvGrpSpPr>
        <p:grpSpPr>
          <a:xfrm>
            <a:off x="1802436" y="4422266"/>
            <a:ext cx="680246" cy="680246"/>
            <a:chOff x="1008115" y="2542722"/>
            <a:chExt cx="1360493" cy="1360493"/>
          </a:xfrm>
        </p:grpSpPr>
        <p:grpSp>
          <p:nvGrpSpPr>
            <p:cNvPr id="195" name="组合 19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196" name="同心圆 1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97" name="椭圆 196"/>
              <p:cNvSpPr/>
              <p:nvPr/>
            </p:nvSpPr>
            <p:spPr>
              <a:xfrm>
                <a:off x="392115" y="760415"/>
                <a:ext cx="3825877"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198" name="TextBox 78"/>
            <p:cNvSpPr txBox="1"/>
            <p:nvPr/>
          </p:nvSpPr>
          <p:spPr>
            <a:xfrm>
              <a:off x="1379307" y="2863852"/>
              <a:ext cx="558800" cy="797561"/>
            </a:xfrm>
            <a:prstGeom prst="rect">
              <a:avLst/>
            </a:prstGeom>
            <a:noFill/>
          </p:spPr>
          <p:txBody>
            <a:bodyPr wrap="none" rtlCol="0">
              <a:spAutoFit/>
            </a:bodyPr>
            <a:lstStyle/>
            <a:p>
              <a:r>
                <a:rPr lang="en-US" altLang="zh-CN" sz="2000" dirty="0" smtClean="0">
                  <a:solidFill>
                    <a:srgbClr val="CD000C"/>
                  </a:solidFill>
                  <a:latin typeface="Impact MT Std" pitchFamily="34" charset="0"/>
                  <a:ea typeface="微软雅黑" panose="020B0503020204020204" charset="-122"/>
                </a:rPr>
                <a:t>1</a:t>
              </a:r>
            </a:p>
          </p:txBody>
        </p:sp>
      </p:grpSp>
      <p:sp>
        <p:nvSpPr>
          <p:cNvPr id="199" name="标题 4"/>
          <p:cNvSpPr txBox="1"/>
          <p:nvPr/>
        </p:nvSpPr>
        <p:spPr>
          <a:xfrm>
            <a:off x="4832350" y="3043555"/>
            <a:ext cx="3248025" cy="4737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b="1" dirty="0" smtClean="0">
                <a:solidFill>
                  <a:srgbClr val="CD000C"/>
                </a:solidFill>
                <a:latin typeface="微软雅黑" panose="020B0503020204020204" charset="-122"/>
                <a:ea typeface="微软雅黑" panose="020B0503020204020204" charset="-122"/>
              </a:rPr>
              <a:t>此处添加标题</a:t>
            </a:r>
          </a:p>
        </p:txBody>
      </p:sp>
      <p:cxnSp>
        <p:nvCxnSpPr>
          <p:cNvPr id="200" name="直接连接符 199"/>
          <p:cNvCxnSpPr/>
          <p:nvPr/>
        </p:nvCxnSpPr>
        <p:spPr>
          <a:xfrm>
            <a:off x="4930140" y="3688715"/>
            <a:ext cx="3123565" cy="0"/>
          </a:xfrm>
          <a:prstGeom prst="line">
            <a:avLst/>
          </a:prstGeom>
          <a:ln>
            <a:solidFill>
              <a:schemeClr val="tx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4214911" y="1916832"/>
            <a:ext cx="1377633" cy="8848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01" name="组合 200"/>
          <p:cNvGrpSpPr/>
          <p:nvPr/>
        </p:nvGrpSpPr>
        <p:grpSpPr>
          <a:xfrm>
            <a:off x="5592544" y="1628800"/>
            <a:ext cx="354293" cy="354293"/>
            <a:chOff x="304800" y="673100"/>
            <a:chExt cx="4000500" cy="4000500"/>
          </a:xfrm>
          <a:effectLst>
            <a:outerShdw blurRad="317500" dist="190500" dir="8100000" algn="tr" rotWithShape="0">
              <a:prstClr val="black">
                <a:alpha val="50000"/>
              </a:prstClr>
            </a:outerShdw>
          </a:effectLst>
        </p:grpSpPr>
        <p:sp>
          <p:nvSpPr>
            <p:cNvPr id="202" name="同心圆 20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203" name="椭圆 202"/>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2053" name="直接连接符 2052"/>
          <p:cNvCxnSpPr>
            <a:stCxn id="202" idx="6"/>
            <a:endCxn id="206" idx="3"/>
          </p:cNvCxnSpPr>
          <p:nvPr/>
        </p:nvCxnSpPr>
        <p:spPr>
          <a:xfrm>
            <a:off x="5946837" y="1805947"/>
            <a:ext cx="1677770" cy="26125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04" name="组合 203"/>
          <p:cNvGrpSpPr/>
          <p:nvPr/>
        </p:nvGrpSpPr>
        <p:grpSpPr>
          <a:xfrm>
            <a:off x="7599070" y="1934983"/>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205" name="同心圆 20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206" name="椭圆 205"/>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2055" name="直接连接符 2054"/>
          <p:cNvCxnSpPr>
            <a:stCxn id="206" idx="6"/>
            <a:endCxn id="210" idx="3"/>
          </p:cNvCxnSpPr>
          <p:nvPr/>
        </p:nvCxnSpPr>
        <p:spPr>
          <a:xfrm flipV="1">
            <a:off x="7753379" y="646070"/>
            <a:ext cx="2638320" cy="13677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a:off x="10571389" y="548680"/>
            <a:ext cx="16227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08" name="组合 207"/>
          <p:cNvGrpSpPr/>
          <p:nvPr/>
        </p:nvGrpSpPr>
        <p:grpSpPr>
          <a:xfrm>
            <a:off x="10345072" y="404664"/>
            <a:ext cx="288032" cy="288032"/>
            <a:chOff x="304800" y="673100"/>
            <a:chExt cx="4000500" cy="4000500"/>
          </a:xfrm>
          <a:effectLst>
            <a:outerShdw blurRad="317500" dist="190500" dir="8100000" algn="tr" rotWithShape="0">
              <a:prstClr val="black">
                <a:alpha val="50000"/>
              </a:prstClr>
            </a:outerShdw>
          </a:effectLst>
        </p:grpSpPr>
        <p:sp>
          <p:nvSpPr>
            <p:cNvPr id="209" name="同心圆 20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210" name="椭圆 209"/>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grpSp>
        <p:nvGrpSpPr>
          <p:cNvPr id="212" name="组合 211"/>
          <p:cNvGrpSpPr/>
          <p:nvPr/>
        </p:nvGrpSpPr>
        <p:grpSpPr>
          <a:xfrm>
            <a:off x="4967513" y="3845113"/>
            <a:ext cx="1436675" cy="227965"/>
            <a:chOff x="4369395" y="3284984"/>
            <a:chExt cx="1436675" cy="227965"/>
          </a:xfrm>
        </p:grpSpPr>
        <p:sp>
          <p:nvSpPr>
            <p:cNvPr id="213"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14" name="组合 213"/>
            <p:cNvGrpSpPr/>
            <p:nvPr/>
          </p:nvGrpSpPr>
          <p:grpSpPr>
            <a:xfrm>
              <a:off x="4369395" y="3316401"/>
              <a:ext cx="168551" cy="168551"/>
              <a:chOff x="5005199" y="3717032"/>
              <a:chExt cx="168551" cy="168551"/>
            </a:xfrm>
          </p:grpSpPr>
          <p:sp>
            <p:nvSpPr>
              <p:cNvPr id="215" name="椭圆 214"/>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6" name="等腰三角形 2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18" name="组合 217"/>
          <p:cNvGrpSpPr/>
          <p:nvPr/>
        </p:nvGrpSpPr>
        <p:grpSpPr>
          <a:xfrm>
            <a:off x="4965608" y="4209603"/>
            <a:ext cx="1436675" cy="227965"/>
            <a:chOff x="4369395" y="3284984"/>
            <a:chExt cx="1436675" cy="227965"/>
          </a:xfrm>
        </p:grpSpPr>
        <p:sp>
          <p:nvSpPr>
            <p:cNvPr id="21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0" name="组合 219"/>
            <p:cNvGrpSpPr/>
            <p:nvPr/>
          </p:nvGrpSpPr>
          <p:grpSpPr>
            <a:xfrm>
              <a:off x="4369395" y="3316401"/>
              <a:ext cx="168551" cy="168551"/>
              <a:chOff x="5005199" y="3717032"/>
              <a:chExt cx="168551" cy="168551"/>
            </a:xfrm>
          </p:grpSpPr>
          <p:sp>
            <p:nvSpPr>
              <p:cNvPr id="221" name="椭圆 22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2" name="等腰三角形 2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3" name="组合 222"/>
          <p:cNvGrpSpPr/>
          <p:nvPr/>
        </p:nvGrpSpPr>
        <p:grpSpPr>
          <a:xfrm>
            <a:off x="6050823" y="3826063"/>
            <a:ext cx="1436675" cy="227965"/>
            <a:chOff x="4369395" y="3284984"/>
            <a:chExt cx="1436675" cy="227965"/>
          </a:xfrm>
        </p:grpSpPr>
        <p:sp>
          <p:nvSpPr>
            <p:cNvPr id="22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5" name="组合 224"/>
            <p:cNvGrpSpPr/>
            <p:nvPr/>
          </p:nvGrpSpPr>
          <p:grpSpPr>
            <a:xfrm>
              <a:off x="4369395" y="3316401"/>
              <a:ext cx="168551" cy="168551"/>
              <a:chOff x="5005199" y="3717032"/>
              <a:chExt cx="168551" cy="168551"/>
            </a:xfrm>
          </p:grpSpPr>
          <p:sp>
            <p:nvSpPr>
              <p:cNvPr id="226" name="椭圆 22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7" name="等腰三角形 2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8" name="组合 227"/>
          <p:cNvGrpSpPr/>
          <p:nvPr/>
        </p:nvGrpSpPr>
        <p:grpSpPr>
          <a:xfrm>
            <a:off x="6048918" y="4190553"/>
            <a:ext cx="1436675" cy="227965"/>
            <a:chOff x="4369395" y="3284984"/>
            <a:chExt cx="1436675" cy="227965"/>
          </a:xfrm>
        </p:grpSpPr>
        <p:sp>
          <p:nvSpPr>
            <p:cNvPr id="22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0" name="组合 229"/>
            <p:cNvGrpSpPr/>
            <p:nvPr/>
          </p:nvGrpSpPr>
          <p:grpSpPr>
            <a:xfrm>
              <a:off x="4369395" y="3316401"/>
              <a:ext cx="168551" cy="168551"/>
              <a:chOff x="5005199" y="3717032"/>
              <a:chExt cx="168551" cy="168551"/>
            </a:xfrm>
          </p:grpSpPr>
          <p:sp>
            <p:nvSpPr>
              <p:cNvPr id="231" name="椭圆 23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2" name="等腰三角形 2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3" name="组合 232"/>
          <p:cNvGrpSpPr/>
          <p:nvPr/>
        </p:nvGrpSpPr>
        <p:grpSpPr>
          <a:xfrm>
            <a:off x="7139213" y="3826063"/>
            <a:ext cx="1436675" cy="227965"/>
            <a:chOff x="4369395" y="3284984"/>
            <a:chExt cx="1436675" cy="227965"/>
          </a:xfrm>
        </p:grpSpPr>
        <p:sp>
          <p:nvSpPr>
            <p:cNvPr id="23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5" name="组合 234"/>
            <p:cNvGrpSpPr/>
            <p:nvPr/>
          </p:nvGrpSpPr>
          <p:grpSpPr>
            <a:xfrm>
              <a:off x="4369395" y="3316401"/>
              <a:ext cx="168551" cy="168551"/>
              <a:chOff x="5005199" y="3717032"/>
              <a:chExt cx="168551" cy="168551"/>
            </a:xfrm>
          </p:grpSpPr>
          <p:sp>
            <p:nvSpPr>
              <p:cNvPr id="236" name="椭圆 23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7" name="等腰三角形 2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8" name="组合 237"/>
          <p:cNvGrpSpPr/>
          <p:nvPr/>
        </p:nvGrpSpPr>
        <p:grpSpPr>
          <a:xfrm>
            <a:off x="7137308" y="4190553"/>
            <a:ext cx="1436675" cy="227965"/>
            <a:chOff x="4369395" y="3284984"/>
            <a:chExt cx="1436675" cy="227965"/>
          </a:xfrm>
        </p:grpSpPr>
        <p:sp>
          <p:nvSpPr>
            <p:cNvPr id="23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40" name="组合 239"/>
            <p:cNvGrpSpPr/>
            <p:nvPr/>
          </p:nvGrpSpPr>
          <p:grpSpPr>
            <a:xfrm>
              <a:off x="4369395" y="3316401"/>
              <a:ext cx="168551" cy="168551"/>
              <a:chOff x="5005199" y="3717032"/>
              <a:chExt cx="168551" cy="168551"/>
            </a:xfrm>
          </p:grpSpPr>
          <p:sp>
            <p:nvSpPr>
              <p:cNvPr id="241" name="椭圆 24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2" name="等腰三角形 2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wipe(left)">
                                      <p:cBhvr>
                                        <p:cTn id="7" dur="500"/>
                                        <p:tgtEl>
                                          <p:spTgt spid="176"/>
                                        </p:tgtEl>
                                      </p:cBhvr>
                                    </p:animEffect>
                                  </p:childTnLst>
                                </p:cTn>
                              </p:par>
                              <p:par>
                                <p:cTn id="8" presetID="53" presetClass="entr" presetSubtype="16"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 calcmode="lin" valueType="num">
                                      <p:cBhvr>
                                        <p:cTn id="10" dur="500" fill="hold"/>
                                        <p:tgtEl>
                                          <p:spTgt spid="177"/>
                                        </p:tgtEl>
                                        <p:attrNameLst>
                                          <p:attrName>ppt_w</p:attrName>
                                        </p:attrNameLst>
                                      </p:cBhvr>
                                      <p:tavLst>
                                        <p:tav tm="0">
                                          <p:val>
                                            <p:fltVal val="0"/>
                                          </p:val>
                                        </p:tav>
                                        <p:tav tm="100000">
                                          <p:val>
                                            <p:strVal val="#ppt_w"/>
                                          </p:val>
                                        </p:tav>
                                      </p:tavLst>
                                    </p:anim>
                                    <p:anim calcmode="lin" valueType="num">
                                      <p:cBhvr>
                                        <p:cTn id="11" dur="500" fill="hold"/>
                                        <p:tgtEl>
                                          <p:spTgt spid="177"/>
                                        </p:tgtEl>
                                        <p:attrNameLst>
                                          <p:attrName>ppt_h</p:attrName>
                                        </p:attrNameLst>
                                      </p:cBhvr>
                                      <p:tavLst>
                                        <p:tav tm="0">
                                          <p:val>
                                            <p:fltVal val="0"/>
                                          </p:val>
                                        </p:tav>
                                        <p:tav tm="100000">
                                          <p:val>
                                            <p:strVal val="#ppt_h"/>
                                          </p:val>
                                        </p:tav>
                                      </p:tavLst>
                                    </p:anim>
                                    <p:animEffect transition="in" filter="fade">
                                      <p:cBhvr>
                                        <p:cTn id="12" dur="500"/>
                                        <p:tgtEl>
                                          <p:spTgt spid="177"/>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80"/>
                                        </p:tgtEl>
                                        <p:attrNameLst>
                                          <p:attrName>style.visibility</p:attrName>
                                        </p:attrNameLst>
                                      </p:cBhvr>
                                      <p:to>
                                        <p:strVal val="visible"/>
                                      </p:to>
                                    </p:set>
                                    <p:animEffect transition="in" filter="wipe(up)">
                                      <p:cBhvr>
                                        <p:cTn id="16" dur="500"/>
                                        <p:tgtEl>
                                          <p:spTgt spid="180"/>
                                        </p:tgtEl>
                                      </p:cBhvr>
                                    </p:animEffect>
                                  </p:childTnLst>
                                </p:cTn>
                              </p:par>
                              <p:par>
                                <p:cTn id="17" presetID="53" presetClass="entr" presetSubtype="16" fill="hold" nodeType="withEffect">
                                  <p:stCondLst>
                                    <p:cond delay="0"/>
                                  </p:stCondLst>
                                  <p:childTnLst>
                                    <p:set>
                                      <p:cBhvr>
                                        <p:cTn id="18" dur="1" fill="hold">
                                          <p:stCondLst>
                                            <p:cond delay="0"/>
                                          </p:stCondLst>
                                        </p:cTn>
                                        <p:tgtEl>
                                          <p:spTgt spid="181"/>
                                        </p:tgtEl>
                                        <p:attrNameLst>
                                          <p:attrName>style.visibility</p:attrName>
                                        </p:attrNameLst>
                                      </p:cBhvr>
                                      <p:to>
                                        <p:strVal val="visible"/>
                                      </p:to>
                                    </p:set>
                                    <p:anim calcmode="lin" valueType="num">
                                      <p:cBhvr>
                                        <p:cTn id="19" dur="500" fill="hold"/>
                                        <p:tgtEl>
                                          <p:spTgt spid="181"/>
                                        </p:tgtEl>
                                        <p:attrNameLst>
                                          <p:attrName>ppt_w</p:attrName>
                                        </p:attrNameLst>
                                      </p:cBhvr>
                                      <p:tavLst>
                                        <p:tav tm="0">
                                          <p:val>
                                            <p:fltVal val="0"/>
                                          </p:val>
                                        </p:tav>
                                        <p:tav tm="100000">
                                          <p:val>
                                            <p:strVal val="#ppt_w"/>
                                          </p:val>
                                        </p:tav>
                                      </p:tavLst>
                                    </p:anim>
                                    <p:anim calcmode="lin" valueType="num">
                                      <p:cBhvr>
                                        <p:cTn id="20" dur="500" fill="hold"/>
                                        <p:tgtEl>
                                          <p:spTgt spid="181"/>
                                        </p:tgtEl>
                                        <p:attrNameLst>
                                          <p:attrName>ppt_h</p:attrName>
                                        </p:attrNameLst>
                                      </p:cBhvr>
                                      <p:tavLst>
                                        <p:tav tm="0">
                                          <p:val>
                                            <p:fltVal val="0"/>
                                          </p:val>
                                        </p:tav>
                                        <p:tav tm="100000">
                                          <p:val>
                                            <p:strVal val="#ppt_h"/>
                                          </p:val>
                                        </p:tav>
                                      </p:tavLst>
                                    </p:anim>
                                    <p:animEffect transition="in" filter="fade">
                                      <p:cBhvr>
                                        <p:cTn id="21" dur="500"/>
                                        <p:tgtEl>
                                          <p:spTgt spid="181"/>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84"/>
                                        </p:tgtEl>
                                        <p:attrNameLst>
                                          <p:attrName>style.visibility</p:attrName>
                                        </p:attrNameLst>
                                      </p:cBhvr>
                                      <p:to>
                                        <p:strVal val="visible"/>
                                      </p:to>
                                    </p:set>
                                    <p:animEffect transition="in" filter="wipe(up)">
                                      <p:cBhvr>
                                        <p:cTn id="25" dur="500"/>
                                        <p:tgtEl>
                                          <p:spTgt spid="184"/>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90"/>
                                        </p:tgtEl>
                                        <p:attrNameLst>
                                          <p:attrName>style.visibility</p:attrName>
                                        </p:attrNameLst>
                                      </p:cBhvr>
                                      <p:to>
                                        <p:strVal val="visible"/>
                                      </p:to>
                                    </p:set>
                                    <p:anim calcmode="lin" valueType="num">
                                      <p:cBhvr>
                                        <p:cTn id="29" dur="500" fill="hold"/>
                                        <p:tgtEl>
                                          <p:spTgt spid="190"/>
                                        </p:tgtEl>
                                        <p:attrNameLst>
                                          <p:attrName>ppt_w</p:attrName>
                                        </p:attrNameLst>
                                      </p:cBhvr>
                                      <p:tavLst>
                                        <p:tav tm="0">
                                          <p:val>
                                            <p:fltVal val="0"/>
                                          </p:val>
                                        </p:tav>
                                        <p:tav tm="100000">
                                          <p:val>
                                            <p:strVal val="#ppt_w"/>
                                          </p:val>
                                        </p:tav>
                                      </p:tavLst>
                                    </p:anim>
                                    <p:anim calcmode="lin" valueType="num">
                                      <p:cBhvr>
                                        <p:cTn id="30" dur="500" fill="hold"/>
                                        <p:tgtEl>
                                          <p:spTgt spid="190"/>
                                        </p:tgtEl>
                                        <p:attrNameLst>
                                          <p:attrName>ppt_h</p:attrName>
                                        </p:attrNameLst>
                                      </p:cBhvr>
                                      <p:tavLst>
                                        <p:tav tm="0">
                                          <p:val>
                                            <p:fltVal val="0"/>
                                          </p:val>
                                        </p:tav>
                                        <p:tav tm="100000">
                                          <p:val>
                                            <p:strVal val="#ppt_h"/>
                                          </p:val>
                                        </p:tav>
                                      </p:tavLst>
                                    </p:anim>
                                    <p:animEffect transition="in" filter="fade">
                                      <p:cBhvr>
                                        <p:cTn id="31" dur="500"/>
                                        <p:tgtEl>
                                          <p:spTgt spid="19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93"/>
                                        </p:tgtEl>
                                        <p:attrNameLst>
                                          <p:attrName>style.visibility</p:attrName>
                                        </p:attrNameLst>
                                      </p:cBhvr>
                                      <p:to>
                                        <p:strVal val="visible"/>
                                      </p:to>
                                    </p:set>
                                    <p:anim calcmode="lin" valueType="num">
                                      <p:cBhvr>
                                        <p:cTn id="35" dur="500" fill="hold"/>
                                        <p:tgtEl>
                                          <p:spTgt spid="193"/>
                                        </p:tgtEl>
                                        <p:attrNameLst>
                                          <p:attrName>ppt_w</p:attrName>
                                        </p:attrNameLst>
                                      </p:cBhvr>
                                      <p:tavLst>
                                        <p:tav tm="0">
                                          <p:val>
                                            <p:fltVal val="0"/>
                                          </p:val>
                                        </p:tav>
                                        <p:tav tm="100000">
                                          <p:val>
                                            <p:strVal val="#ppt_w"/>
                                          </p:val>
                                        </p:tav>
                                      </p:tavLst>
                                    </p:anim>
                                    <p:anim calcmode="lin" valueType="num">
                                      <p:cBhvr>
                                        <p:cTn id="36" dur="500" fill="hold"/>
                                        <p:tgtEl>
                                          <p:spTgt spid="193"/>
                                        </p:tgtEl>
                                        <p:attrNameLst>
                                          <p:attrName>ppt_h</p:attrName>
                                        </p:attrNameLst>
                                      </p:cBhvr>
                                      <p:tavLst>
                                        <p:tav tm="0">
                                          <p:val>
                                            <p:fltVal val="0"/>
                                          </p:val>
                                        </p:tav>
                                        <p:tav tm="100000">
                                          <p:val>
                                            <p:strVal val="#ppt_h"/>
                                          </p:val>
                                        </p:tav>
                                      </p:tavLst>
                                    </p:anim>
                                    <p:animEffect transition="in" filter="fade">
                                      <p:cBhvr>
                                        <p:cTn id="37" dur="500"/>
                                        <p:tgtEl>
                                          <p:spTgt spid="193"/>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185"/>
                                        </p:tgtEl>
                                        <p:attrNameLst>
                                          <p:attrName>style.visibility</p:attrName>
                                        </p:attrNameLst>
                                      </p:cBhvr>
                                      <p:to>
                                        <p:strVal val="visible"/>
                                      </p:to>
                                    </p:set>
                                    <p:animEffect transition="in" filter="wipe(up)">
                                      <p:cBhvr>
                                        <p:cTn id="41" dur="500"/>
                                        <p:tgtEl>
                                          <p:spTgt spid="185"/>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194"/>
                                        </p:tgtEl>
                                        <p:attrNameLst>
                                          <p:attrName>style.visibility</p:attrName>
                                        </p:attrNameLst>
                                      </p:cBhvr>
                                      <p:to>
                                        <p:strVal val="visible"/>
                                      </p:to>
                                    </p:set>
                                    <p:anim calcmode="lin" valueType="num">
                                      <p:cBhvr>
                                        <p:cTn id="45" dur="500" fill="hold"/>
                                        <p:tgtEl>
                                          <p:spTgt spid="194"/>
                                        </p:tgtEl>
                                        <p:attrNameLst>
                                          <p:attrName>ppt_w</p:attrName>
                                        </p:attrNameLst>
                                      </p:cBhvr>
                                      <p:tavLst>
                                        <p:tav tm="0">
                                          <p:val>
                                            <p:fltVal val="0"/>
                                          </p:val>
                                        </p:tav>
                                        <p:tav tm="100000">
                                          <p:val>
                                            <p:strVal val="#ppt_w"/>
                                          </p:val>
                                        </p:tav>
                                      </p:tavLst>
                                    </p:anim>
                                    <p:anim calcmode="lin" valueType="num">
                                      <p:cBhvr>
                                        <p:cTn id="46" dur="500" fill="hold"/>
                                        <p:tgtEl>
                                          <p:spTgt spid="194"/>
                                        </p:tgtEl>
                                        <p:attrNameLst>
                                          <p:attrName>ppt_h</p:attrName>
                                        </p:attrNameLst>
                                      </p:cBhvr>
                                      <p:tavLst>
                                        <p:tav tm="0">
                                          <p:val>
                                            <p:fltVal val="0"/>
                                          </p:val>
                                        </p:tav>
                                        <p:tav tm="100000">
                                          <p:val>
                                            <p:strVal val="#ppt_h"/>
                                          </p:val>
                                        </p:tav>
                                      </p:tavLst>
                                    </p:anim>
                                    <p:animEffect transition="in" filter="fade">
                                      <p:cBhvr>
                                        <p:cTn id="47" dur="500"/>
                                        <p:tgtEl>
                                          <p:spTgt spid="194"/>
                                        </p:tgtEl>
                                      </p:cBhvr>
                                    </p:animEffect>
                                  </p:childTnLst>
                                </p:cTn>
                              </p:par>
                            </p:childTnLst>
                          </p:cTn>
                        </p:par>
                        <p:par>
                          <p:cTn id="48" fill="hold">
                            <p:stCondLst>
                              <p:cond delay="3500"/>
                            </p:stCondLst>
                            <p:childTnLst>
                              <p:par>
                                <p:cTn id="49" presetID="22" presetClass="entr" presetSubtype="4" fill="hold" nodeType="afterEffect">
                                  <p:stCondLst>
                                    <p:cond delay="0"/>
                                  </p:stCondLst>
                                  <p:childTnLst>
                                    <p:set>
                                      <p:cBhvr>
                                        <p:cTn id="50" dur="1" fill="hold">
                                          <p:stCondLst>
                                            <p:cond delay="0"/>
                                          </p:stCondLst>
                                        </p:cTn>
                                        <p:tgtEl>
                                          <p:spTgt spid="186"/>
                                        </p:tgtEl>
                                        <p:attrNameLst>
                                          <p:attrName>style.visibility</p:attrName>
                                        </p:attrNameLst>
                                      </p:cBhvr>
                                      <p:to>
                                        <p:strVal val="visible"/>
                                      </p:to>
                                    </p:set>
                                    <p:animEffect transition="in" filter="wipe(down)">
                                      <p:cBhvr>
                                        <p:cTn id="51" dur="500"/>
                                        <p:tgtEl>
                                          <p:spTgt spid="186"/>
                                        </p:tgtEl>
                                      </p:cBhvr>
                                    </p:animEffect>
                                  </p:childTnLst>
                                </p:cTn>
                              </p:par>
                              <p:par>
                                <p:cTn id="52" presetID="53" presetClass="entr" presetSubtype="16" fill="hold" nodeType="withEffect">
                                  <p:stCondLst>
                                    <p:cond delay="0"/>
                                  </p:stCondLst>
                                  <p:childTnLst>
                                    <p:set>
                                      <p:cBhvr>
                                        <p:cTn id="53" dur="1" fill="hold">
                                          <p:stCondLst>
                                            <p:cond delay="0"/>
                                          </p:stCondLst>
                                        </p:cTn>
                                        <p:tgtEl>
                                          <p:spTgt spid="187"/>
                                        </p:tgtEl>
                                        <p:attrNameLst>
                                          <p:attrName>style.visibility</p:attrName>
                                        </p:attrNameLst>
                                      </p:cBhvr>
                                      <p:to>
                                        <p:strVal val="visible"/>
                                      </p:to>
                                    </p:set>
                                    <p:anim calcmode="lin" valueType="num">
                                      <p:cBhvr>
                                        <p:cTn id="54" dur="500" fill="hold"/>
                                        <p:tgtEl>
                                          <p:spTgt spid="187"/>
                                        </p:tgtEl>
                                        <p:attrNameLst>
                                          <p:attrName>ppt_w</p:attrName>
                                        </p:attrNameLst>
                                      </p:cBhvr>
                                      <p:tavLst>
                                        <p:tav tm="0">
                                          <p:val>
                                            <p:fltVal val="0"/>
                                          </p:val>
                                        </p:tav>
                                        <p:tav tm="100000">
                                          <p:val>
                                            <p:strVal val="#ppt_w"/>
                                          </p:val>
                                        </p:tav>
                                      </p:tavLst>
                                    </p:anim>
                                    <p:anim calcmode="lin" valueType="num">
                                      <p:cBhvr>
                                        <p:cTn id="55" dur="500" fill="hold"/>
                                        <p:tgtEl>
                                          <p:spTgt spid="187"/>
                                        </p:tgtEl>
                                        <p:attrNameLst>
                                          <p:attrName>ppt_h</p:attrName>
                                        </p:attrNameLst>
                                      </p:cBhvr>
                                      <p:tavLst>
                                        <p:tav tm="0">
                                          <p:val>
                                            <p:fltVal val="0"/>
                                          </p:val>
                                        </p:tav>
                                        <p:tav tm="100000">
                                          <p:val>
                                            <p:strVal val="#ppt_h"/>
                                          </p:val>
                                        </p:tav>
                                      </p:tavLst>
                                    </p:anim>
                                    <p:animEffect transition="in" filter="fade">
                                      <p:cBhvr>
                                        <p:cTn id="56" dur="500"/>
                                        <p:tgtEl>
                                          <p:spTgt spid="187"/>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199"/>
                                        </p:tgtEl>
                                        <p:attrNameLst>
                                          <p:attrName>style.visibility</p:attrName>
                                        </p:attrNameLst>
                                      </p:cBhvr>
                                      <p:to>
                                        <p:strVal val="visible"/>
                                      </p:to>
                                    </p:set>
                                    <p:anim calcmode="lin" valueType="num">
                                      <p:cBhvr>
                                        <p:cTn id="59" dur="500" fill="hold"/>
                                        <p:tgtEl>
                                          <p:spTgt spid="199"/>
                                        </p:tgtEl>
                                        <p:attrNameLst>
                                          <p:attrName>ppt_w</p:attrName>
                                        </p:attrNameLst>
                                      </p:cBhvr>
                                      <p:tavLst>
                                        <p:tav tm="0">
                                          <p:val>
                                            <p:fltVal val="0"/>
                                          </p:val>
                                        </p:tav>
                                        <p:tav tm="100000">
                                          <p:val>
                                            <p:strVal val="#ppt_w"/>
                                          </p:val>
                                        </p:tav>
                                      </p:tavLst>
                                    </p:anim>
                                    <p:anim calcmode="lin" valueType="num">
                                      <p:cBhvr>
                                        <p:cTn id="60" dur="500" fill="hold"/>
                                        <p:tgtEl>
                                          <p:spTgt spid="199"/>
                                        </p:tgtEl>
                                        <p:attrNameLst>
                                          <p:attrName>ppt_h</p:attrName>
                                        </p:attrNameLst>
                                      </p:cBhvr>
                                      <p:tavLst>
                                        <p:tav tm="0">
                                          <p:val>
                                            <p:fltVal val="0"/>
                                          </p:val>
                                        </p:tav>
                                        <p:tav tm="100000">
                                          <p:val>
                                            <p:strVal val="#ppt_h"/>
                                          </p:val>
                                        </p:tav>
                                      </p:tavLst>
                                    </p:anim>
                                    <p:animEffect transition="in" filter="fade">
                                      <p:cBhvr>
                                        <p:cTn id="61" dur="500"/>
                                        <p:tgtEl>
                                          <p:spTgt spid="199"/>
                                        </p:tgtEl>
                                      </p:cBhvr>
                                    </p:animEffect>
                                  </p:childTnLst>
                                </p:cTn>
                              </p:par>
                              <p:par>
                                <p:cTn id="62" presetID="53" presetClass="entr" presetSubtype="16" fill="hold" nodeType="withEffect">
                                  <p:stCondLst>
                                    <p:cond delay="500"/>
                                  </p:stCondLst>
                                  <p:childTnLst>
                                    <p:set>
                                      <p:cBhvr>
                                        <p:cTn id="63" dur="1" fill="hold">
                                          <p:stCondLst>
                                            <p:cond delay="0"/>
                                          </p:stCondLst>
                                        </p:cTn>
                                        <p:tgtEl>
                                          <p:spTgt spid="200"/>
                                        </p:tgtEl>
                                        <p:attrNameLst>
                                          <p:attrName>style.visibility</p:attrName>
                                        </p:attrNameLst>
                                      </p:cBhvr>
                                      <p:to>
                                        <p:strVal val="visible"/>
                                      </p:to>
                                    </p:set>
                                    <p:anim calcmode="lin" valueType="num">
                                      <p:cBhvr>
                                        <p:cTn id="64" dur="500" fill="hold"/>
                                        <p:tgtEl>
                                          <p:spTgt spid="200"/>
                                        </p:tgtEl>
                                        <p:attrNameLst>
                                          <p:attrName>ppt_w</p:attrName>
                                        </p:attrNameLst>
                                      </p:cBhvr>
                                      <p:tavLst>
                                        <p:tav tm="0">
                                          <p:val>
                                            <p:fltVal val="0"/>
                                          </p:val>
                                        </p:tav>
                                        <p:tav tm="100000">
                                          <p:val>
                                            <p:strVal val="#ppt_w"/>
                                          </p:val>
                                        </p:tav>
                                      </p:tavLst>
                                    </p:anim>
                                    <p:anim calcmode="lin" valueType="num">
                                      <p:cBhvr>
                                        <p:cTn id="65" dur="500" fill="hold"/>
                                        <p:tgtEl>
                                          <p:spTgt spid="200"/>
                                        </p:tgtEl>
                                        <p:attrNameLst>
                                          <p:attrName>ppt_h</p:attrName>
                                        </p:attrNameLst>
                                      </p:cBhvr>
                                      <p:tavLst>
                                        <p:tav tm="0">
                                          <p:val>
                                            <p:fltVal val="0"/>
                                          </p:val>
                                        </p:tav>
                                        <p:tav tm="100000">
                                          <p:val>
                                            <p:strVal val="#ppt_h"/>
                                          </p:val>
                                        </p:tav>
                                      </p:tavLst>
                                    </p:anim>
                                    <p:animEffect transition="in" filter="fade">
                                      <p:cBhvr>
                                        <p:cTn id="66" dur="500"/>
                                        <p:tgtEl>
                                          <p:spTgt spid="200"/>
                                        </p:tgtEl>
                                      </p:cBhvr>
                                    </p:animEffect>
                                  </p:childTnLst>
                                </p:cTn>
                              </p:par>
                            </p:childTnLst>
                          </p:cTn>
                        </p:par>
                        <p:par>
                          <p:cTn id="67" fill="hold">
                            <p:stCondLst>
                              <p:cond delay="4000"/>
                            </p:stCondLst>
                            <p:childTnLst>
                              <p:par>
                                <p:cTn id="68" presetID="22" presetClass="entr" presetSubtype="4" fill="hold" nodeType="afterEffect">
                                  <p:stCondLst>
                                    <p:cond delay="0"/>
                                  </p:stCondLst>
                                  <p:childTnLst>
                                    <p:set>
                                      <p:cBhvr>
                                        <p:cTn id="69" dur="1" fill="hold">
                                          <p:stCondLst>
                                            <p:cond delay="0"/>
                                          </p:stCondLst>
                                        </p:cTn>
                                        <p:tgtEl>
                                          <p:spTgt spid="2051"/>
                                        </p:tgtEl>
                                        <p:attrNameLst>
                                          <p:attrName>style.visibility</p:attrName>
                                        </p:attrNameLst>
                                      </p:cBhvr>
                                      <p:to>
                                        <p:strVal val="visible"/>
                                      </p:to>
                                    </p:set>
                                    <p:animEffect transition="in" filter="wipe(down)">
                                      <p:cBhvr>
                                        <p:cTn id="70" dur="500"/>
                                        <p:tgtEl>
                                          <p:spTgt spid="2051"/>
                                        </p:tgtEl>
                                      </p:cBhvr>
                                    </p:animEffect>
                                  </p:childTnLst>
                                </p:cTn>
                              </p:par>
                              <p:par>
                                <p:cTn id="71" presetID="53" presetClass="entr" presetSubtype="16" fill="hold" nodeType="withEffect">
                                  <p:stCondLst>
                                    <p:cond delay="0"/>
                                  </p:stCondLst>
                                  <p:childTnLst>
                                    <p:set>
                                      <p:cBhvr>
                                        <p:cTn id="72" dur="1" fill="hold">
                                          <p:stCondLst>
                                            <p:cond delay="0"/>
                                          </p:stCondLst>
                                        </p:cTn>
                                        <p:tgtEl>
                                          <p:spTgt spid="201"/>
                                        </p:tgtEl>
                                        <p:attrNameLst>
                                          <p:attrName>style.visibility</p:attrName>
                                        </p:attrNameLst>
                                      </p:cBhvr>
                                      <p:to>
                                        <p:strVal val="visible"/>
                                      </p:to>
                                    </p:set>
                                    <p:anim calcmode="lin" valueType="num">
                                      <p:cBhvr>
                                        <p:cTn id="73" dur="500" fill="hold"/>
                                        <p:tgtEl>
                                          <p:spTgt spid="201"/>
                                        </p:tgtEl>
                                        <p:attrNameLst>
                                          <p:attrName>ppt_w</p:attrName>
                                        </p:attrNameLst>
                                      </p:cBhvr>
                                      <p:tavLst>
                                        <p:tav tm="0">
                                          <p:val>
                                            <p:fltVal val="0"/>
                                          </p:val>
                                        </p:tav>
                                        <p:tav tm="100000">
                                          <p:val>
                                            <p:strVal val="#ppt_w"/>
                                          </p:val>
                                        </p:tav>
                                      </p:tavLst>
                                    </p:anim>
                                    <p:anim calcmode="lin" valueType="num">
                                      <p:cBhvr>
                                        <p:cTn id="74" dur="500" fill="hold"/>
                                        <p:tgtEl>
                                          <p:spTgt spid="201"/>
                                        </p:tgtEl>
                                        <p:attrNameLst>
                                          <p:attrName>ppt_h</p:attrName>
                                        </p:attrNameLst>
                                      </p:cBhvr>
                                      <p:tavLst>
                                        <p:tav tm="0">
                                          <p:val>
                                            <p:fltVal val="0"/>
                                          </p:val>
                                        </p:tav>
                                        <p:tav tm="100000">
                                          <p:val>
                                            <p:strVal val="#ppt_h"/>
                                          </p:val>
                                        </p:tav>
                                      </p:tavLst>
                                    </p:anim>
                                    <p:animEffect transition="in" filter="fade">
                                      <p:cBhvr>
                                        <p:cTn id="75" dur="500"/>
                                        <p:tgtEl>
                                          <p:spTgt spid="201"/>
                                        </p:tgtEl>
                                      </p:cBhvr>
                                    </p:animEffect>
                                  </p:childTnLst>
                                </p:cTn>
                              </p:par>
                            </p:childTnLst>
                          </p:cTn>
                        </p:par>
                        <p:par>
                          <p:cTn id="76" fill="hold">
                            <p:stCondLst>
                              <p:cond delay="4500"/>
                            </p:stCondLst>
                            <p:childTnLst>
                              <p:par>
                                <p:cTn id="77" presetID="22" presetClass="entr" presetSubtype="1" fill="hold" nodeType="afterEffect">
                                  <p:stCondLst>
                                    <p:cond delay="0"/>
                                  </p:stCondLst>
                                  <p:childTnLst>
                                    <p:set>
                                      <p:cBhvr>
                                        <p:cTn id="78" dur="1" fill="hold">
                                          <p:stCondLst>
                                            <p:cond delay="0"/>
                                          </p:stCondLst>
                                        </p:cTn>
                                        <p:tgtEl>
                                          <p:spTgt spid="2053"/>
                                        </p:tgtEl>
                                        <p:attrNameLst>
                                          <p:attrName>style.visibility</p:attrName>
                                        </p:attrNameLst>
                                      </p:cBhvr>
                                      <p:to>
                                        <p:strVal val="visible"/>
                                      </p:to>
                                    </p:set>
                                    <p:animEffect transition="in" filter="wipe(up)">
                                      <p:cBhvr>
                                        <p:cTn id="79" dur="500"/>
                                        <p:tgtEl>
                                          <p:spTgt spid="2053"/>
                                        </p:tgtEl>
                                      </p:cBhvr>
                                    </p:animEffect>
                                  </p:childTnLst>
                                </p:cTn>
                              </p:par>
                              <p:par>
                                <p:cTn id="80" presetID="53" presetClass="entr" presetSubtype="16" fill="hold" nodeType="withEffect">
                                  <p:stCondLst>
                                    <p:cond delay="0"/>
                                  </p:stCondLst>
                                  <p:childTnLst>
                                    <p:set>
                                      <p:cBhvr>
                                        <p:cTn id="81" dur="1" fill="hold">
                                          <p:stCondLst>
                                            <p:cond delay="0"/>
                                          </p:stCondLst>
                                        </p:cTn>
                                        <p:tgtEl>
                                          <p:spTgt spid="204"/>
                                        </p:tgtEl>
                                        <p:attrNameLst>
                                          <p:attrName>style.visibility</p:attrName>
                                        </p:attrNameLst>
                                      </p:cBhvr>
                                      <p:to>
                                        <p:strVal val="visible"/>
                                      </p:to>
                                    </p:set>
                                    <p:anim calcmode="lin" valueType="num">
                                      <p:cBhvr>
                                        <p:cTn id="82" dur="500" fill="hold"/>
                                        <p:tgtEl>
                                          <p:spTgt spid="204"/>
                                        </p:tgtEl>
                                        <p:attrNameLst>
                                          <p:attrName>ppt_w</p:attrName>
                                        </p:attrNameLst>
                                      </p:cBhvr>
                                      <p:tavLst>
                                        <p:tav tm="0">
                                          <p:val>
                                            <p:fltVal val="0"/>
                                          </p:val>
                                        </p:tav>
                                        <p:tav tm="100000">
                                          <p:val>
                                            <p:strVal val="#ppt_w"/>
                                          </p:val>
                                        </p:tav>
                                      </p:tavLst>
                                    </p:anim>
                                    <p:anim calcmode="lin" valueType="num">
                                      <p:cBhvr>
                                        <p:cTn id="83" dur="500" fill="hold"/>
                                        <p:tgtEl>
                                          <p:spTgt spid="204"/>
                                        </p:tgtEl>
                                        <p:attrNameLst>
                                          <p:attrName>ppt_h</p:attrName>
                                        </p:attrNameLst>
                                      </p:cBhvr>
                                      <p:tavLst>
                                        <p:tav tm="0">
                                          <p:val>
                                            <p:fltVal val="0"/>
                                          </p:val>
                                        </p:tav>
                                        <p:tav tm="100000">
                                          <p:val>
                                            <p:strVal val="#ppt_h"/>
                                          </p:val>
                                        </p:tav>
                                      </p:tavLst>
                                    </p:anim>
                                    <p:animEffect transition="in" filter="fade">
                                      <p:cBhvr>
                                        <p:cTn id="84" dur="500"/>
                                        <p:tgtEl>
                                          <p:spTgt spid="204"/>
                                        </p:tgtEl>
                                      </p:cBhvr>
                                    </p:animEffect>
                                  </p:childTnLst>
                                </p:cTn>
                              </p:par>
                            </p:childTnLst>
                          </p:cTn>
                        </p:par>
                        <p:par>
                          <p:cTn id="85" fill="hold">
                            <p:stCondLst>
                              <p:cond delay="5000"/>
                            </p:stCondLst>
                            <p:childTnLst>
                              <p:par>
                                <p:cTn id="86" presetID="22" presetClass="entr" presetSubtype="4" fill="hold" nodeType="afterEffect">
                                  <p:stCondLst>
                                    <p:cond delay="0"/>
                                  </p:stCondLst>
                                  <p:childTnLst>
                                    <p:set>
                                      <p:cBhvr>
                                        <p:cTn id="87" dur="1" fill="hold">
                                          <p:stCondLst>
                                            <p:cond delay="0"/>
                                          </p:stCondLst>
                                        </p:cTn>
                                        <p:tgtEl>
                                          <p:spTgt spid="2055"/>
                                        </p:tgtEl>
                                        <p:attrNameLst>
                                          <p:attrName>style.visibility</p:attrName>
                                        </p:attrNameLst>
                                      </p:cBhvr>
                                      <p:to>
                                        <p:strVal val="visible"/>
                                      </p:to>
                                    </p:set>
                                    <p:animEffect transition="in" filter="wipe(down)">
                                      <p:cBhvr>
                                        <p:cTn id="88" dur="500"/>
                                        <p:tgtEl>
                                          <p:spTgt spid="2055"/>
                                        </p:tgtEl>
                                      </p:cBhvr>
                                    </p:animEffect>
                                  </p:childTnLst>
                                </p:cTn>
                              </p:par>
                              <p:par>
                                <p:cTn id="89" presetID="53" presetClass="entr" presetSubtype="16" fill="hold" nodeType="withEffect">
                                  <p:stCondLst>
                                    <p:cond delay="0"/>
                                  </p:stCondLst>
                                  <p:childTnLst>
                                    <p:set>
                                      <p:cBhvr>
                                        <p:cTn id="90" dur="1" fill="hold">
                                          <p:stCondLst>
                                            <p:cond delay="0"/>
                                          </p:stCondLst>
                                        </p:cTn>
                                        <p:tgtEl>
                                          <p:spTgt spid="208"/>
                                        </p:tgtEl>
                                        <p:attrNameLst>
                                          <p:attrName>style.visibility</p:attrName>
                                        </p:attrNameLst>
                                      </p:cBhvr>
                                      <p:to>
                                        <p:strVal val="visible"/>
                                      </p:to>
                                    </p:set>
                                    <p:anim calcmode="lin" valueType="num">
                                      <p:cBhvr>
                                        <p:cTn id="91" dur="500" fill="hold"/>
                                        <p:tgtEl>
                                          <p:spTgt spid="208"/>
                                        </p:tgtEl>
                                        <p:attrNameLst>
                                          <p:attrName>ppt_w</p:attrName>
                                        </p:attrNameLst>
                                      </p:cBhvr>
                                      <p:tavLst>
                                        <p:tav tm="0">
                                          <p:val>
                                            <p:fltVal val="0"/>
                                          </p:val>
                                        </p:tav>
                                        <p:tav tm="100000">
                                          <p:val>
                                            <p:strVal val="#ppt_w"/>
                                          </p:val>
                                        </p:tav>
                                      </p:tavLst>
                                    </p:anim>
                                    <p:anim calcmode="lin" valueType="num">
                                      <p:cBhvr>
                                        <p:cTn id="92" dur="500" fill="hold"/>
                                        <p:tgtEl>
                                          <p:spTgt spid="208"/>
                                        </p:tgtEl>
                                        <p:attrNameLst>
                                          <p:attrName>ppt_h</p:attrName>
                                        </p:attrNameLst>
                                      </p:cBhvr>
                                      <p:tavLst>
                                        <p:tav tm="0">
                                          <p:val>
                                            <p:fltVal val="0"/>
                                          </p:val>
                                        </p:tav>
                                        <p:tav tm="100000">
                                          <p:val>
                                            <p:strVal val="#ppt_h"/>
                                          </p:val>
                                        </p:tav>
                                      </p:tavLst>
                                    </p:anim>
                                    <p:animEffect transition="in" filter="fade">
                                      <p:cBhvr>
                                        <p:cTn id="93" dur="500"/>
                                        <p:tgtEl>
                                          <p:spTgt spid="208"/>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7"/>
                                        </p:tgtEl>
                                        <p:attrNameLst>
                                          <p:attrName>style.visibility</p:attrName>
                                        </p:attrNameLst>
                                      </p:cBhvr>
                                      <p:to>
                                        <p:strVal val="visible"/>
                                      </p:to>
                                    </p:set>
                                    <p:animEffect transition="in" filter="wipe(left)">
                                      <p:cBhvr>
                                        <p:cTn id="97" dur="500"/>
                                        <p:tgtEl>
                                          <p:spTgt spid="207"/>
                                        </p:tgtEl>
                                      </p:cBhvr>
                                    </p:animEffect>
                                  </p:childTnLst>
                                </p:cTn>
                              </p:par>
                              <p:par>
                                <p:cTn id="98" presetID="53" presetClass="entr" presetSubtype="16" fill="hold" nodeType="withEffect">
                                  <p:stCondLst>
                                    <p:cond delay="500"/>
                                  </p:stCondLst>
                                  <p:childTnLst>
                                    <p:set>
                                      <p:cBhvr>
                                        <p:cTn id="99" dur="1" fill="hold">
                                          <p:stCondLst>
                                            <p:cond delay="0"/>
                                          </p:stCondLst>
                                        </p:cTn>
                                        <p:tgtEl>
                                          <p:spTgt spid="212"/>
                                        </p:tgtEl>
                                        <p:attrNameLst>
                                          <p:attrName>style.visibility</p:attrName>
                                        </p:attrNameLst>
                                      </p:cBhvr>
                                      <p:to>
                                        <p:strVal val="visible"/>
                                      </p:to>
                                    </p:set>
                                    <p:anim calcmode="lin" valueType="num">
                                      <p:cBhvr>
                                        <p:cTn id="100" dur="500" fill="hold"/>
                                        <p:tgtEl>
                                          <p:spTgt spid="212"/>
                                        </p:tgtEl>
                                        <p:attrNameLst>
                                          <p:attrName>ppt_w</p:attrName>
                                        </p:attrNameLst>
                                      </p:cBhvr>
                                      <p:tavLst>
                                        <p:tav tm="0">
                                          <p:val>
                                            <p:fltVal val="0"/>
                                          </p:val>
                                        </p:tav>
                                        <p:tav tm="100000">
                                          <p:val>
                                            <p:strVal val="#ppt_w"/>
                                          </p:val>
                                        </p:tav>
                                      </p:tavLst>
                                    </p:anim>
                                    <p:anim calcmode="lin" valueType="num">
                                      <p:cBhvr>
                                        <p:cTn id="101" dur="500" fill="hold"/>
                                        <p:tgtEl>
                                          <p:spTgt spid="212"/>
                                        </p:tgtEl>
                                        <p:attrNameLst>
                                          <p:attrName>ppt_h</p:attrName>
                                        </p:attrNameLst>
                                      </p:cBhvr>
                                      <p:tavLst>
                                        <p:tav tm="0">
                                          <p:val>
                                            <p:fltVal val="0"/>
                                          </p:val>
                                        </p:tav>
                                        <p:tav tm="100000">
                                          <p:val>
                                            <p:strVal val="#ppt_h"/>
                                          </p:val>
                                        </p:tav>
                                      </p:tavLst>
                                    </p:anim>
                                    <p:animEffect transition="in" filter="fade">
                                      <p:cBhvr>
                                        <p:cTn id="102" dur="500"/>
                                        <p:tgtEl>
                                          <p:spTgt spid="212"/>
                                        </p:tgtEl>
                                      </p:cBhvr>
                                    </p:animEffect>
                                  </p:childTnLst>
                                </p:cTn>
                              </p:par>
                              <p:par>
                                <p:cTn id="103" presetID="53" presetClass="entr" presetSubtype="16" fill="hold" nodeType="withEffect">
                                  <p:stCondLst>
                                    <p:cond delay="500"/>
                                  </p:stCondLst>
                                  <p:childTnLst>
                                    <p:set>
                                      <p:cBhvr>
                                        <p:cTn id="104" dur="1" fill="hold">
                                          <p:stCondLst>
                                            <p:cond delay="0"/>
                                          </p:stCondLst>
                                        </p:cTn>
                                        <p:tgtEl>
                                          <p:spTgt spid="218"/>
                                        </p:tgtEl>
                                        <p:attrNameLst>
                                          <p:attrName>style.visibility</p:attrName>
                                        </p:attrNameLst>
                                      </p:cBhvr>
                                      <p:to>
                                        <p:strVal val="visible"/>
                                      </p:to>
                                    </p:set>
                                    <p:anim calcmode="lin" valueType="num">
                                      <p:cBhvr>
                                        <p:cTn id="105" dur="500" fill="hold"/>
                                        <p:tgtEl>
                                          <p:spTgt spid="218"/>
                                        </p:tgtEl>
                                        <p:attrNameLst>
                                          <p:attrName>ppt_w</p:attrName>
                                        </p:attrNameLst>
                                      </p:cBhvr>
                                      <p:tavLst>
                                        <p:tav tm="0">
                                          <p:val>
                                            <p:fltVal val="0"/>
                                          </p:val>
                                        </p:tav>
                                        <p:tav tm="100000">
                                          <p:val>
                                            <p:strVal val="#ppt_w"/>
                                          </p:val>
                                        </p:tav>
                                      </p:tavLst>
                                    </p:anim>
                                    <p:anim calcmode="lin" valueType="num">
                                      <p:cBhvr>
                                        <p:cTn id="106" dur="500" fill="hold"/>
                                        <p:tgtEl>
                                          <p:spTgt spid="218"/>
                                        </p:tgtEl>
                                        <p:attrNameLst>
                                          <p:attrName>ppt_h</p:attrName>
                                        </p:attrNameLst>
                                      </p:cBhvr>
                                      <p:tavLst>
                                        <p:tav tm="0">
                                          <p:val>
                                            <p:fltVal val="0"/>
                                          </p:val>
                                        </p:tav>
                                        <p:tav tm="100000">
                                          <p:val>
                                            <p:strVal val="#ppt_h"/>
                                          </p:val>
                                        </p:tav>
                                      </p:tavLst>
                                    </p:anim>
                                    <p:animEffect transition="in" filter="fade">
                                      <p:cBhvr>
                                        <p:cTn id="107" dur="500"/>
                                        <p:tgtEl>
                                          <p:spTgt spid="218"/>
                                        </p:tgtEl>
                                      </p:cBhvr>
                                    </p:animEffect>
                                  </p:childTnLst>
                                </p:cTn>
                              </p:par>
                              <p:par>
                                <p:cTn id="108" presetID="53" presetClass="entr" presetSubtype="16" fill="hold" nodeType="withEffect">
                                  <p:stCondLst>
                                    <p:cond delay="500"/>
                                  </p:stCondLst>
                                  <p:childTnLst>
                                    <p:set>
                                      <p:cBhvr>
                                        <p:cTn id="109" dur="1" fill="hold">
                                          <p:stCondLst>
                                            <p:cond delay="0"/>
                                          </p:stCondLst>
                                        </p:cTn>
                                        <p:tgtEl>
                                          <p:spTgt spid="223"/>
                                        </p:tgtEl>
                                        <p:attrNameLst>
                                          <p:attrName>style.visibility</p:attrName>
                                        </p:attrNameLst>
                                      </p:cBhvr>
                                      <p:to>
                                        <p:strVal val="visible"/>
                                      </p:to>
                                    </p:set>
                                    <p:anim calcmode="lin" valueType="num">
                                      <p:cBhvr>
                                        <p:cTn id="110" dur="500" fill="hold"/>
                                        <p:tgtEl>
                                          <p:spTgt spid="223"/>
                                        </p:tgtEl>
                                        <p:attrNameLst>
                                          <p:attrName>ppt_w</p:attrName>
                                        </p:attrNameLst>
                                      </p:cBhvr>
                                      <p:tavLst>
                                        <p:tav tm="0">
                                          <p:val>
                                            <p:fltVal val="0"/>
                                          </p:val>
                                        </p:tav>
                                        <p:tav tm="100000">
                                          <p:val>
                                            <p:strVal val="#ppt_w"/>
                                          </p:val>
                                        </p:tav>
                                      </p:tavLst>
                                    </p:anim>
                                    <p:anim calcmode="lin" valueType="num">
                                      <p:cBhvr>
                                        <p:cTn id="111" dur="500" fill="hold"/>
                                        <p:tgtEl>
                                          <p:spTgt spid="223"/>
                                        </p:tgtEl>
                                        <p:attrNameLst>
                                          <p:attrName>ppt_h</p:attrName>
                                        </p:attrNameLst>
                                      </p:cBhvr>
                                      <p:tavLst>
                                        <p:tav tm="0">
                                          <p:val>
                                            <p:fltVal val="0"/>
                                          </p:val>
                                        </p:tav>
                                        <p:tav tm="100000">
                                          <p:val>
                                            <p:strVal val="#ppt_h"/>
                                          </p:val>
                                        </p:tav>
                                      </p:tavLst>
                                    </p:anim>
                                    <p:animEffect transition="in" filter="fade">
                                      <p:cBhvr>
                                        <p:cTn id="112" dur="500"/>
                                        <p:tgtEl>
                                          <p:spTgt spid="223"/>
                                        </p:tgtEl>
                                      </p:cBhvr>
                                    </p:animEffect>
                                  </p:childTnLst>
                                </p:cTn>
                              </p:par>
                              <p:par>
                                <p:cTn id="113" presetID="53" presetClass="entr" presetSubtype="16" fill="hold" nodeType="withEffect">
                                  <p:stCondLst>
                                    <p:cond delay="500"/>
                                  </p:stCondLst>
                                  <p:childTnLst>
                                    <p:set>
                                      <p:cBhvr>
                                        <p:cTn id="114" dur="1" fill="hold">
                                          <p:stCondLst>
                                            <p:cond delay="0"/>
                                          </p:stCondLst>
                                        </p:cTn>
                                        <p:tgtEl>
                                          <p:spTgt spid="228"/>
                                        </p:tgtEl>
                                        <p:attrNameLst>
                                          <p:attrName>style.visibility</p:attrName>
                                        </p:attrNameLst>
                                      </p:cBhvr>
                                      <p:to>
                                        <p:strVal val="visible"/>
                                      </p:to>
                                    </p:set>
                                    <p:anim calcmode="lin" valueType="num">
                                      <p:cBhvr>
                                        <p:cTn id="115" dur="500" fill="hold"/>
                                        <p:tgtEl>
                                          <p:spTgt spid="228"/>
                                        </p:tgtEl>
                                        <p:attrNameLst>
                                          <p:attrName>ppt_w</p:attrName>
                                        </p:attrNameLst>
                                      </p:cBhvr>
                                      <p:tavLst>
                                        <p:tav tm="0">
                                          <p:val>
                                            <p:fltVal val="0"/>
                                          </p:val>
                                        </p:tav>
                                        <p:tav tm="100000">
                                          <p:val>
                                            <p:strVal val="#ppt_w"/>
                                          </p:val>
                                        </p:tav>
                                      </p:tavLst>
                                    </p:anim>
                                    <p:anim calcmode="lin" valueType="num">
                                      <p:cBhvr>
                                        <p:cTn id="116" dur="500" fill="hold"/>
                                        <p:tgtEl>
                                          <p:spTgt spid="228"/>
                                        </p:tgtEl>
                                        <p:attrNameLst>
                                          <p:attrName>ppt_h</p:attrName>
                                        </p:attrNameLst>
                                      </p:cBhvr>
                                      <p:tavLst>
                                        <p:tav tm="0">
                                          <p:val>
                                            <p:fltVal val="0"/>
                                          </p:val>
                                        </p:tav>
                                        <p:tav tm="100000">
                                          <p:val>
                                            <p:strVal val="#ppt_h"/>
                                          </p:val>
                                        </p:tav>
                                      </p:tavLst>
                                    </p:anim>
                                    <p:animEffect transition="in" filter="fade">
                                      <p:cBhvr>
                                        <p:cTn id="117" dur="500"/>
                                        <p:tgtEl>
                                          <p:spTgt spid="228"/>
                                        </p:tgtEl>
                                      </p:cBhvr>
                                    </p:animEffect>
                                  </p:childTnLst>
                                </p:cTn>
                              </p:par>
                              <p:par>
                                <p:cTn id="118" presetID="53" presetClass="entr" presetSubtype="16" fill="hold" nodeType="withEffect">
                                  <p:stCondLst>
                                    <p:cond delay="500"/>
                                  </p:stCondLst>
                                  <p:childTnLst>
                                    <p:set>
                                      <p:cBhvr>
                                        <p:cTn id="119" dur="1" fill="hold">
                                          <p:stCondLst>
                                            <p:cond delay="0"/>
                                          </p:stCondLst>
                                        </p:cTn>
                                        <p:tgtEl>
                                          <p:spTgt spid="233"/>
                                        </p:tgtEl>
                                        <p:attrNameLst>
                                          <p:attrName>style.visibility</p:attrName>
                                        </p:attrNameLst>
                                      </p:cBhvr>
                                      <p:to>
                                        <p:strVal val="visible"/>
                                      </p:to>
                                    </p:set>
                                    <p:anim calcmode="lin" valueType="num">
                                      <p:cBhvr>
                                        <p:cTn id="120" dur="500" fill="hold"/>
                                        <p:tgtEl>
                                          <p:spTgt spid="233"/>
                                        </p:tgtEl>
                                        <p:attrNameLst>
                                          <p:attrName>ppt_w</p:attrName>
                                        </p:attrNameLst>
                                      </p:cBhvr>
                                      <p:tavLst>
                                        <p:tav tm="0">
                                          <p:val>
                                            <p:fltVal val="0"/>
                                          </p:val>
                                        </p:tav>
                                        <p:tav tm="100000">
                                          <p:val>
                                            <p:strVal val="#ppt_w"/>
                                          </p:val>
                                        </p:tav>
                                      </p:tavLst>
                                    </p:anim>
                                    <p:anim calcmode="lin" valueType="num">
                                      <p:cBhvr>
                                        <p:cTn id="121" dur="500" fill="hold"/>
                                        <p:tgtEl>
                                          <p:spTgt spid="233"/>
                                        </p:tgtEl>
                                        <p:attrNameLst>
                                          <p:attrName>ppt_h</p:attrName>
                                        </p:attrNameLst>
                                      </p:cBhvr>
                                      <p:tavLst>
                                        <p:tav tm="0">
                                          <p:val>
                                            <p:fltVal val="0"/>
                                          </p:val>
                                        </p:tav>
                                        <p:tav tm="100000">
                                          <p:val>
                                            <p:strVal val="#ppt_h"/>
                                          </p:val>
                                        </p:tav>
                                      </p:tavLst>
                                    </p:anim>
                                    <p:animEffect transition="in" filter="fade">
                                      <p:cBhvr>
                                        <p:cTn id="122" dur="500"/>
                                        <p:tgtEl>
                                          <p:spTgt spid="233"/>
                                        </p:tgtEl>
                                      </p:cBhvr>
                                    </p:animEffect>
                                  </p:childTnLst>
                                </p:cTn>
                              </p:par>
                              <p:par>
                                <p:cTn id="123" presetID="53" presetClass="entr" presetSubtype="16" fill="hold" nodeType="withEffect">
                                  <p:stCondLst>
                                    <p:cond delay="500"/>
                                  </p:stCondLst>
                                  <p:childTnLst>
                                    <p:set>
                                      <p:cBhvr>
                                        <p:cTn id="124" dur="1" fill="hold">
                                          <p:stCondLst>
                                            <p:cond delay="0"/>
                                          </p:stCondLst>
                                        </p:cTn>
                                        <p:tgtEl>
                                          <p:spTgt spid="238"/>
                                        </p:tgtEl>
                                        <p:attrNameLst>
                                          <p:attrName>style.visibility</p:attrName>
                                        </p:attrNameLst>
                                      </p:cBhvr>
                                      <p:to>
                                        <p:strVal val="visible"/>
                                      </p:to>
                                    </p:set>
                                    <p:anim calcmode="lin" valueType="num">
                                      <p:cBhvr>
                                        <p:cTn id="125" dur="500" fill="hold"/>
                                        <p:tgtEl>
                                          <p:spTgt spid="238"/>
                                        </p:tgtEl>
                                        <p:attrNameLst>
                                          <p:attrName>ppt_w</p:attrName>
                                        </p:attrNameLst>
                                      </p:cBhvr>
                                      <p:tavLst>
                                        <p:tav tm="0">
                                          <p:val>
                                            <p:fltVal val="0"/>
                                          </p:val>
                                        </p:tav>
                                        <p:tav tm="100000">
                                          <p:val>
                                            <p:strVal val="#ppt_w"/>
                                          </p:val>
                                        </p:tav>
                                      </p:tavLst>
                                    </p:anim>
                                    <p:anim calcmode="lin" valueType="num">
                                      <p:cBhvr>
                                        <p:cTn id="126" dur="500" fill="hold"/>
                                        <p:tgtEl>
                                          <p:spTgt spid="238"/>
                                        </p:tgtEl>
                                        <p:attrNameLst>
                                          <p:attrName>ppt_h</p:attrName>
                                        </p:attrNameLst>
                                      </p:cBhvr>
                                      <p:tavLst>
                                        <p:tav tm="0">
                                          <p:val>
                                            <p:fltVal val="0"/>
                                          </p:val>
                                        </p:tav>
                                        <p:tav tm="100000">
                                          <p:val>
                                            <p:strVal val="#ppt_h"/>
                                          </p:val>
                                        </p:tav>
                                      </p:tavLst>
                                    </p:anim>
                                    <p:animEffect transition="in" filter="fade">
                                      <p:cBhvr>
                                        <p:cTn id="127"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bldLvl="0" animBg="1"/>
      <p:bldP spid="19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cxnSp>
        <p:nvCxnSpPr>
          <p:cNvPr id="6" name="直接连接符 5"/>
          <p:cNvCxnSpPr/>
          <p:nvPr/>
        </p:nvCxnSpPr>
        <p:spPr>
          <a:xfrm>
            <a:off x="3864352" y="3351289"/>
            <a:ext cx="1224136" cy="4532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83" name="椭圆 182"/>
          <p:cNvSpPr/>
          <p:nvPr/>
        </p:nvSpPr>
        <p:spPr>
          <a:xfrm>
            <a:off x="1494303" y="3776913"/>
            <a:ext cx="1179748" cy="1179748"/>
          </a:xfrm>
          <a:prstGeom prst="ellipse">
            <a:avLst/>
          </a:prstGeom>
          <a:gradFill>
            <a:gsLst>
              <a:gs pos="0">
                <a:srgbClr val="E30000"/>
              </a:gs>
              <a:gs pos="100000">
                <a:srgbClr val="760303"/>
              </a:gs>
            </a:gsLst>
            <a:lin ang="13800000" scaled="0"/>
          </a:gradFill>
          <a:ln w="76200">
            <a:noFill/>
          </a:ln>
          <a:effectLst>
            <a:outerShdw blurRad="3556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1825934" y="2084725"/>
            <a:ext cx="2412268" cy="2412268"/>
          </a:xfrm>
          <a:prstGeom prst="ellipse">
            <a:avLst/>
          </a:prstGeom>
          <a:blipFill rotWithShape="1">
            <a:blip r:embed="rId2" cstate="email">
              <a:extLst>
                <a:ext uri="{BEBA8EAE-BF5A-486C-A8C5-ECC9F3942E4B}">
                  <a14:imgProps xmlns:a14="http://schemas.microsoft.com/office/drawing/2010/main">
                    <a14:imgLayer r:embed="rId3">
                      <a14:imgEffect>
                        <a14:brightnessContrast bright="11000"/>
                      </a14:imgEffect>
                    </a14:imgLayer>
                  </a14:imgProps>
                </a:ext>
                <a:ext uri="{28A0092B-C50C-407E-A947-70E740481C1C}">
                  <a14:useLocalDpi xmlns:a14="http://schemas.microsoft.com/office/drawing/2010/main"/>
                </a:ext>
              </a:extLst>
            </a:blip>
            <a:srcRect/>
            <a:stretch>
              <a:fillRect/>
            </a:stretch>
          </a:blipFill>
          <a:ln w="76200">
            <a:solidFill>
              <a:srgbClr val="C00000"/>
            </a:solidFill>
          </a:ln>
          <a:effectLst>
            <a:outerShdw blurRad="3556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p:cNvSpPr/>
          <p:nvPr/>
        </p:nvSpPr>
        <p:spPr>
          <a:xfrm>
            <a:off x="840016" y="1616673"/>
            <a:ext cx="1539788" cy="1539788"/>
          </a:xfrm>
          <a:prstGeom prst="ellipse">
            <a:avLst/>
          </a:prstGeom>
          <a:gradFill>
            <a:gsLst>
              <a:gs pos="0">
                <a:srgbClr val="E30000"/>
              </a:gs>
              <a:gs pos="100000">
                <a:srgbClr val="760303"/>
              </a:gs>
            </a:gsLst>
            <a:lin ang="13800000" scaled="0"/>
          </a:gradFill>
          <a:ln w="76200">
            <a:noFill/>
          </a:ln>
          <a:effectLst>
            <a:outerShdw blurRad="355600" dist="1270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标题 4"/>
          <p:cNvSpPr txBox="1"/>
          <p:nvPr/>
        </p:nvSpPr>
        <p:spPr>
          <a:xfrm>
            <a:off x="1064404" y="2183786"/>
            <a:ext cx="1609627"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000" b="1" dirty="0">
                <a:solidFill>
                  <a:schemeClr val="bg1"/>
                </a:solidFill>
                <a:latin typeface="微软雅黑" panose="020B0503020204020204" charset="-122"/>
                <a:ea typeface="微软雅黑" panose="020B0503020204020204" charset="-122"/>
              </a:rPr>
              <a:t>聚焦</a:t>
            </a:r>
          </a:p>
          <a:p>
            <a:pPr algn="l"/>
            <a:r>
              <a:rPr lang="en-US" altLang="zh-CN" sz="2000" b="1" dirty="0">
                <a:solidFill>
                  <a:schemeClr val="bg1"/>
                </a:solidFill>
                <a:latin typeface="微软雅黑" panose="020B0503020204020204" charset="-122"/>
                <a:ea typeface="微软雅黑" panose="020B0503020204020204" charset="-122"/>
              </a:rPr>
              <a:t>    两会</a:t>
            </a:r>
          </a:p>
        </p:txBody>
      </p:sp>
      <p:grpSp>
        <p:nvGrpSpPr>
          <p:cNvPr id="185" name="组合 184"/>
          <p:cNvGrpSpPr/>
          <p:nvPr/>
        </p:nvGrpSpPr>
        <p:grpSpPr>
          <a:xfrm>
            <a:off x="4944472" y="3516501"/>
            <a:ext cx="432048" cy="432048"/>
            <a:chOff x="304800" y="673100"/>
            <a:chExt cx="4000500" cy="4000500"/>
          </a:xfrm>
          <a:effectLst>
            <a:outerShdw blurRad="317500" dist="190500" dir="8100000" algn="tr" rotWithShape="0">
              <a:prstClr val="black">
                <a:alpha val="50000"/>
              </a:prstClr>
            </a:outerShdw>
          </a:effectLst>
        </p:grpSpPr>
        <p:sp>
          <p:nvSpPr>
            <p:cNvPr id="186" name="同心圆 1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7" name="椭圆 186"/>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cxnSp>
        <p:nvCxnSpPr>
          <p:cNvPr id="176" name="直接连接符 175"/>
          <p:cNvCxnSpPr/>
          <p:nvPr/>
        </p:nvCxnSpPr>
        <p:spPr>
          <a:xfrm flipV="1">
            <a:off x="5306581" y="2739907"/>
            <a:ext cx="429979" cy="79001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88" name="组合 187"/>
          <p:cNvGrpSpPr/>
          <p:nvPr/>
        </p:nvGrpSpPr>
        <p:grpSpPr>
          <a:xfrm>
            <a:off x="5664552" y="2647760"/>
            <a:ext cx="212859" cy="212859"/>
            <a:chOff x="304800" y="673100"/>
            <a:chExt cx="4000500" cy="4000500"/>
          </a:xfrm>
          <a:solidFill>
            <a:schemeClr val="tx1"/>
          </a:solidFill>
          <a:effectLst>
            <a:outerShdw blurRad="317500" dist="190500" dir="8100000" algn="tr" rotWithShape="0">
              <a:prstClr val="black">
                <a:alpha val="50000"/>
              </a:prstClr>
            </a:outerShdw>
          </a:effectLst>
        </p:grpSpPr>
        <p:sp>
          <p:nvSpPr>
            <p:cNvPr id="189" name="同心圆 18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0" name="椭圆 18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91" name="矩形 47"/>
          <p:cNvSpPr>
            <a:spLocks noChangeArrowheads="1"/>
          </p:cNvSpPr>
          <p:nvPr/>
        </p:nvSpPr>
        <p:spPr bwMode="auto">
          <a:xfrm>
            <a:off x="6024592" y="2010580"/>
            <a:ext cx="5184576" cy="145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sz="1400" dirty="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192" name="矩形 3"/>
          <p:cNvSpPr>
            <a:spLocks noChangeArrowheads="1"/>
          </p:cNvSpPr>
          <p:nvPr/>
        </p:nvSpPr>
        <p:spPr bwMode="auto">
          <a:xfrm>
            <a:off x="6041115" y="1514074"/>
            <a:ext cx="1050290" cy="36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l">
              <a:spcBef>
                <a:spcPct val="0"/>
              </a:spcBef>
              <a:buFont typeface="Arial" panose="020B0604020202020204" pitchFamily="34" charset="0"/>
              <a:buNone/>
            </a:pPr>
            <a:r>
              <a:rPr lang="zh-CN" altLang="en-US" b="1" dirty="0">
                <a:solidFill>
                  <a:srgbClr val="CD000C"/>
                </a:solidFill>
                <a:latin typeface="微软雅黑" panose="020B0503020204020204" charset="-122"/>
                <a:ea typeface="微软雅黑" panose="020B0503020204020204" charset="-122"/>
                <a:cs typeface="Arial" panose="020B0604020202020204" pitchFamily="34" charset="0"/>
              </a:rPr>
              <a:t>添加标题</a:t>
            </a:r>
          </a:p>
        </p:txBody>
      </p:sp>
      <p:sp>
        <p:nvSpPr>
          <p:cNvPr id="193" name="矩形 192"/>
          <p:cNvSpPr/>
          <p:nvPr/>
        </p:nvSpPr>
        <p:spPr>
          <a:xfrm>
            <a:off x="6100238" y="1919874"/>
            <a:ext cx="599800" cy="40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94" name="矩形 193"/>
          <p:cNvSpPr/>
          <p:nvPr/>
        </p:nvSpPr>
        <p:spPr>
          <a:xfrm>
            <a:off x="6715088" y="1919874"/>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95" name="矩形 47"/>
          <p:cNvSpPr>
            <a:spLocks noChangeArrowheads="1"/>
          </p:cNvSpPr>
          <p:nvPr/>
        </p:nvSpPr>
        <p:spPr bwMode="auto">
          <a:xfrm>
            <a:off x="6024592" y="3954796"/>
            <a:ext cx="5184576"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r>
              <a:rPr sz="1400" dirty="0" smtClean="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a:p>
            <a:r>
              <a:rPr sz="1400" dirty="0" smtClean="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96" name="矩形 3"/>
          <p:cNvSpPr>
            <a:spLocks noChangeArrowheads="1"/>
          </p:cNvSpPr>
          <p:nvPr/>
        </p:nvSpPr>
        <p:spPr bwMode="auto">
          <a:xfrm>
            <a:off x="6041115" y="3458290"/>
            <a:ext cx="1050290" cy="36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l">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添加标题</a:t>
            </a:r>
          </a:p>
        </p:txBody>
      </p:sp>
      <p:sp>
        <p:nvSpPr>
          <p:cNvPr id="197" name="矩形 196"/>
          <p:cNvSpPr/>
          <p:nvPr/>
        </p:nvSpPr>
        <p:spPr>
          <a:xfrm>
            <a:off x="6100238" y="3864090"/>
            <a:ext cx="599800" cy="40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198" name="矩形 197"/>
          <p:cNvSpPr/>
          <p:nvPr/>
        </p:nvSpPr>
        <p:spPr>
          <a:xfrm>
            <a:off x="6715088" y="3864090"/>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0"/>
                                  </p:stCondLst>
                                  <p:childTnLst>
                                    <p:set>
                                      <p:cBhvr>
                                        <p:cTn id="6" dur="1" fill="hold">
                                          <p:stCondLst>
                                            <p:cond delay="0"/>
                                          </p:stCondLst>
                                        </p:cTn>
                                        <p:tgtEl>
                                          <p:spTgt spid="183"/>
                                        </p:tgtEl>
                                        <p:attrNameLst>
                                          <p:attrName>style.visibility</p:attrName>
                                        </p:attrNameLst>
                                      </p:cBhvr>
                                      <p:to>
                                        <p:strVal val="visible"/>
                                      </p:to>
                                    </p:set>
                                    <p:anim calcmode="lin" valueType="num">
                                      <p:cBhvr>
                                        <p:cTn id="7" dur="500" fill="hold"/>
                                        <p:tgtEl>
                                          <p:spTgt spid="183"/>
                                        </p:tgtEl>
                                        <p:attrNameLst>
                                          <p:attrName>ppt_w</p:attrName>
                                        </p:attrNameLst>
                                      </p:cBhvr>
                                      <p:tavLst>
                                        <p:tav tm="0">
                                          <p:val>
                                            <p:fltVal val="0"/>
                                          </p:val>
                                        </p:tav>
                                        <p:tav tm="100000">
                                          <p:val>
                                            <p:strVal val="#ppt_w"/>
                                          </p:val>
                                        </p:tav>
                                      </p:tavLst>
                                    </p:anim>
                                    <p:anim calcmode="lin" valueType="num">
                                      <p:cBhvr>
                                        <p:cTn id="8" dur="500" fill="hold"/>
                                        <p:tgtEl>
                                          <p:spTgt spid="183"/>
                                        </p:tgtEl>
                                        <p:attrNameLst>
                                          <p:attrName>ppt_h</p:attrName>
                                        </p:attrNameLst>
                                      </p:cBhvr>
                                      <p:tavLst>
                                        <p:tav tm="0">
                                          <p:val>
                                            <p:fltVal val="0"/>
                                          </p:val>
                                        </p:tav>
                                        <p:tav tm="100000">
                                          <p:val>
                                            <p:strVal val="#ppt_h"/>
                                          </p:val>
                                        </p:tav>
                                      </p:tavLst>
                                    </p:anim>
                                    <p:animEffect transition="in" filter="fade">
                                      <p:cBhvr>
                                        <p:cTn id="9" dur="500"/>
                                        <p:tgtEl>
                                          <p:spTgt spid="183"/>
                                        </p:tgtEl>
                                      </p:cBhvr>
                                    </p:animEffect>
                                  </p:childTnLst>
                                </p:cTn>
                              </p:par>
                              <p:par>
                                <p:cTn id="10" presetID="53" presetClass="entr" presetSubtype="16" fill="hold" grpId="0" nodeType="withEffect">
                                  <p:stCondLst>
                                    <p:cond delay="10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grpId="0" nodeType="withEffect">
                                  <p:stCondLst>
                                    <p:cond delay="1000"/>
                                  </p:stCondLst>
                                  <p:childTnLst>
                                    <p:set>
                                      <p:cBhvr>
                                        <p:cTn id="16" dur="1" fill="hold">
                                          <p:stCondLst>
                                            <p:cond delay="0"/>
                                          </p:stCondLst>
                                        </p:cTn>
                                        <p:tgtEl>
                                          <p:spTgt spid="182"/>
                                        </p:tgtEl>
                                        <p:attrNameLst>
                                          <p:attrName>style.visibility</p:attrName>
                                        </p:attrNameLst>
                                      </p:cBhvr>
                                      <p:to>
                                        <p:strVal val="visible"/>
                                      </p:to>
                                    </p:set>
                                    <p:anim calcmode="lin" valueType="num">
                                      <p:cBhvr>
                                        <p:cTn id="17" dur="500" fill="hold"/>
                                        <p:tgtEl>
                                          <p:spTgt spid="182"/>
                                        </p:tgtEl>
                                        <p:attrNameLst>
                                          <p:attrName>ppt_w</p:attrName>
                                        </p:attrNameLst>
                                      </p:cBhvr>
                                      <p:tavLst>
                                        <p:tav tm="0">
                                          <p:val>
                                            <p:fltVal val="0"/>
                                          </p:val>
                                        </p:tav>
                                        <p:tav tm="100000">
                                          <p:val>
                                            <p:strVal val="#ppt_w"/>
                                          </p:val>
                                        </p:tav>
                                      </p:tavLst>
                                    </p:anim>
                                    <p:anim calcmode="lin" valueType="num">
                                      <p:cBhvr>
                                        <p:cTn id="18" dur="500" fill="hold"/>
                                        <p:tgtEl>
                                          <p:spTgt spid="182"/>
                                        </p:tgtEl>
                                        <p:attrNameLst>
                                          <p:attrName>ppt_h</p:attrName>
                                        </p:attrNameLst>
                                      </p:cBhvr>
                                      <p:tavLst>
                                        <p:tav tm="0">
                                          <p:val>
                                            <p:fltVal val="0"/>
                                          </p:val>
                                        </p:tav>
                                        <p:tav tm="100000">
                                          <p:val>
                                            <p:strVal val="#ppt_h"/>
                                          </p:val>
                                        </p:tav>
                                      </p:tavLst>
                                    </p:anim>
                                    <p:animEffect transition="in" filter="fade">
                                      <p:cBhvr>
                                        <p:cTn id="19" dur="500"/>
                                        <p:tgtEl>
                                          <p:spTgt spid="18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84"/>
                                        </p:tgtEl>
                                        <p:attrNameLst>
                                          <p:attrName>style.visibility</p:attrName>
                                        </p:attrNameLst>
                                      </p:cBhvr>
                                      <p:to>
                                        <p:strVal val="visible"/>
                                      </p:to>
                                    </p:set>
                                    <p:anim calcmode="lin" valueType="num">
                                      <p:cBhvr>
                                        <p:cTn id="23" dur="500" fill="hold"/>
                                        <p:tgtEl>
                                          <p:spTgt spid="184"/>
                                        </p:tgtEl>
                                        <p:attrNameLst>
                                          <p:attrName>ppt_w</p:attrName>
                                        </p:attrNameLst>
                                      </p:cBhvr>
                                      <p:tavLst>
                                        <p:tav tm="0">
                                          <p:val>
                                            <p:fltVal val="0"/>
                                          </p:val>
                                        </p:tav>
                                        <p:tav tm="100000">
                                          <p:val>
                                            <p:strVal val="#ppt_w"/>
                                          </p:val>
                                        </p:tav>
                                      </p:tavLst>
                                    </p:anim>
                                    <p:anim calcmode="lin" valueType="num">
                                      <p:cBhvr>
                                        <p:cTn id="24" dur="500" fill="hold"/>
                                        <p:tgtEl>
                                          <p:spTgt spid="184"/>
                                        </p:tgtEl>
                                        <p:attrNameLst>
                                          <p:attrName>ppt_h</p:attrName>
                                        </p:attrNameLst>
                                      </p:cBhvr>
                                      <p:tavLst>
                                        <p:tav tm="0">
                                          <p:val>
                                            <p:fltVal val="0"/>
                                          </p:val>
                                        </p:tav>
                                        <p:tav tm="100000">
                                          <p:val>
                                            <p:strVal val="#ppt_h"/>
                                          </p:val>
                                        </p:tav>
                                      </p:tavLst>
                                    </p:anim>
                                    <p:animEffect transition="in" filter="fade">
                                      <p:cBhvr>
                                        <p:cTn id="25" dur="500"/>
                                        <p:tgtEl>
                                          <p:spTgt spid="184"/>
                                        </p:tgtEl>
                                      </p:cBhvr>
                                    </p:animEffect>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par>
                                <p:cTn id="30" presetID="53" presetClass="entr" presetSubtype="16" fill="hold" nodeType="withEffect">
                                  <p:stCondLst>
                                    <p:cond delay="0"/>
                                  </p:stCondLst>
                                  <p:childTnLst>
                                    <p:set>
                                      <p:cBhvr>
                                        <p:cTn id="31" dur="1" fill="hold">
                                          <p:stCondLst>
                                            <p:cond delay="0"/>
                                          </p:stCondLst>
                                        </p:cTn>
                                        <p:tgtEl>
                                          <p:spTgt spid="185"/>
                                        </p:tgtEl>
                                        <p:attrNameLst>
                                          <p:attrName>style.visibility</p:attrName>
                                        </p:attrNameLst>
                                      </p:cBhvr>
                                      <p:to>
                                        <p:strVal val="visible"/>
                                      </p:to>
                                    </p:set>
                                    <p:anim calcmode="lin" valueType="num">
                                      <p:cBhvr>
                                        <p:cTn id="32" dur="500" fill="hold"/>
                                        <p:tgtEl>
                                          <p:spTgt spid="185"/>
                                        </p:tgtEl>
                                        <p:attrNameLst>
                                          <p:attrName>ppt_w</p:attrName>
                                        </p:attrNameLst>
                                      </p:cBhvr>
                                      <p:tavLst>
                                        <p:tav tm="0">
                                          <p:val>
                                            <p:fltVal val="0"/>
                                          </p:val>
                                        </p:tav>
                                        <p:tav tm="100000">
                                          <p:val>
                                            <p:strVal val="#ppt_w"/>
                                          </p:val>
                                        </p:tav>
                                      </p:tavLst>
                                    </p:anim>
                                    <p:anim calcmode="lin" valueType="num">
                                      <p:cBhvr>
                                        <p:cTn id="33" dur="500" fill="hold"/>
                                        <p:tgtEl>
                                          <p:spTgt spid="185"/>
                                        </p:tgtEl>
                                        <p:attrNameLst>
                                          <p:attrName>ppt_h</p:attrName>
                                        </p:attrNameLst>
                                      </p:cBhvr>
                                      <p:tavLst>
                                        <p:tav tm="0">
                                          <p:val>
                                            <p:fltVal val="0"/>
                                          </p:val>
                                        </p:tav>
                                        <p:tav tm="100000">
                                          <p:val>
                                            <p:strVal val="#ppt_h"/>
                                          </p:val>
                                        </p:tav>
                                      </p:tavLst>
                                    </p:anim>
                                    <p:animEffect transition="in" filter="fade">
                                      <p:cBhvr>
                                        <p:cTn id="34" dur="500"/>
                                        <p:tgtEl>
                                          <p:spTgt spid="185"/>
                                        </p:tgtEl>
                                      </p:cBhvr>
                                    </p:animEffect>
                                  </p:childTnLst>
                                </p:cTn>
                              </p:par>
                            </p:childTnLst>
                          </p:cTn>
                        </p:par>
                        <p:par>
                          <p:cTn id="35" fill="hold">
                            <p:stCondLst>
                              <p:cond delay="2500"/>
                            </p:stCondLst>
                            <p:childTnLst>
                              <p:par>
                                <p:cTn id="36" presetID="22" presetClass="entr" presetSubtype="4" fill="hold" nodeType="afterEffect">
                                  <p:stCondLst>
                                    <p:cond delay="0"/>
                                  </p:stCondLst>
                                  <p:childTnLst>
                                    <p:set>
                                      <p:cBhvr>
                                        <p:cTn id="37" dur="1" fill="hold">
                                          <p:stCondLst>
                                            <p:cond delay="0"/>
                                          </p:stCondLst>
                                        </p:cTn>
                                        <p:tgtEl>
                                          <p:spTgt spid="176"/>
                                        </p:tgtEl>
                                        <p:attrNameLst>
                                          <p:attrName>style.visibility</p:attrName>
                                        </p:attrNameLst>
                                      </p:cBhvr>
                                      <p:to>
                                        <p:strVal val="visible"/>
                                      </p:to>
                                    </p:set>
                                    <p:animEffect transition="in" filter="wipe(down)">
                                      <p:cBhvr>
                                        <p:cTn id="38" dur="500"/>
                                        <p:tgtEl>
                                          <p:spTgt spid="176"/>
                                        </p:tgtEl>
                                      </p:cBhvr>
                                    </p:animEffect>
                                  </p:childTnLst>
                                </p:cTn>
                              </p:par>
                              <p:par>
                                <p:cTn id="39" presetID="53" presetClass="entr" presetSubtype="16" fill="hold" nodeType="withEffect">
                                  <p:stCondLst>
                                    <p:cond delay="0"/>
                                  </p:stCondLst>
                                  <p:childTnLst>
                                    <p:set>
                                      <p:cBhvr>
                                        <p:cTn id="40" dur="1" fill="hold">
                                          <p:stCondLst>
                                            <p:cond delay="0"/>
                                          </p:stCondLst>
                                        </p:cTn>
                                        <p:tgtEl>
                                          <p:spTgt spid="188"/>
                                        </p:tgtEl>
                                        <p:attrNameLst>
                                          <p:attrName>style.visibility</p:attrName>
                                        </p:attrNameLst>
                                      </p:cBhvr>
                                      <p:to>
                                        <p:strVal val="visible"/>
                                      </p:to>
                                    </p:set>
                                    <p:anim calcmode="lin" valueType="num">
                                      <p:cBhvr>
                                        <p:cTn id="41" dur="500" fill="hold"/>
                                        <p:tgtEl>
                                          <p:spTgt spid="188"/>
                                        </p:tgtEl>
                                        <p:attrNameLst>
                                          <p:attrName>ppt_w</p:attrName>
                                        </p:attrNameLst>
                                      </p:cBhvr>
                                      <p:tavLst>
                                        <p:tav tm="0">
                                          <p:val>
                                            <p:fltVal val="0"/>
                                          </p:val>
                                        </p:tav>
                                        <p:tav tm="100000">
                                          <p:val>
                                            <p:strVal val="#ppt_w"/>
                                          </p:val>
                                        </p:tav>
                                      </p:tavLst>
                                    </p:anim>
                                    <p:anim calcmode="lin" valueType="num">
                                      <p:cBhvr>
                                        <p:cTn id="42" dur="500" fill="hold"/>
                                        <p:tgtEl>
                                          <p:spTgt spid="188"/>
                                        </p:tgtEl>
                                        <p:attrNameLst>
                                          <p:attrName>ppt_h</p:attrName>
                                        </p:attrNameLst>
                                      </p:cBhvr>
                                      <p:tavLst>
                                        <p:tav tm="0">
                                          <p:val>
                                            <p:fltVal val="0"/>
                                          </p:val>
                                        </p:tav>
                                        <p:tav tm="100000">
                                          <p:val>
                                            <p:strVal val="#ppt_h"/>
                                          </p:val>
                                        </p:tav>
                                      </p:tavLst>
                                    </p:anim>
                                    <p:animEffect transition="in" filter="fade">
                                      <p:cBhvr>
                                        <p:cTn id="43" dur="500"/>
                                        <p:tgtEl>
                                          <p:spTgt spid="188"/>
                                        </p:tgtEl>
                                      </p:cBhvr>
                                    </p:animEffect>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192"/>
                                        </p:tgtEl>
                                        <p:attrNameLst>
                                          <p:attrName>style.visibility</p:attrName>
                                        </p:attrNameLst>
                                      </p:cBhvr>
                                      <p:to>
                                        <p:strVal val="visible"/>
                                      </p:to>
                                    </p:set>
                                    <p:animEffect transition="in" filter="wipe(left)">
                                      <p:cBhvr>
                                        <p:cTn id="47" dur="500"/>
                                        <p:tgtEl>
                                          <p:spTgt spid="192"/>
                                        </p:tgtEl>
                                      </p:cBhvr>
                                    </p:animEffect>
                                  </p:childTnLst>
                                </p:cTn>
                              </p:par>
                            </p:childTnLst>
                          </p:cTn>
                        </p:par>
                        <p:par>
                          <p:cTn id="48" fill="hold">
                            <p:stCondLst>
                              <p:cond delay="3500"/>
                            </p:stCondLst>
                            <p:childTnLst>
                              <p:par>
                                <p:cTn id="49" presetID="22" presetClass="entr" presetSubtype="8" fill="hold" grpId="0" nodeType="afterEffect">
                                  <p:stCondLst>
                                    <p:cond delay="0"/>
                                  </p:stCondLst>
                                  <p:childTnLst>
                                    <p:set>
                                      <p:cBhvr>
                                        <p:cTn id="50" dur="1" fill="hold">
                                          <p:stCondLst>
                                            <p:cond delay="0"/>
                                          </p:stCondLst>
                                        </p:cTn>
                                        <p:tgtEl>
                                          <p:spTgt spid="193"/>
                                        </p:tgtEl>
                                        <p:attrNameLst>
                                          <p:attrName>style.visibility</p:attrName>
                                        </p:attrNameLst>
                                      </p:cBhvr>
                                      <p:to>
                                        <p:strVal val="visible"/>
                                      </p:to>
                                    </p:set>
                                    <p:animEffect transition="in" filter="wipe(left)">
                                      <p:cBhvr>
                                        <p:cTn id="51" dur="500"/>
                                        <p:tgtEl>
                                          <p:spTgt spid="193"/>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194"/>
                                        </p:tgtEl>
                                        <p:attrNameLst>
                                          <p:attrName>style.visibility</p:attrName>
                                        </p:attrNameLst>
                                      </p:cBhvr>
                                      <p:to>
                                        <p:strVal val="visible"/>
                                      </p:to>
                                    </p:set>
                                    <p:animEffect transition="in" filter="wipe(left)">
                                      <p:cBhvr>
                                        <p:cTn id="55" dur="750"/>
                                        <p:tgtEl>
                                          <p:spTgt spid="194"/>
                                        </p:tgtEl>
                                      </p:cBhvr>
                                    </p:animEffect>
                                  </p:childTnLst>
                                </p:cTn>
                              </p:par>
                            </p:childTnLst>
                          </p:cTn>
                        </p:par>
                        <p:par>
                          <p:cTn id="56" fill="hold">
                            <p:stCondLst>
                              <p:cond delay="5000"/>
                            </p:stCondLst>
                            <p:childTnLst>
                              <p:par>
                                <p:cTn id="57" presetID="14" presetClass="entr" presetSubtype="10" fill="hold" grpId="0" nodeType="afterEffect">
                                  <p:stCondLst>
                                    <p:cond delay="0"/>
                                  </p:stCondLst>
                                  <p:childTnLst>
                                    <p:set>
                                      <p:cBhvr>
                                        <p:cTn id="58" dur="1" fill="hold">
                                          <p:stCondLst>
                                            <p:cond delay="0"/>
                                          </p:stCondLst>
                                        </p:cTn>
                                        <p:tgtEl>
                                          <p:spTgt spid="191"/>
                                        </p:tgtEl>
                                        <p:attrNameLst>
                                          <p:attrName>style.visibility</p:attrName>
                                        </p:attrNameLst>
                                      </p:cBhvr>
                                      <p:to>
                                        <p:strVal val="visible"/>
                                      </p:to>
                                    </p:set>
                                    <p:animEffect transition="in" filter="randombar(horizontal)">
                                      <p:cBhvr>
                                        <p:cTn id="59" dur="750"/>
                                        <p:tgtEl>
                                          <p:spTgt spid="191"/>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96"/>
                                        </p:tgtEl>
                                        <p:attrNameLst>
                                          <p:attrName>style.visibility</p:attrName>
                                        </p:attrNameLst>
                                      </p:cBhvr>
                                      <p:to>
                                        <p:strVal val="visible"/>
                                      </p:to>
                                    </p:set>
                                    <p:animEffect transition="in" filter="wipe(left)">
                                      <p:cBhvr>
                                        <p:cTn id="63" dur="500"/>
                                        <p:tgtEl>
                                          <p:spTgt spid="196"/>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97"/>
                                        </p:tgtEl>
                                        <p:attrNameLst>
                                          <p:attrName>style.visibility</p:attrName>
                                        </p:attrNameLst>
                                      </p:cBhvr>
                                      <p:to>
                                        <p:strVal val="visible"/>
                                      </p:to>
                                    </p:set>
                                    <p:animEffect transition="in" filter="wipe(left)">
                                      <p:cBhvr>
                                        <p:cTn id="67" dur="500"/>
                                        <p:tgtEl>
                                          <p:spTgt spid="197"/>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198"/>
                                        </p:tgtEl>
                                        <p:attrNameLst>
                                          <p:attrName>style.visibility</p:attrName>
                                        </p:attrNameLst>
                                      </p:cBhvr>
                                      <p:to>
                                        <p:strVal val="visible"/>
                                      </p:to>
                                    </p:set>
                                    <p:animEffect transition="in" filter="wipe(left)">
                                      <p:cBhvr>
                                        <p:cTn id="71" dur="750"/>
                                        <p:tgtEl>
                                          <p:spTgt spid="198"/>
                                        </p:tgtEl>
                                      </p:cBhvr>
                                    </p:animEffect>
                                  </p:childTnLst>
                                </p:cTn>
                              </p:par>
                            </p:childTnLst>
                          </p:cTn>
                        </p:par>
                        <p:par>
                          <p:cTn id="72" fill="hold">
                            <p:stCondLst>
                              <p:cond delay="8000"/>
                            </p:stCondLst>
                            <p:childTnLst>
                              <p:par>
                                <p:cTn id="73" presetID="14" presetClass="entr" presetSubtype="10" fill="hold" grpId="0" nodeType="afterEffect">
                                  <p:stCondLst>
                                    <p:cond delay="0"/>
                                  </p:stCondLst>
                                  <p:childTnLst>
                                    <p:set>
                                      <p:cBhvr>
                                        <p:cTn id="74" dur="1" fill="hold">
                                          <p:stCondLst>
                                            <p:cond delay="0"/>
                                          </p:stCondLst>
                                        </p:cTn>
                                        <p:tgtEl>
                                          <p:spTgt spid="195"/>
                                        </p:tgtEl>
                                        <p:attrNameLst>
                                          <p:attrName>style.visibility</p:attrName>
                                        </p:attrNameLst>
                                      </p:cBhvr>
                                      <p:to>
                                        <p:strVal val="visible"/>
                                      </p:to>
                                    </p:set>
                                    <p:animEffect transition="in" filter="randombar(horizontal)">
                                      <p:cBhvr>
                                        <p:cTn id="75" dur="750"/>
                                        <p:tgtEl>
                                          <p:spTgt spid="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bldLvl="0" animBg="1"/>
      <p:bldP spid="97" grpId="0" bldLvl="0" animBg="1"/>
      <p:bldP spid="182" grpId="0" bldLvl="0" animBg="1"/>
      <p:bldP spid="184" grpId="0"/>
      <p:bldP spid="191" grpId="0"/>
      <p:bldP spid="192" grpId="0"/>
      <p:bldP spid="193" grpId="0" bldLvl="0" animBg="1"/>
      <p:bldP spid="194" grpId="0" bldLvl="0" animBg="1"/>
      <p:bldP spid="195" grpId="0"/>
      <p:bldP spid="196" grpId="0"/>
      <p:bldP spid="197" grpId="0" bldLvl="0" animBg="1"/>
      <p:bldP spid="198"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1" name="燕尾形 40"/>
          <p:cNvSpPr/>
          <p:nvPr/>
        </p:nvSpPr>
        <p:spPr>
          <a:xfrm>
            <a:off x="3454171" y="1591712"/>
            <a:ext cx="1152128" cy="1944216"/>
          </a:xfrm>
          <a:prstGeom prst="chevron">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2" name="燕尾形 41"/>
          <p:cNvSpPr/>
          <p:nvPr/>
        </p:nvSpPr>
        <p:spPr>
          <a:xfrm>
            <a:off x="6382915" y="1591712"/>
            <a:ext cx="1152128" cy="1944216"/>
          </a:xfrm>
          <a:prstGeom prst="chevron">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3" name="燕尾形 42"/>
          <p:cNvSpPr/>
          <p:nvPr/>
        </p:nvSpPr>
        <p:spPr>
          <a:xfrm>
            <a:off x="9337947" y="1591712"/>
            <a:ext cx="1152128" cy="1944216"/>
          </a:xfrm>
          <a:prstGeom prst="chevron">
            <a:avLst/>
          </a:prstGeom>
          <a:gradFill>
            <a:gsLst>
              <a:gs pos="0">
                <a:srgbClr val="E30000"/>
              </a:gs>
              <a:gs pos="100000">
                <a:srgbClr val="760303"/>
              </a:gs>
            </a:gsLst>
            <a:lin ang="13800000" scaled="0"/>
          </a:gra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4" name="文本框 47"/>
          <p:cNvSpPr txBox="1"/>
          <p:nvPr/>
        </p:nvSpPr>
        <p:spPr>
          <a:xfrm>
            <a:off x="1633091" y="1838216"/>
            <a:ext cx="1706880" cy="417830"/>
          </a:xfrm>
          <a:prstGeom prst="rect">
            <a:avLst/>
          </a:prstGeom>
          <a:noFill/>
          <a:effectLst/>
        </p:spPr>
        <p:txBody>
          <a:bodyPr wrap="none" rtlCol="0">
            <a:spAutoFit/>
          </a:bodyPr>
          <a:lstStyle/>
          <a:p>
            <a:pPr algn="l"/>
            <a:r>
              <a:rPr lang="zh-CN" altLang="en-US" sz="2000" b="1" dirty="0" smtClean="0">
                <a:solidFill>
                  <a:srgbClr val="CD000C"/>
                </a:solidFill>
                <a:latin typeface="微软雅黑" panose="020B0503020204020204" charset="-122"/>
                <a:ea typeface="微软雅黑" panose="020B0503020204020204" charset="-122"/>
              </a:rPr>
              <a:t>此处添加标题</a:t>
            </a:r>
          </a:p>
        </p:txBody>
      </p:sp>
      <p:sp>
        <p:nvSpPr>
          <p:cNvPr id="45" name="文本框 48"/>
          <p:cNvSpPr txBox="1"/>
          <p:nvPr/>
        </p:nvSpPr>
        <p:spPr>
          <a:xfrm>
            <a:off x="1633091" y="2179272"/>
            <a:ext cx="1944216" cy="1212640"/>
          </a:xfrm>
          <a:prstGeom prst="rect">
            <a:avLst/>
          </a:prstGeom>
          <a:noFill/>
          <a:effectLst/>
        </p:spPr>
        <p:txBody>
          <a:bodyPr wrap="square" rtlCol="0">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请在此处添加文字信息，表达图的含义请在此处添加文字。</a:t>
            </a:r>
          </a:p>
          <a:p>
            <a:pPr>
              <a:lnSpc>
                <a:spcPct val="130000"/>
              </a:lnSpc>
            </a:pPr>
            <a:endParaRPr lang="zh-CN" altLang="en-US" sz="1400" dirty="0" smtClean="0">
              <a:solidFill>
                <a:schemeClr val="tx1"/>
              </a:solidFill>
              <a:latin typeface="微软雅黑" panose="020B0503020204020204" charset="-122"/>
              <a:ea typeface="微软雅黑" panose="020B0503020204020204" charset="-122"/>
            </a:endParaRPr>
          </a:p>
        </p:txBody>
      </p:sp>
      <p:grpSp>
        <p:nvGrpSpPr>
          <p:cNvPr id="46" name="组合 45"/>
          <p:cNvGrpSpPr/>
          <p:nvPr/>
        </p:nvGrpSpPr>
        <p:grpSpPr>
          <a:xfrm>
            <a:off x="3639715" y="2203780"/>
            <a:ext cx="720080" cy="720080"/>
            <a:chOff x="3639715" y="2600908"/>
            <a:chExt cx="720080" cy="720080"/>
          </a:xfrm>
        </p:grpSpPr>
        <p:sp>
          <p:nvSpPr>
            <p:cNvPr id="47" name="椭圆 46"/>
            <p:cNvSpPr/>
            <p:nvPr/>
          </p:nvSpPr>
          <p:spPr>
            <a:xfrm>
              <a:off x="3639715" y="2600908"/>
              <a:ext cx="720080" cy="720080"/>
            </a:xfrm>
            <a:prstGeom prst="ellipse">
              <a:avLst/>
            </a:prstGeom>
            <a:solidFill>
              <a:schemeClr val="bg1">
                <a:lumMod val="95000"/>
              </a:schemeClr>
            </a:solidFill>
            <a:ln w="5715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8" name="Freeform 66"/>
            <p:cNvSpPr>
              <a:spLocks noEditPoints="1"/>
            </p:cNvSpPr>
            <p:nvPr/>
          </p:nvSpPr>
          <p:spPr bwMode="auto">
            <a:xfrm>
              <a:off x="3807803" y="2722630"/>
              <a:ext cx="379591" cy="468907"/>
            </a:xfrm>
            <a:custGeom>
              <a:avLst/>
              <a:gdLst>
                <a:gd name="T0" fmla="*/ 196 w 208"/>
                <a:gd name="T1" fmla="*/ 256 h 256"/>
                <a:gd name="T2" fmla="*/ 12 w 208"/>
                <a:gd name="T3" fmla="*/ 256 h 256"/>
                <a:gd name="T4" fmla="*/ 0 w 208"/>
                <a:gd name="T5" fmla="*/ 244 h 256"/>
                <a:gd name="T6" fmla="*/ 0 w 208"/>
                <a:gd name="T7" fmla="*/ 140 h 256"/>
                <a:gd name="T8" fmla="*/ 12 w 208"/>
                <a:gd name="T9" fmla="*/ 128 h 256"/>
                <a:gd name="T10" fmla="*/ 32 w 208"/>
                <a:gd name="T11" fmla="*/ 128 h 256"/>
                <a:gd name="T12" fmla="*/ 32 w 208"/>
                <a:gd name="T13" fmla="*/ 72 h 256"/>
                <a:gd name="T14" fmla="*/ 104 w 208"/>
                <a:gd name="T15" fmla="*/ 0 h 256"/>
                <a:gd name="T16" fmla="*/ 176 w 208"/>
                <a:gd name="T17" fmla="*/ 72 h 256"/>
                <a:gd name="T18" fmla="*/ 176 w 208"/>
                <a:gd name="T19" fmla="*/ 128 h 256"/>
                <a:gd name="T20" fmla="*/ 196 w 208"/>
                <a:gd name="T21" fmla="*/ 128 h 256"/>
                <a:gd name="T22" fmla="*/ 208 w 208"/>
                <a:gd name="T23" fmla="*/ 140 h 256"/>
                <a:gd name="T24" fmla="*/ 208 w 208"/>
                <a:gd name="T25" fmla="*/ 244 h 256"/>
                <a:gd name="T26" fmla="*/ 196 w 208"/>
                <a:gd name="T27" fmla="*/ 256 h 256"/>
                <a:gd name="T28" fmla="*/ 92 w 208"/>
                <a:gd name="T29" fmla="*/ 197 h 256"/>
                <a:gd name="T30" fmla="*/ 92 w 208"/>
                <a:gd name="T31" fmla="*/ 220 h 256"/>
                <a:gd name="T32" fmla="*/ 104 w 208"/>
                <a:gd name="T33" fmla="*/ 232 h 256"/>
                <a:gd name="T34" fmla="*/ 116 w 208"/>
                <a:gd name="T35" fmla="*/ 220 h 256"/>
                <a:gd name="T36" fmla="*/ 116 w 208"/>
                <a:gd name="T37" fmla="*/ 197 h 256"/>
                <a:gd name="T38" fmla="*/ 128 w 208"/>
                <a:gd name="T39" fmla="*/ 176 h 256"/>
                <a:gd name="T40" fmla="*/ 104 w 208"/>
                <a:gd name="T41" fmla="*/ 152 h 256"/>
                <a:gd name="T42" fmla="*/ 80 w 208"/>
                <a:gd name="T43" fmla="*/ 176 h 256"/>
                <a:gd name="T44" fmla="*/ 92 w 208"/>
                <a:gd name="T45" fmla="*/ 197 h 256"/>
                <a:gd name="T46" fmla="*/ 152 w 208"/>
                <a:gd name="T47" fmla="*/ 72 h 256"/>
                <a:gd name="T48" fmla="*/ 104 w 208"/>
                <a:gd name="T49" fmla="*/ 24 h 256"/>
                <a:gd name="T50" fmla="*/ 56 w 208"/>
                <a:gd name="T51" fmla="*/ 72 h 256"/>
                <a:gd name="T52" fmla="*/ 56 w 208"/>
                <a:gd name="T53" fmla="*/ 128 h 256"/>
                <a:gd name="T54" fmla="*/ 152 w 208"/>
                <a:gd name="T55" fmla="*/ 128 h 256"/>
                <a:gd name="T56" fmla="*/ 152 w 208"/>
                <a:gd name="T57" fmla="*/ 7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8" h="256">
                  <a:moveTo>
                    <a:pt x="196" y="256"/>
                  </a:moveTo>
                  <a:cubicBezTo>
                    <a:pt x="12" y="256"/>
                    <a:pt x="12" y="256"/>
                    <a:pt x="12" y="256"/>
                  </a:cubicBezTo>
                  <a:cubicBezTo>
                    <a:pt x="5" y="256"/>
                    <a:pt x="0" y="251"/>
                    <a:pt x="0" y="244"/>
                  </a:cubicBezTo>
                  <a:cubicBezTo>
                    <a:pt x="0" y="140"/>
                    <a:pt x="0" y="140"/>
                    <a:pt x="0" y="140"/>
                  </a:cubicBezTo>
                  <a:cubicBezTo>
                    <a:pt x="0" y="133"/>
                    <a:pt x="5" y="128"/>
                    <a:pt x="12" y="128"/>
                  </a:cubicBezTo>
                  <a:cubicBezTo>
                    <a:pt x="32" y="128"/>
                    <a:pt x="32" y="128"/>
                    <a:pt x="32" y="128"/>
                  </a:cubicBezTo>
                  <a:cubicBezTo>
                    <a:pt x="32" y="72"/>
                    <a:pt x="32" y="72"/>
                    <a:pt x="32" y="72"/>
                  </a:cubicBezTo>
                  <a:cubicBezTo>
                    <a:pt x="32" y="32"/>
                    <a:pt x="64" y="0"/>
                    <a:pt x="104" y="0"/>
                  </a:cubicBezTo>
                  <a:cubicBezTo>
                    <a:pt x="144" y="0"/>
                    <a:pt x="176" y="32"/>
                    <a:pt x="176" y="72"/>
                  </a:cubicBezTo>
                  <a:cubicBezTo>
                    <a:pt x="176" y="128"/>
                    <a:pt x="176" y="128"/>
                    <a:pt x="176" y="128"/>
                  </a:cubicBezTo>
                  <a:cubicBezTo>
                    <a:pt x="196" y="128"/>
                    <a:pt x="196" y="128"/>
                    <a:pt x="196" y="128"/>
                  </a:cubicBezTo>
                  <a:cubicBezTo>
                    <a:pt x="203" y="128"/>
                    <a:pt x="208" y="133"/>
                    <a:pt x="208" y="140"/>
                  </a:cubicBezTo>
                  <a:cubicBezTo>
                    <a:pt x="208" y="244"/>
                    <a:pt x="208" y="244"/>
                    <a:pt x="208" y="244"/>
                  </a:cubicBezTo>
                  <a:cubicBezTo>
                    <a:pt x="208" y="251"/>
                    <a:pt x="203" y="256"/>
                    <a:pt x="196" y="256"/>
                  </a:cubicBezTo>
                  <a:moveTo>
                    <a:pt x="92" y="197"/>
                  </a:moveTo>
                  <a:cubicBezTo>
                    <a:pt x="92" y="220"/>
                    <a:pt x="92" y="220"/>
                    <a:pt x="92" y="220"/>
                  </a:cubicBezTo>
                  <a:cubicBezTo>
                    <a:pt x="92" y="227"/>
                    <a:pt x="97" y="232"/>
                    <a:pt x="104" y="232"/>
                  </a:cubicBezTo>
                  <a:cubicBezTo>
                    <a:pt x="111" y="232"/>
                    <a:pt x="116" y="227"/>
                    <a:pt x="116" y="220"/>
                  </a:cubicBezTo>
                  <a:cubicBezTo>
                    <a:pt x="116" y="197"/>
                    <a:pt x="116" y="197"/>
                    <a:pt x="116" y="197"/>
                  </a:cubicBezTo>
                  <a:cubicBezTo>
                    <a:pt x="123" y="193"/>
                    <a:pt x="128" y="185"/>
                    <a:pt x="128" y="176"/>
                  </a:cubicBezTo>
                  <a:cubicBezTo>
                    <a:pt x="128" y="163"/>
                    <a:pt x="117" y="152"/>
                    <a:pt x="104" y="152"/>
                  </a:cubicBezTo>
                  <a:cubicBezTo>
                    <a:pt x="91" y="152"/>
                    <a:pt x="80" y="163"/>
                    <a:pt x="80" y="176"/>
                  </a:cubicBezTo>
                  <a:cubicBezTo>
                    <a:pt x="80" y="185"/>
                    <a:pt x="85" y="193"/>
                    <a:pt x="92" y="197"/>
                  </a:cubicBezTo>
                  <a:moveTo>
                    <a:pt x="152" y="72"/>
                  </a:moveTo>
                  <a:cubicBezTo>
                    <a:pt x="152" y="45"/>
                    <a:pt x="131" y="24"/>
                    <a:pt x="104" y="24"/>
                  </a:cubicBezTo>
                  <a:cubicBezTo>
                    <a:pt x="77" y="24"/>
                    <a:pt x="56" y="45"/>
                    <a:pt x="56" y="72"/>
                  </a:cubicBezTo>
                  <a:cubicBezTo>
                    <a:pt x="56" y="128"/>
                    <a:pt x="56" y="128"/>
                    <a:pt x="56" y="128"/>
                  </a:cubicBezTo>
                  <a:cubicBezTo>
                    <a:pt x="152" y="128"/>
                    <a:pt x="152" y="128"/>
                    <a:pt x="152" y="128"/>
                  </a:cubicBezTo>
                  <a:lnTo>
                    <a:pt x="152" y="72"/>
                  </a:lnTo>
                  <a:close/>
                </a:path>
              </a:pathLst>
            </a:custGeom>
            <a:gradFill>
              <a:gsLst>
                <a:gs pos="0">
                  <a:srgbClr val="E30000"/>
                </a:gs>
                <a:gs pos="100000">
                  <a:srgbClr val="760303"/>
                </a:gs>
              </a:gsLst>
              <a:lin ang="13800000" scaled="0"/>
            </a:gradFill>
            <a:ln>
              <a:noFill/>
            </a:ln>
            <a:effectLst/>
          </p:spPr>
          <p:txBody>
            <a:bodyPr vert="horz" wrap="square" lIns="91440" tIns="45720" rIns="91440" bIns="45720" numCol="1" anchor="t" anchorCtr="0" compatLnSpc="1"/>
            <a:lstStyle/>
            <a:p>
              <a:endParaRPr lang="zh-CN" altLang="en-US">
                <a:solidFill>
                  <a:srgbClr val="0070C0"/>
                </a:solidFill>
              </a:endParaRPr>
            </a:p>
          </p:txBody>
        </p:sp>
      </p:grpSp>
      <p:grpSp>
        <p:nvGrpSpPr>
          <p:cNvPr id="49" name="组合 48"/>
          <p:cNvGrpSpPr/>
          <p:nvPr/>
        </p:nvGrpSpPr>
        <p:grpSpPr>
          <a:xfrm>
            <a:off x="6568459" y="2203780"/>
            <a:ext cx="720080" cy="720080"/>
            <a:chOff x="6568459" y="2600908"/>
            <a:chExt cx="720080" cy="720080"/>
          </a:xfrm>
        </p:grpSpPr>
        <p:sp>
          <p:nvSpPr>
            <p:cNvPr id="50" name="椭圆 49"/>
            <p:cNvSpPr/>
            <p:nvPr/>
          </p:nvSpPr>
          <p:spPr>
            <a:xfrm>
              <a:off x="6568459" y="2600908"/>
              <a:ext cx="720080" cy="720080"/>
            </a:xfrm>
            <a:prstGeom prst="ellipse">
              <a:avLst/>
            </a:prstGeom>
            <a:solidFill>
              <a:schemeClr val="bg1">
                <a:lumMod val="95000"/>
              </a:schemeClr>
            </a:solidFill>
            <a:ln w="5715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1" name="Freeform 107"/>
            <p:cNvSpPr>
              <a:spLocks noEditPoints="1"/>
            </p:cNvSpPr>
            <p:nvPr/>
          </p:nvSpPr>
          <p:spPr bwMode="auto">
            <a:xfrm>
              <a:off x="6746415" y="2826814"/>
              <a:ext cx="364168" cy="332120"/>
            </a:xfrm>
            <a:custGeom>
              <a:avLst/>
              <a:gdLst>
                <a:gd name="T0" fmla="*/ 244 w 256"/>
                <a:gd name="T1" fmla="*/ 196 h 232"/>
                <a:gd name="T2" fmla="*/ 188 w 256"/>
                <a:gd name="T3" fmla="*/ 196 h 232"/>
                <a:gd name="T4" fmla="*/ 96 w 256"/>
                <a:gd name="T5" fmla="*/ 196 h 232"/>
                <a:gd name="T6" fmla="*/ 84 w 256"/>
                <a:gd name="T7" fmla="*/ 196 h 232"/>
                <a:gd name="T8" fmla="*/ 81 w 256"/>
                <a:gd name="T9" fmla="*/ 196 h 232"/>
                <a:gd name="T10" fmla="*/ 48 w 256"/>
                <a:gd name="T11" fmla="*/ 228 h 232"/>
                <a:gd name="T12" fmla="*/ 40 w 256"/>
                <a:gd name="T13" fmla="*/ 232 h 232"/>
                <a:gd name="T14" fmla="*/ 40 w 256"/>
                <a:gd name="T15" fmla="*/ 232 h 232"/>
                <a:gd name="T16" fmla="*/ 32 w 256"/>
                <a:gd name="T17" fmla="*/ 228 h 232"/>
                <a:gd name="T18" fmla="*/ 31 w 256"/>
                <a:gd name="T19" fmla="*/ 228 h 232"/>
                <a:gd name="T20" fmla="*/ 30 w 256"/>
                <a:gd name="T21" fmla="*/ 227 h 232"/>
                <a:gd name="T22" fmla="*/ 30 w 256"/>
                <a:gd name="T23" fmla="*/ 226 h 232"/>
                <a:gd name="T24" fmla="*/ 29 w 256"/>
                <a:gd name="T25" fmla="*/ 225 h 232"/>
                <a:gd name="T26" fmla="*/ 29 w 256"/>
                <a:gd name="T27" fmla="*/ 224 h 232"/>
                <a:gd name="T28" fmla="*/ 28 w 256"/>
                <a:gd name="T29" fmla="*/ 222 h 232"/>
                <a:gd name="T30" fmla="*/ 28 w 256"/>
                <a:gd name="T31" fmla="*/ 220 h 232"/>
                <a:gd name="T32" fmla="*/ 28 w 256"/>
                <a:gd name="T33" fmla="*/ 196 h 232"/>
                <a:gd name="T34" fmla="*/ 26 w 256"/>
                <a:gd name="T35" fmla="*/ 196 h 232"/>
                <a:gd name="T36" fmla="*/ 12 w 256"/>
                <a:gd name="T37" fmla="*/ 196 h 232"/>
                <a:gd name="T38" fmla="*/ 0 w 256"/>
                <a:gd name="T39" fmla="*/ 184 h 232"/>
                <a:gd name="T40" fmla="*/ 0 w 256"/>
                <a:gd name="T41" fmla="*/ 12 h 232"/>
                <a:gd name="T42" fmla="*/ 12 w 256"/>
                <a:gd name="T43" fmla="*/ 0 h 232"/>
                <a:gd name="T44" fmla="*/ 244 w 256"/>
                <a:gd name="T45" fmla="*/ 0 h 232"/>
                <a:gd name="T46" fmla="*/ 256 w 256"/>
                <a:gd name="T47" fmla="*/ 12 h 232"/>
                <a:gd name="T48" fmla="*/ 256 w 256"/>
                <a:gd name="T49" fmla="*/ 184 h 232"/>
                <a:gd name="T50" fmla="*/ 244 w 256"/>
                <a:gd name="T51" fmla="*/ 196 h 232"/>
                <a:gd name="T52" fmla="*/ 68 w 256"/>
                <a:gd name="T53" fmla="*/ 76 h 232"/>
                <a:gd name="T54" fmla="*/ 44 w 256"/>
                <a:gd name="T55" fmla="*/ 100 h 232"/>
                <a:gd name="T56" fmla="*/ 68 w 256"/>
                <a:gd name="T57" fmla="*/ 124 h 232"/>
                <a:gd name="T58" fmla="*/ 92 w 256"/>
                <a:gd name="T59" fmla="*/ 100 h 232"/>
                <a:gd name="T60" fmla="*/ 68 w 256"/>
                <a:gd name="T61" fmla="*/ 76 h 232"/>
                <a:gd name="T62" fmla="*/ 128 w 256"/>
                <a:gd name="T63" fmla="*/ 76 h 232"/>
                <a:gd name="T64" fmla="*/ 104 w 256"/>
                <a:gd name="T65" fmla="*/ 100 h 232"/>
                <a:gd name="T66" fmla="*/ 128 w 256"/>
                <a:gd name="T67" fmla="*/ 124 h 232"/>
                <a:gd name="T68" fmla="*/ 152 w 256"/>
                <a:gd name="T69" fmla="*/ 100 h 232"/>
                <a:gd name="T70" fmla="*/ 128 w 256"/>
                <a:gd name="T71" fmla="*/ 76 h 232"/>
                <a:gd name="T72" fmla="*/ 188 w 256"/>
                <a:gd name="T73" fmla="*/ 76 h 232"/>
                <a:gd name="T74" fmla="*/ 164 w 256"/>
                <a:gd name="T75" fmla="*/ 100 h 232"/>
                <a:gd name="T76" fmla="*/ 188 w 256"/>
                <a:gd name="T77" fmla="*/ 124 h 232"/>
                <a:gd name="T78" fmla="*/ 212 w 256"/>
                <a:gd name="T79" fmla="*/ 100 h 232"/>
                <a:gd name="T80" fmla="*/ 188 w 256"/>
                <a:gd name="T81" fmla="*/ 7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6" h="232">
                  <a:moveTo>
                    <a:pt x="244" y="196"/>
                  </a:moveTo>
                  <a:cubicBezTo>
                    <a:pt x="188" y="196"/>
                    <a:pt x="188" y="196"/>
                    <a:pt x="188" y="196"/>
                  </a:cubicBezTo>
                  <a:cubicBezTo>
                    <a:pt x="96" y="196"/>
                    <a:pt x="96" y="196"/>
                    <a:pt x="96" y="196"/>
                  </a:cubicBezTo>
                  <a:cubicBezTo>
                    <a:pt x="84" y="196"/>
                    <a:pt x="84" y="196"/>
                    <a:pt x="84" y="196"/>
                  </a:cubicBezTo>
                  <a:cubicBezTo>
                    <a:pt x="81" y="196"/>
                    <a:pt x="81" y="196"/>
                    <a:pt x="81" y="196"/>
                  </a:cubicBezTo>
                  <a:cubicBezTo>
                    <a:pt x="48" y="228"/>
                    <a:pt x="48" y="228"/>
                    <a:pt x="48" y="228"/>
                  </a:cubicBezTo>
                  <a:cubicBezTo>
                    <a:pt x="46" y="231"/>
                    <a:pt x="43" y="232"/>
                    <a:pt x="40" y="232"/>
                  </a:cubicBezTo>
                  <a:cubicBezTo>
                    <a:pt x="40" y="232"/>
                    <a:pt x="40" y="232"/>
                    <a:pt x="40" y="232"/>
                  </a:cubicBezTo>
                  <a:cubicBezTo>
                    <a:pt x="37" y="232"/>
                    <a:pt x="34" y="231"/>
                    <a:pt x="32" y="228"/>
                  </a:cubicBezTo>
                  <a:cubicBezTo>
                    <a:pt x="31" y="228"/>
                    <a:pt x="31" y="228"/>
                    <a:pt x="31" y="228"/>
                  </a:cubicBezTo>
                  <a:cubicBezTo>
                    <a:pt x="31" y="228"/>
                    <a:pt x="30" y="227"/>
                    <a:pt x="30" y="227"/>
                  </a:cubicBezTo>
                  <a:cubicBezTo>
                    <a:pt x="30" y="226"/>
                    <a:pt x="30" y="226"/>
                    <a:pt x="30" y="226"/>
                  </a:cubicBezTo>
                  <a:cubicBezTo>
                    <a:pt x="29" y="226"/>
                    <a:pt x="29" y="225"/>
                    <a:pt x="29" y="225"/>
                  </a:cubicBezTo>
                  <a:cubicBezTo>
                    <a:pt x="29" y="224"/>
                    <a:pt x="29" y="224"/>
                    <a:pt x="29" y="224"/>
                  </a:cubicBezTo>
                  <a:cubicBezTo>
                    <a:pt x="29" y="223"/>
                    <a:pt x="28" y="223"/>
                    <a:pt x="28" y="222"/>
                  </a:cubicBezTo>
                  <a:cubicBezTo>
                    <a:pt x="28" y="222"/>
                    <a:pt x="28" y="221"/>
                    <a:pt x="28" y="220"/>
                  </a:cubicBezTo>
                  <a:cubicBezTo>
                    <a:pt x="28" y="196"/>
                    <a:pt x="28" y="196"/>
                    <a:pt x="28" y="196"/>
                  </a:cubicBezTo>
                  <a:cubicBezTo>
                    <a:pt x="26" y="196"/>
                    <a:pt x="26" y="196"/>
                    <a:pt x="26" y="196"/>
                  </a:cubicBezTo>
                  <a:cubicBezTo>
                    <a:pt x="12" y="196"/>
                    <a:pt x="12" y="196"/>
                    <a:pt x="12" y="196"/>
                  </a:cubicBezTo>
                  <a:cubicBezTo>
                    <a:pt x="5" y="196"/>
                    <a:pt x="0" y="191"/>
                    <a:pt x="0" y="184"/>
                  </a:cubicBezTo>
                  <a:cubicBezTo>
                    <a:pt x="0" y="12"/>
                    <a:pt x="0" y="12"/>
                    <a:pt x="0" y="12"/>
                  </a:cubicBezTo>
                  <a:cubicBezTo>
                    <a:pt x="0" y="5"/>
                    <a:pt x="5" y="0"/>
                    <a:pt x="12" y="0"/>
                  </a:cubicBezTo>
                  <a:cubicBezTo>
                    <a:pt x="244" y="0"/>
                    <a:pt x="244" y="0"/>
                    <a:pt x="244" y="0"/>
                  </a:cubicBezTo>
                  <a:cubicBezTo>
                    <a:pt x="251" y="0"/>
                    <a:pt x="256" y="5"/>
                    <a:pt x="256" y="12"/>
                  </a:cubicBezTo>
                  <a:cubicBezTo>
                    <a:pt x="256" y="184"/>
                    <a:pt x="256" y="184"/>
                    <a:pt x="256" y="184"/>
                  </a:cubicBezTo>
                  <a:cubicBezTo>
                    <a:pt x="256" y="191"/>
                    <a:pt x="251" y="196"/>
                    <a:pt x="244" y="196"/>
                  </a:cubicBezTo>
                  <a:moveTo>
                    <a:pt x="68" y="76"/>
                  </a:moveTo>
                  <a:cubicBezTo>
                    <a:pt x="55" y="76"/>
                    <a:pt x="44" y="87"/>
                    <a:pt x="44" y="100"/>
                  </a:cubicBezTo>
                  <a:cubicBezTo>
                    <a:pt x="44" y="113"/>
                    <a:pt x="55" y="124"/>
                    <a:pt x="68" y="124"/>
                  </a:cubicBezTo>
                  <a:cubicBezTo>
                    <a:pt x="81" y="124"/>
                    <a:pt x="92" y="113"/>
                    <a:pt x="92" y="100"/>
                  </a:cubicBezTo>
                  <a:cubicBezTo>
                    <a:pt x="92" y="87"/>
                    <a:pt x="81" y="76"/>
                    <a:pt x="68" y="76"/>
                  </a:cubicBezTo>
                  <a:moveTo>
                    <a:pt x="128" y="76"/>
                  </a:moveTo>
                  <a:cubicBezTo>
                    <a:pt x="115" y="76"/>
                    <a:pt x="104" y="87"/>
                    <a:pt x="104" y="100"/>
                  </a:cubicBezTo>
                  <a:cubicBezTo>
                    <a:pt x="104" y="113"/>
                    <a:pt x="115" y="124"/>
                    <a:pt x="128" y="124"/>
                  </a:cubicBezTo>
                  <a:cubicBezTo>
                    <a:pt x="141" y="124"/>
                    <a:pt x="152" y="113"/>
                    <a:pt x="152" y="100"/>
                  </a:cubicBezTo>
                  <a:cubicBezTo>
                    <a:pt x="152" y="87"/>
                    <a:pt x="141" y="76"/>
                    <a:pt x="128" y="76"/>
                  </a:cubicBezTo>
                  <a:moveTo>
                    <a:pt x="188" y="76"/>
                  </a:moveTo>
                  <a:cubicBezTo>
                    <a:pt x="175" y="76"/>
                    <a:pt x="164" y="87"/>
                    <a:pt x="164" y="100"/>
                  </a:cubicBezTo>
                  <a:cubicBezTo>
                    <a:pt x="164" y="113"/>
                    <a:pt x="175" y="124"/>
                    <a:pt x="188" y="124"/>
                  </a:cubicBezTo>
                  <a:cubicBezTo>
                    <a:pt x="201" y="124"/>
                    <a:pt x="212" y="113"/>
                    <a:pt x="212" y="100"/>
                  </a:cubicBezTo>
                  <a:cubicBezTo>
                    <a:pt x="212" y="87"/>
                    <a:pt x="201" y="76"/>
                    <a:pt x="188" y="76"/>
                  </a:cubicBezTo>
                </a:path>
              </a:pathLst>
            </a:custGeom>
            <a:gradFill>
              <a:gsLst>
                <a:gs pos="0">
                  <a:srgbClr val="E30000"/>
                </a:gs>
                <a:gs pos="100000">
                  <a:srgbClr val="760303"/>
                </a:gs>
              </a:gsLst>
              <a:lin ang="13800000" scaled="0"/>
            </a:gradFill>
            <a:ln>
              <a:noFill/>
            </a:ln>
            <a:effectLst/>
          </p:spPr>
          <p:txBody>
            <a:bodyPr vert="horz" wrap="square" lIns="91440" tIns="45720" rIns="91440" bIns="45720" numCol="1" anchor="t" anchorCtr="0" compatLnSpc="1"/>
            <a:lstStyle/>
            <a:p>
              <a:endParaRPr lang="zh-CN" altLang="en-US">
                <a:solidFill>
                  <a:srgbClr val="0070C0"/>
                </a:solidFill>
              </a:endParaRPr>
            </a:p>
          </p:txBody>
        </p:sp>
      </p:grpSp>
      <p:grpSp>
        <p:nvGrpSpPr>
          <p:cNvPr id="52" name="组合 51"/>
          <p:cNvGrpSpPr/>
          <p:nvPr/>
        </p:nvGrpSpPr>
        <p:grpSpPr>
          <a:xfrm>
            <a:off x="9523491" y="2203780"/>
            <a:ext cx="720080" cy="720080"/>
            <a:chOff x="9523491" y="2600908"/>
            <a:chExt cx="720080" cy="720080"/>
          </a:xfrm>
        </p:grpSpPr>
        <p:sp>
          <p:nvSpPr>
            <p:cNvPr id="53" name="椭圆 52"/>
            <p:cNvSpPr/>
            <p:nvPr/>
          </p:nvSpPr>
          <p:spPr>
            <a:xfrm>
              <a:off x="9523491" y="2600908"/>
              <a:ext cx="720080" cy="720080"/>
            </a:xfrm>
            <a:prstGeom prst="ellipse">
              <a:avLst/>
            </a:prstGeom>
            <a:solidFill>
              <a:schemeClr val="bg1">
                <a:lumMod val="95000"/>
              </a:schemeClr>
            </a:solidFill>
            <a:ln w="57150">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4" name="Freeform 105"/>
            <p:cNvSpPr/>
            <p:nvPr/>
          </p:nvSpPr>
          <p:spPr bwMode="auto">
            <a:xfrm>
              <a:off x="9704217" y="2782283"/>
              <a:ext cx="367080" cy="349600"/>
            </a:xfrm>
            <a:custGeom>
              <a:avLst/>
              <a:gdLst>
                <a:gd name="T0" fmla="*/ 251 w 256"/>
                <a:gd name="T1" fmla="*/ 106 h 244"/>
                <a:gd name="T2" fmla="*/ 251 w 256"/>
                <a:gd name="T3" fmla="*/ 106 h 244"/>
                <a:gd name="T4" fmla="*/ 187 w 256"/>
                <a:gd name="T5" fmla="*/ 152 h 244"/>
                <a:gd name="T6" fmla="*/ 211 w 256"/>
                <a:gd name="T7" fmla="*/ 228 h 244"/>
                <a:gd name="T8" fmla="*/ 212 w 256"/>
                <a:gd name="T9" fmla="*/ 232 h 244"/>
                <a:gd name="T10" fmla="*/ 200 w 256"/>
                <a:gd name="T11" fmla="*/ 244 h 244"/>
                <a:gd name="T12" fmla="*/ 193 w 256"/>
                <a:gd name="T13" fmla="*/ 242 h 244"/>
                <a:gd name="T14" fmla="*/ 193 w 256"/>
                <a:gd name="T15" fmla="*/ 242 h 244"/>
                <a:gd name="T16" fmla="*/ 128 w 256"/>
                <a:gd name="T17" fmla="*/ 195 h 244"/>
                <a:gd name="T18" fmla="*/ 63 w 256"/>
                <a:gd name="T19" fmla="*/ 242 h 244"/>
                <a:gd name="T20" fmla="*/ 63 w 256"/>
                <a:gd name="T21" fmla="*/ 242 h 244"/>
                <a:gd name="T22" fmla="*/ 56 w 256"/>
                <a:gd name="T23" fmla="*/ 244 h 244"/>
                <a:gd name="T24" fmla="*/ 44 w 256"/>
                <a:gd name="T25" fmla="*/ 232 h 244"/>
                <a:gd name="T26" fmla="*/ 45 w 256"/>
                <a:gd name="T27" fmla="*/ 228 h 244"/>
                <a:gd name="T28" fmla="*/ 69 w 256"/>
                <a:gd name="T29" fmla="*/ 152 h 244"/>
                <a:gd name="T30" fmla="*/ 5 w 256"/>
                <a:gd name="T31" fmla="*/ 106 h 244"/>
                <a:gd name="T32" fmla="*/ 0 w 256"/>
                <a:gd name="T33" fmla="*/ 96 h 244"/>
                <a:gd name="T34" fmla="*/ 12 w 256"/>
                <a:gd name="T35" fmla="*/ 84 h 244"/>
                <a:gd name="T36" fmla="*/ 92 w 256"/>
                <a:gd name="T37" fmla="*/ 84 h 244"/>
                <a:gd name="T38" fmla="*/ 117 w 256"/>
                <a:gd name="T39" fmla="*/ 8 h 244"/>
                <a:gd name="T40" fmla="*/ 128 w 256"/>
                <a:gd name="T41" fmla="*/ 0 h 244"/>
                <a:gd name="T42" fmla="*/ 139 w 256"/>
                <a:gd name="T43" fmla="*/ 8 h 244"/>
                <a:gd name="T44" fmla="*/ 164 w 256"/>
                <a:gd name="T45" fmla="*/ 84 h 244"/>
                <a:gd name="T46" fmla="*/ 244 w 256"/>
                <a:gd name="T47" fmla="*/ 84 h 244"/>
                <a:gd name="T48" fmla="*/ 256 w 256"/>
                <a:gd name="T49" fmla="*/ 96 h 244"/>
                <a:gd name="T50" fmla="*/ 251 w 256"/>
                <a:gd name="T51" fmla="*/ 106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6" h="244">
                  <a:moveTo>
                    <a:pt x="251" y="106"/>
                  </a:moveTo>
                  <a:cubicBezTo>
                    <a:pt x="251" y="106"/>
                    <a:pt x="251" y="106"/>
                    <a:pt x="251" y="106"/>
                  </a:cubicBezTo>
                  <a:cubicBezTo>
                    <a:pt x="187" y="152"/>
                    <a:pt x="187" y="152"/>
                    <a:pt x="187" y="152"/>
                  </a:cubicBezTo>
                  <a:cubicBezTo>
                    <a:pt x="211" y="228"/>
                    <a:pt x="211" y="228"/>
                    <a:pt x="211" y="228"/>
                  </a:cubicBezTo>
                  <a:cubicBezTo>
                    <a:pt x="212" y="229"/>
                    <a:pt x="212" y="231"/>
                    <a:pt x="212" y="232"/>
                  </a:cubicBezTo>
                  <a:cubicBezTo>
                    <a:pt x="212" y="239"/>
                    <a:pt x="207" y="244"/>
                    <a:pt x="200" y="244"/>
                  </a:cubicBezTo>
                  <a:cubicBezTo>
                    <a:pt x="197" y="244"/>
                    <a:pt x="195" y="243"/>
                    <a:pt x="193" y="242"/>
                  </a:cubicBezTo>
                  <a:cubicBezTo>
                    <a:pt x="193" y="242"/>
                    <a:pt x="193" y="242"/>
                    <a:pt x="193" y="242"/>
                  </a:cubicBezTo>
                  <a:cubicBezTo>
                    <a:pt x="128" y="195"/>
                    <a:pt x="128" y="195"/>
                    <a:pt x="128" y="195"/>
                  </a:cubicBezTo>
                  <a:cubicBezTo>
                    <a:pt x="63" y="242"/>
                    <a:pt x="63" y="242"/>
                    <a:pt x="63" y="242"/>
                  </a:cubicBezTo>
                  <a:cubicBezTo>
                    <a:pt x="63" y="242"/>
                    <a:pt x="63" y="242"/>
                    <a:pt x="63" y="242"/>
                  </a:cubicBezTo>
                  <a:cubicBezTo>
                    <a:pt x="61" y="243"/>
                    <a:pt x="59" y="244"/>
                    <a:pt x="56" y="244"/>
                  </a:cubicBezTo>
                  <a:cubicBezTo>
                    <a:pt x="49" y="244"/>
                    <a:pt x="44" y="239"/>
                    <a:pt x="44" y="232"/>
                  </a:cubicBezTo>
                  <a:cubicBezTo>
                    <a:pt x="44" y="231"/>
                    <a:pt x="44" y="229"/>
                    <a:pt x="45" y="228"/>
                  </a:cubicBezTo>
                  <a:cubicBezTo>
                    <a:pt x="69" y="152"/>
                    <a:pt x="69" y="152"/>
                    <a:pt x="69" y="152"/>
                  </a:cubicBezTo>
                  <a:cubicBezTo>
                    <a:pt x="5" y="106"/>
                    <a:pt x="5" y="106"/>
                    <a:pt x="5" y="106"/>
                  </a:cubicBezTo>
                  <a:cubicBezTo>
                    <a:pt x="2" y="104"/>
                    <a:pt x="0" y="100"/>
                    <a:pt x="0" y="96"/>
                  </a:cubicBezTo>
                  <a:cubicBezTo>
                    <a:pt x="0" y="89"/>
                    <a:pt x="5" y="84"/>
                    <a:pt x="12" y="84"/>
                  </a:cubicBezTo>
                  <a:cubicBezTo>
                    <a:pt x="92" y="84"/>
                    <a:pt x="92" y="84"/>
                    <a:pt x="92" y="84"/>
                  </a:cubicBezTo>
                  <a:cubicBezTo>
                    <a:pt x="117" y="8"/>
                    <a:pt x="117" y="8"/>
                    <a:pt x="117" y="8"/>
                  </a:cubicBezTo>
                  <a:cubicBezTo>
                    <a:pt x="118" y="4"/>
                    <a:pt x="123" y="0"/>
                    <a:pt x="128" y="0"/>
                  </a:cubicBezTo>
                  <a:cubicBezTo>
                    <a:pt x="133" y="0"/>
                    <a:pt x="138" y="4"/>
                    <a:pt x="139" y="8"/>
                  </a:cubicBezTo>
                  <a:cubicBezTo>
                    <a:pt x="164" y="84"/>
                    <a:pt x="164" y="84"/>
                    <a:pt x="164" y="84"/>
                  </a:cubicBezTo>
                  <a:cubicBezTo>
                    <a:pt x="244" y="84"/>
                    <a:pt x="244" y="84"/>
                    <a:pt x="244" y="84"/>
                  </a:cubicBezTo>
                  <a:cubicBezTo>
                    <a:pt x="251" y="84"/>
                    <a:pt x="256" y="89"/>
                    <a:pt x="256" y="96"/>
                  </a:cubicBezTo>
                  <a:cubicBezTo>
                    <a:pt x="256" y="100"/>
                    <a:pt x="254" y="104"/>
                    <a:pt x="251" y="106"/>
                  </a:cubicBezTo>
                </a:path>
              </a:pathLst>
            </a:custGeom>
            <a:gradFill>
              <a:gsLst>
                <a:gs pos="0">
                  <a:srgbClr val="E30000"/>
                </a:gs>
                <a:gs pos="100000">
                  <a:srgbClr val="760303"/>
                </a:gs>
              </a:gsLst>
              <a:lin ang="13800000" scaled="0"/>
            </a:gradFill>
            <a:ln>
              <a:noFill/>
            </a:ln>
            <a:effectLst/>
          </p:spPr>
          <p:txBody>
            <a:bodyPr vert="horz" wrap="square" lIns="91440" tIns="45720" rIns="91440" bIns="45720" numCol="1" anchor="t" anchorCtr="0" compatLnSpc="1"/>
            <a:lstStyle/>
            <a:p>
              <a:endParaRPr lang="zh-CN" altLang="en-US">
                <a:solidFill>
                  <a:srgbClr val="0070C0"/>
                </a:solidFill>
              </a:endParaRPr>
            </a:p>
          </p:txBody>
        </p:sp>
      </p:grpSp>
      <p:sp>
        <p:nvSpPr>
          <p:cNvPr id="55" name="文本框 47"/>
          <p:cNvSpPr txBox="1"/>
          <p:nvPr/>
        </p:nvSpPr>
        <p:spPr>
          <a:xfrm>
            <a:off x="4592646" y="1838216"/>
            <a:ext cx="1706880" cy="417830"/>
          </a:xfrm>
          <a:prstGeom prst="rect">
            <a:avLst/>
          </a:prstGeom>
          <a:noFill/>
          <a:effectLst/>
        </p:spPr>
        <p:txBody>
          <a:bodyPr wrap="none" rtlCol="0">
            <a:spAutoFit/>
          </a:bodyPr>
          <a:lstStyle/>
          <a:p>
            <a:pPr algn="l"/>
            <a:r>
              <a:rPr lang="zh-CN" altLang="en-US" sz="2000" b="1" dirty="0" smtClean="0">
                <a:solidFill>
                  <a:srgbClr val="CD000C"/>
                </a:solidFill>
                <a:latin typeface="微软雅黑" panose="020B0503020204020204" charset="-122"/>
                <a:ea typeface="微软雅黑" panose="020B0503020204020204" charset="-122"/>
              </a:rPr>
              <a:t>此处添加标题</a:t>
            </a:r>
          </a:p>
        </p:txBody>
      </p:sp>
      <p:sp>
        <p:nvSpPr>
          <p:cNvPr id="56" name="文本框 48"/>
          <p:cNvSpPr txBox="1"/>
          <p:nvPr/>
        </p:nvSpPr>
        <p:spPr>
          <a:xfrm>
            <a:off x="4592646" y="2179272"/>
            <a:ext cx="1944216" cy="1212640"/>
          </a:xfrm>
          <a:prstGeom prst="rect">
            <a:avLst/>
          </a:prstGeom>
          <a:noFill/>
          <a:effectLst/>
        </p:spPr>
        <p:txBody>
          <a:bodyPr wrap="square" rtlCol="0">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请在此处添加文字信息，表达图的含义请在此处添加文字。</a:t>
            </a:r>
          </a:p>
          <a:p>
            <a:pPr>
              <a:lnSpc>
                <a:spcPct val="130000"/>
              </a:lnSpc>
            </a:pPr>
            <a:endParaRPr lang="zh-CN" altLang="en-US" sz="1400" dirty="0" smtClean="0">
              <a:solidFill>
                <a:schemeClr val="tx1"/>
              </a:solidFill>
              <a:latin typeface="微软雅黑" panose="020B0503020204020204" charset="-122"/>
              <a:ea typeface="微软雅黑" panose="020B0503020204020204" charset="-122"/>
            </a:endParaRPr>
          </a:p>
        </p:txBody>
      </p:sp>
      <p:sp>
        <p:nvSpPr>
          <p:cNvPr id="57" name="文本框 47"/>
          <p:cNvSpPr txBox="1"/>
          <p:nvPr/>
        </p:nvSpPr>
        <p:spPr>
          <a:xfrm>
            <a:off x="7537747" y="1838216"/>
            <a:ext cx="1706880" cy="417830"/>
          </a:xfrm>
          <a:prstGeom prst="rect">
            <a:avLst/>
          </a:prstGeom>
          <a:noFill/>
          <a:effectLst/>
        </p:spPr>
        <p:txBody>
          <a:bodyPr wrap="none" rtlCol="0">
            <a:spAutoFit/>
          </a:bodyPr>
          <a:lstStyle/>
          <a:p>
            <a:pPr algn="l"/>
            <a:r>
              <a:rPr lang="zh-CN" altLang="en-US" sz="2000" b="1" dirty="0" smtClean="0">
                <a:solidFill>
                  <a:srgbClr val="CD000C"/>
                </a:solidFill>
                <a:latin typeface="微软雅黑" panose="020B0503020204020204" charset="-122"/>
                <a:ea typeface="微软雅黑" panose="020B0503020204020204" charset="-122"/>
              </a:rPr>
              <a:t>此处添加标题</a:t>
            </a:r>
          </a:p>
        </p:txBody>
      </p:sp>
      <p:sp>
        <p:nvSpPr>
          <p:cNvPr id="58" name="文本框 48"/>
          <p:cNvSpPr txBox="1"/>
          <p:nvPr/>
        </p:nvSpPr>
        <p:spPr>
          <a:xfrm>
            <a:off x="7544974" y="2179272"/>
            <a:ext cx="1944216" cy="1212640"/>
          </a:xfrm>
          <a:prstGeom prst="rect">
            <a:avLst/>
          </a:prstGeom>
          <a:noFill/>
          <a:effectLst/>
        </p:spPr>
        <p:txBody>
          <a:bodyPr wrap="square" rtlCol="0">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请在此处添加文字信息，表达图的含义请在此处添加文字。</a:t>
            </a:r>
          </a:p>
          <a:p>
            <a:pPr>
              <a:lnSpc>
                <a:spcPct val="130000"/>
              </a:lnSpc>
            </a:pPr>
            <a:endParaRPr lang="zh-CN" altLang="en-US" sz="1400" dirty="0" smtClean="0">
              <a:solidFill>
                <a:schemeClr val="tx1"/>
              </a:solidFill>
              <a:latin typeface="微软雅黑" panose="020B0503020204020204" charset="-122"/>
              <a:ea typeface="微软雅黑" panose="020B0503020204020204" charset="-122"/>
            </a:endParaRPr>
          </a:p>
        </p:txBody>
      </p:sp>
      <p:sp>
        <p:nvSpPr>
          <p:cNvPr id="59" name="Freeform 12"/>
          <p:cNvSpPr/>
          <p:nvPr/>
        </p:nvSpPr>
        <p:spPr bwMode="auto">
          <a:xfrm>
            <a:off x="1608509" y="389596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60" name="Freeform 12"/>
          <p:cNvSpPr/>
          <p:nvPr/>
        </p:nvSpPr>
        <p:spPr bwMode="auto">
          <a:xfrm flipH="1" flipV="1">
            <a:off x="10249469" y="4930249"/>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gradFill>
            <a:gsLst>
              <a:gs pos="0">
                <a:srgbClr val="E30000"/>
              </a:gs>
              <a:gs pos="100000">
                <a:srgbClr val="760303"/>
              </a:gs>
            </a:gsLst>
            <a:lin ang="13800000" scaled="0"/>
          </a:gradFill>
          <a:ln>
            <a:noFill/>
          </a:ln>
        </p:spPr>
        <p:txBody>
          <a:bodyPr/>
          <a:lstStyle/>
          <a:p>
            <a:endParaRPr lang="zh-CN" altLang="en-US">
              <a:solidFill>
                <a:schemeClr val="tx1">
                  <a:lumMod val="50000"/>
                  <a:lumOff val="50000"/>
                </a:schemeClr>
              </a:solidFill>
            </a:endParaRPr>
          </a:p>
        </p:txBody>
      </p:sp>
      <p:sp>
        <p:nvSpPr>
          <p:cNvPr id="61" name="TextBox 60"/>
          <p:cNvSpPr txBox="1"/>
          <p:nvPr/>
        </p:nvSpPr>
        <p:spPr>
          <a:xfrm>
            <a:off x="1968549" y="4210169"/>
            <a:ext cx="8545239" cy="932563"/>
          </a:xfrm>
          <a:prstGeom prst="rect">
            <a:avLst/>
          </a:prstGeom>
          <a:noFill/>
        </p:spPr>
        <p:txBody>
          <a:bodyPr wrap="square" rtlCol="0">
            <a:spAutoFit/>
          </a:bodyPr>
          <a:lstStyle/>
          <a:p>
            <a:pPr>
              <a:lnSpc>
                <a:spcPct val="130000"/>
              </a:lnSpc>
              <a:spcBef>
                <a:spcPct val="0"/>
              </a:spcBef>
            </a:pPr>
            <a:r>
              <a:rPr lang="zh-CN" altLang="en-US" sz="1400"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ppt_w</p:attrName>
                                        </p:attrNameLst>
                                      </p:cBhvr>
                                      <p:tavLst>
                                        <p:tav tm="0">
                                          <p:val>
                                            <p:fltVal val="0"/>
                                          </p:val>
                                        </p:tav>
                                        <p:tav tm="100000">
                                          <p:val>
                                            <p:strVal val="#ppt_w"/>
                                          </p:val>
                                        </p:tav>
                                      </p:tavLst>
                                    </p:anim>
                                    <p:anim calcmode="lin" valueType="num">
                                      <p:cBhvr>
                                        <p:cTn id="23" dur="500" fill="hold"/>
                                        <p:tgtEl>
                                          <p:spTgt spid="46"/>
                                        </p:tgtEl>
                                        <p:attrNameLst>
                                          <p:attrName>ppt_h</p:attrName>
                                        </p:attrNameLst>
                                      </p:cBhvr>
                                      <p:tavLst>
                                        <p:tav tm="0">
                                          <p:val>
                                            <p:fltVal val="0"/>
                                          </p:val>
                                        </p:tav>
                                        <p:tav tm="100000">
                                          <p:val>
                                            <p:strVal val="#ppt_h"/>
                                          </p:val>
                                        </p:tav>
                                      </p:tavLst>
                                    </p:anim>
                                    <p:animEffect transition="in" filter="fade">
                                      <p:cBhvr>
                                        <p:cTn id="24" dur="500"/>
                                        <p:tgtEl>
                                          <p:spTgt spid="46"/>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55"/>
                                        </p:tgtEl>
                                        <p:attrNameLst>
                                          <p:attrName>style.visibility</p:attrName>
                                        </p:attrNameLst>
                                      </p:cBhvr>
                                      <p:to>
                                        <p:strVal val="visible"/>
                                      </p:to>
                                    </p:set>
                                    <p:anim calcmode="lin" valueType="num">
                                      <p:cBhvr additive="base">
                                        <p:cTn id="28" dur="500" fill="hold"/>
                                        <p:tgtEl>
                                          <p:spTgt spid="55"/>
                                        </p:tgtEl>
                                        <p:attrNameLst>
                                          <p:attrName>ppt_x</p:attrName>
                                        </p:attrNameLst>
                                      </p:cBhvr>
                                      <p:tavLst>
                                        <p:tav tm="0">
                                          <p:val>
                                            <p:strVal val="0-#ppt_w/2"/>
                                          </p:val>
                                        </p:tav>
                                        <p:tav tm="100000">
                                          <p:val>
                                            <p:strVal val="#ppt_x"/>
                                          </p:val>
                                        </p:tav>
                                      </p:tavLst>
                                    </p:anim>
                                    <p:anim calcmode="lin" valueType="num">
                                      <p:cBhvr additive="base">
                                        <p:cTn id="29" dur="500" fill="hold"/>
                                        <p:tgtEl>
                                          <p:spTgt spid="5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fill="hold"/>
                                        <p:tgtEl>
                                          <p:spTgt spid="56"/>
                                        </p:tgtEl>
                                        <p:attrNameLst>
                                          <p:attrName>ppt_x</p:attrName>
                                        </p:attrNameLst>
                                      </p:cBhvr>
                                      <p:tavLst>
                                        <p:tav tm="0">
                                          <p:val>
                                            <p:strVal val="0-#ppt_w/2"/>
                                          </p:val>
                                        </p:tav>
                                        <p:tav tm="100000">
                                          <p:val>
                                            <p:strVal val="#ppt_x"/>
                                          </p:val>
                                        </p:tav>
                                      </p:tavLst>
                                    </p:anim>
                                    <p:anim calcmode="lin" valueType="num">
                                      <p:cBhvr additive="base">
                                        <p:cTn id="34" dur="500" fill="hold"/>
                                        <p:tgtEl>
                                          <p:spTgt spid="56"/>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0-#ppt_w/2"/>
                                          </p:val>
                                        </p:tav>
                                        <p:tav tm="100000">
                                          <p:val>
                                            <p:strVal val="#ppt_x"/>
                                          </p:val>
                                        </p:tav>
                                      </p:tavLst>
                                    </p:anim>
                                    <p:anim calcmode="lin" valueType="num">
                                      <p:cBhvr additive="base">
                                        <p:cTn id="50" dur="500" fill="hold"/>
                                        <p:tgtEl>
                                          <p:spTgt spid="57"/>
                                        </p:tgtEl>
                                        <p:attrNameLst>
                                          <p:attrName>ppt_y</p:attrName>
                                        </p:attrNameLst>
                                      </p:cBhvr>
                                      <p:tavLst>
                                        <p:tav tm="0">
                                          <p:val>
                                            <p:strVal val="#ppt_y"/>
                                          </p:val>
                                        </p:tav>
                                        <p:tav tm="100000">
                                          <p:val>
                                            <p:strVal val="#ppt_y"/>
                                          </p:val>
                                        </p:tav>
                                      </p:tavLst>
                                    </p:anim>
                                  </p:childTnLst>
                                </p:cTn>
                              </p:par>
                            </p:childTnLst>
                          </p:cTn>
                        </p:par>
                        <p:par>
                          <p:cTn id="51" fill="hold">
                            <p:stCondLst>
                              <p:cond delay="4500"/>
                            </p:stCondLst>
                            <p:childTnLst>
                              <p:par>
                                <p:cTn id="52" presetID="2" presetClass="entr" presetSubtype="8"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additive="base">
                                        <p:cTn id="54" dur="500" fill="hold"/>
                                        <p:tgtEl>
                                          <p:spTgt spid="58"/>
                                        </p:tgtEl>
                                        <p:attrNameLst>
                                          <p:attrName>ppt_x</p:attrName>
                                        </p:attrNameLst>
                                      </p:cBhvr>
                                      <p:tavLst>
                                        <p:tav tm="0">
                                          <p:val>
                                            <p:strVal val="0-#ppt_w/2"/>
                                          </p:val>
                                        </p:tav>
                                        <p:tav tm="100000">
                                          <p:val>
                                            <p:strVal val="#ppt_x"/>
                                          </p:val>
                                        </p:tav>
                                      </p:tavLst>
                                    </p:anim>
                                    <p:anim calcmode="lin" valueType="num">
                                      <p:cBhvr additive="base">
                                        <p:cTn id="55" dur="500" fill="hold"/>
                                        <p:tgtEl>
                                          <p:spTgt spid="58"/>
                                        </p:tgtEl>
                                        <p:attrNameLst>
                                          <p:attrName>ppt_y</p:attrName>
                                        </p:attrNameLst>
                                      </p:cBhvr>
                                      <p:tavLst>
                                        <p:tav tm="0">
                                          <p:val>
                                            <p:strVal val="#ppt_y"/>
                                          </p:val>
                                        </p:tav>
                                        <p:tav tm="100000">
                                          <p:val>
                                            <p:strVal val="#ppt_y"/>
                                          </p:val>
                                        </p:tav>
                                      </p:tavLst>
                                    </p:anim>
                                  </p:childTnLst>
                                </p:cTn>
                              </p:par>
                            </p:childTnLst>
                          </p:cTn>
                        </p:par>
                        <p:par>
                          <p:cTn id="56" fill="hold">
                            <p:stCondLst>
                              <p:cond delay="5000"/>
                            </p:stCondLst>
                            <p:childTnLst>
                              <p:par>
                                <p:cTn id="57" presetID="2" presetClass="entr" presetSubtype="8"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fill="hold"/>
                                        <p:tgtEl>
                                          <p:spTgt spid="43"/>
                                        </p:tgtEl>
                                        <p:attrNameLst>
                                          <p:attrName>ppt_x</p:attrName>
                                        </p:attrNameLst>
                                      </p:cBhvr>
                                      <p:tavLst>
                                        <p:tav tm="0">
                                          <p:val>
                                            <p:strVal val="0-#ppt_w/2"/>
                                          </p:val>
                                        </p:tav>
                                        <p:tav tm="100000">
                                          <p:val>
                                            <p:strVal val="#ppt_x"/>
                                          </p:val>
                                        </p:tav>
                                      </p:tavLst>
                                    </p:anim>
                                    <p:anim calcmode="lin" valueType="num">
                                      <p:cBhvr additive="base">
                                        <p:cTn id="60" dur="500" fill="hold"/>
                                        <p:tgtEl>
                                          <p:spTgt spid="43"/>
                                        </p:tgtEl>
                                        <p:attrNameLst>
                                          <p:attrName>ppt_y</p:attrName>
                                        </p:attrNameLst>
                                      </p:cBhvr>
                                      <p:tavLst>
                                        <p:tav tm="0">
                                          <p:val>
                                            <p:strVal val="#ppt_y"/>
                                          </p:val>
                                        </p:tav>
                                        <p:tav tm="100000">
                                          <p:val>
                                            <p:strVal val="#ppt_y"/>
                                          </p:val>
                                        </p:tav>
                                      </p:tavLst>
                                    </p:anim>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52"/>
                                        </p:tgtEl>
                                        <p:attrNameLst>
                                          <p:attrName>style.visibility</p:attrName>
                                        </p:attrNameLst>
                                      </p:cBhvr>
                                      <p:to>
                                        <p:strVal val="visible"/>
                                      </p:to>
                                    </p:set>
                                    <p:anim calcmode="lin" valueType="num">
                                      <p:cBhvr>
                                        <p:cTn id="64" dur="500" fill="hold"/>
                                        <p:tgtEl>
                                          <p:spTgt spid="52"/>
                                        </p:tgtEl>
                                        <p:attrNameLst>
                                          <p:attrName>ppt_w</p:attrName>
                                        </p:attrNameLst>
                                      </p:cBhvr>
                                      <p:tavLst>
                                        <p:tav tm="0">
                                          <p:val>
                                            <p:fltVal val="0"/>
                                          </p:val>
                                        </p:tav>
                                        <p:tav tm="100000">
                                          <p:val>
                                            <p:strVal val="#ppt_w"/>
                                          </p:val>
                                        </p:tav>
                                      </p:tavLst>
                                    </p:anim>
                                    <p:anim calcmode="lin" valueType="num">
                                      <p:cBhvr>
                                        <p:cTn id="65" dur="500" fill="hold"/>
                                        <p:tgtEl>
                                          <p:spTgt spid="52"/>
                                        </p:tgtEl>
                                        <p:attrNameLst>
                                          <p:attrName>ppt_h</p:attrName>
                                        </p:attrNameLst>
                                      </p:cBhvr>
                                      <p:tavLst>
                                        <p:tav tm="0">
                                          <p:val>
                                            <p:fltVal val="0"/>
                                          </p:val>
                                        </p:tav>
                                        <p:tav tm="100000">
                                          <p:val>
                                            <p:strVal val="#ppt_h"/>
                                          </p:val>
                                        </p:tav>
                                      </p:tavLst>
                                    </p:anim>
                                    <p:animEffect transition="in" filter="fade">
                                      <p:cBhvr>
                                        <p:cTn id="66" dur="500"/>
                                        <p:tgtEl>
                                          <p:spTgt spid="52"/>
                                        </p:tgtEl>
                                      </p:cBhvr>
                                    </p:animEffect>
                                  </p:childTnLst>
                                </p:cTn>
                              </p:par>
                            </p:childTnLst>
                          </p:cTn>
                        </p:par>
                        <p:par>
                          <p:cTn id="67" fill="hold">
                            <p:stCondLst>
                              <p:cond delay="6000"/>
                            </p:stCondLst>
                            <p:childTnLst>
                              <p:par>
                                <p:cTn id="68" presetID="1" presetClass="entr" presetSubtype="0" fill="hold" grpId="0" nodeType="afterEffect">
                                  <p:stCondLst>
                                    <p:cond delay="0"/>
                                  </p:stCondLst>
                                  <p:childTnLst>
                                    <p:set>
                                      <p:cBhvr>
                                        <p:cTn id="69" dur="1" fill="hold">
                                          <p:stCondLst>
                                            <p:cond delay="0"/>
                                          </p:stCondLst>
                                        </p:cTn>
                                        <p:tgtEl>
                                          <p:spTgt spid="59"/>
                                        </p:tgtEl>
                                        <p:attrNameLst>
                                          <p:attrName>style.visibility</p:attrName>
                                        </p:attrNameLst>
                                      </p:cBhvr>
                                      <p:to>
                                        <p:strVal val="visible"/>
                                      </p:to>
                                    </p:set>
                                  </p:childTnLst>
                                </p:cTn>
                              </p:par>
                              <p:par>
                                <p:cTn id="70" presetID="35" presetClass="path" presetSubtype="0" accel="50000" decel="50000" fill="hold" grpId="1" nodeType="withEffect">
                                  <p:stCondLst>
                                    <p:cond delay="0"/>
                                  </p:stCondLst>
                                  <p:childTnLst>
                                    <p:animMotion origin="layout" path="M -3.56836E-6 -3.7037E-7 L 0.36686 0.15278 " pathEditMode="relative" rAng="0" ptsTypes="AA">
                                      <p:cBhvr>
                                        <p:cTn id="71" dur="500" spd="-99900" fill="hold"/>
                                        <p:tgtEl>
                                          <p:spTgt spid="59"/>
                                        </p:tgtEl>
                                        <p:attrNameLst>
                                          <p:attrName>ppt_x</p:attrName>
                                          <p:attrName>ppt_y</p:attrName>
                                        </p:attrNameLst>
                                      </p:cBhvr>
                                      <p:rCtr x="18343" y="7639"/>
                                    </p:animMotion>
                                  </p:childTnLst>
                                </p:cTn>
                              </p:par>
                              <p:par>
                                <p:cTn id="72" presetID="1" presetClass="entr" presetSubtype="0" fill="hold" grpId="0" nodeType="withEffect">
                                  <p:stCondLst>
                                    <p:cond delay="0"/>
                                  </p:stCondLst>
                                  <p:childTnLst>
                                    <p:set>
                                      <p:cBhvr>
                                        <p:cTn id="73" dur="1" fill="hold">
                                          <p:stCondLst>
                                            <p:cond delay="0"/>
                                          </p:stCondLst>
                                        </p:cTn>
                                        <p:tgtEl>
                                          <p:spTgt spid="60"/>
                                        </p:tgtEl>
                                        <p:attrNameLst>
                                          <p:attrName>style.visibility</p:attrName>
                                        </p:attrNameLst>
                                      </p:cBhvr>
                                      <p:to>
                                        <p:strVal val="visible"/>
                                      </p:to>
                                    </p:set>
                                  </p:childTnLst>
                                </p:cTn>
                              </p:par>
                              <p:par>
                                <p:cTn id="74" presetID="35" presetClass="path" presetSubtype="0" accel="50000" decel="50000" fill="hold" grpId="1" nodeType="withEffect">
                                  <p:stCondLst>
                                    <p:cond delay="0"/>
                                  </p:stCondLst>
                                  <p:childTnLst>
                                    <p:animMotion origin="layout" path="M 7.85742E-7 -3.33333E-6 L -0.39495 -0.11018 " pathEditMode="relative" rAng="0" ptsTypes="AA">
                                      <p:cBhvr>
                                        <p:cTn id="75" dur="500" spd="-99900" fill="hold"/>
                                        <p:tgtEl>
                                          <p:spTgt spid="60"/>
                                        </p:tgtEl>
                                        <p:attrNameLst>
                                          <p:attrName>ppt_x</p:attrName>
                                          <p:attrName>ppt_y</p:attrName>
                                        </p:attrNameLst>
                                      </p:cBhvr>
                                      <p:rCtr x="-19748" y="-5509"/>
                                    </p:animMotion>
                                  </p:childTnLst>
                                </p:cTn>
                              </p:par>
                            </p:childTnLst>
                          </p:cTn>
                        </p:par>
                        <p:par>
                          <p:cTn id="76" fill="hold">
                            <p:stCondLst>
                              <p:cond delay="6000"/>
                            </p:stCondLst>
                            <p:childTnLst>
                              <p:par>
                                <p:cTn id="77" presetID="18" presetClass="entr" presetSubtype="3" fill="hold" grpId="0" nodeType="after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strips(upRight)">
                                      <p:cBhvr>
                                        <p:cTn id="7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44" grpId="0" bldLvl="0" animBg="1"/>
      <p:bldP spid="45" grpId="0" bldLvl="0" animBg="1"/>
      <p:bldP spid="55" grpId="0" bldLvl="0" animBg="1"/>
      <p:bldP spid="56" grpId="0" bldLvl="0" animBg="1"/>
      <p:bldP spid="57" grpId="0" bldLvl="0" animBg="1"/>
      <p:bldP spid="58" grpId="0" bldLvl="0" animBg="1"/>
      <p:bldP spid="59" grpId="0" bldLvl="0" animBg="1"/>
      <p:bldP spid="59" grpId="1" bldLvl="0" animBg="1"/>
      <p:bldP spid="60" grpId="0" bldLvl="0" animBg="1"/>
      <p:bldP spid="60" grpId="1" bldLvl="0" animBg="1"/>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pic>
        <p:nvPicPr>
          <p:cNvPr id="14" name="Picture 2" descr="C:\Users\Administrator\Desktop\u=2929117989,1731818024&amp;fm=23&amp;gp=0.jpgu=2929117989,1731818024&amp;fm=23&amp;gp=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34093" y="1358120"/>
            <a:ext cx="2789245" cy="1859280"/>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4" descr="C:\Users\Administrator\Desktop\u=514730064,2589736848&amp;fm=23&amp;gp=0.jpgu=514730064,2589736848&amp;fm=23&amp;gp=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422593">
            <a:off x="2040930" y="2229561"/>
            <a:ext cx="3124465" cy="2023745"/>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Picture 6" descr="C:\Users\Administrator\Desktop\80.jpg8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854817">
            <a:off x="1396365" y="3510915"/>
            <a:ext cx="2874645" cy="1654810"/>
          </a:xfrm>
          <a:prstGeom prst="rect">
            <a:avLst/>
          </a:prstGeom>
          <a:solidFill>
            <a:srgbClr val="FFFFFF">
              <a:shade val="85000"/>
            </a:srgbClr>
          </a:solidFill>
          <a:ln w="190500" cap="sq">
            <a:solidFill>
              <a:srgbClr val="FFFFFF"/>
            </a:solidFill>
            <a:miter lim="800000"/>
            <a:headEnd/>
            <a:tailEnd/>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7" name="TextBox 6"/>
          <p:cNvSpPr txBox="1"/>
          <p:nvPr/>
        </p:nvSpPr>
        <p:spPr>
          <a:xfrm>
            <a:off x="5570560" y="2011066"/>
            <a:ext cx="5846141" cy="1035050"/>
          </a:xfrm>
          <a:prstGeom prst="rect">
            <a:avLst/>
          </a:prstGeom>
          <a:noFill/>
        </p:spPr>
        <p:txBody>
          <a:bodyPr lIns="121711" tIns="60857" rIns="121711" bIns="60857">
            <a:spAutoFit/>
          </a:bodyPr>
          <a:lstStyle/>
          <a:p>
            <a:pPr>
              <a:lnSpc>
                <a:spcPct val="125000"/>
              </a:lnSpc>
              <a:defRPr/>
            </a:pPr>
            <a:r>
              <a:rPr lang="zh-CN" altLang="en-US" sz="1600" dirty="0">
                <a:solidFill>
                  <a:schemeClr val="tx1"/>
                </a:solidFill>
                <a:latin typeface="Calibri" panose="020F0502020204030204"/>
                <a:ea typeface="微软雅黑" panose="020B0503020204020204" charset="-122"/>
              </a:rPr>
              <a:t>添加文本说明内容添加文本说明内容添加文本说明内容添加文本说明内容添加文本说明内容添加文本说明内容添加文本说明内容添加内容</a:t>
            </a:r>
          </a:p>
        </p:txBody>
      </p:sp>
      <p:sp>
        <p:nvSpPr>
          <p:cNvPr id="18" name="TextBox 6"/>
          <p:cNvSpPr txBox="1"/>
          <p:nvPr/>
        </p:nvSpPr>
        <p:spPr>
          <a:xfrm>
            <a:off x="5570550" y="3583048"/>
            <a:ext cx="5461610" cy="486410"/>
          </a:xfrm>
          <a:prstGeom prst="rect">
            <a:avLst/>
          </a:prstGeom>
          <a:noFill/>
        </p:spPr>
        <p:txBody>
          <a:bodyPr lIns="121711" tIns="60857" rIns="121711" bIns="60857">
            <a:spAutoFit/>
          </a:bodyPr>
          <a:lstStyle/>
          <a:p>
            <a:pPr>
              <a:lnSpc>
                <a:spcPct val="150000"/>
              </a:lnSpc>
              <a:defRPr/>
            </a:pPr>
            <a:r>
              <a:rPr lang="zh-CN" altLang="en-US" sz="1600" dirty="0">
                <a:solidFill>
                  <a:schemeClr val="tx1"/>
                </a:solidFill>
                <a:latin typeface="Calibri" panose="020F0502020204030204"/>
                <a:ea typeface="微软雅黑" panose="020B0503020204020204" charset="-122"/>
              </a:rPr>
              <a:t>添加文本说明内容添加文本说明内容添加文本</a:t>
            </a:r>
          </a:p>
        </p:txBody>
      </p:sp>
      <p:sp>
        <p:nvSpPr>
          <p:cNvPr id="19" name="对角圆角矩形 18"/>
          <p:cNvSpPr/>
          <p:nvPr/>
        </p:nvSpPr>
        <p:spPr>
          <a:xfrm>
            <a:off x="5665635" y="1600114"/>
            <a:ext cx="1897302" cy="459210"/>
          </a:xfrm>
          <a:prstGeom prst="round2DiagRect">
            <a:avLst>
              <a:gd name="adj1" fmla="val 30205"/>
              <a:gd name="adj2" fmla="val 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b="1" dirty="0">
                <a:solidFill>
                  <a:schemeClr val="bg1">
                    <a:lumMod val="95000"/>
                  </a:schemeClr>
                </a:solidFill>
                <a:latin typeface="微软雅黑" panose="020B0503020204020204" charset="-122"/>
                <a:ea typeface="微软雅黑" panose="020B0503020204020204" charset="-122"/>
              </a:rPr>
              <a:t>标题一</a:t>
            </a:r>
          </a:p>
        </p:txBody>
      </p:sp>
      <p:sp>
        <p:nvSpPr>
          <p:cNvPr id="20" name="对角圆角矩形 19"/>
          <p:cNvSpPr/>
          <p:nvPr/>
        </p:nvSpPr>
        <p:spPr>
          <a:xfrm>
            <a:off x="5665635" y="3200685"/>
            <a:ext cx="1897302" cy="457306"/>
          </a:xfrm>
          <a:prstGeom prst="round2DiagRect">
            <a:avLst>
              <a:gd name="adj1" fmla="val 30205"/>
              <a:gd name="adj2" fmla="val 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b="1" dirty="0">
                <a:solidFill>
                  <a:schemeClr val="bg1">
                    <a:lumMod val="95000"/>
                  </a:schemeClr>
                </a:solidFill>
                <a:latin typeface="微软雅黑" panose="020B0503020204020204" charset="-122"/>
                <a:ea typeface="微软雅黑" panose="020B0503020204020204" charset="-122"/>
              </a:rPr>
              <a:t>标题二</a:t>
            </a:r>
          </a:p>
        </p:txBody>
      </p:sp>
      <p:sp>
        <p:nvSpPr>
          <p:cNvPr id="21" name="对角圆角矩形 20"/>
          <p:cNvSpPr/>
          <p:nvPr/>
        </p:nvSpPr>
        <p:spPr>
          <a:xfrm>
            <a:off x="5665635" y="4168018"/>
            <a:ext cx="1897302" cy="457306"/>
          </a:xfrm>
          <a:prstGeom prst="round2DiagRect">
            <a:avLst>
              <a:gd name="adj1" fmla="val 30205"/>
              <a:gd name="adj2" fmla="val 0"/>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121711" tIns="60857" rIns="121711" bIns="60857" anchor="ctr"/>
          <a:lstStyle/>
          <a:p>
            <a:pPr algn="ctr">
              <a:defRPr/>
            </a:pPr>
            <a:r>
              <a:rPr lang="zh-CN" altLang="en-US" b="1" dirty="0">
                <a:solidFill>
                  <a:schemeClr val="bg1">
                    <a:lumMod val="95000"/>
                  </a:schemeClr>
                </a:solidFill>
                <a:latin typeface="微软雅黑" panose="020B0503020204020204" charset="-122"/>
                <a:ea typeface="微软雅黑" panose="020B0503020204020204" charset="-122"/>
              </a:rPr>
              <a:t>标题三</a:t>
            </a:r>
          </a:p>
        </p:txBody>
      </p:sp>
      <p:sp>
        <p:nvSpPr>
          <p:cNvPr id="22" name="TextBox 6"/>
          <p:cNvSpPr txBox="1"/>
          <p:nvPr/>
        </p:nvSpPr>
        <p:spPr>
          <a:xfrm>
            <a:off x="5570560" y="4611992"/>
            <a:ext cx="5846141" cy="730250"/>
          </a:xfrm>
          <a:prstGeom prst="rect">
            <a:avLst/>
          </a:prstGeom>
          <a:noFill/>
        </p:spPr>
        <p:txBody>
          <a:bodyPr lIns="121711" tIns="60857" rIns="121711" bIns="60857">
            <a:spAutoFit/>
          </a:bodyPr>
          <a:lstStyle>
            <a:defPPr>
              <a:defRPr lang="zh-CN"/>
            </a:defPPr>
            <a:lvl1pPr fontAlgn="auto">
              <a:lnSpc>
                <a:spcPct val="125000"/>
              </a:lnSpc>
              <a:spcBef>
                <a:spcPts val="0"/>
              </a:spcBef>
              <a:spcAft>
                <a:spcPts val="0"/>
              </a:spcAft>
              <a:defRPr sz="1400">
                <a:solidFill>
                  <a:schemeClr val="bg1"/>
                </a:solidFill>
                <a:latin typeface="Calibri" panose="020F0502020204030204"/>
                <a:ea typeface="微软雅黑" panose="020B0503020204020204" charset="-122"/>
              </a:defRPr>
            </a:lvl1pPr>
          </a:lstStyle>
          <a:p>
            <a:pPr>
              <a:defRPr/>
            </a:pPr>
            <a:r>
              <a:rPr lang="zh-CN" altLang="en-US" sz="1600" dirty="0">
                <a:solidFill>
                  <a:schemeClr val="tx1"/>
                </a:solidFill>
              </a:rPr>
              <a:t>添加文本说明内容添加文本说明内容添加文本说明内容添加文本说明内容添加内容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6" presetClass="emph" presetSubtype="0" fill="hold" nodeType="afterEffect">
                                  <p:stCondLst>
                                    <p:cond delay="0"/>
                                  </p:stCondLst>
                                  <p:childTnLst>
                                    <p:animScale>
                                      <p:cBhvr>
                                        <p:cTn id="13" dur="500" fill="hold"/>
                                        <p:tgtEl>
                                          <p:spTgt spid="14"/>
                                        </p:tgtEl>
                                      </p:cBhvr>
                                      <p:by x="75000" y="75000"/>
                                    </p:animScale>
                                  </p:childTnLst>
                                </p:cTn>
                              </p:par>
                              <p:par>
                                <p:cTn id="14" presetID="56" presetClass="path" presetSubtype="0" accel="50000" decel="50000" fill="hold" nodeType="withEffect">
                                  <p:stCondLst>
                                    <p:cond delay="250"/>
                                  </p:stCondLst>
                                  <p:childTnLst>
                                    <p:animMotion origin="layout" path="M 2.22222E-6 8.64198E-7 L -0.03577 -0.14043 " pathEditMode="relative" rAng="0" ptsTypes="AA">
                                      <p:cBhvr>
                                        <p:cTn id="15" dur="500" fill="hold"/>
                                        <p:tgtEl>
                                          <p:spTgt spid="14"/>
                                        </p:tgtEl>
                                        <p:attrNameLst>
                                          <p:attrName>ppt_x</p:attrName>
                                          <p:attrName>ppt_y</p:attrName>
                                        </p:attrNameLst>
                                      </p:cBhvr>
                                      <p:rCtr x="-1788" y="-7037"/>
                                    </p:animMotion>
                                  </p:childTnLst>
                                </p:cTn>
                              </p:par>
                            </p:childTnLst>
                          </p:cTn>
                        </p:par>
                        <p:par>
                          <p:cTn id="16" fill="hold">
                            <p:stCondLst>
                              <p:cond delay="1000"/>
                            </p:stCondLst>
                            <p:childTnLst>
                              <p:par>
                                <p:cTn id="17" presetID="49" presetClass="entr" presetSubtype="0" decel="10000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 calcmode="lin" valueType="num">
                                      <p:cBhvr>
                                        <p:cTn id="21" dur="500" fill="hold"/>
                                        <p:tgtEl>
                                          <p:spTgt spid="15"/>
                                        </p:tgtEl>
                                        <p:attrNameLst>
                                          <p:attrName>style.rotation</p:attrName>
                                        </p:attrNameLst>
                                      </p:cBhvr>
                                      <p:tavLst>
                                        <p:tav tm="0">
                                          <p:val>
                                            <p:fltVal val="360"/>
                                          </p:val>
                                        </p:tav>
                                        <p:tav tm="100000">
                                          <p:val>
                                            <p:fltVal val="0"/>
                                          </p:val>
                                        </p:tav>
                                      </p:tavLst>
                                    </p:anim>
                                    <p:animEffect transition="in" filter="fade">
                                      <p:cBhvr>
                                        <p:cTn id="22" dur="500"/>
                                        <p:tgtEl>
                                          <p:spTgt spid="15"/>
                                        </p:tgtEl>
                                      </p:cBhvr>
                                    </p:animEffect>
                                  </p:childTnLst>
                                </p:cTn>
                              </p:par>
                            </p:childTnLst>
                          </p:cTn>
                        </p:par>
                        <p:par>
                          <p:cTn id="23" fill="hold">
                            <p:stCondLst>
                              <p:cond delay="1500"/>
                            </p:stCondLst>
                            <p:childTnLst>
                              <p:par>
                                <p:cTn id="24" presetID="6" presetClass="emph" presetSubtype="0" fill="hold" nodeType="afterEffect">
                                  <p:stCondLst>
                                    <p:cond delay="0"/>
                                  </p:stCondLst>
                                  <p:childTnLst>
                                    <p:animScale>
                                      <p:cBhvr>
                                        <p:cTn id="25" dur="750" fill="hold"/>
                                        <p:tgtEl>
                                          <p:spTgt spid="15"/>
                                        </p:tgtEl>
                                      </p:cBhvr>
                                      <p:by x="75000" y="75000"/>
                                    </p:animScale>
                                  </p:childTnLst>
                                </p:cTn>
                              </p:par>
                              <p:par>
                                <p:cTn id="26" presetID="56" presetClass="path" presetSubtype="0" accel="50000" decel="50000" fill="hold" nodeType="withEffect">
                                  <p:stCondLst>
                                    <p:cond delay="250"/>
                                  </p:stCondLst>
                                  <p:childTnLst>
                                    <p:animMotion origin="layout" path="M 2.77778E-7 4.81481E-6 L -0.0059 -0.10525 " pathEditMode="relative" rAng="0" ptsTypes="AA">
                                      <p:cBhvr>
                                        <p:cTn id="27" dur="750" fill="hold"/>
                                        <p:tgtEl>
                                          <p:spTgt spid="15"/>
                                        </p:tgtEl>
                                        <p:attrNameLst>
                                          <p:attrName>ppt_x</p:attrName>
                                          <p:attrName>ppt_y</p:attrName>
                                        </p:attrNameLst>
                                      </p:cBhvr>
                                      <p:rCtr x="-295" y="-5278"/>
                                    </p:animMotion>
                                  </p:childTnLst>
                                </p:cTn>
                              </p:par>
                            </p:childTnLst>
                          </p:cTn>
                        </p:par>
                        <p:par>
                          <p:cTn id="28" fill="hold">
                            <p:stCondLst>
                              <p:cond delay="2500"/>
                            </p:stCondLst>
                            <p:childTnLst>
                              <p:par>
                                <p:cTn id="29" presetID="49" presetClass="entr" presetSubtype="0" decel="10000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anim calcmode="lin" valueType="num">
                                      <p:cBhvr>
                                        <p:cTn id="39" dur="500" fill="hold"/>
                                        <p:tgtEl>
                                          <p:spTgt spid="19"/>
                                        </p:tgtEl>
                                        <p:attrNameLst>
                                          <p:attrName>ppt_x</p:attrName>
                                        </p:attrNameLst>
                                      </p:cBhvr>
                                      <p:tavLst>
                                        <p:tav tm="0">
                                          <p:val>
                                            <p:strVal val="#ppt_x"/>
                                          </p:val>
                                        </p:tav>
                                        <p:tav tm="100000">
                                          <p:val>
                                            <p:strVal val="#ppt_x"/>
                                          </p:val>
                                        </p:tav>
                                      </p:tavLst>
                                    </p:anim>
                                    <p:anim calcmode="lin" valueType="num">
                                      <p:cBhvr>
                                        <p:cTn id="40" dur="500" fill="hold"/>
                                        <p:tgtEl>
                                          <p:spTgt spid="19"/>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25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anim calcmode="lin" valueType="num">
                                      <p:cBhvr>
                                        <p:cTn id="45" dur="500" fill="hold"/>
                                        <p:tgtEl>
                                          <p:spTgt spid="17"/>
                                        </p:tgtEl>
                                        <p:attrNameLst>
                                          <p:attrName>ppt_x</p:attrName>
                                        </p:attrNameLst>
                                      </p:cBhvr>
                                      <p:tavLst>
                                        <p:tav tm="0">
                                          <p:val>
                                            <p:strVal val="#ppt_x"/>
                                          </p:val>
                                        </p:tav>
                                        <p:tav tm="100000">
                                          <p:val>
                                            <p:strVal val="#ppt_x"/>
                                          </p:val>
                                        </p:tav>
                                      </p:tavLst>
                                    </p:anim>
                                    <p:anim calcmode="lin" valueType="num">
                                      <p:cBhvr>
                                        <p:cTn id="46" dur="500" fill="hold"/>
                                        <p:tgtEl>
                                          <p:spTgt spid="17"/>
                                        </p:tgtEl>
                                        <p:attrNameLst>
                                          <p:attrName>ppt_y</p:attrName>
                                        </p:attrNameLst>
                                      </p:cBhvr>
                                      <p:tavLst>
                                        <p:tav tm="0">
                                          <p:val>
                                            <p:strVal val="#ppt_y+.1"/>
                                          </p:val>
                                        </p:tav>
                                        <p:tav tm="100000">
                                          <p:val>
                                            <p:strVal val="#ppt_y"/>
                                          </p:val>
                                        </p:tav>
                                      </p:tavLst>
                                    </p:anim>
                                  </p:childTnLst>
                                </p:cTn>
                              </p:par>
                            </p:childTnLst>
                          </p:cTn>
                        </p:par>
                        <p:par>
                          <p:cTn id="47" fill="hold">
                            <p:stCondLst>
                              <p:cond delay="4250"/>
                            </p:stCondLst>
                            <p:childTnLst>
                              <p:par>
                                <p:cTn id="48" presetID="42"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5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5250"/>
                            </p:stCondLst>
                            <p:childTnLst>
                              <p:par>
                                <p:cTn id="59" presetID="42"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bldLvl="0" animBg="1"/>
      <p:bldP spid="20" grpId="0" bldLvl="0" animBg="1"/>
      <p:bldP spid="21" grpId="0" bldLvl="0" animBg="1"/>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9" name="Freeform 9"/>
          <p:cNvSpPr/>
          <p:nvPr/>
        </p:nvSpPr>
        <p:spPr bwMode="auto">
          <a:xfrm rot="13500000">
            <a:off x="1860263" y="3079633"/>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p>
        </p:txBody>
      </p:sp>
      <p:sp>
        <p:nvSpPr>
          <p:cNvPr id="10" name="Freeform 9"/>
          <p:cNvSpPr/>
          <p:nvPr/>
        </p:nvSpPr>
        <p:spPr bwMode="auto">
          <a:xfrm rot="13500000">
            <a:off x="4196798" y="3079634"/>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p>
        </p:txBody>
      </p:sp>
      <p:sp>
        <p:nvSpPr>
          <p:cNvPr id="11" name="Freeform 9"/>
          <p:cNvSpPr/>
          <p:nvPr/>
        </p:nvSpPr>
        <p:spPr bwMode="auto">
          <a:xfrm rot="2700000">
            <a:off x="3025258" y="1940529"/>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solidFill>
                <a:schemeClr val="accent5">
                  <a:lumMod val="50000"/>
                </a:schemeClr>
              </a:solidFill>
            </a:endParaRPr>
          </a:p>
        </p:txBody>
      </p:sp>
      <p:grpSp>
        <p:nvGrpSpPr>
          <p:cNvPr id="12" name="Group 10"/>
          <p:cNvGrpSpPr/>
          <p:nvPr/>
        </p:nvGrpSpPr>
        <p:grpSpPr>
          <a:xfrm>
            <a:off x="2081813" y="3266721"/>
            <a:ext cx="599208" cy="492388"/>
            <a:chOff x="7836195" y="3464708"/>
            <a:chExt cx="599208" cy="492388"/>
          </a:xfrm>
        </p:grpSpPr>
        <p:sp>
          <p:nvSpPr>
            <p:cNvPr id="13" name="Oval 11"/>
            <p:cNvSpPr/>
            <p:nvPr/>
          </p:nvSpPr>
          <p:spPr>
            <a:xfrm rot="2700000">
              <a:off x="7882236" y="3464708"/>
              <a:ext cx="492388" cy="492388"/>
            </a:xfrm>
            <a:prstGeom prst="ellipse">
              <a:avLst/>
            </a:prstGeom>
            <a:solidFill>
              <a:srgbClr val="F9F9F9"/>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D000C"/>
                </a:solidFill>
                <a:latin typeface="Impact MT Std" pitchFamily="34" charset="0"/>
                <a:ea typeface="方正兰亭黑简体" panose="02000000000000000000" pitchFamily="2" charset="-122"/>
              </a:endParaRPr>
            </a:p>
          </p:txBody>
        </p:sp>
        <p:sp>
          <p:nvSpPr>
            <p:cNvPr id="14" name="TextBox 13"/>
            <p:cNvSpPr txBox="1"/>
            <p:nvPr/>
          </p:nvSpPr>
          <p:spPr>
            <a:xfrm>
              <a:off x="7836195" y="3536805"/>
              <a:ext cx="599208" cy="368300"/>
            </a:xfrm>
            <a:prstGeom prst="rect">
              <a:avLst/>
            </a:prstGeom>
            <a:noFill/>
          </p:spPr>
          <p:txBody>
            <a:bodyPr wrap="square" rtlCol="0">
              <a:spAutoFit/>
            </a:bodyPr>
            <a:lstStyle/>
            <a:p>
              <a:pPr algn="ctr"/>
              <a:r>
                <a:rPr lang="id-ID" dirty="0" smtClean="0">
                  <a:solidFill>
                    <a:srgbClr val="CD000C"/>
                  </a:solidFill>
                  <a:latin typeface="Impact MT Std" pitchFamily="34" charset="0"/>
                  <a:ea typeface="方正兰亭黑简体" panose="02000000000000000000" pitchFamily="2" charset="-122"/>
                </a:rPr>
                <a:t>01</a:t>
              </a:r>
            </a:p>
          </p:txBody>
        </p:sp>
      </p:grpSp>
      <p:grpSp>
        <p:nvGrpSpPr>
          <p:cNvPr id="15" name="Group 13"/>
          <p:cNvGrpSpPr/>
          <p:nvPr/>
        </p:nvGrpSpPr>
        <p:grpSpPr>
          <a:xfrm>
            <a:off x="3791228" y="1757612"/>
            <a:ext cx="599208" cy="492388"/>
            <a:chOff x="9545610" y="1955599"/>
            <a:chExt cx="599208" cy="492388"/>
          </a:xfrm>
        </p:grpSpPr>
        <p:sp>
          <p:nvSpPr>
            <p:cNvPr id="16"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D000C"/>
                </a:solidFill>
                <a:latin typeface="Impact MT Std" pitchFamily="34" charset="0"/>
                <a:ea typeface="方正兰亭黑简体" panose="02000000000000000000" pitchFamily="2" charset="-122"/>
              </a:endParaRPr>
            </a:p>
          </p:txBody>
        </p:sp>
        <p:sp>
          <p:nvSpPr>
            <p:cNvPr id="17" name="TextBox 16"/>
            <p:cNvSpPr txBox="1"/>
            <p:nvPr/>
          </p:nvSpPr>
          <p:spPr>
            <a:xfrm>
              <a:off x="9545610" y="2019602"/>
              <a:ext cx="599208" cy="368300"/>
            </a:xfrm>
            <a:prstGeom prst="rect">
              <a:avLst/>
            </a:prstGeom>
            <a:noFill/>
          </p:spPr>
          <p:txBody>
            <a:bodyPr wrap="square" rtlCol="0">
              <a:spAutoFit/>
            </a:bodyPr>
            <a:lstStyle/>
            <a:p>
              <a:pPr algn="ctr"/>
              <a:r>
                <a:rPr lang="id-ID" dirty="0" smtClean="0">
                  <a:solidFill>
                    <a:srgbClr val="CD000C"/>
                  </a:solidFill>
                  <a:latin typeface="Impact MT Std" pitchFamily="34" charset="0"/>
                  <a:ea typeface="方正兰亭黑简体" panose="02000000000000000000" pitchFamily="2" charset="-122"/>
                </a:rPr>
                <a:t>02</a:t>
              </a:r>
            </a:p>
          </p:txBody>
        </p:sp>
      </p:grpSp>
      <p:grpSp>
        <p:nvGrpSpPr>
          <p:cNvPr id="18" name="Group 16"/>
          <p:cNvGrpSpPr/>
          <p:nvPr/>
        </p:nvGrpSpPr>
        <p:grpSpPr>
          <a:xfrm>
            <a:off x="5544028" y="3277290"/>
            <a:ext cx="599208" cy="492388"/>
            <a:chOff x="10716797" y="5108091"/>
            <a:chExt cx="599208" cy="492388"/>
          </a:xfrm>
        </p:grpSpPr>
        <p:sp>
          <p:nvSpPr>
            <p:cNvPr id="19" name="Oval 17"/>
            <p:cNvSpPr/>
            <p:nvPr/>
          </p:nvSpPr>
          <p:spPr>
            <a:xfrm rot="2700000">
              <a:off x="10774955" y="5108091"/>
              <a:ext cx="492388" cy="492388"/>
            </a:xfrm>
            <a:prstGeom prst="ellipse">
              <a:avLst/>
            </a:prstGeom>
            <a:solidFill>
              <a:srgbClr val="F9F9F9"/>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D000C"/>
                </a:solidFill>
                <a:latin typeface="Impact MT Std" pitchFamily="34" charset="0"/>
                <a:ea typeface="方正兰亭黑简体" panose="02000000000000000000" pitchFamily="2" charset="-122"/>
              </a:endParaRPr>
            </a:p>
          </p:txBody>
        </p:sp>
        <p:sp>
          <p:nvSpPr>
            <p:cNvPr id="20" name="TextBox 19"/>
            <p:cNvSpPr txBox="1"/>
            <p:nvPr/>
          </p:nvSpPr>
          <p:spPr>
            <a:xfrm>
              <a:off x="10716797" y="5178591"/>
              <a:ext cx="599208" cy="368300"/>
            </a:xfrm>
            <a:prstGeom prst="rect">
              <a:avLst/>
            </a:prstGeom>
            <a:noFill/>
          </p:spPr>
          <p:txBody>
            <a:bodyPr wrap="square" rtlCol="0">
              <a:spAutoFit/>
            </a:bodyPr>
            <a:lstStyle/>
            <a:p>
              <a:pPr algn="ctr"/>
              <a:r>
                <a:rPr lang="id-ID" dirty="0" smtClean="0">
                  <a:solidFill>
                    <a:srgbClr val="CD000C"/>
                  </a:solidFill>
                  <a:latin typeface="Impact MT Std" pitchFamily="34" charset="0"/>
                  <a:ea typeface="方正兰亭黑简体" panose="02000000000000000000" pitchFamily="2" charset="-122"/>
                </a:rPr>
                <a:t>03</a:t>
              </a:r>
            </a:p>
          </p:txBody>
        </p:sp>
      </p:grpSp>
      <p:sp>
        <p:nvSpPr>
          <p:cNvPr id="21" name="Freeform 19"/>
          <p:cNvSpPr>
            <a:spLocks noEditPoints="1"/>
          </p:cNvSpPr>
          <p:nvPr/>
        </p:nvSpPr>
        <p:spPr bwMode="auto">
          <a:xfrm>
            <a:off x="3861512" y="2744832"/>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solidFill>
                <a:srgbClr val="2F5EB0"/>
              </a:solidFill>
              <a:latin typeface="Impact MT Std" pitchFamily="34" charset="0"/>
            </a:endParaRPr>
          </a:p>
        </p:txBody>
      </p:sp>
      <p:sp>
        <p:nvSpPr>
          <p:cNvPr id="22" name="Freeform 23"/>
          <p:cNvSpPr>
            <a:spLocks noEditPoints="1"/>
          </p:cNvSpPr>
          <p:nvPr/>
        </p:nvSpPr>
        <p:spPr bwMode="auto">
          <a:xfrm>
            <a:off x="2702942" y="4054013"/>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gradFill>
            <a:gsLst>
              <a:gs pos="0">
                <a:srgbClr val="E30000"/>
              </a:gs>
              <a:gs pos="100000">
                <a:srgbClr val="760303"/>
              </a:gs>
            </a:gsLst>
            <a:lin ang="13800000" scaled="0"/>
          </a:gradFill>
          <a:ln>
            <a:noFill/>
          </a:ln>
        </p:spPr>
        <p:txBody>
          <a:bodyPr vert="horz" wrap="square" lIns="91440" tIns="45720" rIns="91440" bIns="45720" numCol="1" anchor="t" anchorCtr="0" compatLnSpc="1"/>
          <a:lstStyle/>
          <a:p>
            <a:endParaRPr lang="id-ID">
              <a:solidFill>
                <a:srgbClr val="2DD3C2"/>
              </a:solidFill>
              <a:latin typeface="Impact MT Std" pitchFamily="34" charset="0"/>
            </a:endParaRPr>
          </a:p>
        </p:txBody>
      </p:sp>
      <p:grpSp>
        <p:nvGrpSpPr>
          <p:cNvPr id="23" name="Group 24"/>
          <p:cNvGrpSpPr/>
          <p:nvPr/>
        </p:nvGrpSpPr>
        <p:grpSpPr>
          <a:xfrm>
            <a:off x="5036282" y="3998750"/>
            <a:ext cx="451474" cy="442875"/>
            <a:chOff x="6786562" y="796925"/>
            <a:chExt cx="500063" cy="490538"/>
          </a:xfrm>
          <a:gradFill>
            <a:gsLst>
              <a:gs pos="0">
                <a:srgbClr val="E30000"/>
              </a:gs>
              <a:gs pos="100000">
                <a:srgbClr val="760303"/>
              </a:gs>
            </a:gsLst>
            <a:lin ang="13800000" scaled="0"/>
          </a:gradFill>
        </p:grpSpPr>
        <p:sp>
          <p:nvSpPr>
            <p:cNvPr id="24"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accent5">
                    <a:lumMod val="50000"/>
                  </a:schemeClr>
                </a:solidFill>
              </a:endParaRPr>
            </a:p>
          </p:txBody>
        </p:sp>
        <p:sp>
          <p:nvSpPr>
            <p:cNvPr id="25"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accent5">
                    <a:lumMod val="50000"/>
                  </a:schemeClr>
                </a:solidFill>
              </a:endParaRPr>
            </a:p>
          </p:txBody>
        </p:sp>
        <p:sp>
          <p:nvSpPr>
            <p:cNvPr id="26"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accent5">
                    <a:lumMod val="50000"/>
                  </a:schemeClr>
                </a:solidFill>
              </a:endParaRPr>
            </a:p>
          </p:txBody>
        </p:sp>
        <p:sp>
          <p:nvSpPr>
            <p:cNvPr id="27"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accent5">
                    <a:lumMod val="50000"/>
                  </a:schemeClr>
                </a:solidFill>
              </a:endParaRPr>
            </a:p>
          </p:txBody>
        </p:sp>
      </p:grpSp>
      <p:sp>
        <p:nvSpPr>
          <p:cNvPr id="28" name="椭圆 27"/>
          <p:cNvSpPr/>
          <p:nvPr/>
        </p:nvSpPr>
        <p:spPr>
          <a:xfrm>
            <a:off x="5941150" y="1945625"/>
            <a:ext cx="546935" cy="546935"/>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黑体" panose="02010600030101010101" charset="-122"/>
              <a:ea typeface="黑体" panose="02010600030101010101" charset="-122"/>
            </a:endParaRPr>
          </a:p>
        </p:txBody>
      </p:sp>
      <p:sp>
        <p:nvSpPr>
          <p:cNvPr id="29" name="标题 4"/>
          <p:cNvSpPr txBox="1"/>
          <p:nvPr/>
        </p:nvSpPr>
        <p:spPr>
          <a:xfrm>
            <a:off x="5970279" y="204019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黑体" panose="02010600030101010101" charset="-122"/>
                <a:ea typeface="黑体" panose="02010600030101010101" charset="-122"/>
              </a:rPr>
              <a:t>01</a:t>
            </a:r>
          </a:p>
        </p:txBody>
      </p:sp>
      <p:sp>
        <p:nvSpPr>
          <p:cNvPr id="30" name="椭圆 29"/>
          <p:cNvSpPr/>
          <p:nvPr/>
        </p:nvSpPr>
        <p:spPr>
          <a:xfrm>
            <a:off x="6661231" y="2953737"/>
            <a:ext cx="546935" cy="546935"/>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1" name="标题 4"/>
          <p:cNvSpPr txBox="1"/>
          <p:nvPr/>
        </p:nvSpPr>
        <p:spPr>
          <a:xfrm>
            <a:off x="6690360" y="304831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黑体" panose="02010600030101010101" charset="-122"/>
                <a:ea typeface="黑体" panose="02010600030101010101" charset="-122"/>
              </a:rPr>
              <a:t>02</a:t>
            </a:r>
          </a:p>
        </p:txBody>
      </p:sp>
      <p:sp>
        <p:nvSpPr>
          <p:cNvPr id="32" name="椭圆 31"/>
          <p:cNvSpPr/>
          <p:nvPr/>
        </p:nvSpPr>
        <p:spPr>
          <a:xfrm>
            <a:off x="7372651" y="4004728"/>
            <a:ext cx="546935" cy="546935"/>
          </a:xfrm>
          <a:prstGeom prst="ellipse">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3" name="标题 4"/>
          <p:cNvSpPr txBox="1"/>
          <p:nvPr/>
        </p:nvSpPr>
        <p:spPr>
          <a:xfrm>
            <a:off x="7401780" y="409930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黑体" panose="02010600030101010101" charset="-122"/>
                <a:ea typeface="黑体" panose="02010600030101010101" charset="-122"/>
              </a:rPr>
              <a:t>03</a:t>
            </a:r>
          </a:p>
        </p:txBody>
      </p:sp>
      <p:sp>
        <p:nvSpPr>
          <p:cNvPr id="34" name="矩形 33"/>
          <p:cNvSpPr/>
          <p:nvPr/>
        </p:nvSpPr>
        <p:spPr>
          <a:xfrm>
            <a:off x="6704797" y="1799812"/>
            <a:ext cx="2758205"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此处添加标题</a:t>
            </a:r>
          </a:p>
        </p:txBody>
      </p:sp>
      <p:sp>
        <p:nvSpPr>
          <p:cNvPr id="35" name="矩形 47"/>
          <p:cNvSpPr>
            <a:spLocks noChangeArrowheads="1"/>
          </p:cNvSpPr>
          <p:nvPr/>
        </p:nvSpPr>
        <p:spPr bwMode="auto">
          <a:xfrm>
            <a:off x="6704110" y="2101053"/>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录入上述图表的描述说明，在此录入上述图表的描述说明。</a:t>
            </a:r>
          </a:p>
        </p:txBody>
      </p:sp>
      <p:sp>
        <p:nvSpPr>
          <p:cNvPr id="36" name="矩形 35"/>
          <p:cNvSpPr/>
          <p:nvPr/>
        </p:nvSpPr>
        <p:spPr>
          <a:xfrm>
            <a:off x="7496885" y="2879932"/>
            <a:ext cx="3188134"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此处添加标题</a:t>
            </a:r>
          </a:p>
        </p:txBody>
      </p:sp>
      <p:sp>
        <p:nvSpPr>
          <p:cNvPr id="37" name="矩形 47"/>
          <p:cNvSpPr>
            <a:spLocks noChangeArrowheads="1"/>
          </p:cNvSpPr>
          <p:nvPr/>
        </p:nvSpPr>
        <p:spPr bwMode="auto">
          <a:xfrm>
            <a:off x="7496198" y="3181173"/>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录入上述图表的描述说明，在此录入上述图表的描述说明。</a:t>
            </a:r>
          </a:p>
        </p:txBody>
      </p:sp>
      <p:sp>
        <p:nvSpPr>
          <p:cNvPr id="38" name="矩形 37"/>
          <p:cNvSpPr/>
          <p:nvPr/>
        </p:nvSpPr>
        <p:spPr>
          <a:xfrm>
            <a:off x="8208305" y="3878760"/>
            <a:ext cx="2123549" cy="383540"/>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此处添加标题</a:t>
            </a:r>
          </a:p>
        </p:txBody>
      </p:sp>
      <p:sp>
        <p:nvSpPr>
          <p:cNvPr id="39" name="矩形 47"/>
          <p:cNvSpPr>
            <a:spLocks noChangeArrowheads="1"/>
          </p:cNvSpPr>
          <p:nvPr/>
        </p:nvSpPr>
        <p:spPr bwMode="auto">
          <a:xfrm>
            <a:off x="8207618" y="4189285"/>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a:t>
            </a:r>
            <a:r>
              <a:rPr lang="zh-CN" altLang="en-US" sz="1400" dirty="0">
                <a:solidFill>
                  <a:schemeClr val="tx1"/>
                </a:solidFill>
                <a:sym typeface="微软雅黑" panose="020B0503020204020204" charset="-122"/>
              </a:rPr>
              <a:t>录入上述图表的描述说明，在此录入上述图表的描述说明。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par>
                                <p:cTn id="16" presetID="42" presetClass="entr" presetSubtype="0" fill="hold" nodeType="withEffect">
                                  <p:stCondLst>
                                    <p:cond delay="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nodeType="withEffect">
                                  <p:stCondLst>
                                    <p:cond delay="100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par>
                                <p:cTn id="40" presetID="53" presetClass="entr" presetSubtype="16" fill="hold" grpId="0" nodeType="withEffect">
                                  <p:stCondLst>
                                    <p:cond delay="100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par>
                                <p:cTn id="45" presetID="53" presetClass="entr" presetSubtype="16" fill="hold" grpId="0" nodeType="withEffect">
                                  <p:stCondLst>
                                    <p:cond delay="100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par>
                                <p:cTn id="50" presetID="53" presetClass="entr" presetSubtype="16" fill="hold" grpId="0" nodeType="withEffect">
                                  <p:stCondLst>
                                    <p:cond delay="100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Effect transition="in" filter="fade">
                                      <p:cBhvr>
                                        <p:cTn id="54" dur="500"/>
                                        <p:tgtEl>
                                          <p:spTgt spid="34"/>
                                        </p:tgtEl>
                                      </p:cBhvr>
                                    </p:animEffect>
                                  </p:childTnLst>
                                </p:cTn>
                              </p:par>
                              <p:par>
                                <p:cTn id="55" presetID="53" presetClass="entr" presetSubtype="16" fill="hold" grpId="0" nodeType="withEffect">
                                  <p:stCondLst>
                                    <p:cond delay="1000"/>
                                  </p:stCondLst>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Effect transition="in" filter="fade">
                                      <p:cBhvr>
                                        <p:cTn id="59" dur="500"/>
                                        <p:tgtEl>
                                          <p:spTgt spid="3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par>
                                <p:cTn id="70" presetID="53" presetClass="entr" presetSubtype="16" fill="hold" grpId="0" nodeType="withEffect">
                                  <p:stCondLst>
                                    <p:cond delay="150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par>
                                <p:cTn id="75" presetID="53" presetClass="entr" presetSubtype="16" fill="hold" grpId="0" nodeType="withEffect">
                                  <p:stCondLst>
                                    <p:cond delay="1500"/>
                                  </p:stCondLst>
                                  <p:childTnLst>
                                    <p:set>
                                      <p:cBhvr>
                                        <p:cTn id="76" dur="1" fill="hold">
                                          <p:stCondLst>
                                            <p:cond delay="0"/>
                                          </p:stCondLst>
                                        </p:cTn>
                                        <p:tgtEl>
                                          <p:spTgt spid="37"/>
                                        </p:tgtEl>
                                        <p:attrNameLst>
                                          <p:attrName>style.visibility</p:attrName>
                                        </p:attrNameLst>
                                      </p:cBhvr>
                                      <p:to>
                                        <p:strVal val="visible"/>
                                      </p:to>
                                    </p:set>
                                    <p:anim calcmode="lin" valueType="num">
                                      <p:cBhvr>
                                        <p:cTn id="77" dur="500" fill="hold"/>
                                        <p:tgtEl>
                                          <p:spTgt spid="37"/>
                                        </p:tgtEl>
                                        <p:attrNameLst>
                                          <p:attrName>ppt_w</p:attrName>
                                        </p:attrNameLst>
                                      </p:cBhvr>
                                      <p:tavLst>
                                        <p:tav tm="0">
                                          <p:val>
                                            <p:fltVal val="0"/>
                                          </p:val>
                                        </p:tav>
                                        <p:tav tm="100000">
                                          <p:val>
                                            <p:strVal val="#ppt_w"/>
                                          </p:val>
                                        </p:tav>
                                      </p:tavLst>
                                    </p:anim>
                                    <p:anim calcmode="lin" valueType="num">
                                      <p:cBhvr>
                                        <p:cTn id="78" dur="500" fill="hold"/>
                                        <p:tgtEl>
                                          <p:spTgt spid="37"/>
                                        </p:tgtEl>
                                        <p:attrNameLst>
                                          <p:attrName>ppt_h</p:attrName>
                                        </p:attrNameLst>
                                      </p:cBhvr>
                                      <p:tavLst>
                                        <p:tav tm="0">
                                          <p:val>
                                            <p:fltVal val="0"/>
                                          </p:val>
                                        </p:tav>
                                        <p:tav tm="100000">
                                          <p:val>
                                            <p:strVal val="#ppt_h"/>
                                          </p:val>
                                        </p:tav>
                                      </p:tavLst>
                                    </p:anim>
                                    <p:animEffect transition="in" filter="fade">
                                      <p:cBhvr>
                                        <p:cTn id="79" dur="500"/>
                                        <p:tgtEl>
                                          <p:spTgt spid="37"/>
                                        </p:tgtEl>
                                      </p:cBhvr>
                                    </p:animEffect>
                                  </p:childTnLst>
                                </p:cTn>
                              </p:par>
                              <p:par>
                                <p:cTn id="80" presetID="53" presetClass="entr" presetSubtype="16" fill="hold" grpId="0" nodeType="withEffect">
                                  <p:stCondLst>
                                    <p:cond delay="2000"/>
                                  </p:stCondLst>
                                  <p:childTnLst>
                                    <p:set>
                                      <p:cBhvr>
                                        <p:cTn id="81" dur="1" fill="hold">
                                          <p:stCondLst>
                                            <p:cond delay="0"/>
                                          </p:stCondLst>
                                        </p:cTn>
                                        <p:tgtEl>
                                          <p:spTgt spid="32"/>
                                        </p:tgtEl>
                                        <p:attrNameLst>
                                          <p:attrName>style.visibility</p:attrName>
                                        </p:attrNameLst>
                                      </p:cBhvr>
                                      <p:to>
                                        <p:strVal val="visible"/>
                                      </p:to>
                                    </p:set>
                                    <p:anim calcmode="lin" valueType="num">
                                      <p:cBhvr>
                                        <p:cTn id="82" dur="500" fill="hold"/>
                                        <p:tgtEl>
                                          <p:spTgt spid="32"/>
                                        </p:tgtEl>
                                        <p:attrNameLst>
                                          <p:attrName>ppt_w</p:attrName>
                                        </p:attrNameLst>
                                      </p:cBhvr>
                                      <p:tavLst>
                                        <p:tav tm="0">
                                          <p:val>
                                            <p:fltVal val="0"/>
                                          </p:val>
                                        </p:tav>
                                        <p:tav tm="100000">
                                          <p:val>
                                            <p:strVal val="#ppt_w"/>
                                          </p:val>
                                        </p:tav>
                                      </p:tavLst>
                                    </p:anim>
                                    <p:anim calcmode="lin" valueType="num">
                                      <p:cBhvr>
                                        <p:cTn id="83" dur="500" fill="hold"/>
                                        <p:tgtEl>
                                          <p:spTgt spid="32"/>
                                        </p:tgtEl>
                                        <p:attrNameLst>
                                          <p:attrName>ppt_h</p:attrName>
                                        </p:attrNameLst>
                                      </p:cBhvr>
                                      <p:tavLst>
                                        <p:tav tm="0">
                                          <p:val>
                                            <p:fltVal val="0"/>
                                          </p:val>
                                        </p:tav>
                                        <p:tav tm="100000">
                                          <p:val>
                                            <p:strVal val="#ppt_h"/>
                                          </p:val>
                                        </p:tav>
                                      </p:tavLst>
                                    </p:anim>
                                    <p:animEffect transition="in" filter="fade">
                                      <p:cBhvr>
                                        <p:cTn id="84" dur="500"/>
                                        <p:tgtEl>
                                          <p:spTgt spid="32"/>
                                        </p:tgtEl>
                                      </p:cBhvr>
                                    </p:animEffect>
                                  </p:childTnLst>
                                </p:cTn>
                              </p:par>
                              <p:par>
                                <p:cTn id="85" presetID="53" presetClass="entr" presetSubtype="16" fill="hold" grpId="0" nodeType="withEffect">
                                  <p:stCondLst>
                                    <p:cond delay="2000"/>
                                  </p:stCondLst>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ppt_w</p:attrName>
                                        </p:attrNameLst>
                                      </p:cBhvr>
                                      <p:tavLst>
                                        <p:tav tm="0">
                                          <p:val>
                                            <p:fltVal val="0"/>
                                          </p:val>
                                        </p:tav>
                                        <p:tav tm="100000">
                                          <p:val>
                                            <p:strVal val="#ppt_w"/>
                                          </p:val>
                                        </p:tav>
                                      </p:tavLst>
                                    </p:anim>
                                    <p:anim calcmode="lin" valueType="num">
                                      <p:cBhvr>
                                        <p:cTn id="88" dur="500" fill="hold"/>
                                        <p:tgtEl>
                                          <p:spTgt spid="33"/>
                                        </p:tgtEl>
                                        <p:attrNameLst>
                                          <p:attrName>ppt_h</p:attrName>
                                        </p:attrNameLst>
                                      </p:cBhvr>
                                      <p:tavLst>
                                        <p:tav tm="0">
                                          <p:val>
                                            <p:fltVal val="0"/>
                                          </p:val>
                                        </p:tav>
                                        <p:tav tm="100000">
                                          <p:val>
                                            <p:strVal val="#ppt_h"/>
                                          </p:val>
                                        </p:tav>
                                      </p:tavLst>
                                    </p:anim>
                                    <p:animEffect transition="in" filter="fade">
                                      <p:cBhvr>
                                        <p:cTn id="89" dur="500"/>
                                        <p:tgtEl>
                                          <p:spTgt spid="33"/>
                                        </p:tgtEl>
                                      </p:cBhvr>
                                    </p:animEffect>
                                  </p:childTnLst>
                                </p:cTn>
                              </p:par>
                              <p:par>
                                <p:cTn id="90" presetID="53" presetClass="entr" presetSubtype="16" fill="hold" grpId="0" nodeType="withEffect">
                                  <p:stCondLst>
                                    <p:cond delay="2000"/>
                                  </p:stCondLst>
                                  <p:childTnLst>
                                    <p:set>
                                      <p:cBhvr>
                                        <p:cTn id="91" dur="1" fill="hold">
                                          <p:stCondLst>
                                            <p:cond delay="0"/>
                                          </p:stCondLst>
                                        </p:cTn>
                                        <p:tgtEl>
                                          <p:spTgt spid="38"/>
                                        </p:tgtEl>
                                        <p:attrNameLst>
                                          <p:attrName>style.visibility</p:attrName>
                                        </p:attrNameLst>
                                      </p:cBhvr>
                                      <p:to>
                                        <p:strVal val="visible"/>
                                      </p:to>
                                    </p:set>
                                    <p:anim calcmode="lin" valueType="num">
                                      <p:cBhvr>
                                        <p:cTn id="92" dur="500" fill="hold"/>
                                        <p:tgtEl>
                                          <p:spTgt spid="38"/>
                                        </p:tgtEl>
                                        <p:attrNameLst>
                                          <p:attrName>ppt_w</p:attrName>
                                        </p:attrNameLst>
                                      </p:cBhvr>
                                      <p:tavLst>
                                        <p:tav tm="0">
                                          <p:val>
                                            <p:fltVal val="0"/>
                                          </p:val>
                                        </p:tav>
                                        <p:tav tm="100000">
                                          <p:val>
                                            <p:strVal val="#ppt_w"/>
                                          </p:val>
                                        </p:tav>
                                      </p:tavLst>
                                    </p:anim>
                                    <p:anim calcmode="lin" valueType="num">
                                      <p:cBhvr>
                                        <p:cTn id="93" dur="500" fill="hold"/>
                                        <p:tgtEl>
                                          <p:spTgt spid="38"/>
                                        </p:tgtEl>
                                        <p:attrNameLst>
                                          <p:attrName>ppt_h</p:attrName>
                                        </p:attrNameLst>
                                      </p:cBhvr>
                                      <p:tavLst>
                                        <p:tav tm="0">
                                          <p:val>
                                            <p:fltVal val="0"/>
                                          </p:val>
                                        </p:tav>
                                        <p:tav tm="100000">
                                          <p:val>
                                            <p:strVal val="#ppt_h"/>
                                          </p:val>
                                        </p:tav>
                                      </p:tavLst>
                                    </p:anim>
                                    <p:animEffect transition="in" filter="fade">
                                      <p:cBhvr>
                                        <p:cTn id="94" dur="500"/>
                                        <p:tgtEl>
                                          <p:spTgt spid="38"/>
                                        </p:tgtEl>
                                      </p:cBhvr>
                                    </p:animEffect>
                                  </p:childTnLst>
                                </p:cTn>
                              </p:par>
                              <p:par>
                                <p:cTn id="95" presetID="53" presetClass="entr" presetSubtype="16" fill="hold" grpId="0" nodeType="withEffect">
                                  <p:stCondLst>
                                    <p:cond delay="2000"/>
                                  </p:stCondLst>
                                  <p:childTnLst>
                                    <p:set>
                                      <p:cBhvr>
                                        <p:cTn id="96" dur="1" fill="hold">
                                          <p:stCondLst>
                                            <p:cond delay="0"/>
                                          </p:stCondLst>
                                        </p:cTn>
                                        <p:tgtEl>
                                          <p:spTgt spid="39"/>
                                        </p:tgtEl>
                                        <p:attrNameLst>
                                          <p:attrName>style.visibility</p:attrName>
                                        </p:attrNameLst>
                                      </p:cBhvr>
                                      <p:to>
                                        <p:strVal val="visible"/>
                                      </p:to>
                                    </p:set>
                                    <p:anim calcmode="lin" valueType="num">
                                      <p:cBhvr>
                                        <p:cTn id="97" dur="500" fill="hold"/>
                                        <p:tgtEl>
                                          <p:spTgt spid="39"/>
                                        </p:tgtEl>
                                        <p:attrNameLst>
                                          <p:attrName>ppt_w</p:attrName>
                                        </p:attrNameLst>
                                      </p:cBhvr>
                                      <p:tavLst>
                                        <p:tav tm="0">
                                          <p:val>
                                            <p:fltVal val="0"/>
                                          </p:val>
                                        </p:tav>
                                        <p:tav tm="100000">
                                          <p:val>
                                            <p:strVal val="#ppt_w"/>
                                          </p:val>
                                        </p:tav>
                                      </p:tavLst>
                                    </p:anim>
                                    <p:anim calcmode="lin" valueType="num">
                                      <p:cBhvr>
                                        <p:cTn id="98" dur="500" fill="hold"/>
                                        <p:tgtEl>
                                          <p:spTgt spid="39"/>
                                        </p:tgtEl>
                                        <p:attrNameLst>
                                          <p:attrName>ppt_h</p:attrName>
                                        </p:attrNameLst>
                                      </p:cBhvr>
                                      <p:tavLst>
                                        <p:tav tm="0">
                                          <p:val>
                                            <p:fltVal val="0"/>
                                          </p:val>
                                        </p:tav>
                                        <p:tav tm="100000">
                                          <p:val>
                                            <p:strVal val="#ppt_h"/>
                                          </p:val>
                                        </p:tav>
                                      </p:tavLst>
                                    </p:anim>
                                    <p:animEffect transition="in" filter="fade">
                                      <p:cBhvr>
                                        <p:cTn id="9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21" grpId="0" bldLvl="0" animBg="1"/>
      <p:bldP spid="22" grpId="0" bldLvl="0" animBg="1"/>
      <p:bldP spid="28" grpId="0" bldLvl="0" animBg="1"/>
      <p:bldP spid="29" grpId="0"/>
      <p:bldP spid="30" grpId="0" bldLvl="0" animBg="1"/>
      <p:bldP spid="31" grpId="0"/>
      <p:bldP spid="32" grpId="0" bldLvl="0" animBg="1"/>
      <p:bldP spid="33" grpId="0"/>
      <p:bldP spid="34" grpId="0"/>
      <p:bldP spid="35" grpId="0"/>
      <p:bldP spid="36" grpId="0"/>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85019" cy="58316"/>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92931" y="0"/>
            <a:ext cx="576064" cy="836712"/>
            <a:chOff x="841003" y="360040"/>
            <a:chExt cx="504056" cy="836712"/>
          </a:xfrm>
          <a:gradFill>
            <a:gsLst>
              <a:gs pos="0">
                <a:srgbClr val="E30000"/>
              </a:gs>
              <a:gs pos="100000">
                <a:srgbClr val="760303"/>
              </a:gs>
            </a:gsLst>
            <a:lin ang="5400000" scaled="0"/>
          </a:gradFill>
        </p:grpSpPr>
        <p:sp>
          <p:nvSpPr>
            <p:cNvPr id="4" name="矩形 3"/>
            <p:cNvSpPr/>
            <p:nvPr/>
          </p:nvSpPr>
          <p:spPr>
            <a:xfrm>
              <a:off x="841003" y="360040"/>
              <a:ext cx="504056" cy="5486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rot="10800000">
              <a:off x="841003" y="908720"/>
              <a:ext cx="504056"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9"/>
          <p:cNvSpPr txBox="1"/>
          <p:nvPr/>
        </p:nvSpPr>
        <p:spPr>
          <a:xfrm>
            <a:off x="840740" y="202565"/>
            <a:ext cx="2032635" cy="361950"/>
          </a:xfrm>
          <a:prstGeom prst="rect">
            <a:avLst/>
          </a:prstGeom>
          <a:noFill/>
        </p:spPr>
        <p:txBody>
          <a:bodyPr wrap="square" lIns="68580" tIns="34290" rIns="68580" bIns="34290" rtlCol="0">
            <a:spAutoFit/>
          </a:bodyPr>
          <a:lstStyle/>
          <a:p>
            <a:pPr marL="0" lvl="1"/>
            <a:r>
              <a:rPr lang="zh-CN" altLang="en-US" dirty="0" smtClean="0">
                <a:solidFill>
                  <a:schemeClr val="tx1"/>
                </a:solidFill>
                <a:latin typeface="微软雅黑" panose="020B0503020204020204" charset="-122"/>
                <a:ea typeface="微软雅黑" panose="020B0503020204020204" charset="-122"/>
              </a:rPr>
              <a:t>单击此处添加标题</a:t>
            </a:r>
          </a:p>
        </p:txBody>
      </p:sp>
      <p:sp>
        <p:nvSpPr>
          <p:cNvPr id="8" name="KSO_Shape"/>
          <p:cNvSpPr/>
          <p:nvPr/>
        </p:nvSpPr>
        <p:spPr bwMode="auto">
          <a:xfrm>
            <a:off x="302116" y="202431"/>
            <a:ext cx="362794" cy="28502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42" name="组合 41"/>
          <p:cNvGrpSpPr/>
          <p:nvPr/>
        </p:nvGrpSpPr>
        <p:grpSpPr>
          <a:xfrm>
            <a:off x="624979" y="1654928"/>
            <a:ext cx="6120680" cy="3682533"/>
            <a:chOff x="3022028" y="1587732"/>
            <a:chExt cx="6120680" cy="3682533"/>
          </a:xfrm>
        </p:grpSpPr>
        <p:pic>
          <p:nvPicPr>
            <p:cNvPr id="43" name="Picture 2" descr="C:\Users\Administrator\Desktop\ppt展示模板-8.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44" name="矩形 43"/>
            <p:cNvSpPr/>
            <p:nvPr/>
          </p:nvSpPr>
          <p:spPr>
            <a:xfrm>
              <a:off x="3937348" y="2060861"/>
              <a:ext cx="4320480" cy="2376251"/>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燕尾形 44"/>
          <p:cNvSpPr/>
          <p:nvPr/>
        </p:nvSpPr>
        <p:spPr>
          <a:xfrm rot="5400000">
            <a:off x="6925679" y="1844824"/>
            <a:ext cx="360040" cy="576064"/>
          </a:xfrm>
          <a:prstGeom prst="chevron">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46" name="直接连接符 45"/>
          <p:cNvCxnSpPr/>
          <p:nvPr/>
        </p:nvCxnSpPr>
        <p:spPr>
          <a:xfrm>
            <a:off x="7105699" y="2420888"/>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442697" y="1400304"/>
            <a:ext cx="1553210" cy="383540"/>
          </a:xfrm>
          <a:prstGeom prst="rect">
            <a:avLst/>
          </a:prstGeom>
        </p:spPr>
        <p:txBody>
          <a:bodyPr wrap="none" lIns="91431" tIns="45716" rIns="91431" bIns="45716">
            <a:spAutoFit/>
          </a:bodyPr>
          <a:lstStyle/>
          <a:p>
            <a:pPr algn="l">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此处添加标题</a:t>
            </a:r>
          </a:p>
        </p:txBody>
      </p:sp>
      <p:sp>
        <p:nvSpPr>
          <p:cNvPr id="48" name="矩形 47"/>
          <p:cNvSpPr>
            <a:spLocks noChangeArrowheads="1"/>
          </p:cNvSpPr>
          <p:nvPr/>
        </p:nvSpPr>
        <p:spPr bwMode="auto">
          <a:xfrm>
            <a:off x="7443070" y="175600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描述说明。</a:t>
            </a:r>
          </a:p>
        </p:txBody>
      </p:sp>
      <p:sp>
        <p:nvSpPr>
          <p:cNvPr id="49" name="燕尾形 48"/>
          <p:cNvSpPr/>
          <p:nvPr/>
        </p:nvSpPr>
        <p:spPr>
          <a:xfrm rot="5400000">
            <a:off x="6925679" y="3212976"/>
            <a:ext cx="360040" cy="576064"/>
          </a:xfrm>
          <a:prstGeom prst="chevron">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50" name="直接连接符 49"/>
          <p:cNvCxnSpPr/>
          <p:nvPr/>
        </p:nvCxnSpPr>
        <p:spPr>
          <a:xfrm>
            <a:off x="7105699" y="378904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7442697" y="2768456"/>
            <a:ext cx="1553210" cy="383540"/>
          </a:xfrm>
          <a:prstGeom prst="rect">
            <a:avLst/>
          </a:prstGeom>
        </p:spPr>
        <p:txBody>
          <a:bodyPr wrap="none" lIns="91431" tIns="45716" rIns="91431" bIns="45716">
            <a:spAutoFit/>
          </a:bodyPr>
          <a:lstStyle/>
          <a:p>
            <a:pPr algn="l">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此处添加标题</a:t>
            </a:r>
          </a:p>
        </p:txBody>
      </p:sp>
      <p:sp>
        <p:nvSpPr>
          <p:cNvPr id="52" name="矩形 47"/>
          <p:cNvSpPr>
            <a:spLocks noChangeArrowheads="1"/>
          </p:cNvSpPr>
          <p:nvPr/>
        </p:nvSpPr>
        <p:spPr bwMode="auto">
          <a:xfrm>
            <a:off x="7443070" y="312415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描述说明。</a:t>
            </a:r>
          </a:p>
        </p:txBody>
      </p:sp>
      <p:sp>
        <p:nvSpPr>
          <p:cNvPr id="53" name="燕尾形 52"/>
          <p:cNvSpPr/>
          <p:nvPr/>
        </p:nvSpPr>
        <p:spPr>
          <a:xfrm rot="5400000">
            <a:off x="6925679" y="4653136"/>
            <a:ext cx="360040" cy="576064"/>
          </a:xfrm>
          <a:prstGeom prst="chevron">
            <a:avLst/>
          </a:prstGeom>
          <a:gradFill>
            <a:gsLst>
              <a:gs pos="0">
                <a:srgbClr val="E30000"/>
              </a:gs>
              <a:gs pos="100000">
                <a:srgbClr val="760303"/>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54" name="直接连接符 53"/>
          <p:cNvCxnSpPr/>
          <p:nvPr/>
        </p:nvCxnSpPr>
        <p:spPr>
          <a:xfrm>
            <a:off x="7105699" y="52292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7442697" y="4208616"/>
            <a:ext cx="1553210" cy="383540"/>
          </a:xfrm>
          <a:prstGeom prst="rect">
            <a:avLst/>
          </a:prstGeom>
        </p:spPr>
        <p:txBody>
          <a:bodyPr wrap="none" lIns="91431" tIns="45716" rIns="91431" bIns="45716">
            <a:spAutoFit/>
          </a:bodyPr>
          <a:lstStyle/>
          <a:p>
            <a:pPr algn="l">
              <a:spcBef>
                <a:spcPct val="0"/>
              </a:spcBef>
              <a:buFont typeface="Arial" panose="020B0604020202020204" pitchFamily="34" charset="0"/>
              <a:buNone/>
            </a:pPr>
            <a:r>
              <a:rPr lang="zh-CN" altLang="en-US" b="1" dirty="0" smtClean="0">
                <a:solidFill>
                  <a:srgbClr val="CD000C"/>
                </a:solidFill>
                <a:latin typeface="微软雅黑" panose="020B0503020204020204" charset="-122"/>
                <a:ea typeface="微软雅黑" panose="020B0503020204020204" charset="-122"/>
                <a:cs typeface="Arial" panose="020B0604020202020204" pitchFamily="34" charset="0"/>
              </a:rPr>
              <a:t>此处添加标题</a:t>
            </a:r>
          </a:p>
        </p:txBody>
      </p:sp>
      <p:sp>
        <p:nvSpPr>
          <p:cNvPr id="56" name="矩形 47"/>
          <p:cNvSpPr>
            <a:spLocks noChangeArrowheads="1"/>
          </p:cNvSpPr>
          <p:nvPr/>
        </p:nvSpPr>
        <p:spPr bwMode="auto">
          <a:xfrm>
            <a:off x="7429735" y="45478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a:solidFill>
                  <a:schemeClr val="tx1"/>
                </a:solidFill>
                <a:sym typeface="微软雅黑" panose="020B0503020204020204" charset="-122"/>
              </a:rPr>
              <a:t>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a:t>
            </a:r>
            <a:r>
              <a:rPr lang="zh-CN" altLang="en-US" sz="1400" dirty="0">
                <a:solidFill>
                  <a:schemeClr val="tx1"/>
                </a:solidFill>
                <a:sym typeface="微软雅黑" panose="020B0503020204020204" charset="-122"/>
              </a:rPr>
              <a:t>说明，在此录入上述图表</a:t>
            </a:r>
            <a:r>
              <a:rPr lang="zh-CN" altLang="en-US" sz="1400" dirty="0" smtClean="0">
                <a:solidFill>
                  <a:schemeClr val="tx1"/>
                </a:solidFill>
                <a:sym typeface="微软雅黑" panose="020B0503020204020204" charset="-122"/>
              </a:rPr>
              <a:t>的</a:t>
            </a:r>
            <a:r>
              <a:rPr lang="zh-CN" altLang="en-US" sz="1400" dirty="0">
                <a:solidFill>
                  <a:schemeClr val="tx1"/>
                </a:solidFill>
                <a:sym typeface="微软雅黑" panose="020B0503020204020204" charset="-122"/>
              </a:rPr>
              <a:t>综合</a:t>
            </a:r>
            <a:r>
              <a:rPr lang="zh-CN" altLang="en-US" sz="1400" dirty="0" smtClean="0">
                <a:solidFill>
                  <a:schemeClr val="tx1"/>
                </a:solidFill>
                <a:sym typeface="微软雅黑" panose="020B0503020204020204" charset="-122"/>
              </a:rPr>
              <a:t>描述说明。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500"/>
                                        <p:tgtEl>
                                          <p:spTgt spid="46"/>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wipe(left)">
                                      <p:cBhvr>
                                        <p:cTn id="53" dur="500"/>
                                        <p:tgtEl>
                                          <p:spTgt spid="5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7" grpId="0"/>
      <p:bldP spid="48" grpId="0"/>
      <p:bldP spid="49" grpId="0" bldLvl="0" animBg="1"/>
      <p:bldP spid="51" grpId="0"/>
      <p:bldP spid="52" grpId="0"/>
      <p:bldP spid="53" grpId="0" bldLvl="0" animBg="1"/>
      <p:bldP spid="55" grpId="0"/>
      <p:bldP spid="5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cxnSp>
        <p:nvCxnSpPr>
          <p:cNvPr id="9" name="直接连接符 8"/>
          <p:cNvCxnSpPr/>
          <p:nvPr/>
        </p:nvCxnSpPr>
        <p:spPr>
          <a:xfrm>
            <a:off x="-24080" y="1006138"/>
            <a:ext cx="1584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1590523" y="927262"/>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2" name="椭圆 11"/>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13" name="直接连接符 12"/>
          <p:cNvCxnSpPr>
            <a:stCxn id="11" idx="6"/>
          </p:cNvCxnSpPr>
          <p:nvPr/>
        </p:nvCxnSpPr>
        <p:spPr>
          <a:xfrm>
            <a:off x="1748275" y="1006138"/>
            <a:ext cx="1540013" cy="6946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216280" y="1628800"/>
            <a:ext cx="288032" cy="288032"/>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6" name="椭圆 15"/>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17" name="直接连接符 16"/>
          <p:cNvCxnSpPr>
            <a:stCxn id="16" idx="5"/>
          </p:cNvCxnSpPr>
          <p:nvPr/>
        </p:nvCxnSpPr>
        <p:spPr>
          <a:xfrm>
            <a:off x="3457686" y="1870206"/>
            <a:ext cx="334658" cy="91072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69" idx="3"/>
          </p:cNvCxnSpPr>
          <p:nvPr/>
        </p:nvCxnSpPr>
        <p:spPr>
          <a:xfrm flipH="1">
            <a:off x="2352184" y="3849176"/>
            <a:ext cx="1019983" cy="8683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1590523" y="3928843"/>
            <a:ext cx="423827" cy="59654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20" name="组合 19"/>
          <p:cNvGrpSpPr/>
          <p:nvPr/>
        </p:nvGrpSpPr>
        <p:grpSpPr>
          <a:xfrm>
            <a:off x="1546360" y="3861048"/>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66" name="椭圆 65"/>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grpSp>
        <p:nvGrpSpPr>
          <p:cNvPr id="67" name="组合 66"/>
          <p:cNvGrpSpPr/>
          <p:nvPr/>
        </p:nvGrpSpPr>
        <p:grpSpPr>
          <a:xfrm>
            <a:off x="3151931" y="2708920"/>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76" name="KSO_Shape"/>
          <p:cNvSpPr/>
          <p:nvPr/>
        </p:nvSpPr>
        <p:spPr bwMode="auto">
          <a:xfrm>
            <a:off x="3489540" y="3179955"/>
            <a:ext cx="725371" cy="49808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gradFill>
            <a:gsLst>
              <a:gs pos="0">
                <a:srgbClr val="E30000"/>
              </a:gs>
              <a:gs pos="100000">
                <a:srgbClr val="760303"/>
              </a:gs>
            </a:gsLst>
            <a:path path="shape">
              <a:fillToRect l="50000" t="50000" r="50000" b="50000"/>
            </a:path>
            <a:tileRect/>
          </a:gra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CD000C"/>
              </a:solidFill>
              <a:ea typeface="宋体" panose="02010600030101010101" pitchFamily="2" charset="-122"/>
            </a:endParaRPr>
          </a:p>
        </p:txBody>
      </p:sp>
      <p:grpSp>
        <p:nvGrpSpPr>
          <p:cNvPr id="77" name="组合 76"/>
          <p:cNvGrpSpPr/>
          <p:nvPr/>
        </p:nvGrpSpPr>
        <p:grpSpPr>
          <a:xfrm>
            <a:off x="1802436" y="4422266"/>
            <a:ext cx="680246" cy="680246"/>
            <a:chOff x="1008115" y="2542722"/>
            <a:chExt cx="1360493" cy="1360493"/>
          </a:xfrm>
        </p:grpSpPr>
        <p:grpSp>
          <p:nvGrpSpPr>
            <p:cNvPr id="78" name="组合 77"/>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81" name="椭圆 80"/>
              <p:cNvSpPr/>
              <p:nvPr/>
            </p:nvSpPr>
            <p:spPr>
              <a:xfrm>
                <a:off x="392115" y="760415"/>
                <a:ext cx="3825877"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sp>
          <p:nvSpPr>
            <p:cNvPr id="79" name="TextBox 78"/>
            <p:cNvSpPr txBox="1"/>
            <p:nvPr/>
          </p:nvSpPr>
          <p:spPr>
            <a:xfrm>
              <a:off x="1379307" y="2863852"/>
              <a:ext cx="621030" cy="797561"/>
            </a:xfrm>
            <a:prstGeom prst="rect">
              <a:avLst/>
            </a:prstGeom>
            <a:noFill/>
          </p:spPr>
          <p:txBody>
            <a:bodyPr wrap="none" rtlCol="0">
              <a:spAutoFit/>
            </a:bodyPr>
            <a:lstStyle/>
            <a:p>
              <a:r>
                <a:rPr lang="en-US" altLang="zh-CN" sz="2000" dirty="0" smtClean="0">
                  <a:solidFill>
                    <a:srgbClr val="CD000C"/>
                  </a:solidFill>
                  <a:latin typeface="Impact MT Std" pitchFamily="34" charset="0"/>
                  <a:ea typeface="微软雅黑" panose="020B0503020204020204" charset="-122"/>
                </a:rPr>
                <a:t>2</a:t>
              </a:r>
            </a:p>
          </p:txBody>
        </p:sp>
      </p:grpSp>
      <p:sp>
        <p:nvSpPr>
          <p:cNvPr id="82" name="标题 4"/>
          <p:cNvSpPr txBox="1"/>
          <p:nvPr/>
        </p:nvSpPr>
        <p:spPr>
          <a:xfrm>
            <a:off x="4832350" y="3043555"/>
            <a:ext cx="3248025" cy="4737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4000" b="1" dirty="0" smtClean="0">
                <a:solidFill>
                  <a:srgbClr val="CD000C"/>
                </a:solidFill>
                <a:latin typeface="微软雅黑" panose="020B0503020204020204" charset="-122"/>
                <a:ea typeface="微软雅黑" panose="020B0503020204020204" charset="-122"/>
              </a:rPr>
              <a:t>此处添加标题</a:t>
            </a:r>
          </a:p>
        </p:txBody>
      </p:sp>
      <p:cxnSp>
        <p:nvCxnSpPr>
          <p:cNvPr id="119" name="直接连接符 118"/>
          <p:cNvCxnSpPr/>
          <p:nvPr/>
        </p:nvCxnSpPr>
        <p:spPr>
          <a:xfrm>
            <a:off x="4930140" y="3688715"/>
            <a:ext cx="3123565" cy="0"/>
          </a:xfrm>
          <a:prstGeom prst="line">
            <a:avLst/>
          </a:prstGeom>
          <a:ln>
            <a:solidFill>
              <a:schemeClr val="tx1"/>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51" name="直接连接符 2050"/>
          <p:cNvCxnSpPr/>
          <p:nvPr/>
        </p:nvCxnSpPr>
        <p:spPr>
          <a:xfrm flipV="1">
            <a:off x="4214911" y="1916832"/>
            <a:ext cx="1377633" cy="88481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5592544" y="1628800"/>
            <a:ext cx="354293" cy="354293"/>
            <a:chOff x="304800" y="673100"/>
            <a:chExt cx="4000500" cy="4000500"/>
          </a:xfrm>
          <a:effectLst>
            <a:outerShdw blurRad="317500" dist="190500" dir="8100000" algn="tr" rotWithShape="0">
              <a:prstClr val="black">
                <a:alpha val="50000"/>
              </a:prstClr>
            </a:outerShdw>
          </a:effectLst>
        </p:grpSpPr>
        <p:sp>
          <p:nvSpPr>
            <p:cNvPr id="124" name="同心圆 1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25" name="椭圆 124"/>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cxnSp>
        <p:nvCxnSpPr>
          <p:cNvPr id="2053" name="直接连接符 2052"/>
          <p:cNvCxnSpPr>
            <a:stCxn id="124" idx="6"/>
            <a:endCxn id="130" idx="3"/>
          </p:cNvCxnSpPr>
          <p:nvPr/>
        </p:nvCxnSpPr>
        <p:spPr>
          <a:xfrm>
            <a:off x="5946837" y="1805947"/>
            <a:ext cx="1677770" cy="26125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28" name="组合 127"/>
          <p:cNvGrpSpPr/>
          <p:nvPr/>
        </p:nvGrpSpPr>
        <p:grpSpPr>
          <a:xfrm>
            <a:off x="7599070" y="1934983"/>
            <a:ext cx="157752" cy="157752"/>
            <a:chOff x="304800" y="673100"/>
            <a:chExt cx="4000500" cy="4000500"/>
          </a:xfrm>
          <a:gradFill>
            <a:gsLst>
              <a:gs pos="0">
                <a:srgbClr val="E30000"/>
              </a:gs>
              <a:gs pos="100000">
                <a:srgbClr val="760303"/>
              </a:gs>
            </a:gsLst>
            <a:path path="shape">
              <a:fillToRect l="50000" t="50000" r="50000" b="50000"/>
            </a:path>
            <a:tileRect/>
          </a:gradFill>
          <a:effectLst>
            <a:outerShdw blurRad="317500" dist="190500" dir="8100000" algn="tr" rotWithShape="0">
              <a:prstClr val="black">
                <a:alpha val="50000"/>
              </a:prstClr>
            </a:outerShdw>
          </a:effectLst>
        </p:grpSpPr>
        <p:sp>
          <p:nvSpPr>
            <p:cNvPr id="129" name="同心圆 128"/>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sp>
          <p:nvSpPr>
            <p:cNvPr id="130" name="椭圆 129"/>
            <p:cNvSpPr/>
            <p:nvPr/>
          </p:nvSpPr>
          <p:spPr>
            <a:xfrm>
              <a:off x="392116" y="760416"/>
              <a:ext cx="3825878" cy="38258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CD000C"/>
                </a:solidFill>
              </a:endParaRPr>
            </a:p>
          </p:txBody>
        </p:sp>
      </p:grpSp>
      <p:cxnSp>
        <p:nvCxnSpPr>
          <p:cNvPr id="2055" name="直接连接符 2054"/>
          <p:cNvCxnSpPr>
            <a:stCxn id="130" idx="6"/>
            <a:endCxn id="143" idx="3"/>
          </p:cNvCxnSpPr>
          <p:nvPr/>
        </p:nvCxnSpPr>
        <p:spPr>
          <a:xfrm flipV="1">
            <a:off x="7753379" y="646070"/>
            <a:ext cx="2638320" cy="136778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10571389" y="548680"/>
            <a:ext cx="16227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41" name="组合 140"/>
          <p:cNvGrpSpPr/>
          <p:nvPr/>
        </p:nvGrpSpPr>
        <p:grpSpPr>
          <a:xfrm>
            <a:off x="10345072" y="404664"/>
            <a:ext cx="288032" cy="288032"/>
            <a:chOff x="304800" y="673100"/>
            <a:chExt cx="4000500" cy="4000500"/>
          </a:xfrm>
          <a:effectLst>
            <a:outerShdw blurRad="317500" dist="190500" dir="8100000" algn="tr" rotWithShape="0">
              <a:prstClr val="black">
                <a:alpha val="50000"/>
              </a:prstClr>
            </a:outerShdw>
          </a:effectLst>
        </p:grpSpPr>
        <p:sp>
          <p:nvSpPr>
            <p:cNvPr id="142" name="同心圆 1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sp>
          <p:nvSpPr>
            <p:cNvPr id="143" name="椭圆 142"/>
            <p:cNvSpPr/>
            <p:nvPr/>
          </p:nvSpPr>
          <p:spPr>
            <a:xfrm>
              <a:off x="392116" y="760416"/>
              <a:ext cx="3825878" cy="3825878"/>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D000C"/>
                </a:solidFill>
              </a:endParaRPr>
            </a:p>
          </p:txBody>
        </p:sp>
      </p:grpSp>
      <p:grpSp>
        <p:nvGrpSpPr>
          <p:cNvPr id="212" name="组合 211"/>
          <p:cNvGrpSpPr/>
          <p:nvPr/>
        </p:nvGrpSpPr>
        <p:grpSpPr>
          <a:xfrm>
            <a:off x="4967513" y="3845113"/>
            <a:ext cx="1436675" cy="227965"/>
            <a:chOff x="4369395" y="3284984"/>
            <a:chExt cx="1436675" cy="227965"/>
          </a:xfrm>
        </p:grpSpPr>
        <p:sp>
          <p:nvSpPr>
            <p:cNvPr id="213"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14" name="组合 213"/>
            <p:cNvGrpSpPr/>
            <p:nvPr/>
          </p:nvGrpSpPr>
          <p:grpSpPr>
            <a:xfrm>
              <a:off x="4369395" y="3316401"/>
              <a:ext cx="168551" cy="168551"/>
              <a:chOff x="5005199" y="3717032"/>
              <a:chExt cx="168551" cy="168551"/>
            </a:xfrm>
          </p:grpSpPr>
          <p:sp>
            <p:nvSpPr>
              <p:cNvPr id="215" name="椭圆 214"/>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6" name="等腰三角形 2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18" name="组合 217"/>
          <p:cNvGrpSpPr/>
          <p:nvPr/>
        </p:nvGrpSpPr>
        <p:grpSpPr>
          <a:xfrm>
            <a:off x="4965608" y="4209603"/>
            <a:ext cx="1436675" cy="227965"/>
            <a:chOff x="4369395" y="3284984"/>
            <a:chExt cx="1436675" cy="227965"/>
          </a:xfrm>
        </p:grpSpPr>
        <p:sp>
          <p:nvSpPr>
            <p:cNvPr id="21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0" name="组合 219"/>
            <p:cNvGrpSpPr/>
            <p:nvPr/>
          </p:nvGrpSpPr>
          <p:grpSpPr>
            <a:xfrm>
              <a:off x="4369395" y="3316401"/>
              <a:ext cx="168551" cy="168551"/>
              <a:chOff x="5005199" y="3717032"/>
              <a:chExt cx="168551" cy="168551"/>
            </a:xfrm>
          </p:grpSpPr>
          <p:sp>
            <p:nvSpPr>
              <p:cNvPr id="221" name="椭圆 22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2" name="等腰三角形 2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3" name="组合 222"/>
          <p:cNvGrpSpPr/>
          <p:nvPr/>
        </p:nvGrpSpPr>
        <p:grpSpPr>
          <a:xfrm>
            <a:off x="6050823" y="3826063"/>
            <a:ext cx="1436675" cy="227965"/>
            <a:chOff x="4369395" y="3284984"/>
            <a:chExt cx="1436675" cy="227965"/>
          </a:xfrm>
        </p:grpSpPr>
        <p:sp>
          <p:nvSpPr>
            <p:cNvPr id="22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25" name="组合 224"/>
            <p:cNvGrpSpPr/>
            <p:nvPr/>
          </p:nvGrpSpPr>
          <p:grpSpPr>
            <a:xfrm>
              <a:off x="4369395" y="3316401"/>
              <a:ext cx="168551" cy="168551"/>
              <a:chOff x="5005199" y="3717032"/>
              <a:chExt cx="168551" cy="168551"/>
            </a:xfrm>
          </p:grpSpPr>
          <p:sp>
            <p:nvSpPr>
              <p:cNvPr id="226" name="椭圆 22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7" name="等腰三角形 22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28" name="组合 227"/>
          <p:cNvGrpSpPr/>
          <p:nvPr/>
        </p:nvGrpSpPr>
        <p:grpSpPr>
          <a:xfrm>
            <a:off x="6048918" y="4190553"/>
            <a:ext cx="1436675" cy="227965"/>
            <a:chOff x="4369395" y="3284984"/>
            <a:chExt cx="1436675" cy="227965"/>
          </a:xfrm>
        </p:grpSpPr>
        <p:sp>
          <p:nvSpPr>
            <p:cNvPr id="22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0" name="组合 229"/>
            <p:cNvGrpSpPr/>
            <p:nvPr/>
          </p:nvGrpSpPr>
          <p:grpSpPr>
            <a:xfrm>
              <a:off x="4369395" y="3316401"/>
              <a:ext cx="168551" cy="168551"/>
              <a:chOff x="5005199" y="3717032"/>
              <a:chExt cx="168551" cy="168551"/>
            </a:xfrm>
          </p:grpSpPr>
          <p:sp>
            <p:nvSpPr>
              <p:cNvPr id="231" name="椭圆 23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2" name="等腰三角形 23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3" name="组合 232"/>
          <p:cNvGrpSpPr/>
          <p:nvPr/>
        </p:nvGrpSpPr>
        <p:grpSpPr>
          <a:xfrm>
            <a:off x="7139213" y="3826063"/>
            <a:ext cx="1436675" cy="227965"/>
            <a:chOff x="4369395" y="3284984"/>
            <a:chExt cx="1436675" cy="227965"/>
          </a:xfrm>
        </p:grpSpPr>
        <p:sp>
          <p:nvSpPr>
            <p:cNvPr id="234"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35" name="组合 234"/>
            <p:cNvGrpSpPr/>
            <p:nvPr/>
          </p:nvGrpSpPr>
          <p:grpSpPr>
            <a:xfrm>
              <a:off x="4369395" y="3316401"/>
              <a:ext cx="168551" cy="168551"/>
              <a:chOff x="5005199" y="3717032"/>
              <a:chExt cx="168551" cy="168551"/>
            </a:xfrm>
          </p:grpSpPr>
          <p:sp>
            <p:nvSpPr>
              <p:cNvPr id="236" name="椭圆 235"/>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7" name="等腰三角形 2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38" name="组合 237"/>
          <p:cNvGrpSpPr/>
          <p:nvPr/>
        </p:nvGrpSpPr>
        <p:grpSpPr>
          <a:xfrm>
            <a:off x="7137308" y="4190553"/>
            <a:ext cx="1436675" cy="227965"/>
            <a:chOff x="4369395" y="3284984"/>
            <a:chExt cx="1436675" cy="227965"/>
          </a:xfrm>
        </p:grpSpPr>
        <p:sp>
          <p:nvSpPr>
            <p:cNvPr id="239"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latin typeface="微软雅黑" panose="020B0503020204020204" charset="-122"/>
                  <a:ea typeface="微软雅黑" panose="020B0503020204020204" charset="-122"/>
                </a:rPr>
                <a:t>添加标题</a:t>
              </a:r>
            </a:p>
          </p:txBody>
        </p:sp>
        <p:grpSp>
          <p:nvGrpSpPr>
            <p:cNvPr id="240" name="组合 239"/>
            <p:cNvGrpSpPr/>
            <p:nvPr/>
          </p:nvGrpSpPr>
          <p:grpSpPr>
            <a:xfrm>
              <a:off x="4369395" y="3316401"/>
              <a:ext cx="168551" cy="168551"/>
              <a:chOff x="5005199" y="3717032"/>
              <a:chExt cx="168551" cy="168551"/>
            </a:xfrm>
          </p:grpSpPr>
          <p:sp>
            <p:nvSpPr>
              <p:cNvPr id="241" name="椭圆 240"/>
              <p:cNvSpPr/>
              <p:nvPr/>
            </p:nvSpPr>
            <p:spPr>
              <a:xfrm>
                <a:off x="5005199" y="3717032"/>
                <a:ext cx="168551" cy="168551"/>
              </a:xfrm>
              <a:prstGeom prst="ellipse">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2" name="等腰三角形 2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53" presetClass="entr" presetSubtype="16"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par>
                                <p:cTn id="17" presetID="53" presetClass="entr" presetSubtype="16"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000"/>
                            </p:stCondLst>
                            <p:childTnLst>
                              <p:par>
                                <p:cTn id="23" presetID="22" presetClass="entr" presetSubtype="1"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up)">
                                      <p:cBhvr>
                                        <p:cTn id="25" dur="500"/>
                                        <p:tgtEl>
                                          <p:spTgt spid="17"/>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76"/>
                                        </p:tgtEl>
                                        <p:attrNameLst>
                                          <p:attrName>style.visibility</p:attrName>
                                        </p:attrNameLst>
                                      </p:cBhvr>
                                      <p:to>
                                        <p:strVal val="visible"/>
                                      </p:to>
                                    </p:set>
                                    <p:anim calcmode="lin" valueType="num">
                                      <p:cBhvr>
                                        <p:cTn id="35" dur="500" fill="hold"/>
                                        <p:tgtEl>
                                          <p:spTgt spid="76"/>
                                        </p:tgtEl>
                                        <p:attrNameLst>
                                          <p:attrName>ppt_w</p:attrName>
                                        </p:attrNameLst>
                                      </p:cBhvr>
                                      <p:tavLst>
                                        <p:tav tm="0">
                                          <p:val>
                                            <p:fltVal val="0"/>
                                          </p:val>
                                        </p:tav>
                                        <p:tav tm="100000">
                                          <p:val>
                                            <p:strVal val="#ppt_w"/>
                                          </p:val>
                                        </p:tav>
                                      </p:tavLst>
                                    </p:anim>
                                    <p:anim calcmode="lin" valueType="num">
                                      <p:cBhvr>
                                        <p:cTn id="36" dur="500" fill="hold"/>
                                        <p:tgtEl>
                                          <p:spTgt spid="76"/>
                                        </p:tgtEl>
                                        <p:attrNameLst>
                                          <p:attrName>ppt_h</p:attrName>
                                        </p:attrNameLst>
                                      </p:cBhvr>
                                      <p:tavLst>
                                        <p:tav tm="0">
                                          <p:val>
                                            <p:fltVal val="0"/>
                                          </p:val>
                                        </p:tav>
                                        <p:tav tm="100000">
                                          <p:val>
                                            <p:strVal val="#ppt_h"/>
                                          </p:val>
                                        </p:tav>
                                      </p:tavLst>
                                    </p:anim>
                                    <p:animEffect transition="in" filter="fade">
                                      <p:cBhvr>
                                        <p:cTn id="37" dur="500"/>
                                        <p:tgtEl>
                                          <p:spTgt spid="76"/>
                                        </p:tgtEl>
                                      </p:cBhvr>
                                    </p:animEffect>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77"/>
                                        </p:tgtEl>
                                        <p:attrNameLst>
                                          <p:attrName>style.visibility</p:attrName>
                                        </p:attrNameLst>
                                      </p:cBhvr>
                                      <p:to>
                                        <p:strVal val="visible"/>
                                      </p:to>
                                    </p:set>
                                    <p:anim calcmode="lin" valueType="num">
                                      <p:cBhvr>
                                        <p:cTn id="45" dur="500" fill="hold"/>
                                        <p:tgtEl>
                                          <p:spTgt spid="77"/>
                                        </p:tgtEl>
                                        <p:attrNameLst>
                                          <p:attrName>ppt_w</p:attrName>
                                        </p:attrNameLst>
                                      </p:cBhvr>
                                      <p:tavLst>
                                        <p:tav tm="0">
                                          <p:val>
                                            <p:fltVal val="0"/>
                                          </p:val>
                                        </p:tav>
                                        <p:tav tm="100000">
                                          <p:val>
                                            <p:strVal val="#ppt_w"/>
                                          </p:val>
                                        </p:tav>
                                      </p:tavLst>
                                    </p:anim>
                                    <p:anim calcmode="lin" valueType="num">
                                      <p:cBhvr>
                                        <p:cTn id="46" dur="500" fill="hold"/>
                                        <p:tgtEl>
                                          <p:spTgt spid="77"/>
                                        </p:tgtEl>
                                        <p:attrNameLst>
                                          <p:attrName>ppt_h</p:attrName>
                                        </p:attrNameLst>
                                      </p:cBhvr>
                                      <p:tavLst>
                                        <p:tav tm="0">
                                          <p:val>
                                            <p:fltVal val="0"/>
                                          </p:val>
                                        </p:tav>
                                        <p:tav tm="100000">
                                          <p:val>
                                            <p:strVal val="#ppt_h"/>
                                          </p:val>
                                        </p:tav>
                                      </p:tavLst>
                                    </p:anim>
                                    <p:animEffect transition="in" filter="fade">
                                      <p:cBhvr>
                                        <p:cTn id="47" dur="500"/>
                                        <p:tgtEl>
                                          <p:spTgt spid="77"/>
                                        </p:tgtEl>
                                      </p:cBhvr>
                                    </p:animEffect>
                                  </p:childTnLst>
                                </p:cTn>
                              </p:par>
                            </p:childTnLst>
                          </p:cTn>
                        </p:par>
                        <p:par>
                          <p:cTn id="48" fill="hold">
                            <p:stCondLst>
                              <p:cond delay="3500"/>
                            </p:stCondLst>
                            <p:childTnLst>
                              <p:par>
                                <p:cTn id="49" presetID="22" presetClass="entr" presetSubtype="4"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53" presetClass="entr" presetSubtype="16" fill="hold"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82"/>
                                        </p:tgtEl>
                                        <p:attrNameLst>
                                          <p:attrName>style.visibility</p:attrName>
                                        </p:attrNameLst>
                                      </p:cBhvr>
                                      <p:to>
                                        <p:strVal val="visible"/>
                                      </p:to>
                                    </p:set>
                                    <p:anim calcmode="lin" valueType="num">
                                      <p:cBhvr>
                                        <p:cTn id="59" dur="500" fill="hold"/>
                                        <p:tgtEl>
                                          <p:spTgt spid="82"/>
                                        </p:tgtEl>
                                        <p:attrNameLst>
                                          <p:attrName>ppt_w</p:attrName>
                                        </p:attrNameLst>
                                      </p:cBhvr>
                                      <p:tavLst>
                                        <p:tav tm="0">
                                          <p:val>
                                            <p:fltVal val="0"/>
                                          </p:val>
                                        </p:tav>
                                        <p:tav tm="100000">
                                          <p:val>
                                            <p:strVal val="#ppt_w"/>
                                          </p:val>
                                        </p:tav>
                                      </p:tavLst>
                                    </p:anim>
                                    <p:anim calcmode="lin" valueType="num">
                                      <p:cBhvr>
                                        <p:cTn id="60" dur="500" fill="hold"/>
                                        <p:tgtEl>
                                          <p:spTgt spid="82"/>
                                        </p:tgtEl>
                                        <p:attrNameLst>
                                          <p:attrName>ppt_h</p:attrName>
                                        </p:attrNameLst>
                                      </p:cBhvr>
                                      <p:tavLst>
                                        <p:tav tm="0">
                                          <p:val>
                                            <p:fltVal val="0"/>
                                          </p:val>
                                        </p:tav>
                                        <p:tav tm="100000">
                                          <p:val>
                                            <p:strVal val="#ppt_h"/>
                                          </p:val>
                                        </p:tav>
                                      </p:tavLst>
                                    </p:anim>
                                    <p:animEffect transition="in" filter="fade">
                                      <p:cBhvr>
                                        <p:cTn id="61" dur="500"/>
                                        <p:tgtEl>
                                          <p:spTgt spid="82"/>
                                        </p:tgtEl>
                                      </p:cBhvr>
                                    </p:animEffect>
                                  </p:childTnLst>
                                </p:cTn>
                              </p:par>
                              <p:par>
                                <p:cTn id="62" presetID="53" presetClass="entr" presetSubtype="16" fill="hold" nodeType="withEffect">
                                  <p:stCondLst>
                                    <p:cond delay="500"/>
                                  </p:stCondLst>
                                  <p:childTnLst>
                                    <p:set>
                                      <p:cBhvr>
                                        <p:cTn id="63" dur="1" fill="hold">
                                          <p:stCondLst>
                                            <p:cond delay="0"/>
                                          </p:stCondLst>
                                        </p:cTn>
                                        <p:tgtEl>
                                          <p:spTgt spid="119"/>
                                        </p:tgtEl>
                                        <p:attrNameLst>
                                          <p:attrName>style.visibility</p:attrName>
                                        </p:attrNameLst>
                                      </p:cBhvr>
                                      <p:to>
                                        <p:strVal val="visible"/>
                                      </p:to>
                                    </p:set>
                                    <p:anim calcmode="lin" valueType="num">
                                      <p:cBhvr>
                                        <p:cTn id="64" dur="500" fill="hold"/>
                                        <p:tgtEl>
                                          <p:spTgt spid="119"/>
                                        </p:tgtEl>
                                        <p:attrNameLst>
                                          <p:attrName>ppt_w</p:attrName>
                                        </p:attrNameLst>
                                      </p:cBhvr>
                                      <p:tavLst>
                                        <p:tav tm="0">
                                          <p:val>
                                            <p:fltVal val="0"/>
                                          </p:val>
                                        </p:tav>
                                        <p:tav tm="100000">
                                          <p:val>
                                            <p:strVal val="#ppt_w"/>
                                          </p:val>
                                        </p:tav>
                                      </p:tavLst>
                                    </p:anim>
                                    <p:anim calcmode="lin" valueType="num">
                                      <p:cBhvr>
                                        <p:cTn id="65" dur="500" fill="hold"/>
                                        <p:tgtEl>
                                          <p:spTgt spid="119"/>
                                        </p:tgtEl>
                                        <p:attrNameLst>
                                          <p:attrName>ppt_h</p:attrName>
                                        </p:attrNameLst>
                                      </p:cBhvr>
                                      <p:tavLst>
                                        <p:tav tm="0">
                                          <p:val>
                                            <p:fltVal val="0"/>
                                          </p:val>
                                        </p:tav>
                                        <p:tav tm="100000">
                                          <p:val>
                                            <p:strVal val="#ppt_h"/>
                                          </p:val>
                                        </p:tav>
                                      </p:tavLst>
                                    </p:anim>
                                    <p:animEffect transition="in" filter="fade">
                                      <p:cBhvr>
                                        <p:cTn id="66" dur="500"/>
                                        <p:tgtEl>
                                          <p:spTgt spid="119"/>
                                        </p:tgtEl>
                                      </p:cBhvr>
                                    </p:animEffect>
                                  </p:childTnLst>
                                </p:cTn>
                              </p:par>
                            </p:childTnLst>
                          </p:cTn>
                        </p:par>
                        <p:par>
                          <p:cTn id="67" fill="hold">
                            <p:stCondLst>
                              <p:cond delay="4000"/>
                            </p:stCondLst>
                            <p:childTnLst>
                              <p:par>
                                <p:cTn id="68" presetID="22" presetClass="entr" presetSubtype="4" fill="hold" nodeType="afterEffect">
                                  <p:stCondLst>
                                    <p:cond delay="0"/>
                                  </p:stCondLst>
                                  <p:childTnLst>
                                    <p:set>
                                      <p:cBhvr>
                                        <p:cTn id="69" dur="1" fill="hold">
                                          <p:stCondLst>
                                            <p:cond delay="0"/>
                                          </p:stCondLst>
                                        </p:cTn>
                                        <p:tgtEl>
                                          <p:spTgt spid="2051"/>
                                        </p:tgtEl>
                                        <p:attrNameLst>
                                          <p:attrName>style.visibility</p:attrName>
                                        </p:attrNameLst>
                                      </p:cBhvr>
                                      <p:to>
                                        <p:strVal val="visible"/>
                                      </p:to>
                                    </p:set>
                                    <p:animEffect transition="in" filter="wipe(down)">
                                      <p:cBhvr>
                                        <p:cTn id="70" dur="500"/>
                                        <p:tgtEl>
                                          <p:spTgt spid="2051"/>
                                        </p:tgtEl>
                                      </p:cBhvr>
                                    </p:animEffect>
                                  </p:childTnLst>
                                </p:cTn>
                              </p:par>
                              <p:par>
                                <p:cTn id="71" presetID="53" presetClass="entr" presetSubtype="16" fill="hold" nodeType="withEffect">
                                  <p:stCondLst>
                                    <p:cond delay="0"/>
                                  </p:stCondLst>
                                  <p:childTnLst>
                                    <p:set>
                                      <p:cBhvr>
                                        <p:cTn id="72" dur="1" fill="hold">
                                          <p:stCondLst>
                                            <p:cond delay="0"/>
                                          </p:stCondLst>
                                        </p:cTn>
                                        <p:tgtEl>
                                          <p:spTgt spid="123"/>
                                        </p:tgtEl>
                                        <p:attrNameLst>
                                          <p:attrName>style.visibility</p:attrName>
                                        </p:attrNameLst>
                                      </p:cBhvr>
                                      <p:to>
                                        <p:strVal val="visible"/>
                                      </p:to>
                                    </p:set>
                                    <p:anim calcmode="lin" valueType="num">
                                      <p:cBhvr>
                                        <p:cTn id="73" dur="500" fill="hold"/>
                                        <p:tgtEl>
                                          <p:spTgt spid="123"/>
                                        </p:tgtEl>
                                        <p:attrNameLst>
                                          <p:attrName>ppt_w</p:attrName>
                                        </p:attrNameLst>
                                      </p:cBhvr>
                                      <p:tavLst>
                                        <p:tav tm="0">
                                          <p:val>
                                            <p:fltVal val="0"/>
                                          </p:val>
                                        </p:tav>
                                        <p:tav tm="100000">
                                          <p:val>
                                            <p:strVal val="#ppt_w"/>
                                          </p:val>
                                        </p:tav>
                                      </p:tavLst>
                                    </p:anim>
                                    <p:anim calcmode="lin" valueType="num">
                                      <p:cBhvr>
                                        <p:cTn id="74" dur="500" fill="hold"/>
                                        <p:tgtEl>
                                          <p:spTgt spid="123"/>
                                        </p:tgtEl>
                                        <p:attrNameLst>
                                          <p:attrName>ppt_h</p:attrName>
                                        </p:attrNameLst>
                                      </p:cBhvr>
                                      <p:tavLst>
                                        <p:tav tm="0">
                                          <p:val>
                                            <p:fltVal val="0"/>
                                          </p:val>
                                        </p:tav>
                                        <p:tav tm="100000">
                                          <p:val>
                                            <p:strVal val="#ppt_h"/>
                                          </p:val>
                                        </p:tav>
                                      </p:tavLst>
                                    </p:anim>
                                    <p:animEffect transition="in" filter="fade">
                                      <p:cBhvr>
                                        <p:cTn id="75" dur="500"/>
                                        <p:tgtEl>
                                          <p:spTgt spid="123"/>
                                        </p:tgtEl>
                                      </p:cBhvr>
                                    </p:animEffect>
                                  </p:childTnLst>
                                </p:cTn>
                              </p:par>
                            </p:childTnLst>
                          </p:cTn>
                        </p:par>
                        <p:par>
                          <p:cTn id="76" fill="hold">
                            <p:stCondLst>
                              <p:cond delay="4500"/>
                            </p:stCondLst>
                            <p:childTnLst>
                              <p:par>
                                <p:cTn id="77" presetID="22" presetClass="entr" presetSubtype="1" fill="hold" nodeType="afterEffect">
                                  <p:stCondLst>
                                    <p:cond delay="0"/>
                                  </p:stCondLst>
                                  <p:childTnLst>
                                    <p:set>
                                      <p:cBhvr>
                                        <p:cTn id="78" dur="1" fill="hold">
                                          <p:stCondLst>
                                            <p:cond delay="0"/>
                                          </p:stCondLst>
                                        </p:cTn>
                                        <p:tgtEl>
                                          <p:spTgt spid="2053"/>
                                        </p:tgtEl>
                                        <p:attrNameLst>
                                          <p:attrName>style.visibility</p:attrName>
                                        </p:attrNameLst>
                                      </p:cBhvr>
                                      <p:to>
                                        <p:strVal val="visible"/>
                                      </p:to>
                                    </p:set>
                                    <p:animEffect transition="in" filter="wipe(up)">
                                      <p:cBhvr>
                                        <p:cTn id="79" dur="500"/>
                                        <p:tgtEl>
                                          <p:spTgt spid="2053"/>
                                        </p:tgtEl>
                                      </p:cBhvr>
                                    </p:animEffect>
                                  </p:childTnLst>
                                </p:cTn>
                              </p:par>
                              <p:par>
                                <p:cTn id="80" presetID="53" presetClass="entr" presetSubtype="16" fill="hold" nodeType="withEffect">
                                  <p:stCondLst>
                                    <p:cond delay="0"/>
                                  </p:stCondLst>
                                  <p:childTnLst>
                                    <p:set>
                                      <p:cBhvr>
                                        <p:cTn id="81" dur="1" fill="hold">
                                          <p:stCondLst>
                                            <p:cond delay="0"/>
                                          </p:stCondLst>
                                        </p:cTn>
                                        <p:tgtEl>
                                          <p:spTgt spid="128"/>
                                        </p:tgtEl>
                                        <p:attrNameLst>
                                          <p:attrName>style.visibility</p:attrName>
                                        </p:attrNameLst>
                                      </p:cBhvr>
                                      <p:to>
                                        <p:strVal val="visible"/>
                                      </p:to>
                                    </p:set>
                                    <p:anim calcmode="lin" valueType="num">
                                      <p:cBhvr>
                                        <p:cTn id="82" dur="500" fill="hold"/>
                                        <p:tgtEl>
                                          <p:spTgt spid="128"/>
                                        </p:tgtEl>
                                        <p:attrNameLst>
                                          <p:attrName>ppt_w</p:attrName>
                                        </p:attrNameLst>
                                      </p:cBhvr>
                                      <p:tavLst>
                                        <p:tav tm="0">
                                          <p:val>
                                            <p:fltVal val="0"/>
                                          </p:val>
                                        </p:tav>
                                        <p:tav tm="100000">
                                          <p:val>
                                            <p:strVal val="#ppt_w"/>
                                          </p:val>
                                        </p:tav>
                                      </p:tavLst>
                                    </p:anim>
                                    <p:anim calcmode="lin" valueType="num">
                                      <p:cBhvr>
                                        <p:cTn id="83" dur="500" fill="hold"/>
                                        <p:tgtEl>
                                          <p:spTgt spid="128"/>
                                        </p:tgtEl>
                                        <p:attrNameLst>
                                          <p:attrName>ppt_h</p:attrName>
                                        </p:attrNameLst>
                                      </p:cBhvr>
                                      <p:tavLst>
                                        <p:tav tm="0">
                                          <p:val>
                                            <p:fltVal val="0"/>
                                          </p:val>
                                        </p:tav>
                                        <p:tav tm="100000">
                                          <p:val>
                                            <p:strVal val="#ppt_h"/>
                                          </p:val>
                                        </p:tav>
                                      </p:tavLst>
                                    </p:anim>
                                    <p:animEffect transition="in" filter="fade">
                                      <p:cBhvr>
                                        <p:cTn id="84" dur="500"/>
                                        <p:tgtEl>
                                          <p:spTgt spid="128"/>
                                        </p:tgtEl>
                                      </p:cBhvr>
                                    </p:animEffect>
                                  </p:childTnLst>
                                </p:cTn>
                              </p:par>
                            </p:childTnLst>
                          </p:cTn>
                        </p:par>
                        <p:par>
                          <p:cTn id="85" fill="hold">
                            <p:stCondLst>
                              <p:cond delay="5000"/>
                            </p:stCondLst>
                            <p:childTnLst>
                              <p:par>
                                <p:cTn id="86" presetID="22" presetClass="entr" presetSubtype="4" fill="hold" nodeType="afterEffect">
                                  <p:stCondLst>
                                    <p:cond delay="0"/>
                                  </p:stCondLst>
                                  <p:childTnLst>
                                    <p:set>
                                      <p:cBhvr>
                                        <p:cTn id="87" dur="1" fill="hold">
                                          <p:stCondLst>
                                            <p:cond delay="0"/>
                                          </p:stCondLst>
                                        </p:cTn>
                                        <p:tgtEl>
                                          <p:spTgt spid="2055"/>
                                        </p:tgtEl>
                                        <p:attrNameLst>
                                          <p:attrName>style.visibility</p:attrName>
                                        </p:attrNameLst>
                                      </p:cBhvr>
                                      <p:to>
                                        <p:strVal val="visible"/>
                                      </p:to>
                                    </p:set>
                                    <p:animEffect transition="in" filter="wipe(down)">
                                      <p:cBhvr>
                                        <p:cTn id="88" dur="500"/>
                                        <p:tgtEl>
                                          <p:spTgt spid="2055"/>
                                        </p:tgtEl>
                                      </p:cBhvr>
                                    </p:animEffect>
                                  </p:childTnLst>
                                </p:cTn>
                              </p:par>
                              <p:par>
                                <p:cTn id="89" presetID="53" presetClass="entr" presetSubtype="16" fill="hold" nodeType="withEffect">
                                  <p:stCondLst>
                                    <p:cond delay="0"/>
                                  </p:stCondLst>
                                  <p:childTnLst>
                                    <p:set>
                                      <p:cBhvr>
                                        <p:cTn id="90" dur="1" fill="hold">
                                          <p:stCondLst>
                                            <p:cond delay="0"/>
                                          </p:stCondLst>
                                        </p:cTn>
                                        <p:tgtEl>
                                          <p:spTgt spid="141"/>
                                        </p:tgtEl>
                                        <p:attrNameLst>
                                          <p:attrName>style.visibility</p:attrName>
                                        </p:attrNameLst>
                                      </p:cBhvr>
                                      <p:to>
                                        <p:strVal val="visible"/>
                                      </p:to>
                                    </p:set>
                                    <p:anim calcmode="lin" valueType="num">
                                      <p:cBhvr>
                                        <p:cTn id="91" dur="500" fill="hold"/>
                                        <p:tgtEl>
                                          <p:spTgt spid="141"/>
                                        </p:tgtEl>
                                        <p:attrNameLst>
                                          <p:attrName>ppt_w</p:attrName>
                                        </p:attrNameLst>
                                      </p:cBhvr>
                                      <p:tavLst>
                                        <p:tav tm="0">
                                          <p:val>
                                            <p:fltVal val="0"/>
                                          </p:val>
                                        </p:tav>
                                        <p:tav tm="100000">
                                          <p:val>
                                            <p:strVal val="#ppt_w"/>
                                          </p:val>
                                        </p:tav>
                                      </p:tavLst>
                                    </p:anim>
                                    <p:anim calcmode="lin" valueType="num">
                                      <p:cBhvr>
                                        <p:cTn id="92" dur="500" fill="hold"/>
                                        <p:tgtEl>
                                          <p:spTgt spid="141"/>
                                        </p:tgtEl>
                                        <p:attrNameLst>
                                          <p:attrName>ppt_h</p:attrName>
                                        </p:attrNameLst>
                                      </p:cBhvr>
                                      <p:tavLst>
                                        <p:tav tm="0">
                                          <p:val>
                                            <p:fltVal val="0"/>
                                          </p:val>
                                        </p:tav>
                                        <p:tav tm="100000">
                                          <p:val>
                                            <p:strVal val="#ppt_h"/>
                                          </p:val>
                                        </p:tav>
                                      </p:tavLst>
                                    </p:anim>
                                    <p:animEffect transition="in" filter="fade">
                                      <p:cBhvr>
                                        <p:cTn id="93" dur="500"/>
                                        <p:tgtEl>
                                          <p:spTgt spid="141"/>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136"/>
                                        </p:tgtEl>
                                        <p:attrNameLst>
                                          <p:attrName>style.visibility</p:attrName>
                                        </p:attrNameLst>
                                      </p:cBhvr>
                                      <p:to>
                                        <p:strVal val="visible"/>
                                      </p:to>
                                    </p:set>
                                    <p:animEffect transition="in" filter="wipe(left)">
                                      <p:cBhvr>
                                        <p:cTn id="97" dur="500"/>
                                        <p:tgtEl>
                                          <p:spTgt spid="136"/>
                                        </p:tgtEl>
                                      </p:cBhvr>
                                    </p:animEffect>
                                  </p:childTnLst>
                                </p:cTn>
                              </p:par>
                              <p:par>
                                <p:cTn id="98" presetID="53" presetClass="entr" presetSubtype="16" fill="hold" nodeType="withEffect">
                                  <p:stCondLst>
                                    <p:cond delay="500"/>
                                  </p:stCondLst>
                                  <p:childTnLst>
                                    <p:set>
                                      <p:cBhvr>
                                        <p:cTn id="99" dur="1" fill="hold">
                                          <p:stCondLst>
                                            <p:cond delay="0"/>
                                          </p:stCondLst>
                                        </p:cTn>
                                        <p:tgtEl>
                                          <p:spTgt spid="212"/>
                                        </p:tgtEl>
                                        <p:attrNameLst>
                                          <p:attrName>style.visibility</p:attrName>
                                        </p:attrNameLst>
                                      </p:cBhvr>
                                      <p:to>
                                        <p:strVal val="visible"/>
                                      </p:to>
                                    </p:set>
                                    <p:anim calcmode="lin" valueType="num">
                                      <p:cBhvr>
                                        <p:cTn id="100" dur="500" fill="hold"/>
                                        <p:tgtEl>
                                          <p:spTgt spid="212"/>
                                        </p:tgtEl>
                                        <p:attrNameLst>
                                          <p:attrName>ppt_w</p:attrName>
                                        </p:attrNameLst>
                                      </p:cBhvr>
                                      <p:tavLst>
                                        <p:tav tm="0">
                                          <p:val>
                                            <p:fltVal val="0"/>
                                          </p:val>
                                        </p:tav>
                                        <p:tav tm="100000">
                                          <p:val>
                                            <p:strVal val="#ppt_w"/>
                                          </p:val>
                                        </p:tav>
                                      </p:tavLst>
                                    </p:anim>
                                    <p:anim calcmode="lin" valueType="num">
                                      <p:cBhvr>
                                        <p:cTn id="101" dur="500" fill="hold"/>
                                        <p:tgtEl>
                                          <p:spTgt spid="212"/>
                                        </p:tgtEl>
                                        <p:attrNameLst>
                                          <p:attrName>ppt_h</p:attrName>
                                        </p:attrNameLst>
                                      </p:cBhvr>
                                      <p:tavLst>
                                        <p:tav tm="0">
                                          <p:val>
                                            <p:fltVal val="0"/>
                                          </p:val>
                                        </p:tav>
                                        <p:tav tm="100000">
                                          <p:val>
                                            <p:strVal val="#ppt_h"/>
                                          </p:val>
                                        </p:tav>
                                      </p:tavLst>
                                    </p:anim>
                                    <p:animEffect transition="in" filter="fade">
                                      <p:cBhvr>
                                        <p:cTn id="102" dur="500"/>
                                        <p:tgtEl>
                                          <p:spTgt spid="212"/>
                                        </p:tgtEl>
                                      </p:cBhvr>
                                    </p:animEffect>
                                  </p:childTnLst>
                                </p:cTn>
                              </p:par>
                              <p:par>
                                <p:cTn id="103" presetID="53" presetClass="entr" presetSubtype="16" fill="hold" nodeType="withEffect">
                                  <p:stCondLst>
                                    <p:cond delay="500"/>
                                  </p:stCondLst>
                                  <p:childTnLst>
                                    <p:set>
                                      <p:cBhvr>
                                        <p:cTn id="104" dur="1" fill="hold">
                                          <p:stCondLst>
                                            <p:cond delay="0"/>
                                          </p:stCondLst>
                                        </p:cTn>
                                        <p:tgtEl>
                                          <p:spTgt spid="218"/>
                                        </p:tgtEl>
                                        <p:attrNameLst>
                                          <p:attrName>style.visibility</p:attrName>
                                        </p:attrNameLst>
                                      </p:cBhvr>
                                      <p:to>
                                        <p:strVal val="visible"/>
                                      </p:to>
                                    </p:set>
                                    <p:anim calcmode="lin" valueType="num">
                                      <p:cBhvr>
                                        <p:cTn id="105" dur="500" fill="hold"/>
                                        <p:tgtEl>
                                          <p:spTgt spid="218"/>
                                        </p:tgtEl>
                                        <p:attrNameLst>
                                          <p:attrName>ppt_w</p:attrName>
                                        </p:attrNameLst>
                                      </p:cBhvr>
                                      <p:tavLst>
                                        <p:tav tm="0">
                                          <p:val>
                                            <p:fltVal val="0"/>
                                          </p:val>
                                        </p:tav>
                                        <p:tav tm="100000">
                                          <p:val>
                                            <p:strVal val="#ppt_w"/>
                                          </p:val>
                                        </p:tav>
                                      </p:tavLst>
                                    </p:anim>
                                    <p:anim calcmode="lin" valueType="num">
                                      <p:cBhvr>
                                        <p:cTn id="106" dur="500" fill="hold"/>
                                        <p:tgtEl>
                                          <p:spTgt spid="218"/>
                                        </p:tgtEl>
                                        <p:attrNameLst>
                                          <p:attrName>ppt_h</p:attrName>
                                        </p:attrNameLst>
                                      </p:cBhvr>
                                      <p:tavLst>
                                        <p:tav tm="0">
                                          <p:val>
                                            <p:fltVal val="0"/>
                                          </p:val>
                                        </p:tav>
                                        <p:tav tm="100000">
                                          <p:val>
                                            <p:strVal val="#ppt_h"/>
                                          </p:val>
                                        </p:tav>
                                      </p:tavLst>
                                    </p:anim>
                                    <p:animEffect transition="in" filter="fade">
                                      <p:cBhvr>
                                        <p:cTn id="107" dur="500"/>
                                        <p:tgtEl>
                                          <p:spTgt spid="218"/>
                                        </p:tgtEl>
                                      </p:cBhvr>
                                    </p:animEffect>
                                  </p:childTnLst>
                                </p:cTn>
                              </p:par>
                              <p:par>
                                <p:cTn id="108" presetID="53" presetClass="entr" presetSubtype="16" fill="hold" nodeType="withEffect">
                                  <p:stCondLst>
                                    <p:cond delay="500"/>
                                  </p:stCondLst>
                                  <p:childTnLst>
                                    <p:set>
                                      <p:cBhvr>
                                        <p:cTn id="109" dur="1" fill="hold">
                                          <p:stCondLst>
                                            <p:cond delay="0"/>
                                          </p:stCondLst>
                                        </p:cTn>
                                        <p:tgtEl>
                                          <p:spTgt spid="223"/>
                                        </p:tgtEl>
                                        <p:attrNameLst>
                                          <p:attrName>style.visibility</p:attrName>
                                        </p:attrNameLst>
                                      </p:cBhvr>
                                      <p:to>
                                        <p:strVal val="visible"/>
                                      </p:to>
                                    </p:set>
                                    <p:anim calcmode="lin" valueType="num">
                                      <p:cBhvr>
                                        <p:cTn id="110" dur="500" fill="hold"/>
                                        <p:tgtEl>
                                          <p:spTgt spid="223"/>
                                        </p:tgtEl>
                                        <p:attrNameLst>
                                          <p:attrName>ppt_w</p:attrName>
                                        </p:attrNameLst>
                                      </p:cBhvr>
                                      <p:tavLst>
                                        <p:tav tm="0">
                                          <p:val>
                                            <p:fltVal val="0"/>
                                          </p:val>
                                        </p:tav>
                                        <p:tav tm="100000">
                                          <p:val>
                                            <p:strVal val="#ppt_w"/>
                                          </p:val>
                                        </p:tav>
                                      </p:tavLst>
                                    </p:anim>
                                    <p:anim calcmode="lin" valueType="num">
                                      <p:cBhvr>
                                        <p:cTn id="111" dur="500" fill="hold"/>
                                        <p:tgtEl>
                                          <p:spTgt spid="223"/>
                                        </p:tgtEl>
                                        <p:attrNameLst>
                                          <p:attrName>ppt_h</p:attrName>
                                        </p:attrNameLst>
                                      </p:cBhvr>
                                      <p:tavLst>
                                        <p:tav tm="0">
                                          <p:val>
                                            <p:fltVal val="0"/>
                                          </p:val>
                                        </p:tav>
                                        <p:tav tm="100000">
                                          <p:val>
                                            <p:strVal val="#ppt_h"/>
                                          </p:val>
                                        </p:tav>
                                      </p:tavLst>
                                    </p:anim>
                                    <p:animEffect transition="in" filter="fade">
                                      <p:cBhvr>
                                        <p:cTn id="112" dur="500"/>
                                        <p:tgtEl>
                                          <p:spTgt spid="223"/>
                                        </p:tgtEl>
                                      </p:cBhvr>
                                    </p:animEffect>
                                  </p:childTnLst>
                                </p:cTn>
                              </p:par>
                              <p:par>
                                <p:cTn id="113" presetID="53" presetClass="entr" presetSubtype="16" fill="hold" nodeType="withEffect">
                                  <p:stCondLst>
                                    <p:cond delay="500"/>
                                  </p:stCondLst>
                                  <p:childTnLst>
                                    <p:set>
                                      <p:cBhvr>
                                        <p:cTn id="114" dur="1" fill="hold">
                                          <p:stCondLst>
                                            <p:cond delay="0"/>
                                          </p:stCondLst>
                                        </p:cTn>
                                        <p:tgtEl>
                                          <p:spTgt spid="228"/>
                                        </p:tgtEl>
                                        <p:attrNameLst>
                                          <p:attrName>style.visibility</p:attrName>
                                        </p:attrNameLst>
                                      </p:cBhvr>
                                      <p:to>
                                        <p:strVal val="visible"/>
                                      </p:to>
                                    </p:set>
                                    <p:anim calcmode="lin" valueType="num">
                                      <p:cBhvr>
                                        <p:cTn id="115" dur="500" fill="hold"/>
                                        <p:tgtEl>
                                          <p:spTgt spid="228"/>
                                        </p:tgtEl>
                                        <p:attrNameLst>
                                          <p:attrName>ppt_w</p:attrName>
                                        </p:attrNameLst>
                                      </p:cBhvr>
                                      <p:tavLst>
                                        <p:tav tm="0">
                                          <p:val>
                                            <p:fltVal val="0"/>
                                          </p:val>
                                        </p:tav>
                                        <p:tav tm="100000">
                                          <p:val>
                                            <p:strVal val="#ppt_w"/>
                                          </p:val>
                                        </p:tav>
                                      </p:tavLst>
                                    </p:anim>
                                    <p:anim calcmode="lin" valueType="num">
                                      <p:cBhvr>
                                        <p:cTn id="116" dur="500" fill="hold"/>
                                        <p:tgtEl>
                                          <p:spTgt spid="228"/>
                                        </p:tgtEl>
                                        <p:attrNameLst>
                                          <p:attrName>ppt_h</p:attrName>
                                        </p:attrNameLst>
                                      </p:cBhvr>
                                      <p:tavLst>
                                        <p:tav tm="0">
                                          <p:val>
                                            <p:fltVal val="0"/>
                                          </p:val>
                                        </p:tav>
                                        <p:tav tm="100000">
                                          <p:val>
                                            <p:strVal val="#ppt_h"/>
                                          </p:val>
                                        </p:tav>
                                      </p:tavLst>
                                    </p:anim>
                                    <p:animEffect transition="in" filter="fade">
                                      <p:cBhvr>
                                        <p:cTn id="117" dur="500"/>
                                        <p:tgtEl>
                                          <p:spTgt spid="228"/>
                                        </p:tgtEl>
                                      </p:cBhvr>
                                    </p:animEffect>
                                  </p:childTnLst>
                                </p:cTn>
                              </p:par>
                              <p:par>
                                <p:cTn id="118" presetID="53" presetClass="entr" presetSubtype="16" fill="hold" nodeType="withEffect">
                                  <p:stCondLst>
                                    <p:cond delay="500"/>
                                  </p:stCondLst>
                                  <p:childTnLst>
                                    <p:set>
                                      <p:cBhvr>
                                        <p:cTn id="119" dur="1" fill="hold">
                                          <p:stCondLst>
                                            <p:cond delay="0"/>
                                          </p:stCondLst>
                                        </p:cTn>
                                        <p:tgtEl>
                                          <p:spTgt spid="233"/>
                                        </p:tgtEl>
                                        <p:attrNameLst>
                                          <p:attrName>style.visibility</p:attrName>
                                        </p:attrNameLst>
                                      </p:cBhvr>
                                      <p:to>
                                        <p:strVal val="visible"/>
                                      </p:to>
                                    </p:set>
                                    <p:anim calcmode="lin" valueType="num">
                                      <p:cBhvr>
                                        <p:cTn id="120" dur="500" fill="hold"/>
                                        <p:tgtEl>
                                          <p:spTgt spid="233"/>
                                        </p:tgtEl>
                                        <p:attrNameLst>
                                          <p:attrName>ppt_w</p:attrName>
                                        </p:attrNameLst>
                                      </p:cBhvr>
                                      <p:tavLst>
                                        <p:tav tm="0">
                                          <p:val>
                                            <p:fltVal val="0"/>
                                          </p:val>
                                        </p:tav>
                                        <p:tav tm="100000">
                                          <p:val>
                                            <p:strVal val="#ppt_w"/>
                                          </p:val>
                                        </p:tav>
                                      </p:tavLst>
                                    </p:anim>
                                    <p:anim calcmode="lin" valueType="num">
                                      <p:cBhvr>
                                        <p:cTn id="121" dur="500" fill="hold"/>
                                        <p:tgtEl>
                                          <p:spTgt spid="233"/>
                                        </p:tgtEl>
                                        <p:attrNameLst>
                                          <p:attrName>ppt_h</p:attrName>
                                        </p:attrNameLst>
                                      </p:cBhvr>
                                      <p:tavLst>
                                        <p:tav tm="0">
                                          <p:val>
                                            <p:fltVal val="0"/>
                                          </p:val>
                                        </p:tav>
                                        <p:tav tm="100000">
                                          <p:val>
                                            <p:strVal val="#ppt_h"/>
                                          </p:val>
                                        </p:tav>
                                      </p:tavLst>
                                    </p:anim>
                                    <p:animEffect transition="in" filter="fade">
                                      <p:cBhvr>
                                        <p:cTn id="122" dur="500"/>
                                        <p:tgtEl>
                                          <p:spTgt spid="233"/>
                                        </p:tgtEl>
                                      </p:cBhvr>
                                    </p:animEffect>
                                  </p:childTnLst>
                                </p:cTn>
                              </p:par>
                              <p:par>
                                <p:cTn id="123" presetID="53" presetClass="entr" presetSubtype="16" fill="hold" nodeType="withEffect">
                                  <p:stCondLst>
                                    <p:cond delay="500"/>
                                  </p:stCondLst>
                                  <p:childTnLst>
                                    <p:set>
                                      <p:cBhvr>
                                        <p:cTn id="124" dur="1" fill="hold">
                                          <p:stCondLst>
                                            <p:cond delay="0"/>
                                          </p:stCondLst>
                                        </p:cTn>
                                        <p:tgtEl>
                                          <p:spTgt spid="238"/>
                                        </p:tgtEl>
                                        <p:attrNameLst>
                                          <p:attrName>style.visibility</p:attrName>
                                        </p:attrNameLst>
                                      </p:cBhvr>
                                      <p:to>
                                        <p:strVal val="visible"/>
                                      </p:to>
                                    </p:set>
                                    <p:anim calcmode="lin" valueType="num">
                                      <p:cBhvr>
                                        <p:cTn id="125" dur="500" fill="hold"/>
                                        <p:tgtEl>
                                          <p:spTgt spid="238"/>
                                        </p:tgtEl>
                                        <p:attrNameLst>
                                          <p:attrName>ppt_w</p:attrName>
                                        </p:attrNameLst>
                                      </p:cBhvr>
                                      <p:tavLst>
                                        <p:tav tm="0">
                                          <p:val>
                                            <p:fltVal val="0"/>
                                          </p:val>
                                        </p:tav>
                                        <p:tav tm="100000">
                                          <p:val>
                                            <p:strVal val="#ppt_w"/>
                                          </p:val>
                                        </p:tav>
                                      </p:tavLst>
                                    </p:anim>
                                    <p:anim calcmode="lin" valueType="num">
                                      <p:cBhvr>
                                        <p:cTn id="126" dur="500" fill="hold"/>
                                        <p:tgtEl>
                                          <p:spTgt spid="238"/>
                                        </p:tgtEl>
                                        <p:attrNameLst>
                                          <p:attrName>ppt_h</p:attrName>
                                        </p:attrNameLst>
                                      </p:cBhvr>
                                      <p:tavLst>
                                        <p:tav tm="0">
                                          <p:val>
                                            <p:fltVal val="0"/>
                                          </p:val>
                                        </p:tav>
                                        <p:tav tm="100000">
                                          <p:val>
                                            <p:strVal val="#ppt_h"/>
                                          </p:val>
                                        </p:tav>
                                      </p:tavLst>
                                    </p:anim>
                                    <p:animEffect transition="in" filter="fade">
                                      <p:cBhvr>
                                        <p:cTn id="127" dur="500"/>
                                        <p:tgtEl>
                                          <p:spTgt spid="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ldLvl="0" animBg="1"/>
      <p:bldP spid="8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4000</Words>
  <Application>Microsoft Office PowerPoint</Application>
  <PresentationFormat>自定义</PresentationFormat>
  <Paragraphs>267</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聚焦两会</dc:title>
  <dc:creator>第一PPT</dc:creator>
  <cp:keywords>www.1ppt.com</cp:keywords>
  <cp:lastModifiedBy>Windows User</cp:lastModifiedBy>
  <cp:revision>12</cp:revision>
  <dcterms:created xsi:type="dcterms:W3CDTF">2017-01-22T12:00:59Z</dcterms:created>
  <dcterms:modified xsi:type="dcterms:W3CDTF">2019-03-29T03:08:35Z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