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sldIdLst>
    <p:sldId id="256" r:id="rId3"/>
    <p:sldId id="257" r:id="rId4"/>
    <p:sldId id="258" r:id="rId5"/>
    <p:sldId id="262" r:id="rId6"/>
    <p:sldId id="265" r:id="rId7"/>
    <p:sldId id="259" r:id="rId8"/>
    <p:sldId id="260" r:id="rId9"/>
    <p:sldId id="261" r:id="rId10"/>
    <p:sldId id="267" r:id="rId11"/>
    <p:sldId id="268" r:id="rId12"/>
    <p:sldId id="263" r:id="rId13"/>
    <p:sldId id="269" r:id="rId14"/>
    <p:sldId id="270" r:id="rId15"/>
    <p:sldId id="271" r:id="rId16"/>
    <p:sldId id="272" r:id="rId17"/>
    <p:sldId id="266" r:id="rId18"/>
    <p:sldId id="273" r:id="rId19"/>
    <p:sldId id="274" r:id="rId20"/>
    <p:sldId id="275" r:id="rId21"/>
    <p:sldId id="277" r:id="rId22"/>
    <p:sldId id="264" r:id="rId23"/>
    <p:sldId id="278" r:id="rId24"/>
    <p:sldId id="279" r:id="rId25"/>
    <p:sldId id="276" r:id="rId26"/>
    <p:sldId id="280" r:id="rId27"/>
    <p:sldId id="281" r:id="rId28"/>
    <p:sldId id="282" r:id="rId29"/>
    <p:sldId id="283" r:id="rId30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FFD860"/>
    <a:srgbClr val="FECE52"/>
    <a:srgbClr val="DD0001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124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91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84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2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69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477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1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346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1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044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93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12796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2019/3/29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9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地图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540" y="396240"/>
            <a:ext cx="9410065" cy="5803900"/>
          </a:xfrm>
          <a:prstGeom prst="rect">
            <a:avLst/>
          </a:prstGeom>
        </p:spPr>
      </p:pic>
      <p:pic>
        <p:nvPicPr>
          <p:cNvPr id="7" name="图片 6" descr="88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5777230"/>
            <a:ext cx="12108180" cy="993775"/>
          </a:xfrm>
          <a:prstGeom prst="rect">
            <a:avLst/>
          </a:prstGeom>
        </p:spPr>
      </p:pic>
      <p:pic>
        <p:nvPicPr>
          <p:cNvPr id="5" name="图片 4" descr="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345" y="2444750"/>
            <a:ext cx="2067560" cy="4074795"/>
          </a:xfrm>
          <a:prstGeom prst="rect">
            <a:avLst/>
          </a:prstGeom>
        </p:spPr>
      </p:pic>
      <p:pic>
        <p:nvPicPr>
          <p:cNvPr id="4" name="图片 3" descr="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925" y="4587240"/>
            <a:ext cx="5681980" cy="2295525"/>
          </a:xfrm>
          <a:prstGeom prst="rect">
            <a:avLst/>
          </a:prstGeom>
        </p:spPr>
      </p:pic>
      <p:pic>
        <p:nvPicPr>
          <p:cNvPr id="6" name="图片 5" descr="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5888990"/>
            <a:ext cx="12195175" cy="993775"/>
          </a:xfrm>
          <a:prstGeom prst="rect">
            <a:avLst/>
          </a:prstGeom>
        </p:spPr>
      </p:pic>
      <p:pic>
        <p:nvPicPr>
          <p:cNvPr id="8" name="图片 7" descr="888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695" y="1415415"/>
            <a:ext cx="2672715" cy="1728470"/>
          </a:xfrm>
          <a:prstGeom prst="rect">
            <a:avLst/>
          </a:prstGeom>
        </p:spPr>
      </p:pic>
      <p:pic>
        <p:nvPicPr>
          <p:cNvPr id="15" name="图片 14" descr="1a6b37f62e9d055adc372ea524045f9a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390" y="-957580"/>
            <a:ext cx="7728585" cy="7728585"/>
          </a:xfrm>
          <a:prstGeom prst="rect">
            <a:avLst/>
          </a:prstGeom>
        </p:spPr>
      </p:pic>
      <p:pic>
        <p:nvPicPr>
          <p:cNvPr id="16" name="图片 15" descr="ae57e3b9fc5d09 5d5434915cd 8b172ea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635" y="-19685"/>
            <a:ext cx="3123565" cy="1435100"/>
          </a:xfrm>
          <a:prstGeom prst="rect">
            <a:avLst/>
          </a:prstGeom>
        </p:spPr>
      </p:pic>
      <p:sp>
        <p:nvSpPr>
          <p:cNvPr id="7172" name="Rectangle 4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946400" y="4199255"/>
            <a:ext cx="6569710" cy="789940"/>
          </a:xfrm>
        </p:spPr>
        <p:txBody>
          <a:bodyPr vert="horz" wrap="square" lIns="90170" tIns="46990" rIns="90170" bIns="46990" rtlCol="0" anchor="b">
            <a:normAutofit/>
          </a:bodyPr>
          <a:lstStyle/>
          <a:p>
            <a:pPr algn="ctr"/>
            <a:r>
              <a:rPr lang="zh-CN" altLang="en-US" sz="3600" b="1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两会政府工作汇报</a:t>
            </a:r>
            <a:r>
              <a:rPr lang="en-US" altLang="zh-CN" sz="3600" b="1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3600" b="1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模板</a:t>
            </a:r>
            <a:endParaRPr lang="zh-CN" altLang="en-US" sz="3600" b="1" dirty="0" smtClean="0">
              <a:solidFill>
                <a:srgbClr val="FFD86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030980" y="5003165"/>
            <a:ext cx="4094480" cy="354965"/>
          </a:xfrm>
        </p:spPr>
        <p:txBody>
          <a:bodyPr vert="horz" wrap="square" lIns="90170" tIns="46990" rIns="90170" bIns="46990" rtlCol="0">
            <a:normAutofit/>
          </a:bodyPr>
          <a:lstStyle/>
          <a:p>
            <a:pPr algn="ctr"/>
            <a:r>
              <a:rPr lang="zh-CN" altLang="en-US" sz="1600" dirty="0" smtClean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汇报人</a:t>
            </a:r>
            <a:r>
              <a:rPr lang="zh-CN" altLang="en-US" sz="1600" dirty="0" smtClean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：</a:t>
            </a:r>
            <a:r>
              <a:rPr lang="zh-CN" altLang="en-US" sz="16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第一</a:t>
            </a:r>
            <a:r>
              <a:rPr lang="en-US" altLang="zh-CN" sz="16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PPT</a:t>
            </a:r>
            <a:r>
              <a:rPr lang="zh-CN" altLang="en-US" sz="1600" dirty="0" smtClean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   </a:t>
            </a:r>
            <a:r>
              <a:rPr lang="zh-CN" altLang="en-US" sz="1600" dirty="0" smtClean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部门</a:t>
            </a:r>
            <a:r>
              <a:rPr lang="zh-CN" altLang="en-US" sz="1600" dirty="0" smtClean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：</a:t>
            </a:r>
            <a:r>
              <a:rPr lang="en-US" altLang="zh-CN" sz="1600" dirty="0" smtClean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1PPT</a:t>
            </a:r>
            <a:endParaRPr lang="zh-CN" altLang="en-US" sz="1600" dirty="0" smtClean="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965802" y="-1842767"/>
            <a:ext cx="10261600" cy="10261597"/>
          </a:xfrm>
          <a:prstGeom prst="ellipse">
            <a:avLst/>
          </a:prstGeom>
          <a:noFill/>
          <a:ln>
            <a:solidFill>
              <a:srgbClr val="40E0C5">
                <a:alpha val="1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>
            <a:off x="4259120" y="1718533"/>
            <a:ext cx="3420181" cy="3420181"/>
          </a:xfrm>
          <a:prstGeom prst="arc">
            <a:avLst>
              <a:gd name="adj1" fmla="val 5242537"/>
              <a:gd name="adj2" fmla="val 20088988"/>
            </a:avLst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弧形 24"/>
          <p:cNvSpPr/>
          <p:nvPr/>
        </p:nvSpPr>
        <p:spPr>
          <a:xfrm>
            <a:off x="4386120" y="1845533"/>
            <a:ext cx="3420181" cy="3420181"/>
          </a:xfrm>
          <a:prstGeom prst="arc">
            <a:avLst>
              <a:gd name="adj1" fmla="val 19846732"/>
              <a:gd name="adj2" fmla="val 5816273"/>
            </a:avLst>
          </a:prstGeom>
          <a:ln w="31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6" name="弧形 25"/>
          <p:cNvSpPr/>
          <p:nvPr/>
        </p:nvSpPr>
        <p:spPr>
          <a:xfrm flipH="1">
            <a:off x="4067237" y="1526651"/>
            <a:ext cx="3803947" cy="3803947"/>
          </a:xfrm>
          <a:prstGeom prst="arc">
            <a:avLst>
              <a:gd name="adj1" fmla="val 16200000"/>
              <a:gd name="adj2" fmla="val 32168"/>
            </a:avLst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弧形 9"/>
          <p:cNvSpPr/>
          <p:nvPr/>
        </p:nvSpPr>
        <p:spPr>
          <a:xfrm>
            <a:off x="4194237" y="1653651"/>
            <a:ext cx="3803947" cy="3803947"/>
          </a:xfrm>
          <a:prstGeom prst="arc">
            <a:avLst>
              <a:gd name="adj1" fmla="val 18475225"/>
              <a:gd name="adj2" fmla="val 7613812"/>
            </a:avLst>
          </a:prstGeom>
          <a:noFill/>
          <a:ln w="3175">
            <a:solidFill>
              <a:schemeClr val="bg1">
                <a:alpha val="36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弧形 36"/>
          <p:cNvSpPr/>
          <p:nvPr/>
        </p:nvSpPr>
        <p:spPr>
          <a:xfrm>
            <a:off x="4321237" y="1780651"/>
            <a:ext cx="3803947" cy="3803947"/>
          </a:xfrm>
          <a:prstGeom prst="arc">
            <a:avLst>
              <a:gd name="adj1" fmla="val 21274537"/>
              <a:gd name="adj2" fmla="val 3359282"/>
            </a:avLst>
          </a:prstGeom>
          <a:ln w="952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579671" y="4953967"/>
            <a:ext cx="253724" cy="46383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7149457" y="1281852"/>
            <a:ext cx="391625" cy="64656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4688969" y="4941465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4220704" y="5292299"/>
            <a:ext cx="365817" cy="668757"/>
          </a:xfrm>
          <a:prstGeom prst="line">
            <a:avLst/>
          </a:prstGeom>
          <a:ln w="3175">
            <a:gradFill>
              <a:gsLst>
                <a:gs pos="27000">
                  <a:srgbClr val="FFC000"/>
                </a:gs>
                <a:gs pos="31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7097392" y="1723009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7932820" y="583392"/>
            <a:ext cx="253724" cy="463839"/>
          </a:xfrm>
          <a:prstGeom prst="line">
            <a:avLst/>
          </a:prstGeom>
          <a:ln w="3175">
            <a:gradFill>
              <a:gsLst>
                <a:gs pos="84000">
                  <a:srgbClr val="FECE52"/>
                </a:gs>
                <a:gs pos="78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V="1">
            <a:off x="7560007" y="872341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5993441" y="5099520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2" name="椭圆 51"/>
          <p:cNvSpPr/>
          <p:nvPr/>
        </p:nvSpPr>
        <p:spPr>
          <a:xfrm>
            <a:off x="4028939" y="3390325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3" name="椭圆 52"/>
          <p:cNvSpPr/>
          <p:nvPr/>
        </p:nvSpPr>
        <p:spPr>
          <a:xfrm>
            <a:off x="7123003" y="1883943"/>
            <a:ext cx="76597" cy="76597"/>
          </a:xfrm>
          <a:prstGeom prst="ellipse">
            <a:avLst/>
          </a:prstGeom>
          <a:solidFill>
            <a:srgbClr val="FEC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4" name="等腰三角形 53"/>
          <p:cNvSpPr/>
          <p:nvPr/>
        </p:nvSpPr>
        <p:spPr>
          <a:xfrm>
            <a:off x="4703487" y="1886673"/>
            <a:ext cx="2531448" cy="2293320"/>
          </a:xfrm>
          <a:prstGeom prst="triangle">
            <a:avLst>
              <a:gd name="adj" fmla="val 50216"/>
            </a:avLst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5" name="等腰三角形 54"/>
          <p:cNvSpPr/>
          <p:nvPr/>
        </p:nvSpPr>
        <p:spPr>
          <a:xfrm flipV="1">
            <a:off x="4756929" y="2644729"/>
            <a:ext cx="2424563" cy="2196491"/>
          </a:xfrm>
          <a:prstGeom prst="triangle">
            <a:avLst>
              <a:gd name="adj" fmla="val 50216"/>
            </a:avLst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6" name="组合 55"/>
          <p:cNvGrpSpPr/>
          <p:nvPr/>
        </p:nvGrpSpPr>
        <p:grpSpPr>
          <a:xfrm>
            <a:off x="5092229" y="2683775"/>
            <a:ext cx="1725580" cy="1884686"/>
            <a:chOff x="4884507" y="2524230"/>
            <a:chExt cx="1294185" cy="1413514"/>
          </a:xfrm>
        </p:grpSpPr>
        <p:sp>
          <p:nvSpPr>
            <p:cNvPr id="57" name="文本框 56"/>
            <p:cNvSpPr txBox="1"/>
            <p:nvPr/>
          </p:nvSpPr>
          <p:spPr>
            <a:xfrm>
              <a:off x="5286464" y="3315762"/>
              <a:ext cx="503873" cy="62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bg1"/>
                  </a:solidFill>
                </a:rPr>
                <a:t>2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884507" y="2524230"/>
              <a:ext cx="1294185" cy="556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65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ONE</a:t>
              </a:r>
              <a:endParaRPr lang="zh-CN" altLang="en-US" sz="426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5060837" y="3002409"/>
              <a:ext cx="972000" cy="25719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spc="300" dirty="0" smtClean="0">
                  <a:latin typeface="微软雅黑" panose="020B0503020204020204" charset="-122"/>
                  <a:ea typeface="微软雅黑" panose="020B0503020204020204" charset="-122"/>
                </a:rPr>
                <a:t>目录标题</a:t>
              </a:r>
              <a:endParaRPr lang="zh-CN" altLang="en-US" sz="1600" b="1" spc="3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60" name="直接连接符 59"/>
          <p:cNvCxnSpPr/>
          <p:nvPr/>
        </p:nvCxnSpPr>
        <p:spPr>
          <a:xfrm>
            <a:off x="4676772" y="3768169"/>
            <a:ext cx="2592000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504 -0.18226 L -0.33958 0.9379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0" y="5600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208 -0.17609 L -0.34167 0.945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5604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9705 -0.38245 L -0.34375 0.853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9" y="61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0556 -0.31418 L -0.31962 0.834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7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077 -0.83426 L -0.10573 0.3885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61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1893 -0.82531 L -0.10625 0.2947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8559 -0.94043 L -0.11059 0.3055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62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bldLvl="0" animBg="1"/>
      <p:bldP spid="24" grpId="0" bldLvl="0" animBg="1"/>
      <p:bldP spid="25" grpId="0" bldLvl="0" animBg="1"/>
      <p:bldP spid="26" grpId="0" bldLvl="0" animBg="1"/>
      <p:bldP spid="10" grpId="0" bldLvl="0" animBg="1"/>
      <p:bldP spid="37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3"/>
          <p:cNvGrpSpPr/>
          <p:nvPr/>
        </p:nvGrpSpPr>
        <p:grpSpPr bwMode="auto">
          <a:xfrm>
            <a:off x="1377950" y="1709738"/>
            <a:ext cx="3678238" cy="438150"/>
            <a:chOff x="0" y="0"/>
            <a:chExt cx="3240360" cy="328796"/>
          </a:xfrm>
        </p:grpSpPr>
        <p:sp>
          <p:nvSpPr>
            <p:cNvPr id="45075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6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761010" cy="32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l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itchFamily="2" charset="-122"/>
                </a:rPr>
                <a:t>1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itchFamily="2" charset="-122"/>
                </a:rPr>
                <a:t>添加标题</a:t>
              </a:r>
            </a:p>
          </p:txBody>
        </p:sp>
      </p:grpSp>
      <p:sp>
        <p:nvSpPr>
          <p:cNvPr id="21516" name="矩形 17"/>
          <p:cNvSpPr>
            <a:spLocks noChangeArrowheads="1"/>
          </p:cNvSpPr>
          <p:nvPr/>
        </p:nvSpPr>
        <p:spPr bwMode="auto">
          <a:xfrm>
            <a:off x="1333500" y="2217738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18"/>
          <p:cNvGrpSpPr/>
          <p:nvPr/>
        </p:nvGrpSpPr>
        <p:grpSpPr bwMode="auto">
          <a:xfrm>
            <a:off x="1377950" y="3373438"/>
            <a:ext cx="3678238" cy="438150"/>
            <a:chOff x="0" y="0"/>
            <a:chExt cx="3240360" cy="328796"/>
          </a:xfrm>
        </p:grpSpPr>
        <p:sp>
          <p:nvSpPr>
            <p:cNvPr id="45073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4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761010" cy="32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l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itchFamily="2" charset="-122"/>
                </a:rPr>
                <a:t>2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itchFamily="2" charset="-122"/>
                </a:rPr>
                <a:t>添加标题</a:t>
              </a:r>
            </a:p>
          </p:txBody>
        </p:sp>
      </p:grpSp>
      <p:sp>
        <p:nvSpPr>
          <p:cNvPr id="21520" name="矩形 21"/>
          <p:cNvSpPr>
            <a:spLocks noChangeArrowheads="1"/>
          </p:cNvSpPr>
          <p:nvPr/>
        </p:nvSpPr>
        <p:spPr bwMode="auto">
          <a:xfrm>
            <a:off x="1333500" y="3881438"/>
            <a:ext cx="3878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" name="组合 22"/>
          <p:cNvGrpSpPr/>
          <p:nvPr/>
        </p:nvGrpSpPr>
        <p:grpSpPr bwMode="auto">
          <a:xfrm>
            <a:off x="1377950" y="4775200"/>
            <a:ext cx="3678238" cy="438150"/>
            <a:chOff x="0" y="0"/>
            <a:chExt cx="3240360" cy="328796"/>
          </a:xfrm>
        </p:grpSpPr>
        <p:sp>
          <p:nvSpPr>
            <p:cNvPr id="45071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2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761010" cy="32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l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itchFamily="2" charset="-122"/>
                </a:rPr>
                <a:t>3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itchFamily="2" charset="-122"/>
                </a:rPr>
                <a:t>添加标题</a:t>
              </a:r>
            </a:p>
          </p:txBody>
        </p:sp>
      </p:grp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1333500" y="5283200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1525" name="图片 26" descr="C:\Users\Administrator\Desktop\u=4279144650,2268894842&amp;fm=23&amp;gp=0.jpgu=4279144650,2268894842&amp;fm=23&amp;gp=0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1313" y="1864519"/>
            <a:ext cx="5427662" cy="407035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28575" cmpd="sng">
            <a:solidFill>
              <a:srgbClr val="FFD860"/>
            </a:solidFill>
            <a:bevel/>
          </a:ln>
        </p:spPr>
      </p:pic>
      <p:sp>
        <p:nvSpPr>
          <p:cNvPr id="2" name="文本框 1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11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7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6" grpId="0" bldLvl="0" autoUpdateAnimBg="0"/>
      <p:bldP spid="21520" grpId="0" bldLvl="0" autoUpdateAnimBg="0"/>
      <p:bldP spid="21524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3"/>
          <p:cNvSpPr>
            <a:spLocks noChangeArrowheads="1"/>
          </p:cNvSpPr>
          <p:nvPr/>
        </p:nvSpPr>
        <p:spPr bwMode="auto">
          <a:xfrm>
            <a:off x="3865563" y="2133600"/>
            <a:ext cx="4470400" cy="1284288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2538" name="Rectangle 4"/>
          <p:cNvSpPr>
            <a:spLocks noChangeArrowheads="1"/>
          </p:cNvSpPr>
          <p:nvPr/>
        </p:nvSpPr>
        <p:spPr bwMode="auto">
          <a:xfrm>
            <a:off x="3865563" y="3567113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3865563" y="4999038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3" name="Group 9"/>
          <p:cNvGrpSpPr/>
          <p:nvPr/>
        </p:nvGrpSpPr>
        <p:grpSpPr bwMode="auto">
          <a:xfrm>
            <a:off x="7143750" y="3914775"/>
            <a:ext cx="863600" cy="641350"/>
            <a:chOff x="0" y="0"/>
            <a:chExt cx="374651" cy="277813"/>
          </a:xfrm>
          <a:solidFill>
            <a:srgbClr val="FFD860"/>
          </a:solidFill>
        </p:grpSpPr>
        <p:sp>
          <p:nvSpPr>
            <p:cNvPr id="22541" name="Freeform 17"/>
            <p:cNvSpPr>
              <a:spLocks noChangeArrowheads="1"/>
            </p:cNvSpPr>
            <p:nvPr/>
          </p:nvSpPr>
          <p:spPr bwMode="auto">
            <a:xfrm>
              <a:off x="141288" y="66675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81"/>
                <a:gd name="T32" fmla="*/ 89 w 89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4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"/>
                <a:gd name="T28" fmla="*/ 0 h 80"/>
                <a:gd name="T29" fmla="*/ 92 w 92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8" name="Group 12"/>
          <p:cNvGrpSpPr/>
          <p:nvPr/>
        </p:nvGrpSpPr>
        <p:grpSpPr bwMode="auto">
          <a:xfrm>
            <a:off x="4254500" y="5286375"/>
            <a:ext cx="727075" cy="711200"/>
            <a:chOff x="0" y="0"/>
            <a:chExt cx="249238" cy="244475"/>
          </a:xfrm>
          <a:solidFill>
            <a:srgbClr val="FFD860"/>
          </a:solidFill>
        </p:grpSpPr>
        <p:sp>
          <p:nvSpPr>
            <p:cNvPr id="22544" name="Freeform 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45" name="Oval 51"/>
            <p:cNvSpPr>
              <a:spLocks noChangeArrowheads="1"/>
            </p:cNvSpPr>
            <p:nvPr/>
          </p:nvSpPr>
          <p:spPr bwMode="auto">
            <a:xfrm>
              <a:off x="100013" y="100012"/>
              <a:ext cx="49213" cy="476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9" name="Group 15"/>
          <p:cNvGrpSpPr/>
          <p:nvPr/>
        </p:nvGrpSpPr>
        <p:grpSpPr bwMode="auto">
          <a:xfrm>
            <a:off x="4217988" y="2466975"/>
            <a:ext cx="862012" cy="636588"/>
            <a:chOff x="0" y="0"/>
            <a:chExt cx="346075" cy="255588"/>
          </a:xfrm>
          <a:solidFill>
            <a:srgbClr val="FFD860"/>
          </a:solidFill>
        </p:grpSpPr>
        <p:sp>
          <p:nvSpPr>
            <p:cNvPr id="22547" name="Freeform 108"/>
            <p:cNvSpPr>
              <a:spLocks noChangeArrowheads="1"/>
            </p:cNvSpPr>
            <p:nvPr/>
          </p:nvSpPr>
          <p:spPr bwMode="auto">
            <a:xfrm>
              <a:off x="122237" y="17780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30"/>
                <a:gd name="T20" fmla="*/ 38 w 38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48" name="Freeform 109"/>
            <p:cNvSpPr>
              <a:spLocks noChangeArrowheads="1"/>
            </p:cNvSpPr>
            <p:nvPr/>
          </p:nvSpPr>
          <p:spPr bwMode="auto">
            <a:xfrm>
              <a:off x="57150" y="8890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39"/>
                <a:gd name="T32" fmla="*/ 88 w 88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549" name="Freeform 110"/>
            <p:cNvSpPr>
              <a:spLocks noChangeArrowheads="1"/>
            </p:cNvSpPr>
            <p:nvPr/>
          </p:nvSpPr>
          <p:spPr bwMode="auto">
            <a:xfrm>
              <a:off x="0" y="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52"/>
                <a:gd name="T35" fmla="*/ 132 w 132"/>
                <a:gd name="T36" fmla="*/ 52 h 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10" name="组合 6"/>
          <p:cNvGrpSpPr/>
          <p:nvPr/>
        </p:nvGrpSpPr>
        <p:grpSpPr bwMode="auto">
          <a:xfrm>
            <a:off x="9350375" y="2921000"/>
            <a:ext cx="1104900" cy="1106488"/>
            <a:chOff x="0" y="0"/>
            <a:chExt cx="1106281" cy="1106281"/>
          </a:xfrm>
        </p:grpSpPr>
        <p:sp>
          <p:nvSpPr>
            <p:cNvPr id="46109" name="Oval 20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46110" name="组合 40"/>
            <p:cNvGrpSpPr/>
            <p:nvPr/>
          </p:nvGrpSpPr>
          <p:grpSpPr bwMode="auto">
            <a:xfrm>
              <a:off x="330005" y="238378"/>
              <a:ext cx="446271" cy="582632"/>
              <a:chOff x="0" y="0"/>
              <a:chExt cx="425020" cy="554888"/>
            </a:xfrm>
          </p:grpSpPr>
          <p:sp>
            <p:nvSpPr>
              <p:cNvPr id="46111" name="Freeform 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25020" cy="554888"/>
              </a:xfrm>
              <a:custGeom>
                <a:avLst/>
                <a:gdLst>
                  <a:gd name="T0" fmla="*/ 1566038830 w 109"/>
                  <a:gd name="T1" fmla="*/ 1038347847 h 142"/>
                  <a:gd name="T2" fmla="*/ 1459612262 w 109"/>
                  <a:gd name="T3" fmla="*/ 1038347847 h 142"/>
                  <a:gd name="T4" fmla="*/ 1459612262 w 109"/>
                  <a:gd name="T5" fmla="*/ 671871676 h 142"/>
                  <a:gd name="T6" fmla="*/ 1277157805 w 109"/>
                  <a:gd name="T7" fmla="*/ 198509228 h 142"/>
                  <a:gd name="T8" fmla="*/ 821029461 w 109"/>
                  <a:gd name="T9" fmla="*/ 0 h 142"/>
                  <a:gd name="T10" fmla="*/ 380108254 w 109"/>
                  <a:gd name="T11" fmla="*/ 198509228 h 142"/>
                  <a:gd name="T12" fmla="*/ 197653796 w 109"/>
                  <a:gd name="T13" fmla="*/ 671871676 h 142"/>
                  <a:gd name="T14" fmla="*/ 197653796 w 109"/>
                  <a:gd name="T15" fmla="*/ 1038347847 h 142"/>
                  <a:gd name="T16" fmla="*/ 76020091 w 109"/>
                  <a:gd name="T17" fmla="*/ 1038347847 h 142"/>
                  <a:gd name="T18" fmla="*/ 0 w 109"/>
                  <a:gd name="T19" fmla="*/ 1114695746 h 142"/>
                  <a:gd name="T20" fmla="*/ 0 w 109"/>
                  <a:gd name="T21" fmla="*/ 2091966837 h 142"/>
                  <a:gd name="T22" fmla="*/ 76020091 w 109"/>
                  <a:gd name="T23" fmla="*/ 2147483647 h 142"/>
                  <a:gd name="T24" fmla="*/ 1566038830 w 109"/>
                  <a:gd name="T25" fmla="*/ 2147483647 h 142"/>
                  <a:gd name="T26" fmla="*/ 1657266059 w 109"/>
                  <a:gd name="T27" fmla="*/ 2091966837 h 142"/>
                  <a:gd name="T28" fmla="*/ 1657266059 w 109"/>
                  <a:gd name="T29" fmla="*/ 1114695746 h 142"/>
                  <a:gd name="T30" fmla="*/ 1566038830 w 109"/>
                  <a:gd name="T31" fmla="*/ 1038347847 h 142"/>
                  <a:gd name="T32" fmla="*/ 1003483918 w 109"/>
                  <a:gd name="T33" fmla="*/ 1893457608 h 142"/>
                  <a:gd name="T34" fmla="*/ 821029461 w 109"/>
                  <a:gd name="T35" fmla="*/ 2076695694 h 142"/>
                  <a:gd name="T36" fmla="*/ 638578903 w 109"/>
                  <a:gd name="T37" fmla="*/ 1893457608 h 142"/>
                  <a:gd name="T38" fmla="*/ 638578903 w 109"/>
                  <a:gd name="T39" fmla="*/ 1557519816 h 142"/>
                  <a:gd name="T40" fmla="*/ 821029461 w 109"/>
                  <a:gd name="T41" fmla="*/ 1389552874 h 142"/>
                  <a:gd name="T42" fmla="*/ 1003483918 w 109"/>
                  <a:gd name="T43" fmla="*/ 1557519816 h 142"/>
                  <a:gd name="T44" fmla="*/ 1003483918 w 109"/>
                  <a:gd name="T45" fmla="*/ 1893457608 h 142"/>
                  <a:gd name="T46" fmla="*/ 1155524100 w 109"/>
                  <a:gd name="T47" fmla="*/ 1038347847 h 142"/>
                  <a:gd name="T48" fmla="*/ 486538721 w 109"/>
                  <a:gd name="T49" fmla="*/ 1038347847 h 142"/>
                  <a:gd name="T50" fmla="*/ 486538721 w 109"/>
                  <a:gd name="T51" fmla="*/ 671871676 h 142"/>
                  <a:gd name="T52" fmla="*/ 592965288 w 109"/>
                  <a:gd name="T53" fmla="*/ 412285692 h 142"/>
                  <a:gd name="T54" fmla="*/ 821029461 w 109"/>
                  <a:gd name="T55" fmla="*/ 305395506 h 142"/>
                  <a:gd name="T56" fmla="*/ 1064300770 w 109"/>
                  <a:gd name="T57" fmla="*/ 412285692 h 142"/>
                  <a:gd name="T58" fmla="*/ 1155524100 w 109"/>
                  <a:gd name="T59" fmla="*/ 671871676 h 142"/>
                  <a:gd name="T60" fmla="*/ 1155524100 w 109"/>
                  <a:gd name="T61" fmla="*/ 1038347847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9"/>
                  <a:gd name="T94" fmla="*/ 0 h 142"/>
                  <a:gd name="T95" fmla="*/ 109 w 109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112" name="Freeform 38"/>
              <p:cNvSpPr>
                <a:spLocks noChangeArrowheads="1"/>
              </p:cNvSpPr>
              <p:nvPr/>
            </p:nvSpPr>
            <p:spPr bwMode="auto">
              <a:xfrm>
                <a:off x="184176" y="377796"/>
                <a:ext cx="56669" cy="125146"/>
              </a:xfrm>
              <a:custGeom>
                <a:avLst/>
                <a:gdLst>
                  <a:gd name="T0" fmla="*/ 114694008 w 14"/>
                  <a:gd name="T1" fmla="*/ 0 h 32"/>
                  <a:gd name="T2" fmla="*/ 0 w 14"/>
                  <a:gd name="T3" fmla="*/ 107062403 h 32"/>
                  <a:gd name="T4" fmla="*/ 0 w 14"/>
                  <a:gd name="T5" fmla="*/ 382360138 h 32"/>
                  <a:gd name="T6" fmla="*/ 114694008 w 14"/>
                  <a:gd name="T7" fmla="*/ 489422541 h 32"/>
                  <a:gd name="T8" fmla="*/ 229383969 w 14"/>
                  <a:gd name="T9" fmla="*/ 382360138 h 32"/>
                  <a:gd name="T10" fmla="*/ 229383969 w 14"/>
                  <a:gd name="T11" fmla="*/ 107062403 h 32"/>
                  <a:gd name="T12" fmla="*/ 114694008 w 14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32"/>
                  <a:gd name="T23" fmla="*/ 14 w 1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2555" name="矩形 47"/>
          <p:cNvSpPr>
            <a:spLocks noChangeArrowheads="1"/>
          </p:cNvSpPr>
          <p:nvPr/>
        </p:nvSpPr>
        <p:spPr bwMode="auto">
          <a:xfrm>
            <a:off x="1352550" y="14287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" name="组合 44"/>
          <p:cNvGrpSpPr/>
          <p:nvPr/>
        </p:nvGrpSpPr>
        <p:grpSpPr bwMode="auto">
          <a:xfrm>
            <a:off x="1722438" y="2921000"/>
            <a:ext cx="1106487" cy="1106488"/>
            <a:chOff x="0" y="0"/>
            <a:chExt cx="1106281" cy="1106281"/>
          </a:xfrm>
        </p:grpSpPr>
        <p:sp>
          <p:nvSpPr>
            <p:cNvPr id="46107" name="Oval 25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46108" name="任意多边形 39"/>
            <p:cNvSpPr>
              <a:spLocks noChangeArrowheads="1"/>
            </p:cNvSpPr>
            <p:nvPr/>
          </p:nvSpPr>
          <p:spPr bwMode="auto">
            <a:xfrm>
              <a:off x="227782" y="237503"/>
              <a:ext cx="650717" cy="631275"/>
            </a:xfrm>
            <a:custGeom>
              <a:avLst/>
              <a:gdLst>
                <a:gd name="T0" fmla="*/ 304657 w 703391"/>
                <a:gd name="T1" fmla="*/ 129324 h 682375"/>
                <a:gd name="T2" fmla="*/ 509774 w 703391"/>
                <a:gd name="T3" fmla="*/ 319995 h 682375"/>
                <a:gd name="T4" fmla="*/ 509774 w 703391"/>
                <a:gd name="T5" fmla="*/ 562002 h 682375"/>
                <a:gd name="T6" fmla="*/ 502449 w 703391"/>
                <a:gd name="T7" fmla="*/ 584002 h 682375"/>
                <a:gd name="T8" fmla="*/ 480472 w 703391"/>
                <a:gd name="T9" fmla="*/ 584002 h 682375"/>
                <a:gd name="T10" fmla="*/ 370587 w 703391"/>
                <a:gd name="T11" fmla="*/ 584002 h 682375"/>
                <a:gd name="T12" fmla="*/ 363262 w 703391"/>
                <a:gd name="T13" fmla="*/ 584002 h 682375"/>
                <a:gd name="T14" fmla="*/ 355936 w 703391"/>
                <a:gd name="T15" fmla="*/ 576668 h 682375"/>
                <a:gd name="T16" fmla="*/ 355936 w 703391"/>
                <a:gd name="T17" fmla="*/ 459332 h 682375"/>
                <a:gd name="T18" fmla="*/ 246052 w 703391"/>
                <a:gd name="T19" fmla="*/ 459332 h 682375"/>
                <a:gd name="T20" fmla="*/ 246052 w 703391"/>
                <a:gd name="T21" fmla="*/ 576668 h 682375"/>
                <a:gd name="T22" fmla="*/ 246052 w 703391"/>
                <a:gd name="T23" fmla="*/ 584002 h 682375"/>
                <a:gd name="T24" fmla="*/ 231400 w 703391"/>
                <a:gd name="T25" fmla="*/ 584002 h 682375"/>
                <a:gd name="T26" fmla="*/ 121516 w 703391"/>
                <a:gd name="T27" fmla="*/ 584002 h 682375"/>
                <a:gd name="T28" fmla="*/ 106864 w 703391"/>
                <a:gd name="T29" fmla="*/ 584002 h 682375"/>
                <a:gd name="T30" fmla="*/ 92213 w 703391"/>
                <a:gd name="T31" fmla="*/ 562002 h 682375"/>
                <a:gd name="T32" fmla="*/ 92213 w 703391"/>
                <a:gd name="T33" fmla="*/ 319995 h 682375"/>
                <a:gd name="T34" fmla="*/ 300994 w 703391"/>
                <a:gd name="T35" fmla="*/ 0 h 682375"/>
                <a:gd name="T36" fmla="*/ 326688 w 703391"/>
                <a:gd name="T37" fmla="*/ 11032 h 682375"/>
                <a:gd name="T38" fmla="*/ 429468 w 703391"/>
                <a:gd name="T39" fmla="*/ 106642 h 682375"/>
                <a:gd name="T40" fmla="*/ 429468 w 703391"/>
                <a:gd name="T41" fmla="*/ 25741 h 682375"/>
                <a:gd name="T42" fmla="*/ 444149 w 703391"/>
                <a:gd name="T43" fmla="*/ 11032 h 682375"/>
                <a:gd name="T44" fmla="*/ 480856 w 703391"/>
                <a:gd name="T45" fmla="*/ 11032 h 682375"/>
                <a:gd name="T46" fmla="*/ 495538 w 703391"/>
                <a:gd name="T47" fmla="*/ 25741 h 682375"/>
                <a:gd name="T48" fmla="*/ 495538 w 703391"/>
                <a:gd name="T49" fmla="*/ 165478 h 682375"/>
                <a:gd name="T50" fmla="*/ 590976 w 703391"/>
                <a:gd name="T51" fmla="*/ 253733 h 682375"/>
                <a:gd name="T52" fmla="*/ 590976 w 703391"/>
                <a:gd name="T53" fmla="*/ 312569 h 682375"/>
                <a:gd name="T54" fmla="*/ 539587 w 703391"/>
                <a:gd name="T55" fmla="*/ 312569 h 682375"/>
                <a:gd name="T56" fmla="*/ 304665 w 703391"/>
                <a:gd name="T57" fmla="*/ 91932 h 682375"/>
                <a:gd name="T58" fmla="*/ 69743 w 703391"/>
                <a:gd name="T59" fmla="*/ 312569 h 682375"/>
                <a:gd name="T60" fmla="*/ 40378 w 703391"/>
                <a:gd name="T61" fmla="*/ 319925 h 682375"/>
                <a:gd name="T62" fmla="*/ 11012 w 703391"/>
                <a:gd name="T63" fmla="*/ 312569 h 682375"/>
                <a:gd name="T64" fmla="*/ 11012 w 703391"/>
                <a:gd name="T65" fmla="*/ 253733 h 682375"/>
                <a:gd name="T66" fmla="*/ 275299 w 703391"/>
                <a:gd name="T67" fmla="*/ 11032 h 682375"/>
                <a:gd name="T68" fmla="*/ 300994 w 703391"/>
                <a:gd name="T69" fmla="*/ 0 h 6823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3391"/>
                <a:gd name="T106" fmla="*/ 0 h 682375"/>
                <a:gd name="T107" fmla="*/ 703391 w 703391"/>
                <a:gd name="T108" fmla="*/ 682375 h 6823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lnTo>
                    <a:pt x="355975" y="151108"/>
                  </a:ln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59" name="矩形 42"/>
          <p:cNvSpPr>
            <a:spLocks noChangeArrowheads="1"/>
          </p:cNvSpPr>
          <p:nvPr/>
        </p:nvSpPr>
        <p:spPr bwMode="auto">
          <a:xfrm>
            <a:off x="15192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0" name="矩形 47"/>
          <p:cNvSpPr>
            <a:spLocks noChangeArrowheads="1"/>
          </p:cNvSpPr>
          <p:nvPr/>
        </p:nvSpPr>
        <p:spPr bwMode="auto">
          <a:xfrm>
            <a:off x="13096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矩形 45"/>
          <p:cNvSpPr>
            <a:spLocks noChangeArrowheads="1"/>
          </p:cNvSpPr>
          <p:nvPr/>
        </p:nvSpPr>
        <p:spPr bwMode="auto">
          <a:xfrm>
            <a:off x="91265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2" name="矩形 47"/>
          <p:cNvSpPr>
            <a:spLocks noChangeArrowheads="1"/>
          </p:cNvSpPr>
          <p:nvPr/>
        </p:nvSpPr>
        <p:spPr bwMode="auto">
          <a:xfrm>
            <a:off x="89169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3" name="矩形 47"/>
          <p:cNvSpPr>
            <a:spLocks noChangeArrowheads="1"/>
          </p:cNvSpPr>
          <p:nvPr/>
        </p:nvSpPr>
        <p:spPr bwMode="auto">
          <a:xfrm>
            <a:off x="5160963" y="2176463"/>
            <a:ext cx="155257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2564" name="矩形 47"/>
          <p:cNvSpPr>
            <a:spLocks noChangeArrowheads="1"/>
          </p:cNvSpPr>
          <p:nvPr/>
        </p:nvSpPr>
        <p:spPr bwMode="auto">
          <a:xfrm>
            <a:off x="5160963" y="259715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5" name="矩形 49"/>
          <p:cNvSpPr>
            <a:spLocks noChangeArrowheads="1"/>
          </p:cNvSpPr>
          <p:nvPr/>
        </p:nvSpPr>
        <p:spPr bwMode="auto">
          <a:xfrm>
            <a:off x="5160963" y="5053013"/>
            <a:ext cx="155257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2566" name="矩形 47"/>
          <p:cNvSpPr>
            <a:spLocks noChangeArrowheads="1"/>
          </p:cNvSpPr>
          <p:nvPr/>
        </p:nvSpPr>
        <p:spPr bwMode="auto">
          <a:xfrm>
            <a:off x="5160963" y="547370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矩形 51"/>
          <p:cNvSpPr>
            <a:spLocks noChangeArrowheads="1"/>
          </p:cNvSpPr>
          <p:nvPr/>
        </p:nvSpPr>
        <p:spPr bwMode="auto">
          <a:xfrm>
            <a:off x="4046538" y="3621088"/>
            <a:ext cx="155257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2568" name="矩形 47"/>
          <p:cNvSpPr>
            <a:spLocks noChangeArrowheads="1"/>
          </p:cNvSpPr>
          <p:nvPr/>
        </p:nvSpPr>
        <p:spPr bwMode="auto">
          <a:xfrm>
            <a:off x="4046538" y="4041775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13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12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4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4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4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4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 bldLvl="0" animBg="1" autoUpdateAnimBg="0"/>
      <p:bldP spid="22538" grpId="0" bldLvl="0" animBg="1" autoUpdateAnimBg="0"/>
      <p:bldP spid="22539" grpId="0" bldLvl="0" animBg="1" autoUpdateAnimBg="0"/>
      <p:bldP spid="22555" grpId="0" bldLvl="0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66" grpId="0" bldLvl="0" autoUpdateAnimBg="0"/>
      <p:bldP spid="22567" grpId="0" bldLvl="0" autoUpdateAnimBg="0"/>
      <p:bldP spid="22568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空心弧 40"/>
          <p:cNvSpPr>
            <a:spLocks noChangeArrowheads="1"/>
          </p:cNvSpPr>
          <p:nvPr/>
        </p:nvSpPr>
        <p:spPr bwMode="auto">
          <a:xfrm rot="5400000">
            <a:off x="861219" y="1758474"/>
            <a:ext cx="4090987" cy="4092575"/>
          </a:xfrm>
          <a:custGeom>
            <a:avLst/>
            <a:gdLst>
              <a:gd name="T0" fmla="*/ 387411545 w 21600"/>
              <a:gd name="T1" fmla="*/ 0 h 21600"/>
              <a:gd name="T2" fmla="*/ 4806720 w 21600"/>
              <a:gd name="T3" fmla="*/ 387712366 h 21600"/>
              <a:gd name="T4" fmla="*/ 387411545 w 21600"/>
              <a:gd name="T5" fmla="*/ 9656961 h 21600"/>
              <a:gd name="T6" fmla="*/ 770016179 w 21600"/>
              <a:gd name="T7" fmla="*/ 3877123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6" name="椭圆 41"/>
          <p:cNvSpPr>
            <a:spLocks noChangeArrowheads="1"/>
          </p:cNvSpPr>
          <p:nvPr/>
        </p:nvSpPr>
        <p:spPr bwMode="auto">
          <a:xfrm>
            <a:off x="3689350" y="1822768"/>
            <a:ext cx="514350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椭圆 42"/>
          <p:cNvSpPr>
            <a:spLocks noChangeArrowheads="1"/>
          </p:cNvSpPr>
          <p:nvPr/>
        </p:nvSpPr>
        <p:spPr bwMode="auto">
          <a:xfrm>
            <a:off x="4552950" y="2908618"/>
            <a:ext cx="512763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8" name="椭圆 43"/>
          <p:cNvSpPr>
            <a:spLocks noChangeArrowheads="1"/>
          </p:cNvSpPr>
          <p:nvPr/>
        </p:nvSpPr>
        <p:spPr bwMode="auto">
          <a:xfrm>
            <a:off x="4564063" y="4177030"/>
            <a:ext cx="512762" cy="51276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9" name="椭圆 44"/>
          <p:cNvSpPr>
            <a:spLocks noChangeArrowheads="1"/>
          </p:cNvSpPr>
          <p:nvPr/>
        </p:nvSpPr>
        <p:spPr bwMode="auto">
          <a:xfrm>
            <a:off x="3694113" y="5293043"/>
            <a:ext cx="512762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51"/>
          <p:cNvGrpSpPr/>
          <p:nvPr/>
        </p:nvGrpSpPr>
        <p:grpSpPr bwMode="auto">
          <a:xfrm>
            <a:off x="4200525" y="1598930"/>
            <a:ext cx="2390775" cy="955675"/>
            <a:chOff x="0" y="0"/>
            <a:chExt cx="2390955" cy="956128"/>
          </a:xfrm>
        </p:grpSpPr>
        <p:sp>
          <p:nvSpPr>
            <p:cNvPr id="48165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6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48167" name="组合 54"/>
            <p:cNvGrpSpPr/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48168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722881238 w 48"/>
                  <a:gd name="T1" fmla="*/ 0 h 47"/>
                  <a:gd name="T2" fmla="*/ 722881238 w 48"/>
                  <a:gd name="T3" fmla="*/ 172539772 h 47"/>
                  <a:gd name="T4" fmla="*/ 1022003131 w 48"/>
                  <a:gd name="T5" fmla="*/ 566919230 h 47"/>
                  <a:gd name="T6" fmla="*/ 598248780 w 48"/>
                  <a:gd name="T7" fmla="*/ 1010598604 h 47"/>
                  <a:gd name="T8" fmla="*/ 149560947 w 48"/>
                  <a:gd name="T9" fmla="*/ 566919230 h 47"/>
                  <a:gd name="T10" fmla="*/ 448682840 w 48"/>
                  <a:gd name="T11" fmla="*/ 172539772 h 47"/>
                  <a:gd name="T12" fmla="*/ 448682840 w 48"/>
                  <a:gd name="T13" fmla="*/ 0 h 47"/>
                  <a:gd name="T14" fmla="*/ 0 w 48"/>
                  <a:gd name="T15" fmla="*/ 566919230 h 47"/>
                  <a:gd name="T16" fmla="*/ 598248780 w 48"/>
                  <a:gd name="T17" fmla="*/ 1158488418 h 47"/>
                  <a:gd name="T18" fmla="*/ 1196492567 w 48"/>
                  <a:gd name="T19" fmla="*/ 566919230 h 47"/>
                  <a:gd name="T20" fmla="*/ 722881238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69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168430615 w 9"/>
                  <a:gd name="T1" fmla="*/ 0 h 28"/>
                  <a:gd name="T2" fmla="*/ 48120230 w 9"/>
                  <a:gd name="T3" fmla="*/ 0 h 28"/>
                  <a:gd name="T4" fmla="*/ 0 w 9"/>
                  <a:gd name="T5" fmla="*/ 49105466 h 28"/>
                  <a:gd name="T6" fmla="*/ 0 w 9"/>
                  <a:gd name="T7" fmla="*/ 245532284 h 28"/>
                  <a:gd name="T8" fmla="*/ 0 w 9"/>
                  <a:gd name="T9" fmla="*/ 392853636 h 28"/>
                  <a:gd name="T10" fmla="*/ 0 w 9"/>
                  <a:gd name="T11" fmla="*/ 638390875 h 28"/>
                  <a:gd name="T12" fmla="*/ 48120230 w 9"/>
                  <a:gd name="T13" fmla="*/ 687496341 h 28"/>
                  <a:gd name="T14" fmla="*/ 168430615 w 9"/>
                  <a:gd name="T15" fmla="*/ 687496341 h 28"/>
                  <a:gd name="T16" fmla="*/ 216550845 w 9"/>
                  <a:gd name="T17" fmla="*/ 638390875 h 28"/>
                  <a:gd name="T18" fmla="*/ 216550845 w 9"/>
                  <a:gd name="T19" fmla="*/ 392853636 h 28"/>
                  <a:gd name="T20" fmla="*/ 216550845 w 9"/>
                  <a:gd name="T21" fmla="*/ 245532284 h 28"/>
                  <a:gd name="T22" fmla="*/ 216550845 w 9"/>
                  <a:gd name="T23" fmla="*/ 49105466 h 28"/>
                  <a:gd name="T24" fmla="*/ 168430615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57"/>
          <p:cNvGrpSpPr/>
          <p:nvPr/>
        </p:nvGrpSpPr>
        <p:grpSpPr bwMode="auto">
          <a:xfrm>
            <a:off x="4206875" y="5070793"/>
            <a:ext cx="2384425" cy="957262"/>
            <a:chOff x="0" y="0"/>
            <a:chExt cx="2383653" cy="956128"/>
          </a:xfrm>
        </p:grpSpPr>
        <p:sp>
          <p:nvSpPr>
            <p:cNvPr id="48162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3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4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1099726970 w 100"/>
                <a:gd name="T1" fmla="*/ 81000000 h 88"/>
                <a:gd name="T2" fmla="*/ 1519621747 w 100"/>
                <a:gd name="T3" fmla="*/ 830250000 h 88"/>
                <a:gd name="T4" fmla="*/ 1519621747 w 100"/>
                <a:gd name="T5" fmla="*/ 830250000 h 88"/>
                <a:gd name="T6" fmla="*/ 1959513430 w 100"/>
                <a:gd name="T7" fmla="*/ 1599750000 h 88"/>
                <a:gd name="T8" fmla="*/ 1919524090 w 100"/>
                <a:gd name="T9" fmla="*/ 1761750000 h 88"/>
                <a:gd name="T10" fmla="*/ 1839540938 w 100"/>
                <a:gd name="T11" fmla="*/ 1782000000 h 88"/>
                <a:gd name="T12" fmla="*/ 1839540938 w 100"/>
                <a:gd name="T13" fmla="*/ 1782000000 h 88"/>
                <a:gd name="T14" fmla="*/ 979754479 w 100"/>
                <a:gd name="T15" fmla="*/ 1782000000 h 88"/>
                <a:gd name="T16" fmla="*/ 139964926 w 100"/>
                <a:gd name="T17" fmla="*/ 1782000000 h 88"/>
                <a:gd name="T18" fmla="*/ 0 w 100"/>
                <a:gd name="T19" fmla="*/ 1660500000 h 88"/>
                <a:gd name="T20" fmla="*/ 19996906 w 100"/>
                <a:gd name="T21" fmla="*/ 1579500000 h 88"/>
                <a:gd name="T22" fmla="*/ 459884117 w 100"/>
                <a:gd name="T23" fmla="*/ 830250000 h 88"/>
                <a:gd name="T24" fmla="*/ 459884117 w 100"/>
                <a:gd name="T25" fmla="*/ 830250000 h 88"/>
                <a:gd name="T26" fmla="*/ 879783365 w 100"/>
                <a:gd name="T27" fmla="*/ 81000000 h 88"/>
                <a:gd name="T28" fmla="*/ 1059737631 w 100"/>
                <a:gd name="T29" fmla="*/ 40500000 h 88"/>
                <a:gd name="T30" fmla="*/ 1099726970 w 100"/>
                <a:gd name="T31" fmla="*/ 81000000 h 88"/>
                <a:gd name="T32" fmla="*/ 879783365 w 100"/>
                <a:gd name="T33" fmla="*/ 688500000 h 88"/>
                <a:gd name="T34" fmla="*/ 879783365 w 100"/>
                <a:gd name="T35" fmla="*/ 749250000 h 88"/>
                <a:gd name="T36" fmla="*/ 919772705 w 100"/>
                <a:gd name="T37" fmla="*/ 1255500000 h 88"/>
                <a:gd name="T38" fmla="*/ 1039740725 w 100"/>
                <a:gd name="T39" fmla="*/ 1255500000 h 88"/>
                <a:gd name="T40" fmla="*/ 1079730065 w 100"/>
                <a:gd name="T41" fmla="*/ 749250000 h 88"/>
                <a:gd name="T42" fmla="*/ 1079730065 w 100"/>
                <a:gd name="T43" fmla="*/ 688500000 h 88"/>
                <a:gd name="T44" fmla="*/ 879783365 w 100"/>
                <a:gd name="T45" fmla="*/ 688500000 h 88"/>
                <a:gd name="T46" fmla="*/ 979754479 w 100"/>
                <a:gd name="T47" fmla="*/ 1458000000 h 88"/>
                <a:gd name="T48" fmla="*/ 1059737631 w 100"/>
                <a:gd name="T49" fmla="*/ 1397250000 h 88"/>
                <a:gd name="T50" fmla="*/ 979754479 w 100"/>
                <a:gd name="T51" fmla="*/ 1316250000 h 88"/>
                <a:gd name="T52" fmla="*/ 899775799 w 100"/>
                <a:gd name="T53" fmla="*/ 1397250000 h 88"/>
                <a:gd name="T54" fmla="*/ 979754479 w 100"/>
                <a:gd name="T55" fmla="*/ 1458000000 h 88"/>
                <a:gd name="T56" fmla="*/ 1299678142 w 100"/>
                <a:gd name="T57" fmla="*/ 972000000 h 88"/>
                <a:gd name="T58" fmla="*/ 979754479 w 100"/>
                <a:gd name="T59" fmla="*/ 405000000 h 88"/>
                <a:gd name="T60" fmla="*/ 679832194 w 100"/>
                <a:gd name="T61" fmla="*/ 951750000 h 88"/>
                <a:gd name="T62" fmla="*/ 659835288 w 100"/>
                <a:gd name="T63" fmla="*/ 972000000 h 88"/>
                <a:gd name="T64" fmla="*/ 339916097 w 100"/>
                <a:gd name="T65" fmla="*/ 1518750000 h 88"/>
                <a:gd name="T66" fmla="*/ 979754479 w 100"/>
                <a:gd name="T67" fmla="*/ 1518750000 h 88"/>
                <a:gd name="T68" fmla="*/ 1619597333 w 100"/>
                <a:gd name="T69" fmla="*/ 1518750000 h 88"/>
                <a:gd name="T70" fmla="*/ 1299678142 w 100"/>
                <a:gd name="T71" fmla="*/ 972000000 h 88"/>
                <a:gd name="T72" fmla="*/ 1299678142 w 100"/>
                <a:gd name="T73" fmla="*/ 972000000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61"/>
          <p:cNvGrpSpPr/>
          <p:nvPr/>
        </p:nvGrpSpPr>
        <p:grpSpPr bwMode="auto">
          <a:xfrm>
            <a:off x="5065713" y="2687955"/>
            <a:ext cx="3351212" cy="955675"/>
            <a:chOff x="12703" y="0"/>
            <a:chExt cx="3351899" cy="956128"/>
          </a:xfrm>
        </p:grpSpPr>
        <p:cxnSp>
          <p:nvCxnSpPr>
            <p:cNvPr id="48159" name="直接连接符 62"/>
            <p:cNvCxnSpPr>
              <a:cxnSpLocks noChangeShapeType="1"/>
              <a:stCxn id="24587" idx="6"/>
              <a:endCxn id="48160" idx="2"/>
            </p:cNvCxnSpPr>
            <p:nvPr/>
          </p:nvCxnSpPr>
          <p:spPr bwMode="auto">
            <a:xfrm>
              <a:off x="12703" y="308439"/>
              <a:ext cx="2395711" cy="17026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60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96767825 w 94"/>
                <a:gd name="T1" fmla="*/ 454124000 h 81"/>
                <a:gd name="T2" fmla="*/ 1112844741 w 94"/>
                <a:gd name="T3" fmla="*/ 454124000 h 81"/>
                <a:gd name="T4" fmla="*/ 1209612566 w 94"/>
                <a:gd name="T5" fmla="*/ 382418667 h 81"/>
                <a:gd name="T6" fmla="*/ 1766034936 w 94"/>
                <a:gd name="T7" fmla="*/ 0 h 81"/>
                <a:gd name="T8" fmla="*/ 1766034936 w 94"/>
                <a:gd name="T9" fmla="*/ 788739111 h 81"/>
                <a:gd name="T10" fmla="*/ 1766034936 w 94"/>
                <a:gd name="T11" fmla="*/ 1577483111 h 81"/>
                <a:gd name="T12" fmla="*/ 1209612566 w 94"/>
                <a:gd name="T13" fmla="*/ 1171162667 h 81"/>
                <a:gd name="T14" fmla="*/ 1112844741 w 94"/>
                <a:gd name="T15" fmla="*/ 1123359111 h 81"/>
                <a:gd name="T16" fmla="*/ 798346851 w 94"/>
                <a:gd name="T17" fmla="*/ 1123359111 h 81"/>
                <a:gd name="T18" fmla="*/ 967693004 w 94"/>
                <a:gd name="T19" fmla="*/ 1673085333 h 81"/>
                <a:gd name="T20" fmla="*/ 1088650325 w 94"/>
                <a:gd name="T21" fmla="*/ 1673085333 h 81"/>
                <a:gd name="T22" fmla="*/ 1088650325 w 94"/>
                <a:gd name="T23" fmla="*/ 1936000000 h 81"/>
                <a:gd name="T24" fmla="*/ 1040266413 w 94"/>
                <a:gd name="T25" fmla="*/ 1936000000 h 81"/>
                <a:gd name="T26" fmla="*/ 508038458 w 94"/>
                <a:gd name="T27" fmla="*/ 1936000000 h 81"/>
                <a:gd name="T28" fmla="*/ 266113977 w 94"/>
                <a:gd name="T29" fmla="*/ 1123359111 h 81"/>
                <a:gd name="T30" fmla="*/ 96767825 w 94"/>
                <a:gd name="T31" fmla="*/ 1123359111 h 81"/>
                <a:gd name="T32" fmla="*/ 96767825 w 94"/>
                <a:gd name="T33" fmla="*/ 454124000 h 81"/>
                <a:gd name="T34" fmla="*/ 2104727241 w 94"/>
                <a:gd name="T35" fmla="*/ 549726222 h 81"/>
                <a:gd name="T36" fmla="*/ 2147483647 w 94"/>
                <a:gd name="T37" fmla="*/ 788739111 h 81"/>
                <a:gd name="T38" fmla="*/ 2104727241 w 94"/>
                <a:gd name="T39" fmla="*/ 1027752000 h 81"/>
                <a:gd name="T40" fmla="*/ 2104727241 w 94"/>
                <a:gd name="T41" fmla="*/ 1577483111 h 81"/>
                <a:gd name="T42" fmla="*/ 1886997176 w 94"/>
                <a:gd name="T43" fmla="*/ 1577483111 h 81"/>
                <a:gd name="T44" fmla="*/ 1886997176 w 94"/>
                <a:gd name="T45" fmla="*/ 0 h 81"/>
                <a:gd name="T46" fmla="*/ 2104727241 w 94"/>
                <a:gd name="T47" fmla="*/ 0 h 81"/>
                <a:gd name="T48" fmla="*/ 2104727241 w 94"/>
                <a:gd name="T49" fmla="*/ 549726222 h 81"/>
                <a:gd name="T50" fmla="*/ 1112844741 w 94"/>
                <a:gd name="T51" fmla="*/ 1171162667 h 81"/>
                <a:gd name="T52" fmla="*/ 895114676 w 94"/>
                <a:gd name="T53" fmla="*/ 1171162667 h 81"/>
                <a:gd name="T54" fmla="*/ 967693004 w 94"/>
                <a:gd name="T55" fmla="*/ 1457974222 h 81"/>
                <a:gd name="T56" fmla="*/ 1040266413 w 94"/>
                <a:gd name="T57" fmla="*/ 1457974222 h 81"/>
                <a:gd name="T58" fmla="*/ 1040266413 w 94"/>
                <a:gd name="T59" fmla="*/ 1362372000 h 81"/>
                <a:gd name="T60" fmla="*/ 1112844741 w 94"/>
                <a:gd name="T61" fmla="*/ 1171162667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5"/>
          <p:cNvGrpSpPr/>
          <p:nvPr/>
        </p:nvGrpSpPr>
        <p:grpSpPr bwMode="auto">
          <a:xfrm>
            <a:off x="5065713" y="3954780"/>
            <a:ext cx="3351212" cy="955675"/>
            <a:chOff x="0" y="0"/>
            <a:chExt cx="3351721" cy="956128"/>
          </a:xfrm>
        </p:grpSpPr>
        <p:sp>
          <p:nvSpPr>
            <p:cNvPr id="48156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57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8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315922254 w 218"/>
                <a:gd name="T1" fmla="*/ 154371789 h 209"/>
                <a:gd name="T2" fmla="*/ 129239802 w 218"/>
                <a:gd name="T3" fmla="*/ 154371789 h 209"/>
                <a:gd name="T4" fmla="*/ 93340278 w 218"/>
                <a:gd name="T5" fmla="*/ 204631579 h 209"/>
                <a:gd name="T6" fmla="*/ 129239802 w 218"/>
                <a:gd name="T7" fmla="*/ 254891368 h 209"/>
                <a:gd name="T8" fmla="*/ 315922254 w 218"/>
                <a:gd name="T9" fmla="*/ 254891368 h 209"/>
                <a:gd name="T10" fmla="*/ 315922254 w 218"/>
                <a:gd name="T11" fmla="*/ 154371789 h 209"/>
                <a:gd name="T12" fmla="*/ 315922254 w 218"/>
                <a:gd name="T13" fmla="*/ 154371789 h 209"/>
                <a:gd name="T14" fmla="*/ 452341203 w 218"/>
                <a:gd name="T15" fmla="*/ 254891368 h 209"/>
                <a:gd name="T16" fmla="*/ 671332658 w 218"/>
                <a:gd name="T17" fmla="*/ 254891368 h 209"/>
                <a:gd name="T18" fmla="*/ 696462514 w 218"/>
                <a:gd name="T19" fmla="*/ 254891368 h 209"/>
                <a:gd name="T20" fmla="*/ 707234076 w 218"/>
                <a:gd name="T21" fmla="*/ 272842105 h 209"/>
                <a:gd name="T22" fmla="*/ 764672936 w 218"/>
                <a:gd name="T23" fmla="*/ 366182526 h 209"/>
                <a:gd name="T24" fmla="*/ 782623645 w 218"/>
                <a:gd name="T25" fmla="*/ 391312421 h 209"/>
                <a:gd name="T26" fmla="*/ 764672936 w 218"/>
                <a:gd name="T27" fmla="*/ 409263158 h 209"/>
                <a:gd name="T28" fmla="*/ 707234076 w 218"/>
                <a:gd name="T29" fmla="*/ 502603579 h 209"/>
                <a:gd name="T30" fmla="*/ 696462514 w 218"/>
                <a:gd name="T31" fmla="*/ 527733474 h 209"/>
                <a:gd name="T32" fmla="*/ 671332658 w 218"/>
                <a:gd name="T33" fmla="*/ 527733474 h 209"/>
                <a:gd name="T34" fmla="*/ 452341203 w 218"/>
                <a:gd name="T35" fmla="*/ 527733474 h 209"/>
                <a:gd name="T36" fmla="*/ 452341203 w 218"/>
                <a:gd name="T37" fmla="*/ 646205684 h 209"/>
                <a:gd name="T38" fmla="*/ 646202801 w 218"/>
                <a:gd name="T39" fmla="*/ 646205684 h 209"/>
                <a:gd name="T40" fmla="*/ 646202801 w 218"/>
                <a:gd name="T41" fmla="*/ 750315789 h 209"/>
                <a:gd name="T42" fmla="*/ 143599991 w 218"/>
                <a:gd name="T43" fmla="*/ 750315789 h 209"/>
                <a:gd name="T44" fmla="*/ 143599991 w 218"/>
                <a:gd name="T45" fmla="*/ 646205684 h 209"/>
                <a:gd name="T46" fmla="*/ 323101401 w 218"/>
                <a:gd name="T47" fmla="*/ 646205684 h 209"/>
                <a:gd name="T48" fmla="*/ 323101401 w 218"/>
                <a:gd name="T49" fmla="*/ 341052632 h 209"/>
                <a:gd name="T50" fmla="*/ 104109946 w 218"/>
                <a:gd name="T51" fmla="*/ 341052632 h 209"/>
                <a:gd name="T52" fmla="*/ 78980090 w 218"/>
                <a:gd name="T53" fmla="*/ 341052632 h 209"/>
                <a:gd name="T54" fmla="*/ 68210422 w 218"/>
                <a:gd name="T55" fmla="*/ 315922737 h 209"/>
                <a:gd name="T56" fmla="*/ 10769668 w 218"/>
                <a:gd name="T57" fmla="*/ 222582316 h 209"/>
                <a:gd name="T58" fmla="*/ 0 w 218"/>
                <a:gd name="T59" fmla="*/ 204631579 h 209"/>
                <a:gd name="T60" fmla="*/ 10769668 w 218"/>
                <a:gd name="T61" fmla="*/ 179501684 h 209"/>
                <a:gd name="T62" fmla="*/ 68210422 w 218"/>
                <a:gd name="T63" fmla="*/ 86161263 h 209"/>
                <a:gd name="T64" fmla="*/ 78980090 w 218"/>
                <a:gd name="T65" fmla="*/ 68210526 h 209"/>
                <a:gd name="T66" fmla="*/ 104109946 w 218"/>
                <a:gd name="T67" fmla="*/ 68210526 h 209"/>
                <a:gd name="T68" fmla="*/ 323101401 w 218"/>
                <a:gd name="T69" fmla="*/ 68210526 h 209"/>
                <a:gd name="T70" fmla="*/ 323101401 w 218"/>
                <a:gd name="T71" fmla="*/ 53850316 h 209"/>
                <a:gd name="T72" fmla="*/ 391311823 w 218"/>
                <a:gd name="T73" fmla="*/ 0 h 209"/>
                <a:gd name="T74" fmla="*/ 452341203 w 218"/>
                <a:gd name="T75" fmla="*/ 53850316 h 209"/>
                <a:gd name="T76" fmla="*/ 452341203 w 218"/>
                <a:gd name="T77" fmla="*/ 254891368 h 209"/>
                <a:gd name="T78" fmla="*/ 452341203 w 218"/>
                <a:gd name="T79" fmla="*/ 254891368 h 209"/>
                <a:gd name="T80" fmla="*/ 653383843 w 218"/>
                <a:gd name="T81" fmla="*/ 333873474 h 209"/>
                <a:gd name="T82" fmla="*/ 459522245 w 218"/>
                <a:gd name="T83" fmla="*/ 333873474 h 209"/>
                <a:gd name="T84" fmla="*/ 459522245 w 218"/>
                <a:gd name="T85" fmla="*/ 441574105 h 209"/>
                <a:gd name="T86" fmla="*/ 653383843 w 218"/>
                <a:gd name="T87" fmla="*/ 441574105 h 209"/>
                <a:gd name="T88" fmla="*/ 689283367 w 218"/>
                <a:gd name="T89" fmla="*/ 391312421 h 209"/>
                <a:gd name="T90" fmla="*/ 653383843 w 218"/>
                <a:gd name="T91" fmla="*/ 333873474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608" name="矩形 71"/>
          <p:cNvSpPr>
            <a:spLocks noChangeArrowheads="1"/>
          </p:cNvSpPr>
          <p:nvPr/>
        </p:nvSpPr>
        <p:spPr bwMode="auto">
          <a:xfrm>
            <a:off x="6642100" y="1475105"/>
            <a:ext cx="2213610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4609" name="矩形 47"/>
          <p:cNvSpPr>
            <a:spLocks noChangeArrowheads="1"/>
          </p:cNvSpPr>
          <p:nvPr/>
        </p:nvSpPr>
        <p:spPr bwMode="auto">
          <a:xfrm>
            <a:off x="6645275" y="1843405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0" name="矩形 73"/>
          <p:cNvSpPr>
            <a:spLocks noChangeArrowheads="1"/>
          </p:cNvSpPr>
          <p:nvPr/>
        </p:nvSpPr>
        <p:spPr bwMode="auto">
          <a:xfrm>
            <a:off x="6642100" y="5024755"/>
            <a:ext cx="2213610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4611" name="矩形 47"/>
          <p:cNvSpPr>
            <a:spLocks noChangeArrowheads="1"/>
          </p:cNvSpPr>
          <p:nvPr/>
        </p:nvSpPr>
        <p:spPr bwMode="auto">
          <a:xfrm>
            <a:off x="6645275" y="5393055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2" name="矩形 75"/>
          <p:cNvSpPr>
            <a:spLocks noChangeArrowheads="1"/>
          </p:cNvSpPr>
          <p:nvPr/>
        </p:nvSpPr>
        <p:spPr bwMode="auto">
          <a:xfrm>
            <a:off x="8477250" y="2576830"/>
            <a:ext cx="2213610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4613" name="矩形 47"/>
          <p:cNvSpPr>
            <a:spLocks noChangeArrowheads="1"/>
          </p:cNvSpPr>
          <p:nvPr/>
        </p:nvSpPr>
        <p:spPr bwMode="auto">
          <a:xfrm>
            <a:off x="8480425" y="2943543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4" name="矩形 77"/>
          <p:cNvSpPr>
            <a:spLocks noChangeArrowheads="1"/>
          </p:cNvSpPr>
          <p:nvPr/>
        </p:nvSpPr>
        <p:spPr bwMode="auto">
          <a:xfrm>
            <a:off x="8477250" y="3881755"/>
            <a:ext cx="2213610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4615" name="矩形 47"/>
          <p:cNvSpPr>
            <a:spLocks noChangeArrowheads="1"/>
          </p:cNvSpPr>
          <p:nvPr/>
        </p:nvSpPr>
        <p:spPr bwMode="auto">
          <a:xfrm>
            <a:off x="8480425" y="4248468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79"/>
          <p:cNvGrpSpPr/>
          <p:nvPr/>
        </p:nvGrpSpPr>
        <p:grpSpPr bwMode="auto">
          <a:xfrm>
            <a:off x="1338263" y="2222818"/>
            <a:ext cx="3160712" cy="3160712"/>
            <a:chOff x="0" y="0"/>
            <a:chExt cx="3176815" cy="3176815"/>
          </a:xfrm>
        </p:grpSpPr>
        <p:sp>
          <p:nvSpPr>
            <p:cNvPr id="48154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5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9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13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35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4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4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4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4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bldLvl="0" animBg="1"/>
      <p:bldP spid="24586" grpId="0" bldLvl="0" animBg="1" autoUpdateAnimBg="0"/>
      <p:bldP spid="24587" grpId="0" bldLvl="0" animBg="1" autoUpdateAnimBg="0"/>
      <p:bldP spid="24588" grpId="0" bldLvl="0" animBg="1" autoUpdateAnimBg="0"/>
      <p:bldP spid="24589" grpId="0" bldLvl="0" animBg="1" autoUpdateAnimBg="0"/>
      <p:bldP spid="24608" grpId="0" bldLvl="0" autoUpdateAnimBg="0"/>
      <p:bldP spid="24609" grpId="0" bldLvl="0" autoUpdateAnimBg="0"/>
      <p:bldP spid="24610" grpId="0" bldLvl="0" autoUpdateAnimBg="0"/>
      <p:bldP spid="24611" grpId="0" bldLvl="0" autoUpdateAnimBg="0"/>
      <p:bldP spid="24612" grpId="0" bldLvl="0" autoUpdateAnimBg="0"/>
      <p:bldP spid="24613" grpId="0" bldLvl="0" autoUpdateAnimBg="0"/>
      <p:bldP spid="24614" grpId="0" bldLvl="0" autoUpdateAnimBg="0"/>
      <p:bldP spid="24615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604" name="肘形连接符 1"/>
          <p:cNvCxnSpPr>
            <a:cxnSpLocks noChangeShapeType="1"/>
          </p:cNvCxnSpPr>
          <p:nvPr/>
        </p:nvCxnSpPr>
        <p:spPr bwMode="auto">
          <a:xfrm flipH="1" flipV="1">
            <a:off x="6375400" y="1873250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肘形连接符 2"/>
          <p:cNvCxnSpPr>
            <a:cxnSpLocks noChangeShapeType="1"/>
          </p:cNvCxnSpPr>
          <p:nvPr/>
        </p:nvCxnSpPr>
        <p:spPr bwMode="auto">
          <a:xfrm flipH="1">
            <a:off x="6375400" y="5302250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肘形连接符 3"/>
          <p:cNvCxnSpPr>
            <a:cxnSpLocks noChangeShapeType="1"/>
          </p:cNvCxnSpPr>
          <p:nvPr/>
        </p:nvCxnSpPr>
        <p:spPr bwMode="auto">
          <a:xfrm flipV="1">
            <a:off x="2127250" y="1873250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肘形连接符 4"/>
          <p:cNvCxnSpPr>
            <a:cxnSpLocks noChangeShapeType="1"/>
          </p:cNvCxnSpPr>
          <p:nvPr/>
        </p:nvCxnSpPr>
        <p:spPr bwMode="auto">
          <a:xfrm>
            <a:off x="2127250" y="5302250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文本框 5"/>
          <p:cNvSpPr>
            <a:spLocks noChangeArrowheads="1"/>
          </p:cNvSpPr>
          <p:nvPr/>
        </p:nvSpPr>
        <p:spPr bwMode="auto">
          <a:xfrm>
            <a:off x="2886075" y="4941888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文本框 6"/>
          <p:cNvSpPr>
            <a:spLocks noChangeArrowheads="1"/>
          </p:cNvSpPr>
          <p:nvPr/>
        </p:nvSpPr>
        <p:spPr bwMode="auto">
          <a:xfrm>
            <a:off x="2879725" y="5868988"/>
            <a:ext cx="2214880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grpSp>
        <p:nvGrpSpPr>
          <p:cNvPr id="3" name="组合 7"/>
          <p:cNvGrpSpPr/>
          <p:nvPr/>
        </p:nvGrpSpPr>
        <p:grpSpPr bwMode="auto">
          <a:xfrm>
            <a:off x="1430338" y="3937000"/>
            <a:ext cx="1344612" cy="1346200"/>
            <a:chOff x="0" y="0"/>
            <a:chExt cx="1403797" cy="1403797"/>
          </a:xfrm>
        </p:grpSpPr>
        <p:sp>
          <p:nvSpPr>
            <p:cNvPr id="49196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grpSp>
          <p:nvGrpSpPr>
            <p:cNvPr id="49197" name="组合 9"/>
            <p:cNvGrpSpPr/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49198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9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200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5616" name="文本框 13"/>
          <p:cNvSpPr>
            <a:spLocks noChangeArrowheads="1"/>
          </p:cNvSpPr>
          <p:nvPr/>
        </p:nvSpPr>
        <p:spPr bwMode="auto">
          <a:xfrm>
            <a:off x="6450013" y="4926013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7" name="文本框 14"/>
          <p:cNvSpPr>
            <a:spLocks noChangeArrowheads="1"/>
          </p:cNvSpPr>
          <p:nvPr/>
        </p:nvSpPr>
        <p:spPr bwMode="auto">
          <a:xfrm>
            <a:off x="8007350" y="5868988"/>
            <a:ext cx="2214880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5618" name="文本框 15"/>
          <p:cNvSpPr>
            <a:spLocks noChangeArrowheads="1"/>
          </p:cNvSpPr>
          <p:nvPr/>
        </p:nvSpPr>
        <p:spPr bwMode="auto">
          <a:xfrm>
            <a:off x="2886075" y="1939925"/>
            <a:ext cx="28765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9" name="文本框 16"/>
          <p:cNvSpPr>
            <a:spLocks noChangeArrowheads="1"/>
          </p:cNvSpPr>
          <p:nvPr/>
        </p:nvSpPr>
        <p:spPr bwMode="auto">
          <a:xfrm>
            <a:off x="2892425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itchFamily="2" charset="-122"/>
              </a:rPr>
              <a:t>团队管理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0" name="文本框 17"/>
          <p:cNvSpPr>
            <a:spLocks noChangeArrowheads="1"/>
          </p:cNvSpPr>
          <p:nvPr/>
        </p:nvSpPr>
        <p:spPr bwMode="auto">
          <a:xfrm>
            <a:off x="6450013" y="1939925"/>
            <a:ext cx="28654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595959"/>
              </a:solidFill>
              <a:sym typeface="方正兰亭黑_GBK" pitchFamily="2" charset="-122"/>
            </a:endParaRPr>
          </a:p>
        </p:txBody>
      </p:sp>
      <p:sp>
        <p:nvSpPr>
          <p:cNvPr id="25621" name="文本框 18"/>
          <p:cNvSpPr>
            <a:spLocks noChangeArrowheads="1"/>
          </p:cNvSpPr>
          <p:nvPr/>
        </p:nvSpPr>
        <p:spPr bwMode="auto">
          <a:xfrm>
            <a:off x="8020050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itchFamily="2" charset="-122"/>
              </a:rPr>
              <a:t>项目管理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19"/>
          <p:cNvGrpSpPr/>
          <p:nvPr/>
        </p:nvGrpSpPr>
        <p:grpSpPr bwMode="auto">
          <a:xfrm>
            <a:off x="9429750" y="3937000"/>
            <a:ext cx="1346200" cy="1346200"/>
            <a:chOff x="0" y="0"/>
            <a:chExt cx="1403797" cy="1403797"/>
          </a:xfrm>
        </p:grpSpPr>
        <p:sp>
          <p:nvSpPr>
            <p:cNvPr id="49194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49195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22"/>
          <p:cNvGrpSpPr/>
          <p:nvPr/>
        </p:nvGrpSpPr>
        <p:grpSpPr bwMode="auto">
          <a:xfrm>
            <a:off x="1430338" y="2435225"/>
            <a:ext cx="1344612" cy="1344613"/>
            <a:chOff x="0" y="0"/>
            <a:chExt cx="1403797" cy="1403797"/>
          </a:xfrm>
        </p:grpSpPr>
        <p:sp>
          <p:nvSpPr>
            <p:cNvPr id="49190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grpSp>
          <p:nvGrpSpPr>
            <p:cNvPr id="49191" name="组合 24"/>
            <p:cNvGrpSpPr/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49192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3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27"/>
          <p:cNvGrpSpPr/>
          <p:nvPr/>
        </p:nvGrpSpPr>
        <p:grpSpPr bwMode="auto">
          <a:xfrm>
            <a:off x="9429750" y="2435225"/>
            <a:ext cx="1346200" cy="1344613"/>
            <a:chOff x="0" y="0"/>
            <a:chExt cx="1403797" cy="1403797"/>
          </a:xfrm>
        </p:grpSpPr>
        <p:sp>
          <p:nvSpPr>
            <p:cNvPr id="49188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49189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3" name="矩形 47"/>
          <p:cNvSpPr>
            <a:spLocks noChangeArrowheads="1"/>
          </p:cNvSpPr>
          <p:nvPr/>
        </p:nvSpPr>
        <p:spPr bwMode="auto">
          <a:xfrm>
            <a:off x="3467100" y="3421063"/>
            <a:ext cx="52578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9" name="文本框 36"/>
          <p:cNvSpPr>
            <a:spLocks noChangeArrowheads="1"/>
          </p:cNvSpPr>
          <p:nvPr/>
        </p:nvSpPr>
        <p:spPr bwMode="auto">
          <a:xfrm>
            <a:off x="2879725" y="4946650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0" name="文本框 37"/>
          <p:cNvSpPr>
            <a:spLocks noChangeArrowheads="1"/>
          </p:cNvSpPr>
          <p:nvPr/>
        </p:nvSpPr>
        <p:spPr bwMode="auto">
          <a:xfrm>
            <a:off x="6443663" y="4930775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1" name="文本框 44"/>
          <p:cNvSpPr>
            <a:spLocks noChangeArrowheads="1"/>
          </p:cNvSpPr>
          <p:nvPr/>
        </p:nvSpPr>
        <p:spPr bwMode="auto">
          <a:xfrm>
            <a:off x="2879725" y="1943100"/>
            <a:ext cx="28765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2" name="文本框 45"/>
          <p:cNvSpPr>
            <a:spLocks noChangeArrowheads="1"/>
          </p:cNvSpPr>
          <p:nvPr/>
        </p:nvSpPr>
        <p:spPr bwMode="auto">
          <a:xfrm>
            <a:off x="2886075" y="1468438"/>
            <a:ext cx="2214880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5643" name="文本框 46"/>
          <p:cNvSpPr>
            <a:spLocks noChangeArrowheads="1"/>
          </p:cNvSpPr>
          <p:nvPr/>
        </p:nvSpPr>
        <p:spPr bwMode="auto">
          <a:xfrm>
            <a:off x="6443663" y="1943100"/>
            <a:ext cx="286543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5644" name="文本框 47"/>
          <p:cNvSpPr>
            <a:spLocks noChangeArrowheads="1"/>
          </p:cNvSpPr>
          <p:nvPr/>
        </p:nvSpPr>
        <p:spPr bwMode="auto">
          <a:xfrm>
            <a:off x="8013700" y="1468438"/>
            <a:ext cx="2214880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l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25645" name="矩形 47"/>
          <p:cNvSpPr>
            <a:spLocks noChangeArrowheads="1"/>
          </p:cNvSpPr>
          <p:nvPr/>
        </p:nvSpPr>
        <p:spPr bwMode="auto">
          <a:xfrm>
            <a:off x="3460750" y="3425825"/>
            <a:ext cx="52578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8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14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25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/>
      <p:bldP spid="25605" grpId="0" bldLvl="0" animBg="1"/>
      <p:bldP spid="25606" grpId="0" bldLvl="0" animBg="1"/>
      <p:bldP spid="25607" grpId="0" bldLvl="0" animBg="1"/>
      <p:bldP spid="25608" grpId="0" bldLvl="0" autoUpdateAnimBg="0"/>
      <p:bldP spid="25609" grpId="0" bldLvl="0" autoUpdateAnimBg="0"/>
      <p:bldP spid="25616" grpId="0" bldLvl="0" autoUpdateAnimBg="0"/>
      <p:bldP spid="25617" grpId="0" bldLvl="0" autoUpdateAnimBg="0"/>
      <p:bldP spid="25618" grpId="0" bldLvl="0" autoUpdateAnimBg="0"/>
      <p:bldP spid="25619" grpId="0" bldLvl="0" autoUpdateAnimBg="0"/>
      <p:bldP spid="25620" grpId="0" bldLvl="0" autoUpdateAnimBg="0"/>
      <p:bldP spid="25621" grpId="0" bldLvl="0" autoUpdateAnimBg="0"/>
      <p:bldP spid="25633" grpId="0" bldLvl="0" autoUpdateAnimBg="0"/>
      <p:bldP spid="25639" grpId="0" bldLvl="0" autoUpdateAnimBg="0"/>
      <p:bldP spid="25640" grpId="0" bldLvl="0" autoUpdateAnimBg="0"/>
      <p:bldP spid="25641" grpId="0" bldLvl="0" autoUpdateAnimBg="0"/>
      <p:bldP spid="25642" grpId="0" bldLvl="0" autoUpdateAnimBg="0"/>
      <p:bldP spid="25643" grpId="0" bldLvl="0" autoUpdateAnimBg="0"/>
      <p:bldP spid="25644" grpId="0" bldLvl="0" autoUpdateAnimBg="0"/>
      <p:bldP spid="25645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6096000" y="1503363"/>
            <a:ext cx="4883150" cy="23336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1219200" y="1503363"/>
            <a:ext cx="4876800" cy="233680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35" name="Oval 4"/>
          <p:cNvSpPr>
            <a:spLocks noChangeArrowheads="1"/>
          </p:cNvSpPr>
          <p:nvPr/>
        </p:nvSpPr>
        <p:spPr bwMode="auto">
          <a:xfrm>
            <a:off x="1679575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319588" y="4016375"/>
            <a:ext cx="957262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959600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9598025" y="4016375"/>
            <a:ext cx="954088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2" name="Group 20"/>
          <p:cNvGrpSpPr/>
          <p:nvPr/>
        </p:nvGrpSpPr>
        <p:grpSpPr bwMode="auto">
          <a:xfrm>
            <a:off x="1903413" y="4224338"/>
            <a:ext cx="534987" cy="539750"/>
            <a:chOff x="0" y="0"/>
            <a:chExt cx="401822" cy="404317"/>
          </a:xfrm>
          <a:solidFill>
            <a:srgbClr val="FFD860"/>
          </a:solidFill>
        </p:grpSpPr>
        <p:sp>
          <p:nvSpPr>
            <p:cNvPr id="2664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1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</p:grpSp>
      <p:grpSp>
        <p:nvGrpSpPr>
          <p:cNvPr id="4" name="Group 23"/>
          <p:cNvGrpSpPr/>
          <p:nvPr/>
        </p:nvGrpSpPr>
        <p:grpSpPr bwMode="auto">
          <a:xfrm>
            <a:off x="4583113" y="4283075"/>
            <a:ext cx="519112" cy="452438"/>
            <a:chOff x="0" y="0"/>
            <a:chExt cx="389342" cy="339426"/>
          </a:xfrm>
          <a:solidFill>
            <a:srgbClr val="FFD860"/>
          </a:solidFill>
        </p:grpSpPr>
        <p:sp>
          <p:nvSpPr>
            <p:cNvPr id="26643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4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5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6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7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8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49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0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1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2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3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 bwMode="auto">
          <a:xfrm>
            <a:off x="9821863" y="4237038"/>
            <a:ext cx="506412" cy="501650"/>
            <a:chOff x="0" y="0"/>
            <a:chExt cx="379359" cy="376864"/>
          </a:xfrm>
          <a:solidFill>
            <a:srgbClr val="FFD860"/>
          </a:solidFill>
        </p:grpSpPr>
        <p:sp>
          <p:nvSpPr>
            <p:cNvPr id="26655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6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7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8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59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0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1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2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3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4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5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6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7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8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69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70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71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72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</p:grpSp>
      <p:grpSp>
        <p:nvGrpSpPr>
          <p:cNvPr id="6" name="Group 54"/>
          <p:cNvGrpSpPr/>
          <p:nvPr/>
        </p:nvGrpSpPr>
        <p:grpSpPr bwMode="auto">
          <a:xfrm>
            <a:off x="7242175" y="4284663"/>
            <a:ext cx="400050" cy="519112"/>
            <a:chOff x="0" y="0"/>
            <a:chExt cx="299494" cy="389342"/>
          </a:xfrm>
          <a:solidFill>
            <a:srgbClr val="FFD860"/>
          </a:solidFill>
        </p:grpSpPr>
        <p:sp>
          <p:nvSpPr>
            <p:cNvPr id="26674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  <p:sp>
          <p:nvSpPr>
            <p:cNvPr id="26675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endParaRPr>
            </a:p>
          </p:txBody>
        </p:sp>
      </p:grpSp>
      <p:sp>
        <p:nvSpPr>
          <p:cNvPr id="26676" name="矩形 104"/>
          <p:cNvSpPr>
            <a:spLocks noChangeArrowheads="1"/>
          </p:cNvSpPr>
          <p:nvPr/>
        </p:nvSpPr>
        <p:spPr bwMode="auto">
          <a:xfrm>
            <a:off x="4448175" y="188595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77" name="矩形 47"/>
          <p:cNvSpPr>
            <a:spLocks noChangeArrowheads="1"/>
          </p:cNvSpPr>
          <p:nvPr/>
        </p:nvSpPr>
        <p:spPr bwMode="auto">
          <a:xfrm>
            <a:off x="1565275" y="2338388"/>
            <a:ext cx="41957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6678" name="矩形 106"/>
          <p:cNvSpPr>
            <a:spLocks noChangeArrowheads="1"/>
          </p:cNvSpPr>
          <p:nvPr/>
        </p:nvSpPr>
        <p:spPr bwMode="auto">
          <a:xfrm>
            <a:off x="138112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79" name="矩形 47"/>
          <p:cNvSpPr>
            <a:spLocks noChangeArrowheads="1"/>
          </p:cNvSpPr>
          <p:nvPr/>
        </p:nvSpPr>
        <p:spPr bwMode="auto">
          <a:xfrm>
            <a:off x="117157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0" name="矩形 108"/>
          <p:cNvSpPr>
            <a:spLocks noChangeArrowheads="1"/>
          </p:cNvSpPr>
          <p:nvPr/>
        </p:nvSpPr>
        <p:spPr bwMode="auto">
          <a:xfrm>
            <a:off x="4021138" y="5091113"/>
            <a:ext cx="1550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81" name="矩形 47"/>
          <p:cNvSpPr>
            <a:spLocks noChangeArrowheads="1"/>
          </p:cNvSpPr>
          <p:nvPr/>
        </p:nvSpPr>
        <p:spPr bwMode="auto">
          <a:xfrm>
            <a:off x="3811588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2" name="矩形 110"/>
          <p:cNvSpPr>
            <a:spLocks noChangeArrowheads="1"/>
          </p:cNvSpPr>
          <p:nvPr/>
        </p:nvSpPr>
        <p:spPr bwMode="auto">
          <a:xfrm>
            <a:off x="929957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83" name="矩形 47"/>
          <p:cNvSpPr>
            <a:spLocks noChangeArrowheads="1"/>
          </p:cNvSpPr>
          <p:nvPr/>
        </p:nvSpPr>
        <p:spPr bwMode="auto">
          <a:xfrm>
            <a:off x="909002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4" name="矩形 112"/>
          <p:cNvSpPr>
            <a:spLocks noChangeArrowheads="1"/>
          </p:cNvSpPr>
          <p:nvPr/>
        </p:nvSpPr>
        <p:spPr bwMode="auto">
          <a:xfrm>
            <a:off x="6661150" y="5091113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85" name="矩形 47"/>
          <p:cNvSpPr>
            <a:spLocks noChangeArrowheads="1"/>
          </p:cNvSpPr>
          <p:nvPr/>
        </p:nvSpPr>
        <p:spPr bwMode="auto">
          <a:xfrm>
            <a:off x="6450013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8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15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4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4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4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37" grpId="0" bldLvl="0" animBg="1" autoUpdateAnimBg="0"/>
      <p:bldP spid="26638" grpId="0" bldLvl="0" animBg="1" autoUpdateAnimBg="0"/>
      <p:bldP spid="26676" grpId="0" bldLvl="0" autoUpdateAnimBg="0"/>
      <p:bldP spid="26677" grpId="0" bldLvl="0" autoUpdateAnimBg="0"/>
      <p:bldP spid="26678" grpId="0" bldLvl="0" autoUpdateAnimBg="0"/>
      <p:bldP spid="26679" grpId="0" bldLvl="0" autoUpdateAnimBg="0"/>
      <p:bldP spid="26680" grpId="0" bldLvl="0" autoUpdateAnimBg="0"/>
      <p:bldP spid="26681" grpId="0" bldLvl="0" autoUpdateAnimBg="0"/>
      <p:bldP spid="26682" grpId="0" bldLvl="0" autoUpdateAnimBg="0"/>
      <p:bldP spid="26683" grpId="0" bldLvl="0" autoUpdateAnimBg="0"/>
      <p:bldP spid="26684" grpId="0" bldLvl="0" autoUpdateAnimBg="0"/>
      <p:bldP spid="2668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965802" y="-1842767"/>
            <a:ext cx="10261600" cy="10261597"/>
          </a:xfrm>
          <a:prstGeom prst="ellipse">
            <a:avLst/>
          </a:prstGeom>
          <a:noFill/>
          <a:ln>
            <a:solidFill>
              <a:srgbClr val="40E0C5">
                <a:alpha val="1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>
            <a:off x="4259120" y="1718533"/>
            <a:ext cx="3420181" cy="3420181"/>
          </a:xfrm>
          <a:prstGeom prst="arc">
            <a:avLst>
              <a:gd name="adj1" fmla="val 5242537"/>
              <a:gd name="adj2" fmla="val 20088988"/>
            </a:avLst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弧形 24"/>
          <p:cNvSpPr/>
          <p:nvPr/>
        </p:nvSpPr>
        <p:spPr>
          <a:xfrm>
            <a:off x="4386120" y="1845533"/>
            <a:ext cx="3420181" cy="3420181"/>
          </a:xfrm>
          <a:prstGeom prst="arc">
            <a:avLst>
              <a:gd name="adj1" fmla="val 19846732"/>
              <a:gd name="adj2" fmla="val 5816273"/>
            </a:avLst>
          </a:prstGeom>
          <a:ln w="31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6" name="弧形 25"/>
          <p:cNvSpPr/>
          <p:nvPr/>
        </p:nvSpPr>
        <p:spPr>
          <a:xfrm flipH="1">
            <a:off x="4067237" y="1526651"/>
            <a:ext cx="3803947" cy="3803947"/>
          </a:xfrm>
          <a:prstGeom prst="arc">
            <a:avLst>
              <a:gd name="adj1" fmla="val 16200000"/>
              <a:gd name="adj2" fmla="val 32168"/>
            </a:avLst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弧形 26"/>
          <p:cNvSpPr/>
          <p:nvPr/>
        </p:nvSpPr>
        <p:spPr>
          <a:xfrm>
            <a:off x="4194237" y="1653651"/>
            <a:ext cx="3803947" cy="3803947"/>
          </a:xfrm>
          <a:prstGeom prst="arc">
            <a:avLst>
              <a:gd name="adj1" fmla="val 18475225"/>
              <a:gd name="adj2" fmla="val 7613812"/>
            </a:avLst>
          </a:prstGeom>
          <a:noFill/>
          <a:ln w="3175">
            <a:solidFill>
              <a:schemeClr val="bg1">
                <a:alpha val="36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弧形 36"/>
          <p:cNvSpPr/>
          <p:nvPr/>
        </p:nvSpPr>
        <p:spPr>
          <a:xfrm>
            <a:off x="4321237" y="1780651"/>
            <a:ext cx="3803947" cy="3803947"/>
          </a:xfrm>
          <a:prstGeom prst="arc">
            <a:avLst>
              <a:gd name="adj1" fmla="val 21274537"/>
              <a:gd name="adj2" fmla="val 3359282"/>
            </a:avLst>
          </a:prstGeom>
          <a:ln w="952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4579671" y="4953967"/>
            <a:ext cx="253724" cy="46383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7149457" y="1281852"/>
            <a:ext cx="391625" cy="64656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4688969" y="4941465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4220704" y="5292299"/>
            <a:ext cx="365817" cy="668757"/>
          </a:xfrm>
          <a:prstGeom prst="line">
            <a:avLst/>
          </a:prstGeom>
          <a:ln w="3175">
            <a:gradFill>
              <a:gsLst>
                <a:gs pos="27000">
                  <a:srgbClr val="FFC000"/>
                </a:gs>
                <a:gs pos="31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7097392" y="1723009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7932820" y="583392"/>
            <a:ext cx="253724" cy="463839"/>
          </a:xfrm>
          <a:prstGeom prst="line">
            <a:avLst/>
          </a:prstGeom>
          <a:ln w="3175">
            <a:gradFill>
              <a:gsLst>
                <a:gs pos="84000">
                  <a:srgbClr val="FECE52"/>
                </a:gs>
                <a:gs pos="78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7560007" y="872341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>
            <a:off x="5993441" y="5099520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椭圆 50"/>
          <p:cNvSpPr/>
          <p:nvPr/>
        </p:nvSpPr>
        <p:spPr>
          <a:xfrm>
            <a:off x="4028939" y="3390325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2" name="椭圆 51"/>
          <p:cNvSpPr/>
          <p:nvPr/>
        </p:nvSpPr>
        <p:spPr>
          <a:xfrm>
            <a:off x="7123003" y="1883943"/>
            <a:ext cx="76597" cy="76597"/>
          </a:xfrm>
          <a:prstGeom prst="ellipse">
            <a:avLst/>
          </a:prstGeom>
          <a:solidFill>
            <a:srgbClr val="FEC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3" name="等腰三角形 52"/>
          <p:cNvSpPr/>
          <p:nvPr/>
        </p:nvSpPr>
        <p:spPr>
          <a:xfrm>
            <a:off x="4703487" y="1886673"/>
            <a:ext cx="2531448" cy="2293320"/>
          </a:xfrm>
          <a:prstGeom prst="triangle">
            <a:avLst>
              <a:gd name="adj" fmla="val 50216"/>
            </a:avLst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4" name="等腰三角形 53"/>
          <p:cNvSpPr/>
          <p:nvPr/>
        </p:nvSpPr>
        <p:spPr>
          <a:xfrm flipV="1">
            <a:off x="4756929" y="2644729"/>
            <a:ext cx="2424563" cy="2196491"/>
          </a:xfrm>
          <a:prstGeom prst="triangle">
            <a:avLst>
              <a:gd name="adj" fmla="val 50216"/>
            </a:avLst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5" name="组合 54"/>
          <p:cNvGrpSpPr/>
          <p:nvPr/>
        </p:nvGrpSpPr>
        <p:grpSpPr>
          <a:xfrm>
            <a:off x="5092229" y="2683775"/>
            <a:ext cx="1725580" cy="1884686"/>
            <a:chOff x="4884507" y="2524230"/>
            <a:chExt cx="1294185" cy="1413514"/>
          </a:xfrm>
        </p:grpSpPr>
        <p:sp>
          <p:nvSpPr>
            <p:cNvPr id="56" name="文本框 55"/>
            <p:cNvSpPr txBox="1"/>
            <p:nvPr/>
          </p:nvSpPr>
          <p:spPr>
            <a:xfrm>
              <a:off x="5286464" y="3315762"/>
              <a:ext cx="503873" cy="62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bg1"/>
                  </a:solidFill>
                </a:rPr>
                <a:t>3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884507" y="2524230"/>
              <a:ext cx="1294185" cy="556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65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ONE</a:t>
              </a:r>
              <a:endParaRPr lang="zh-CN" altLang="en-US" sz="426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060837" y="3002409"/>
              <a:ext cx="972000" cy="25719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spc="300" dirty="0" smtClean="0">
                  <a:latin typeface="微软雅黑" panose="020B0503020204020204" charset="-122"/>
                  <a:ea typeface="微软雅黑" panose="020B0503020204020204" charset="-122"/>
                </a:rPr>
                <a:t>目录标题</a:t>
              </a:r>
              <a:endParaRPr lang="zh-CN" altLang="en-US" sz="1600" b="1" spc="3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59" name="直接连接符 58"/>
          <p:cNvCxnSpPr/>
          <p:nvPr/>
        </p:nvCxnSpPr>
        <p:spPr>
          <a:xfrm>
            <a:off x="4676772" y="3768169"/>
            <a:ext cx="2592000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504 -0.18226 L -0.33958 0.9379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0" y="5600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208 -0.17609 L -0.34167 0.945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5604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9705 -0.38245 L -0.34375 0.853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9" y="61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0556 -0.31418 L -0.31962 0.834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7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077 -0.83426 L -0.10573 0.3885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61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1893 -0.82531 L -0.10625 0.2947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8559 -0.94043 L -0.11059 0.3055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62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1" grpId="1" bldLvl="0" animBg="1"/>
      <p:bldP spid="24" grpId="0" bldLvl="0" animBg="1"/>
      <p:bldP spid="25" grpId="0" bldLvl="0" animBg="1"/>
      <p:bldP spid="26" grpId="0" bldLvl="0" animBg="1"/>
      <p:bldP spid="27" grpId="0" bldLvl="0" animBg="1"/>
      <p:bldP spid="37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 bwMode="auto">
          <a:xfrm>
            <a:off x="3506788" y="2433638"/>
            <a:ext cx="6534150" cy="1008062"/>
            <a:chOff x="0" y="0"/>
            <a:chExt cx="6535007" cy="1008202"/>
          </a:xfrm>
        </p:grpSpPr>
        <p:cxnSp>
          <p:nvCxnSpPr>
            <p:cNvPr id="51245" name="肘形连接符 151"/>
            <p:cNvCxnSpPr>
              <a:cxnSpLocks noChangeShapeType="1"/>
              <a:stCxn id="51246" idx="6"/>
              <a:endCxn id="27679" idx="2"/>
            </p:cNvCxnSpPr>
            <p:nvPr/>
          </p:nvCxnSpPr>
          <p:spPr bwMode="auto">
            <a:xfrm>
              <a:off x="756000" y="378000"/>
              <a:ext cx="5779007" cy="630202"/>
            </a:xfrm>
            <a:prstGeom prst="bentConnector3">
              <a:avLst>
                <a:gd name="adj1" fmla="val 46218"/>
              </a:avLst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6" name="椭圆 13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47" name="组合 125"/>
            <p:cNvGrpSpPr/>
            <p:nvPr/>
          </p:nvGrpSpPr>
          <p:grpSpPr bwMode="auto">
            <a:xfrm>
              <a:off x="153000" y="136763"/>
              <a:ext cx="450000" cy="434596"/>
              <a:chOff x="0" y="0"/>
              <a:chExt cx="583915" cy="496874"/>
            </a:xfrm>
          </p:grpSpPr>
          <p:sp>
            <p:nvSpPr>
              <p:cNvPr id="51248" name="Freeform 159"/>
              <p:cNvSpPr>
                <a:spLocks noChangeArrowheads="1"/>
              </p:cNvSpPr>
              <p:nvPr/>
            </p:nvSpPr>
            <p:spPr bwMode="auto">
              <a:xfrm>
                <a:off x="61656" y="94297"/>
                <a:ext cx="460603" cy="402577"/>
              </a:xfrm>
              <a:custGeom>
                <a:avLst/>
                <a:gdLst>
                  <a:gd name="T0" fmla="*/ 2109911457 w 54"/>
                  <a:gd name="T1" fmla="*/ 73363234 h 47"/>
                  <a:gd name="T2" fmla="*/ 1746128914 w 54"/>
                  <a:gd name="T3" fmla="*/ 73363234 h 47"/>
                  <a:gd name="T4" fmla="*/ 145507900 w 54"/>
                  <a:gd name="T5" fmla="*/ 1100508471 h 47"/>
                  <a:gd name="T6" fmla="*/ 0 w 54"/>
                  <a:gd name="T7" fmla="*/ 1467341772 h 47"/>
                  <a:gd name="T8" fmla="*/ 0 w 54"/>
                  <a:gd name="T9" fmla="*/ 2147483647 h 47"/>
                  <a:gd name="T10" fmla="*/ 218266114 w 54"/>
                  <a:gd name="T11" fmla="*/ 2147483647 h 47"/>
                  <a:gd name="T12" fmla="*/ 945822671 w 54"/>
                  <a:gd name="T13" fmla="*/ 2147483647 h 47"/>
                  <a:gd name="T14" fmla="*/ 1164088786 w 54"/>
                  <a:gd name="T15" fmla="*/ 2147483647 h 47"/>
                  <a:gd name="T16" fmla="*/ 1164088786 w 54"/>
                  <a:gd name="T17" fmla="*/ 1980918673 h 47"/>
                  <a:gd name="T18" fmla="*/ 1382354900 w 54"/>
                  <a:gd name="T19" fmla="*/ 1760811840 h 47"/>
                  <a:gd name="T20" fmla="*/ 2147483647 w 54"/>
                  <a:gd name="T21" fmla="*/ 1760811840 h 47"/>
                  <a:gd name="T22" fmla="*/ 2147483647 w 54"/>
                  <a:gd name="T23" fmla="*/ 1980918673 h 47"/>
                  <a:gd name="T24" fmla="*/ 2147483647 w 54"/>
                  <a:gd name="T25" fmla="*/ 2147483647 h 47"/>
                  <a:gd name="T26" fmla="*/ 2147483647 w 54"/>
                  <a:gd name="T27" fmla="*/ 2147483647 h 47"/>
                  <a:gd name="T28" fmla="*/ 2147483647 w 54"/>
                  <a:gd name="T29" fmla="*/ 2147483647 h 47"/>
                  <a:gd name="T30" fmla="*/ 2147483647 w 54"/>
                  <a:gd name="T31" fmla="*/ 2147483647 h 47"/>
                  <a:gd name="T32" fmla="*/ 2147483647 w 54"/>
                  <a:gd name="T33" fmla="*/ 1467341772 h 47"/>
                  <a:gd name="T34" fmla="*/ 2147483647 w 54"/>
                  <a:gd name="T35" fmla="*/ 1173880270 h 47"/>
                  <a:gd name="T36" fmla="*/ 2109911457 w 54"/>
                  <a:gd name="T37" fmla="*/ 73363234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9" name="Freeform 1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3915" cy="224863"/>
              </a:xfrm>
              <a:custGeom>
                <a:avLst/>
                <a:gdLst>
                  <a:gd name="T0" fmla="*/ 2147483647 w 68"/>
                  <a:gd name="T1" fmla="*/ 1495961648 h 26"/>
                  <a:gd name="T2" fmla="*/ 2147483647 w 68"/>
                  <a:gd name="T3" fmla="*/ 1121971236 h 26"/>
                  <a:gd name="T4" fmla="*/ 2147483647 w 68"/>
                  <a:gd name="T5" fmla="*/ 747980824 h 26"/>
                  <a:gd name="T6" fmla="*/ 2147483647 w 68"/>
                  <a:gd name="T7" fmla="*/ 523584847 h 26"/>
                  <a:gd name="T8" fmla="*/ 2147483647 w 68"/>
                  <a:gd name="T9" fmla="*/ 523584847 h 26"/>
                  <a:gd name="T10" fmla="*/ 2147483647 w 68"/>
                  <a:gd name="T11" fmla="*/ 747980824 h 26"/>
                  <a:gd name="T12" fmla="*/ 2147483647 w 68"/>
                  <a:gd name="T13" fmla="*/ 747980824 h 26"/>
                  <a:gd name="T14" fmla="*/ 2147483647 w 68"/>
                  <a:gd name="T15" fmla="*/ 897575259 h 26"/>
                  <a:gd name="T16" fmla="*/ 2147483647 w 68"/>
                  <a:gd name="T17" fmla="*/ 74801542 h 26"/>
                  <a:gd name="T18" fmla="*/ 2147483647 w 68"/>
                  <a:gd name="T19" fmla="*/ 0 h 26"/>
                  <a:gd name="T20" fmla="*/ 2147483647 w 68"/>
                  <a:gd name="T21" fmla="*/ 74801542 h 26"/>
                  <a:gd name="T22" fmla="*/ 147472885 w 68"/>
                  <a:gd name="T23" fmla="*/ 1495961648 h 26"/>
                  <a:gd name="T24" fmla="*/ 73736443 w 68"/>
                  <a:gd name="T25" fmla="*/ 1795150518 h 26"/>
                  <a:gd name="T26" fmla="*/ 368682214 w 68"/>
                  <a:gd name="T27" fmla="*/ 1795150518 h 26"/>
                  <a:gd name="T28" fmla="*/ 2147483647 w 68"/>
                  <a:gd name="T29" fmla="*/ 523584847 h 26"/>
                  <a:gd name="T30" fmla="*/ 2147483647 w 68"/>
                  <a:gd name="T31" fmla="*/ 523584847 h 26"/>
                  <a:gd name="T32" fmla="*/ 2147483647 w 68"/>
                  <a:gd name="T33" fmla="*/ 1869943411 h 26"/>
                  <a:gd name="T34" fmla="*/ 2147483647 w 68"/>
                  <a:gd name="T35" fmla="*/ 1869943411 h 26"/>
                  <a:gd name="T36" fmla="*/ 2147483647 w 68"/>
                  <a:gd name="T37" fmla="*/ 1570754541 h 26"/>
                  <a:gd name="T38" fmla="*/ 2147483647 w 68"/>
                  <a:gd name="T39" fmla="*/ 1495961648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"/>
          <p:cNvGrpSpPr/>
          <p:nvPr/>
        </p:nvGrpSpPr>
        <p:grpSpPr bwMode="auto">
          <a:xfrm>
            <a:off x="3506788" y="4310063"/>
            <a:ext cx="4067175" cy="755650"/>
            <a:chOff x="0" y="0"/>
            <a:chExt cx="4066973" cy="756000"/>
          </a:xfrm>
        </p:grpSpPr>
        <p:cxnSp>
          <p:nvCxnSpPr>
            <p:cNvPr id="51242" name="肘形连接符 160"/>
            <p:cNvCxnSpPr>
              <a:cxnSpLocks noChangeShapeType="1"/>
              <a:stCxn id="51243" idx="6"/>
              <a:endCxn id="27681" idx="2"/>
            </p:cNvCxnSpPr>
            <p:nvPr/>
          </p:nvCxnSpPr>
          <p:spPr bwMode="auto">
            <a:xfrm>
              <a:off x="756000" y="378000"/>
              <a:ext cx="3310973" cy="376143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3" name="椭圆 140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244" name="Freeform 277"/>
            <p:cNvSpPr>
              <a:spLocks noEditPoints="1" noChangeArrowheads="1"/>
            </p:cNvSpPr>
            <p:nvPr/>
          </p:nvSpPr>
          <p:spPr bwMode="auto">
            <a:xfrm>
              <a:off x="190444" y="121807"/>
              <a:ext cx="383972" cy="455826"/>
            </a:xfrm>
            <a:custGeom>
              <a:avLst/>
              <a:gdLst>
                <a:gd name="T0" fmla="*/ 1763295417 w 72"/>
                <a:gd name="T1" fmla="*/ 927075880 h 86"/>
                <a:gd name="T2" fmla="*/ 1621097786 w 72"/>
                <a:gd name="T3" fmla="*/ 927075880 h 86"/>
                <a:gd name="T4" fmla="*/ 1621097786 w 72"/>
                <a:gd name="T5" fmla="*/ 533772246 h 86"/>
                <a:gd name="T6" fmla="*/ 1080731858 w 72"/>
                <a:gd name="T7" fmla="*/ 0 h 86"/>
                <a:gd name="T8" fmla="*/ 966969487 w 72"/>
                <a:gd name="T9" fmla="*/ 0 h 86"/>
                <a:gd name="T10" fmla="*/ 426603558 w 72"/>
                <a:gd name="T11" fmla="*/ 533772246 h 86"/>
                <a:gd name="T12" fmla="*/ 426603558 w 72"/>
                <a:gd name="T13" fmla="*/ 927075880 h 86"/>
                <a:gd name="T14" fmla="*/ 284400594 w 72"/>
                <a:gd name="T15" fmla="*/ 927075880 h 86"/>
                <a:gd name="T16" fmla="*/ 0 w 72"/>
                <a:gd name="T17" fmla="*/ 1208007804 h 86"/>
                <a:gd name="T18" fmla="*/ 0 w 72"/>
                <a:gd name="T19" fmla="*/ 2135083684 h 86"/>
                <a:gd name="T20" fmla="*/ 284400594 w 72"/>
                <a:gd name="T21" fmla="*/ 2147483647 h 86"/>
                <a:gd name="T22" fmla="*/ 1763295417 w 72"/>
                <a:gd name="T23" fmla="*/ 2147483647 h 86"/>
                <a:gd name="T24" fmla="*/ 2047701344 w 72"/>
                <a:gd name="T25" fmla="*/ 2135083684 h 86"/>
                <a:gd name="T26" fmla="*/ 2047701344 w 72"/>
                <a:gd name="T27" fmla="*/ 1208007804 h 86"/>
                <a:gd name="T28" fmla="*/ 1763295417 w 72"/>
                <a:gd name="T29" fmla="*/ 927075880 h 86"/>
                <a:gd name="T30" fmla="*/ 1194494228 w 72"/>
                <a:gd name="T31" fmla="*/ 2147483647 h 86"/>
                <a:gd name="T32" fmla="*/ 881647709 w 72"/>
                <a:gd name="T33" fmla="*/ 2147483647 h 86"/>
                <a:gd name="T34" fmla="*/ 910088301 w 72"/>
                <a:gd name="T35" fmla="*/ 1797963255 h 86"/>
                <a:gd name="T36" fmla="*/ 824766523 w 72"/>
                <a:gd name="T37" fmla="*/ 1629408340 h 86"/>
                <a:gd name="T38" fmla="*/ 1023850672 w 72"/>
                <a:gd name="T39" fmla="*/ 1432751223 h 86"/>
                <a:gd name="T40" fmla="*/ 1222934821 w 72"/>
                <a:gd name="T41" fmla="*/ 1629408340 h 86"/>
                <a:gd name="T42" fmla="*/ 1137613043 w 72"/>
                <a:gd name="T43" fmla="*/ 1797963255 h 86"/>
                <a:gd name="T44" fmla="*/ 1194494228 w 72"/>
                <a:gd name="T45" fmla="*/ 2147483647 h 86"/>
                <a:gd name="T46" fmla="*/ 1422013637 w 72"/>
                <a:gd name="T47" fmla="*/ 927075880 h 86"/>
                <a:gd name="T48" fmla="*/ 625687707 w 72"/>
                <a:gd name="T49" fmla="*/ 927075880 h 86"/>
                <a:gd name="T50" fmla="*/ 625687707 w 72"/>
                <a:gd name="T51" fmla="*/ 533772246 h 86"/>
                <a:gd name="T52" fmla="*/ 966969487 w 72"/>
                <a:gd name="T53" fmla="*/ 196651817 h 86"/>
                <a:gd name="T54" fmla="*/ 1080731858 w 72"/>
                <a:gd name="T55" fmla="*/ 196651817 h 86"/>
                <a:gd name="T56" fmla="*/ 1422013637 w 72"/>
                <a:gd name="T57" fmla="*/ 533772246 h 86"/>
                <a:gd name="T58" fmla="*/ 1422013637 w 72"/>
                <a:gd name="T59" fmla="*/ 927075880 h 8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6"/>
                <a:gd name="T92" fmla="*/ 72 w 72"/>
                <a:gd name="T93" fmla="*/ 86 h 8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5"/>
          <p:cNvGrpSpPr/>
          <p:nvPr/>
        </p:nvGrpSpPr>
        <p:grpSpPr bwMode="auto">
          <a:xfrm>
            <a:off x="3506788" y="3371850"/>
            <a:ext cx="5300662" cy="1052513"/>
            <a:chOff x="0" y="0"/>
            <a:chExt cx="5300991" cy="1051895"/>
          </a:xfrm>
        </p:grpSpPr>
        <p:cxnSp>
          <p:nvCxnSpPr>
            <p:cNvPr id="51236" name="肘形连接符 154"/>
            <p:cNvCxnSpPr>
              <a:cxnSpLocks noChangeShapeType="1"/>
              <a:stCxn id="51237" idx="6"/>
              <a:endCxn id="27680" idx="2"/>
            </p:cNvCxnSpPr>
            <p:nvPr/>
          </p:nvCxnSpPr>
          <p:spPr bwMode="auto">
            <a:xfrm>
              <a:off x="756000" y="378000"/>
              <a:ext cx="4544991" cy="67389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37" name="椭圆 139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8" name="Group 92"/>
            <p:cNvGrpSpPr/>
            <p:nvPr/>
          </p:nvGrpSpPr>
          <p:grpSpPr bwMode="auto">
            <a:xfrm>
              <a:off x="153436" y="235588"/>
              <a:ext cx="474528" cy="295582"/>
              <a:chOff x="0" y="0"/>
              <a:chExt cx="471488" cy="293688"/>
            </a:xfrm>
          </p:grpSpPr>
          <p:sp>
            <p:nvSpPr>
              <p:cNvPr id="51239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607679782 w 125"/>
                  <a:gd name="T1" fmla="*/ 255184750 h 78"/>
                  <a:gd name="T2" fmla="*/ 1607679782 w 125"/>
                  <a:gd name="T3" fmla="*/ 0 h 78"/>
                  <a:gd name="T4" fmla="*/ 0 w 125"/>
                  <a:gd name="T5" fmla="*/ 0 h 78"/>
                  <a:gd name="T6" fmla="*/ 0 w 125"/>
                  <a:gd name="T7" fmla="*/ 1105803094 h 78"/>
                  <a:gd name="T8" fmla="*/ 1607679782 w 125"/>
                  <a:gd name="T9" fmla="*/ 1105803094 h 78"/>
                  <a:gd name="T10" fmla="*/ 1607679782 w 125"/>
                  <a:gd name="T11" fmla="*/ 850618344 h 78"/>
                  <a:gd name="T12" fmla="*/ 1778407473 w 125"/>
                  <a:gd name="T13" fmla="*/ 765554250 h 78"/>
                  <a:gd name="T14" fmla="*/ 1778407473 w 125"/>
                  <a:gd name="T15" fmla="*/ 368601031 h 78"/>
                  <a:gd name="T16" fmla="*/ 1607679782 w 125"/>
                  <a:gd name="T17" fmla="*/ 255184750 h 78"/>
                  <a:gd name="T18" fmla="*/ 1479634957 w 125"/>
                  <a:gd name="T19" fmla="*/ 978210719 h 78"/>
                  <a:gd name="T20" fmla="*/ 142272447 w 125"/>
                  <a:gd name="T21" fmla="*/ 978210719 h 78"/>
                  <a:gd name="T22" fmla="*/ 142272447 w 125"/>
                  <a:gd name="T23" fmla="*/ 141768469 h 78"/>
                  <a:gd name="T24" fmla="*/ 1479634957 w 125"/>
                  <a:gd name="T25" fmla="*/ 141768469 h 78"/>
                  <a:gd name="T26" fmla="*/ 1479634957 w 125"/>
                  <a:gd name="T27" fmla="*/ 97821071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0" name="Rectangle 9"/>
              <p:cNvSpPr>
                <a:spLocks noChangeArrowheads="1"/>
              </p:cNvSpPr>
              <p:nvPr/>
            </p:nvSpPr>
            <p:spPr bwMode="auto">
              <a:xfrm>
                <a:off x="63500" y="63499"/>
                <a:ext cx="90488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1" name="Rectangle 10"/>
              <p:cNvSpPr>
                <a:spLocks noChangeArrowheads="1"/>
              </p:cNvSpPr>
              <p:nvPr/>
            </p:nvSpPr>
            <p:spPr bwMode="auto">
              <a:xfrm>
                <a:off x="169862" y="63499"/>
                <a:ext cx="85725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3"/>
          <p:cNvGrpSpPr/>
          <p:nvPr/>
        </p:nvGrpSpPr>
        <p:grpSpPr bwMode="auto">
          <a:xfrm>
            <a:off x="3506788" y="5248275"/>
            <a:ext cx="2454275" cy="755650"/>
            <a:chOff x="0" y="0"/>
            <a:chExt cx="2455131" cy="756000"/>
          </a:xfrm>
        </p:grpSpPr>
        <p:sp>
          <p:nvSpPr>
            <p:cNvPr id="51231" name="直接连接符 68"/>
            <p:cNvSpPr>
              <a:spLocks noChangeShapeType="1"/>
            </p:cNvSpPr>
            <p:nvPr/>
          </p:nvSpPr>
          <p:spPr bwMode="auto">
            <a:xfrm flipH="1">
              <a:off x="412977" y="378001"/>
              <a:ext cx="204215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2" name="椭圆 8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3" name="Group 9"/>
            <p:cNvGrpSpPr/>
            <p:nvPr/>
          </p:nvGrpSpPr>
          <p:grpSpPr bwMode="auto">
            <a:xfrm>
              <a:off x="124976" y="198348"/>
              <a:ext cx="516045" cy="382660"/>
              <a:chOff x="0" y="0"/>
              <a:chExt cx="374651" cy="277813"/>
            </a:xfrm>
          </p:grpSpPr>
          <p:sp>
            <p:nvSpPr>
              <p:cNvPr id="51234" name="Freeform 17"/>
              <p:cNvSpPr>
                <a:spLocks noChangeArrowheads="1"/>
              </p:cNvSpPr>
              <p:nvPr/>
            </p:nvSpPr>
            <p:spPr bwMode="auto">
              <a:xfrm>
                <a:off x="141288" y="66675"/>
                <a:ext cx="233363" cy="211138"/>
              </a:xfrm>
              <a:custGeom>
                <a:avLst/>
                <a:gdLst>
                  <a:gd name="T0" fmla="*/ 611890896 w 89"/>
                  <a:gd name="T1" fmla="*/ 224220736 h 81"/>
                  <a:gd name="T2" fmla="*/ 295631590 w 89"/>
                  <a:gd name="T3" fmla="*/ 0 h 81"/>
                  <a:gd name="T4" fmla="*/ 275006496 w 89"/>
                  <a:gd name="T5" fmla="*/ 6795516 h 81"/>
                  <a:gd name="T6" fmla="*/ 295631590 w 89"/>
                  <a:gd name="T7" fmla="*/ 74740245 h 81"/>
                  <a:gd name="T8" fmla="*/ 0 w 89"/>
                  <a:gd name="T9" fmla="*/ 298960981 h 81"/>
                  <a:gd name="T10" fmla="*/ 0 w 89"/>
                  <a:gd name="T11" fmla="*/ 298960981 h 81"/>
                  <a:gd name="T12" fmla="*/ 275006496 w 89"/>
                  <a:gd name="T13" fmla="*/ 441648563 h 81"/>
                  <a:gd name="T14" fmla="*/ 508762805 w 89"/>
                  <a:gd name="T15" fmla="*/ 550361173 h 81"/>
                  <a:gd name="T16" fmla="*/ 440012492 w 89"/>
                  <a:gd name="T17" fmla="*/ 421264623 h 81"/>
                  <a:gd name="T18" fmla="*/ 611890896 w 89"/>
                  <a:gd name="T19" fmla="*/ 224220736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81"/>
                  <a:gd name="T32" fmla="*/ 89 w 89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35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300" cy="209550"/>
              </a:xfrm>
              <a:custGeom>
                <a:avLst/>
                <a:gdLst>
                  <a:gd name="T0" fmla="*/ 612251539 w 92"/>
                  <a:gd name="T1" fmla="*/ 144083961 h 80"/>
                  <a:gd name="T2" fmla="*/ 316443967 w 92"/>
                  <a:gd name="T3" fmla="*/ 0 h 80"/>
                  <a:gd name="T4" fmla="*/ 0 w 92"/>
                  <a:gd name="T5" fmla="*/ 219556013 h 80"/>
                  <a:gd name="T6" fmla="*/ 171981329 w 92"/>
                  <a:gd name="T7" fmla="*/ 418528976 h 80"/>
                  <a:gd name="T8" fmla="*/ 96310174 w 92"/>
                  <a:gd name="T9" fmla="*/ 548890031 h 80"/>
                  <a:gd name="T10" fmla="*/ 330203313 w 92"/>
                  <a:gd name="T11" fmla="*/ 445972168 h 80"/>
                  <a:gd name="T12" fmla="*/ 337080363 w 92"/>
                  <a:gd name="T13" fmla="*/ 439112025 h 80"/>
                  <a:gd name="T14" fmla="*/ 632887935 w 92"/>
                  <a:gd name="T15" fmla="*/ 219556013 h 80"/>
                  <a:gd name="T16" fmla="*/ 612251539 w 92"/>
                  <a:gd name="T17" fmla="*/ 144083961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80"/>
                  <a:gd name="T29" fmla="*/ 92 w 92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7675" name="任意多边形 56"/>
          <p:cNvSpPr>
            <a:spLocks noChangeArrowheads="1"/>
          </p:cNvSpPr>
          <p:nvPr/>
        </p:nvSpPr>
        <p:spPr bwMode="auto">
          <a:xfrm>
            <a:off x="9594850" y="2260600"/>
            <a:ext cx="1181100" cy="3698875"/>
          </a:xfrm>
          <a:custGeom>
            <a:avLst/>
            <a:gdLst>
              <a:gd name="T0" fmla="*/ 1176576 w 1181100"/>
              <a:gd name="T1" fmla="*/ 0 h 3698875"/>
              <a:gd name="T2" fmla="*/ 1181100 w 1181100"/>
              <a:gd name="T3" fmla="*/ 0 h 3698875"/>
              <a:gd name="T4" fmla="*/ 1181100 w 1181100"/>
              <a:gd name="T5" fmla="*/ 3698875 h 3698875"/>
              <a:gd name="T6" fmla="*/ 0 w 1181100"/>
              <a:gd name="T7" fmla="*/ 3698875 h 3698875"/>
              <a:gd name="T8" fmla="*/ 0 w 1181100"/>
              <a:gd name="T9" fmla="*/ 1735796 h 3698875"/>
              <a:gd name="T10" fmla="*/ 48924 w 1181100"/>
              <a:gd name="T11" fmla="*/ 1697679 h 3698875"/>
              <a:gd name="T12" fmla="*/ 278759 w 1181100"/>
              <a:gd name="T13" fmla="*/ 1500789 h 3698875"/>
              <a:gd name="T14" fmla="*/ 453153 w 1181100"/>
              <a:gd name="T15" fmla="*/ 1330350 h 3698875"/>
              <a:gd name="T16" fmla="*/ 510936 w 1181100"/>
              <a:gd name="T17" fmla="*/ 1369308 h 3698875"/>
              <a:gd name="T18" fmla="*/ 590551 w 1181100"/>
              <a:gd name="T19" fmla="*/ 1385381 h 3698875"/>
              <a:gd name="T20" fmla="*/ 795088 w 1181100"/>
              <a:gd name="T21" fmla="*/ 1180844 h 3698875"/>
              <a:gd name="T22" fmla="*/ 735181 w 1181100"/>
              <a:gd name="T23" fmla="*/ 1036213 h 3698875"/>
              <a:gd name="T24" fmla="*/ 717723 w 1181100"/>
              <a:gd name="T25" fmla="*/ 1024442 h 3698875"/>
              <a:gd name="T26" fmla="*/ 820291 w 1181100"/>
              <a:gd name="T27" fmla="*/ 886780 h 3698875"/>
              <a:gd name="T28" fmla="*/ 1174186 w 1181100"/>
              <a:gd name="T29" fmla="*/ 21448 h 3698875"/>
              <a:gd name="T30" fmla="*/ 1176576 w 1181100"/>
              <a:gd name="T31" fmla="*/ 0 h 36988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81100"/>
              <a:gd name="T49" fmla="*/ 0 h 3698875"/>
              <a:gd name="T50" fmla="*/ 1181100 w 1181100"/>
              <a:gd name="T51" fmla="*/ 3698875 h 369887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6" name="任意多边形 59"/>
          <p:cNvSpPr>
            <a:spLocks noChangeArrowheads="1"/>
          </p:cNvSpPr>
          <p:nvPr/>
        </p:nvSpPr>
        <p:spPr bwMode="auto">
          <a:xfrm>
            <a:off x="8361363" y="4038600"/>
            <a:ext cx="1181100" cy="1922463"/>
          </a:xfrm>
          <a:custGeom>
            <a:avLst/>
            <a:gdLst>
              <a:gd name="T0" fmla="*/ 1181100 w 1181100"/>
              <a:gd name="T1" fmla="*/ 0 h 1921854"/>
              <a:gd name="T2" fmla="*/ 1181100 w 1181100"/>
              <a:gd name="T3" fmla="*/ 1923072 h 1921854"/>
              <a:gd name="T4" fmla="*/ 0 w 1181100"/>
              <a:gd name="T5" fmla="*/ 1923072 h 1921854"/>
              <a:gd name="T6" fmla="*/ 0 w 1181100"/>
              <a:gd name="T7" fmla="*/ 732430 h 1921854"/>
              <a:gd name="T8" fmla="*/ 319230 w 1181100"/>
              <a:gd name="T9" fmla="*/ 562609 h 1921854"/>
              <a:gd name="T10" fmla="*/ 425975 w 1181100"/>
              <a:gd name="T11" fmla="*/ 500607 h 1921854"/>
              <a:gd name="T12" fmla="*/ 445921 w 1181100"/>
              <a:gd name="T13" fmla="*/ 530208 h 1921854"/>
              <a:gd name="T14" fmla="*/ 590551 w 1181100"/>
              <a:gd name="T15" fmla="*/ 590153 h 1921854"/>
              <a:gd name="T16" fmla="*/ 795088 w 1181100"/>
              <a:gd name="T17" fmla="*/ 385486 h 1921854"/>
              <a:gd name="T18" fmla="*/ 779015 w 1181100"/>
              <a:gd name="T19" fmla="*/ 305821 h 1921854"/>
              <a:gd name="T20" fmla="*/ 768996 w 1181100"/>
              <a:gd name="T21" fmla="*/ 290951 h 1921854"/>
              <a:gd name="T22" fmla="*/ 952789 w 1181100"/>
              <a:gd name="T23" fmla="*/ 167651 h 1921854"/>
              <a:gd name="T24" fmla="*/ 1140954 w 1181100"/>
              <a:gd name="T25" fmla="*/ 31296 h 1921854"/>
              <a:gd name="T26" fmla="*/ 1181100 w 1181100"/>
              <a:gd name="T27" fmla="*/ 0 h 19218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81100"/>
              <a:gd name="T43" fmla="*/ 0 h 1921854"/>
              <a:gd name="T44" fmla="*/ 1181100 w 1181100"/>
              <a:gd name="T45" fmla="*/ 1921854 h 19218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7" name="任意多边形 63"/>
          <p:cNvSpPr>
            <a:spLocks noChangeArrowheads="1"/>
          </p:cNvSpPr>
          <p:nvPr/>
        </p:nvSpPr>
        <p:spPr bwMode="auto">
          <a:xfrm>
            <a:off x="7126288" y="4799013"/>
            <a:ext cx="1181100" cy="1162050"/>
          </a:xfrm>
          <a:custGeom>
            <a:avLst/>
            <a:gdLst>
              <a:gd name="T0" fmla="*/ 1181100 w 1181100"/>
              <a:gd name="T1" fmla="*/ 0 h 1161755"/>
              <a:gd name="T2" fmla="*/ 1181100 w 1181100"/>
              <a:gd name="T3" fmla="*/ 1162345 h 1161755"/>
              <a:gd name="T4" fmla="*/ 0 w 1181100"/>
              <a:gd name="T5" fmla="*/ 1162345 h 1161755"/>
              <a:gd name="T6" fmla="*/ 0 w 1181100"/>
              <a:gd name="T7" fmla="*/ 518117 h 1161755"/>
              <a:gd name="T8" fmla="*/ 336342 w 1181100"/>
              <a:gd name="T9" fmla="*/ 385714 h 1161755"/>
              <a:gd name="T10" fmla="*/ 408490 w 1181100"/>
              <a:gd name="T11" fmla="*/ 354408 h 1161755"/>
              <a:gd name="T12" fmla="*/ 445921 w 1181100"/>
              <a:gd name="T13" fmla="*/ 409954 h 1161755"/>
              <a:gd name="T14" fmla="*/ 590551 w 1181100"/>
              <a:gd name="T15" fmla="*/ 469891 h 1161755"/>
              <a:gd name="T16" fmla="*/ 795088 w 1181100"/>
              <a:gd name="T17" fmla="*/ 265250 h 1161755"/>
              <a:gd name="T18" fmla="*/ 790933 w 1181100"/>
              <a:gd name="T19" fmla="*/ 224009 h 1161755"/>
              <a:gd name="T20" fmla="*/ 781056 w 1181100"/>
              <a:gd name="T21" fmla="*/ 192174 h 1161755"/>
              <a:gd name="T22" fmla="*/ 1174526 w 1181100"/>
              <a:gd name="T23" fmla="*/ 3497 h 1161755"/>
              <a:gd name="T24" fmla="*/ 1181100 w 1181100"/>
              <a:gd name="T25" fmla="*/ 0 h 11617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81100"/>
              <a:gd name="T40" fmla="*/ 0 h 1161755"/>
              <a:gd name="T41" fmla="*/ 1181100 w 1181100"/>
              <a:gd name="T42" fmla="*/ 1161755 h 11617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8" name="任意多边形 66"/>
          <p:cNvSpPr>
            <a:spLocks noChangeArrowheads="1"/>
          </p:cNvSpPr>
          <p:nvPr/>
        </p:nvSpPr>
        <p:spPr bwMode="auto">
          <a:xfrm>
            <a:off x="5137150" y="5337175"/>
            <a:ext cx="1936750" cy="622300"/>
          </a:xfrm>
          <a:custGeom>
            <a:avLst/>
            <a:gdLst>
              <a:gd name="T0" fmla="*/ 1936752 w 1936748"/>
              <a:gd name="T1" fmla="*/ 0 h 623080"/>
              <a:gd name="T2" fmla="*/ 1936752 w 1936748"/>
              <a:gd name="T3" fmla="*/ 621521 h 623080"/>
              <a:gd name="T4" fmla="*/ 0 w 1936748"/>
              <a:gd name="T5" fmla="*/ 621521 h 623080"/>
              <a:gd name="T6" fmla="*/ 0 w 1936748"/>
              <a:gd name="T7" fmla="*/ 612348 h 623080"/>
              <a:gd name="T8" fmla="*/ 352298 w 1936748"/>
              <a:gd name="T9" fmla="*/ 518226 h 623080"/>
              <a:gd name="T10" fmla="*/ 750619 w 1936748"/>
              <a:gd name="T11" fmla="*/ 402333 h 623080"/>
              <a:gd name="T12" fmla="*/ 791648 w 1936748"/>
              <a:gd name="T13" fmla="*/ 389503 h 623080"/>
              <a:gd name="T14" fmla="*/ 823747 w 1936748"/>
              <a:gd name="T15" fmla="*/ 436994 h 623080"/>
              <a:gd name="T16" fmla="*/ 968377 w 1936748"/>
              <a:gd name="T17" fmla="*/ 496751 h 623080"/>
              <a:gd name="T18" fmla="*/ 1172914 w 1936748"/>
              <a:gd name="T19" fmla="*/ 292726 h 623080"/>
              <a:gd name="T20" fmla="*/ 1170637 w 1936748"/>
              <a:gd name="T21" fmla="*/ 270191 h 623080"/>
              <a:gd name="T22" fmla="*/ 1509045 w 1936748"/>
              <a:gd name="T23" fmla="*/ 156507 h 623080"/>
              <a:gd name="T24" fmla="*/ 1868380 w 1936748"/>
              <a:gd name="T25" fmla="*/ 26834 h 623080"/>
              <a:gd name="T26" fmla="*/ 1936752 w 1936748"/>
              <a:gd name="T27" fmla="*/ 0 h 62308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36748"/>
              <a:gd name="T43" fmla="*/ 0 h 623080"/>
              <a:gd name="T44" fmla="*/ 1936748 w 1936748"/>
              <a:gd name="T45" fmla="*/ 623080 h 62308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9" name="椭圆 51"/>
          <p:cNvSpPr>
            <a:spLocks noChangeArrowheads="1"/>
          </p:cNvSpPr>
          <p:nvPr/>
        </p:nvSpPr>
        <p:spPr bwMode="auto">
          <a:xfrm>
            <a:off x="10040938" y="3298825"/>
            <a:ext cx="288925" cy="287338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0" name="椭圆 52"/>
          <p:cNvSpPr>
            <a:spLocks noChangeArrowheads="1"/>
          </p:cNvSpPr>
          <p:nvPr/>
        </p:nvSpPr>
        <p:spPr bwMode="auto">
          <a:xfrm>
            <a:off x="8807450" y="42799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1" name="椭圆 53"/>
          <p:cNvSpPr>
            <a:spLocks noChangeArrowheads="1"/>
          </p:cNvSpPr>
          <p:nvPr/>
        </p:nvSpPr>
        <p:spPr bwMode="auto">
          <a:xfrm>
            <a:off x="7573963" y="4919663"/>
            <a:ext cx="287337" cy="288925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2" name="椭圆 54"/>
          <p:cNvSpPr>
            <a:spLocks noChangeArrowheads="1"/>
          </p:cNvSpPr>
          <p:nvPr/>
        </p:nvSpPr>
        <p:spPr bwMode="auto">
          <a:xfrm>
            <a:off x="5961063" y="54864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8" name="矩形 47"/>
          <p:cNvSpPr>
            <a:spLocks noChangeArrowheads="1"/>
          </p:cNvSpPr>
          <p:nvPr/>
        </p:nvSpPr>
        <p:spPr bwMode="auto">
          <a:xfrm>
            <a:off x="1303338" y="1474788"/>
            <a:ext cx="960596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89" name="矩形 93"/>
          <p:cNvSpPr>
            <a:spLocks noChangeArrowheads="1"/>
          </p:cNvSpPr>
          <p:nvPr/>
        </p:nvSpPr>
        <p:spPr bwMode="auto">
          <a:xfrm>
            <a:off x="2171700" y="24892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0" name="矩形 165"/>
          <p:cNvSpPr>
            <a:spLocks noChangeArrowheads="1"/>
          </p:cNvSpPr>
          <p:nvPr/>
        </p:nvSpPr>
        <p:spPr bwMode="auto">
          <a:xfrm>
            <a:off x="1363663" y="287972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1" name="矩形 41"/>
          <p:cNvSpPr>
            <a:spLocks noChangeArrowheads="1"/>
          </p:cNvSpPr>
          <p:nvPr/>
        </p:nvSpPr>
        <p:spPr bwMode="auto">
          <a:xfrm>
            <a:off x="2171700" y="34178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2" name="矩形 42"/>
          <p:cNvSpPr>
            <a:spLocks noChangeArrowheads="1"/>
          </p:cNvSpPr>
          <p:nvPr/>
        </p:nvSpPr>
        <p:spPr bwMode="auto">
          <a:xfrm>
            <a:off x="1363663" y="380841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3" name="矩形 44"/>
          <p:cNvSpPr>
            <a:spLocks noChangeArrowheads="1"/>
          </p:cNvSpPr>
          <p:nvPr/>
        </p:nvSpPr>
        <p:spPr bwMode="auto">
          <a:xfrm>
            <a:off x="2171700" y="43624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4" name="矩形 45"/>
          <p:cNvSpPr>
            <a:spLocks noChangeArrowheads="1"/>
          </p:cNvSpPr>
          <p:nvPr/>
        </p:nvSpPr>
        <p:spPr bwMode="auto">
          <a:xfrm>
            <a:off x="1363663" y="475456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5" name="矩形 47"/>
          <p:cNvSpPr>
            <a:spLocks noChangeArrowheads="1"/>
          </p:cNvSpPr>
          <p:nvPr/>
        </p:nvSpPr>
        <p:spPr bwMode="auto">
          <a:xfrm>
            <a:off x="2171700" y="52879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6" name="矩形 48"/>
          <p:cNvSpPr>
            <a:spLocks noChangeArrowheads="1"/>
          </p:cNvSpPr>
          <p:nvPr/>
        </p:nvSpPr>
        <p:spPr bwMode="auto">
          <a:xfrm>
            <a:off x="1363663" y="568007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6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17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4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6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9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5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25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25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5" dur="500" tmFilter="0, 0; .2, .5; .8, .5; 1, 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76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1" dur="500" tmFilter="0, 0; .2, .5; .8, .5; 1, 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7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7" dur="500" tmFilter="0, 0; .2, .5; .8, .5; 1, 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276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3" dur="500" tmFilter="0, 0; .2, .5; .8, .5; 1, 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276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bldLvl="0" animBg="1"/>
      <p:bldP spid="27676" grpId="0" bldLvl="0" animBg="1"/>
      <p:bldP spid="27677" grpId="0" bldLvl="0" animBg="1"/>
      <p:bldP spid="27678" grpId="0" bldLvl="0" animBg="1"/>
      <p:bldP spid="27679" grpId="0" bldLvl="0" animBg="1" autoUpdateAnimBg="0"/>
      <p:bldP spid="27679" grpId="1" bldLvl="0" animBg="1" autoUpdateAnimBg="0"/>
      <p:bldP spid="27680" grpId="0" bldLvl="0" animBg="1" autoUpdateAnimBg="0"/>
      <p:bldP spid="27680" grpId="1" bldLvl="0" animBg="1" autoUpdateAnimBg="0"/>
      <p:bldP spid="27681" grpId="0" bldLvl="0" animBg="1" autoUpdateAnimBg="0"/>
      <p:bldP spid="27681" grpId="1" bldLvl="0" animBg="1" autoUpdateAnimBg="0"/>
      <p:bldP spid="27682" grpId="0" bldLvl="0" animBg="1" autoUpdateAnimBg="0"/>
      <p:bldP spid="27682" grpId="1" bldLvl="0" animBg="1" autoUpdateAnimBg="0"/>
      <p:bldP spid="27688" grpId="0" bldLvl="0" autoUpdateAnimBg="0"/>
      <p:bldP spid="27689" grpId="0" bldLvl="0" autoUpdateAnimBg="0"/>
      <p:bldP spid="27690" grpId="0" bldLvl="0" autoUpdateAnimBg="0"/>
      <p:bldP spid="27691" grpId="0" bldLvl="0" autoUpdateAnimBg="0"/>
      <p:bldP spid="27692" grpId="0" bldLvl="0" autoUpdateAnimBg="0"/>
      <p:bldP spid="27693" grpId="0" bldLvl="0" autoUpdateAnimBg="0"/>
      <p:bldP spid="27694" grpId="0" bldLvl="0" autoUpdateAnimBg="0"/>
      <p:bldP spid="27695" grpId="0" bldLvl="0" autoUpdateAnimBg="0"/>
      <p:bldP spid="27696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Freeform 11"/>
          <p:cNvSpPr>
            <a:spLocks noChangeArrowheads="1"/>
          </p:cNvSpPr>
          <p:nvPr/>
        </p:nvSpPr>
        <p:spPr bwMode="auto">
          <a:xfrm>
            <a:off x="5219700" y="18589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Freeform 11"/>
          <p:cNvSpPr>
            <a:spLocks noChangeArrowheads="1"/>
          </p:cNvSpPr>
          <p:nvPr/>
        </p:nvSpPr>
        <p:spPr bwMode="auto">
          <a:xfrm>
            <a:off x="5610225" y="1651000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Freeform 11"/>
          <p:cNvSpPr>
            <a:spLocks noChangeArrowheads="1"/>
          </p:cNvSpPr>
          <p:nvPr/>
        </p:nvSpPr>
        <p:spPr bwMode="auto">
          <a:xfrm>
            <a:off x="6992938" y="1952625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Freeform 11"/>
          <p:cNvSpPr>
            <a:spLocks noChangeArrowheads="1"/>
          </p:cNvSpPr>
          <p:nvPr/>
        </p:nvSpPr>
        <p:spPr bwMode="auto">
          <a:xfrm>
            <a:off x="6003925" y="28765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Freeform 11"/>
          <p:cNvSpPr>
            <a:spLocks noChangeArrowheads="1"/>
          </p:cNvSpPr>
          <p:nvPr/>
        </p:nvSpPr>
        <p:spPr bwMode="auto">
          <a:xfrm>
            <a:off x="5522913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Freeform 11"/>
          <p:cNvSpPr>
            <a:spLocks noChangeArrowheads="1"/>
          </p:cNvSpPr>
          <p:nvPr/>
        </p:nvSpPr>
        <p:spPr bwMode="auto">
          <a:xfrm>
            <a:off x="6740525" y="2708275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Freeform 11"/>
          <p:cNvSpPr>
            <a:spLocks noChangeArrowheads="1"/>
          </p:cNvSpPr>
          <p:nvPr/>
        </p:nvSpPr>
        <p:spPr bwMode="auto">
          <a:xfrm>
            <a:off x="6962775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Freeform 11"/>
          <p:cNvSpPr>
            <a:spLocks noChangeArrowheads="1"/>
          </p:cNvSpPr>
          <p:nvPr/>
        </p:nvSpPr>
        <p:spPr bwMode="auto">
          <a:xfrm>
            <a:off x="4946650" y="21955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Freeform 11"/>
          <p:cNvSpPr>
            <a:spLocks noChangeArrowheads="1"/>
          </p:cNvSpPr>
          <p:nvPr/>
        </p:nvSpPr>
        <p:spPr bwMode="auto">
          <a:xfrm>
            <a:off x="4770438" y="2636838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Freeform 11"/>
          <p:cNvSpPr>
            <a:spLocks noChangeArrowheads="1"/>
          </p:cNvSpPr>
          <p:nvPr/>
        </p:nvSpPr>
        <p:spPr bwMode="auto">
          <a:xfrm>
            <a:off x="5083175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Freeform 11"/>
          <p:cNvSpPr>
            <a:spLocks noChangeArrowheads="1"/>
          </p:cNvSpPr>
          <p:nvPr/>
        </p:nvSpPr>
        <p:spPr bwMode="auto">
          <a:xfrm>
            <a:off x="7302500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Freeform 11"/>
          <p:cNvSpPr>
            <a:spLocks noChangeArrowheads="1"/>
          </p:cNvSpPr>
          <p:nvPr/>
        </p:nvSpPr>
        <p:spPr bwMode="auto">
          <a:xfrm>
            <a:off x="7305675" y="3324225"/>
            <a:ext cx="138113" cy="139700"/>
          </a:xfrm>
          <a:custGeom>
            <a:avLst/>
            <a:gdLst>
              <a:gd name="T0" fmla="*/ 16023834 w 1064"/>
              <a:gd name="T1" fmla="*/ 9640857 h 1077"/>
              <a:gd name="T2" fmla="*/ 15771103 w 1064"/>
              <a:gd name="T3" fmla="*/ 8547253 h 1077"/>
              <a:gd name="T4" fmla="*/ 17540221 w 1064"/>
              <a:gd name="T5" fmla="*/ 8059276 h 1077"/>
              <a:gd name="T6" fmla="*/ 16546171 w 1064"/>
              <a:gd name="T7" fmla="*/ 7133910 h 1077"/>
              <a:gd name="T8" fmla="*/ 15198141 w 1064"/>
              <a:gd name="T9" fmla="*/ 6242138 h 1077"/>
              <a:gd name="T10" fmla="*/ 16680909 w 1064"/>
              <a:gd name="T11" fmla="*/ 5182131 h 1077"/>
              <a:gd name="T12" fmla="*/ 15417253 w 1064"/>
              <a:gd name="T13" fmla="*/ 4643825 h 1077"/>
              <a:gd name="T14" fmla="*/ 13850242 w 1064"/>
              <a:gd name="T15" fmla="*/ 4290489 h 1077"/>
              <a:gd name="T16" fmla="*/ 14894916 w 1064"/>
              <a:gd name="T17" fmla="*/ 2776229 h 1077"/>
              <a:gd name="T18" fmla="*/ 13530141 w 1064"/>
              <a:gd name="T19" fmla="*/ 2708909 h 1077"/>
              <a:gd name="T20" fmla="*/ 11929381 w 1064"/>
              <a:gd name="T21" fmla="*/ 2893878 h 1077"/>
              <a:gd name="T22" fmla="*/ 12384349 w 1064"/>
              <a:gd name="T23" fmla="*/ 1127328 h 1077"/>
              <a:gd name="T24" fmla="*/ 11086943 w 1064"/>
              <a:gd name="T25" fmla="*/ 1531122 h 1077"/>
              <a:gd name="T26" fmla="*/ 9637925 w 1064"/>
              <a:gd name="T27" fmla="*/ 2254527 h 1077"/>
              <a:gd name="T28" fmla="*/ 9469437 w 1064"/>
              <a:gd name="T29" fmla="*/ 437519 h 1077"/>
              <a:gd name="T30" fmla="*/ 8374139 w 1064"/>
              <a:gd name="T31" fmla="*/ 1261840 h 1077"/>
              <a:gd name="T32" fmla="*/ 7278970 w 1064"/>
              <a:gd name="T33" fmla="*/ 2422894 h 1077"/>
              <a:gd name="T34" fmla="*/ 6487027 w 1064"/>
              <a:gd name="T35" fmla="*/ 773992 h 1077"/>
              <a:gd name="T36" fmla="*/ 5745708 w 1064"/>
              <a:gd name="T37" fmla="*/ 1934916 h 1077"/>
              <a:gd name="T38" fmla="*/ 5105378 w 1064"/>
              <a:gd name="T39" fmla="*/ 3415581 h 1077"/>
              <a:gd name="T40" fmla="*/ 3807973 w 1064"/>
              <a:gd name="T41" fmla="*/ 2120016 h 1077"/>
              <a:gd name="T42" fmla="*/ 3504747 w 1064"/>
              <a:gd name="T43" fmla="*/ 3466039 h 1077"/>
              <a:gd name="T44" fmla="*/ 3420503 w 1064"/>
              <a:gd name="T45" fmla="*/ 5064352 h 1077"/>
              <a:gd name="T46" fmla="*/ 1752374 w 1064"/>
              <a:gd name="T47" fmla="*/ 4307222 h 1077"/>
              <a:gd name="T48" fmla="*/ 1920861 w 1064"/>
              <a:gd name="T49" fmla="*/ 5670108 h 1077"/>
              <a:gd name="T50" fmla="*/ 2392574 w 1064"/>
              <a:gd name="T51" fmla="*/ 7201230 h 1077"/>
              <a:gd name="T52" fmla="*/ 556087 w 1064"/>
              <a:gd name="T53" fmla="*/ 7066589 h 1077"/>
              <a:gd name="T54" fmla="*/ 1179412 w 1064"/>
              <a:gd name="T55" fmla="*/ 8277971 h 1077"/>
              <a:gd name="T56" fmla="*/ 2122968 w 1064"/>
              <a:gd name="T57" fmla="*/ 9051963 h 1077"/>
              <a:gd name="T58" fmla="*/ 1179412 w 1064"/>
              <a:gd name="T59" fmla="*/ 9842818 h 1077"/>
              <a:gd name="T60" fmla="*/ 556087 w 1064"/>
              <a:gd name="T61" fmla="*/ 11054200 h 1077"/>
              <a:gd name="T62" fmla="*/ 2392574 w 1064"/>
              <a:gd name="T63" fmla="*/ 10902696 h 1077"/>
              <a:gd name="T64" fmla="*/ 1920861 w 1064"/>
              <a:gd name="T65" fmla="*/ 12450681 h 1077"/>
              <a:gd name="T66" fmla="*/ 1752374 w 1064"/>
              <a:gd name="T67" fmla="*/ 13813567 h 1077"/>
              <a:gd name="T68" fmla="*/ 3420503 w 1064"/>
              <a:gd name="T69" fmla="*/ 13039575 h 1077"/>
              <a:gd name="T70" fmla="*/ 3504747 w 1064"/>
              <a:gd name="T71" fmla="*/ 14654751 h 1077"/>
              <a:gd name="T72" fmla="*/ 3807973 w 1064"/>
              <a:gd name="T73" fmla="*/ 15984041 h 1077"/>
              <a:gd name="T74" fmla="*/ 5105378 w 1064"/>
              <a:gd name="T75" fmla="*/ 14705209 h 1077"/>
              <a:gd name="T76" fmla="*/ 5745708 w 1064"/>
              <a:gd name="T77" fmla="*/ 16185873 h 1077"/>
              <a:gd name="T78" fmla="*/ 6487027 w 1064"/>
              <a:gd name="T79" fmla="*/ 17330064 h 1077"/>
              <a:gd name="T80" fmla="*/ 7278970 w 1064"/>
              <a:gd name="T81" fmla="*/ 15681163 h 1077"/>
              <a:gd name="T82" fmla="*/ 8374139 w 1064"/>
              <a:gd name="T83" fmla="*/ 16858949 h 1077"/>
              <a:gd name="T84" fmla="*/ 9469437 w 1064"/>
              <a:gd name="T85" fmla="*/ 17683270 h 1077"/>
              <a:gd name="T86" fmla="*/ 9637925 w 1064"/>
              <a:gd name="T87" fmla="*/ 15866262 h 1077"/>
              <a:gd name="T88" fmla="*/ 11086943 w 1064"/>
              <a:gd name="T89" fmla="*/ 16589667 h 1077"/>
              <a:gd name="T90" fmla="*/ 12384349 w 1064"/>
              <a:gd name="T91" fmla="*/ 16993461 h 1077"/>
              <a:gd name="T92" fmla="*/ 11929381 w 1064"/>
              <a:gd name="T93" fmla="*/ 15226781 h 1077"/>
              <a:gd name="T94" fmla="*/ 13530141 w 1064"/>
              <a:gd name="T95" fmla="*/ 15411880 h 1077"/>
              <a:gd name="T96" fmla="*/ 14894916 w 1064"/>
              <a:gd name="T97" fmla="*/ 15327827 h 1077"/>
              <a:gd name="T98" fmla="*/ 13850242 w 1064"/>
              <a:gd name="T99" fmla="*/ 13830300 h 1077"/>
              <a:gd name="T100" fmla="*/ 15417253 w 1064"/>
              <a:gd name="T101" fmla="*/ 13460231 h 1077"/>
              <a:gd name="T102" fmla="*/ 16680909 w 1064"/>
              <a:gd name="T103" fmla="*/ 12921796 h 1077"/>
              <a:gd name="T104" fmla="*/ 15198141 w 1064"/>
              <a:gd name="T105" fmla="*/ 11861788 h 1077"/>
              <a:gd name="T106" fmla="*/ 16546171 w 1064"/>
              <a:gd name="T107" fmla="*/ 10986880 h 1077"/>
              <a:gd name="T108" fmla="*/ 17540221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2" name="Freeform 11"/>
          <p:cNvSpPr>
            <a:spLocks noChangeArrowheads="1"/>
          </p:cNvSpPr>
          <p:nvPr/>
        </p:nvSpPr>
        <p:spPr bwMode="auto">
          <a:xfrm>
            <a:off x="7412038" y="2870200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3" name="Freeform 11"/>
          <p:cNvSpPr>
            <a:spLocks noChangeArrowheads="1"/>
          </p:cNvSpPr>
          <p:nvPr/>
        </p:nvSpPr>
        <p:spPr bwMode="auto">
          <a:xfrm>
            <a:off x="5219700" y="38401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4" name="Freeform 11"/>
          <p:cNvSpPr>
            <a:spLocks noChangeArrowheads="1"/>
          </p:cNvSpPr>
          <p:nvPr/>
        </p:nvSpPr>
        <p:spPr bwMode="auto">
          <a:xfrm>
            <a:off x="5349875" y="42100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5" name="Freeform 11"/>
          <p:cNvSpPr>
            <a:spLocks noChangeArrowheads="1"/>
          </p:cNvSpPr>
          <p:nvPr/>
        </p:nvSpPr>
        <p:spPr bwMode="auto">
          <a:xfrm>
            <a:off x="6229350" y="49196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6" name="Freeform 11"/>
          <p:cNvSpPr>
            <a:spLocks noChangeArrowheads="1"/>
          </p:cNvSpPr>
          <p:nvPr/>
        </p:nvSpPr>
        <p:spPr bwMode="auto">
          <a:xfrm>
            <a:off x="6367463" y="4225925"/>
            <a:ext cx="138112" cy="138113"/>
          </a:xfrm>
          <a:custGeom>
            <a:avLst/>
            <a:gdLst>
              <a:gd name="T0" fmla="*/ 16023588 w 1064"/>
              <a:gd name="T1" fmla="*/ 9423102 h 1077"/>
              <a:gd name="T2" fmla="*/ 15770859 w 1064"/>
              <a:gd name="T3" fmla="*/ 8354105 h 1077"/>
              <a:gd name="T4" fmla="*/ 17539964 w 1064"/>
              <a:gd name="T5" fmla="*/ 7877186 h 1077"/>
              <a:gd name="T6" fmla="*/ 16545921 w 1064"/>
              <a:gd name="T7" fmla="*/ 6972719 h 1077"/>
              <a:gd name="T8" fmla="*/ 15198031 w 1064"/>
              <a:gd name="T9" fmla="*/ 6101209 h 1077"/>
              <a:gd name="T10" fmla="*/ 16680659 w 1064"/>
              <a:gd name="T11" fmla="*/ 5065041 h 1077"/>
              <a:gd name="T12" fmla="*/ 15417012 w 1064"/>
              <a:gd name="T13" fmla="*/ 4538878 h 1077"/>
              <a:gd name="T14" fmla="*/ 13850012 w 1064"/>
              <a:gd name="T15" fmla="*/ 4193531 h 1077"/>
              <a:gd name="T16" fmla="*/ 14894678 w 1064"/>
              <a:gd name="T17" fmla="*/ 2713401 h 1077"/>
              <a:gd name="T18" fmla="*/ 13529914 w 1064"/>
              <a:gd name="T19" fmla="*/ 2647615 h 1077"/>
              <a:gd name="T20" fmla="*/ 11929294 w 1064"/>
              <a:gd name="T21" fmla="*/ 2828559 h 1077"/>
              <a:gd name="T22" fmla="*/ 12384129 w 1064"/>
              <a:gd name="T23" fmla="*/ 1101826 h 1077"/>
              <a:gd name="T24" fmla="*/ 11086733 w 1064"/>
              <a:gd name="T25" fmla="*/ 1496545 h 1077"/>
              <a:gd name="T26" fmla="*/ 9637725 w 1064"/>
              <a:gd name="T27" fmla="*/ 2203653 h 1077"/>
              <a:gd name="T28" fmla="*/ 9469239 w 1064"/>
              <a:gd name="T29" fmla="*/ 427548 h 1077"/>
              <a:gd name="T30" fmla="*/ 8374078 w 1064"/>
              <a:gd name="T31" fmla="*/ 1233399 h 1077"/>
              <a:gd name="T32" fmla="*/ 7278918 w 1064"/>
              <a:gd name="T33" fmla="*/ 2368054 h 1077"/>
              <a:gd name="T34" fmla="*/ 6486980 w 1064"/>
              <a:gd name="T35" fmla="*/ 756480 h 1077"/>
              <a:gd name="T36" fmla="*/ 5745537 w 1064"/>
              <a:gd name="T37" fmla="*/ 1891135 h 1077"/>
              <a:gd name="T38" fmla="*/ 5105341 w 1064"/>
              <a:gd name="T39" fmla="*/ 3338308 h 1077"/>
              <a:gd name="T40" fmla="*/ 3807945 w 1064"/>
              <a:gd name="T41" fmla="*/ 2072080 h 1077"/>
              <a:gd name="T42" fmla="*/ 3504592 w 1064"/>
              <a:gd name="T43" fmla="*/ 3387680 h 1077"/>
              <a:gd name="T44" fmla="*/ 3420349 w 1064"/>
              <a:gd name="T45" fmla="*/ 4950011 h 1077"/>
              <a:gd name="T46" fmla="*/ 1752361 w 1064"/>
              <a:gd name="T47" fmla="*/ 4209946 h 1077"/>
              <a:gd name="T48" fmla="*/ 1920847 w 1064"/>
              <a:gd name="T49" fmla="*/ 5541960 h 1077"/>
              <a:gd name="T50" fmla="*/ 2392557 w 1064"/>
              <a:gd name="T51" fmla="*/ 7038505 h 1077"/>
              <a:gd name="T52" fmla="*/ 556083 w 1064"/>
              <a:gd name="T53" fmla="*/ 6906932 h 1077"/>
              <a:gd name="T54" fmla="*/ 1179404 w 1064"/>
              <a:gd name="T55" fmla="*/ 8090960 h 1077"/>
              <a:gd name="T56" fmla="*/ 2122953 w 1064"/>
              <a:gd name="T57" fmla="*/ 8847439 h 1077"/>
              <a:gd name="T58" fmla="*/ 1179404 w 1064"/>
              <a:gd name="T59" fmla="*/ 9620462 h 1077"/>
              <a:gd name="T60" fmla="*/ 556083 w 1064"/>
              <a:gd name="T61" fmla="*/ 10804489 h 1077"/>
              <a:gd name="T62" fmla="*/ 2392557 w 1064"/>
              <a:gd name="T63" fmla="*/ 10656502 h 1077"/>
              <a:gd name="T64" fmla="*/ 1920847 w 1064"/>
              <a:gd name="T65" fmla="*/ 12169461 h 1077"/>
              <a:gd name="T66" fmla="*/ 1752361 w 1064"/>
              <a:gd name="T67" fmla="*/ 13501475 h 1077"/>
              <a:gd name="T68" fmla="*/ 3420349 w 1064"/>
              <a:gd name="T69" fmla="*/ 12744996 h 1077"/>
              <a:gd name="T70" fmla="*/ 3504592 w 1064"/>
              <a:gd name="T71" fmla="*/ 14323742 h 1077"/>
              <a:gd name="T72" fmla="*/ 3807945 w 1064"/>
              <a:gd name="T73" fmla="*/ 15622927 h 1077"/>
              <a:gd name="T74" fmla="*/ 5105341 w 1064"/>
              <a:gd name="T75" fmla="*/ 14373113 h 1077"/>
              <a:gd name="T76" fmla="*/ 5745537 w 1064"/>
              <a:gd name="T77" fmla="*/ 15820286 h 1077"/>
              <a:gd name="T78" fmla="*/ 6486980 w 1064"/>
              <a:gd name="T79" fmla="*/ 16938527 h 1077"/>
              <a:gd name="T80" fmla="*/ 7278918 w 1064"/>
              <a:gd name="T81" fmla="*/ 15326824 h 1077"/>
              <a:gd name="T82" fmla="*/ 8374078 w 1064"/>
              <a:gd name="T83" fmla="*/ 16478022 h 1077"/>
              <a:gd name="T84" fmla="*/ 9469239 w 1064"/>
              <a:gd name="T85" fmla="*/ 17283874 h 1077"/>
              <a:gd name="T86" fmla="*/ 9637725 w 1064"/>
              <a:gd name="T87" fmla="*/ 15507769 h 1077"/>
              <a:gd name="T88" fmla="*/ 11086733 w 1064"/>
              <a:gd name="T89" fmla="*/ 16214877 h 1077"/>
              <a:gd name="T90" fmla="*/ 12384129 w 1064"/>
              <a:gd name="T91" fmla="*/ 16609595 h 1077"/>
              <a:gd name="T92" fmla="*/ 11929294 w 1064"/>
              <a:gd name="T93" fmla="*/ 14882862 h 1077"/>
              <a:gd name="T94" fmla="*/ 13529914 w 1064"/>
              <a:gd name="T95" fmla="*/ 15063807 h 1077"/>
              <a:gd name="T96" fmla="*/ 14894678 w 1064"/>
              <a:gd name="T97" fmla="*/ 14981477 h 1077"/>
              <a:gd name="T98" fmla="*/ 13850012 w 1064"/>
              <a:gd name="T99" fmla="*/ 13517890 h 1077"/>
              <a:gd name="T100" fmla="*/ 15417012 w 1064"/>
              <a:gd name="T101" fmla="*/ 13156129 h 1077"/>
              <a:gd name="T102" fmla="*/ 16680659 w 1064"/>
              <a:gd name="T103" fmla="*/ 12629838 h 1077"/>
              <a:gd name="T104" fmla="*/ 15198031 w 1064"/>
              <a:gd name="T105" fmla="*/ 11593798 h 1077"/>
              <a:gd name="T106" fmla="*/ 16545921 w 1064"/>
              <a:gd name="T107" fmla="*/ 10738703 h 1077"/>
              <a:gd name="T108" fmla="*/ 17539964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7" name="Freeform 11"/>
          <p:cNvSpPr>
            <a:spLocks noChangeArrowheads="1"/>
          </p:cNvSpPr>
          <p:nvPr/>
        </p:nvSpPr>
        <p:spPr bwMode="auto">
          <a:xfrm>
            <a:off x="6826250" y="42338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8" name="Freeform 11"/>
          <p:cNvSpPr>
            <a:spLocks noChangeArrowheads="1"/>
          </p:cNvSpPr>
          <p:nvPr/>
        </p:nvSpPr>
        <p:spPr bwMode="auto">
          <a:xfrm>
            <a:off x="6664325" y="47434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9" name="Freeform 11"/>
          <p:cNvSpPr>
            <a:spLocks noChangeArrowheads="1"/>
          </p:cNvSpPr>
          <p:nvPr/>
        </p:nvSpPr>
        <p:spPr bwMode="auto">
          <a:xfrm>
            <a:off x="6950075" y="41386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0" name="Freeform 11"/>
          <p:cNvSpPr>
            <a:spLocks noChangeArrowheads="1"/>
          </p:cNvSpPr>
          <p:nvPr/>
        </p:nvSpPr>
        <p:spPr bwMode="auto">
          <a:xfrm>
            <a:off x="6908800" y="43799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42"/>
          <p:cNvGrpSpPr/>
          <p:nvPr/>
        </p:nvGrpSpPr>
        <p:grpSpPr bwMode="auto">
          <a:xfrm>
            <a:off x="5626100" y="5195888"/>
            <a:ext cx="1114425" cy="1123950"/>
            <a:chOff x="0" y="0"/>
            <a:chExt cx="749300" cy="756115"/>
          </a:xfrm>
          <a:solidFill>
            <a:srgbClr val="FFD860"/>
          </a:solidFill>
        </p:grpSpPr>
        <p:sp>
          <p:nvSpPr>
            <p:cNvPr id="29722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11 w 226"/>
                <a:gd name="T1" fmla="*/ 22 h 22"/>
                <a:gd name="T2" fmla="*/ 215 w 226"/>
                <a:gd name="T3" fmla="*/ 22 h 22"/>
                <a:gd name="T4" fmla="*/ 226 w 226"/>
                <a:gd name="T5" fmla="*/ 0 h 22"/>
                <a:gd name="T6" fmla="*/ 0 w 226"/>
                <a:gd name="T7" fmla="*/ 0 h 22"/>
                <a:gd name="T8" fmla="*/ 11 w 226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9723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84 w 168"/>
                <a:gd name="T1" fmla="*/ 34 h 34"/>
                <a:gd name="T2" fmla="*/ 168 w 168"/>
                <a:gd name="T3" fmla="*/ 0 h 34"/>
                <a:gd name="T4" fmla="*/ 0 w 168"/>
                <a:gd name="T5" fmla="*/ 0 h 34"/>
                <a:gd name="T6" fmla="*/ 84 w 168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9724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42 w 242"/>
                <a:gd name="T1" fmla="*/ 0 h 165"/>
                <a:gd name="T2" fmla="*/ 0 w 242"/>
                <a:gd name="T3" fmla="*/ 0 h 165"/>
                <a:gd name="T4" fmla="*/ 0 w 242"/>
                <a:gd name="T5" fmla="*/ 146 h 165"/>
                <a:gd name="T6" fmla="*/ 2 w 242"/>
                <a:gd name="T7" fmla="*/ 165 h 165"/>
                <a:gd name="T8" fmla="*/ 240 w 242"/>
                <a:gd name="T9" fmla="*/ 165 h 165"/>
                <a:gd name="T10" fmla="*/ 242 w 242"/>
                <a:gd name="T11" fmla="*/ 146 h 165"/>
                <a:gd name="T12" fmla="*/ 242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4" name="组合 24"/>
          <p:cNvGrpSpPr/>
          <p:nvPr/>
        </p:nvGrpSpPr>
        <p:grpSpPr bwMode="auto">
          <a:xfrm>
            <a:off x="5600700" y="15065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26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5" name="Group 47"/>
            <p:cNvGrpSpPr/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  <a:grpFill/>
          </p:grpSpPr>
          <p:sp>
            <p:nvSpPr>
              <p:cNvPr id="29728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29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30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31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6" name="组合 26"/>
          <p:cNvGrpSpPr/>
          <p:nvPr/>
        </p:nvGrpSpPr>
        <p:grpSpPr bwMode="auto">
          <a:xfrm>
            <a:off x="5911850" y="28400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3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7" name="Group 52"/>
            <p:cNvGrpSpPr/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  <a:grpFill/>
          </p:grpSpPr>
          <p:sp>
            <p:nvSpPr>
              <p:cNvPr id="29735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36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8" name="组合 25"/>
          <p:cNvGrpSpPr/>
          <p:nvPr/>
        </p:nvGrpSpPr>
        <p:grpSpPr bwMode="auto">
          <a:xfrm>
            <a:off x="4730750" y="2562225"/>
            <a:ext cx="1273175" cy="1276350"/>
            <a:chOff x="0" y="0"/>
            <a:chExt cx="954939" cy="956967"/>
          </a:xfrm>
          <a:solidFill>
            <a:srgbClr val="FFD860"/>
          </a:solidFill>
        </p:grpSpPr>
        <p:sp>
          <p:nvSpPr>
            <p:cNvPr id="29738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9" name="Group 55"/>
            <p:cNvGrpSpPr/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  <a:grpFill/>
          </p:grpSpPr>
          <p:sp>
            <p:nvSpPr>
              <p:cNvPr id="29740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41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0" name="组合 23"/>
          <p:cNvGrpSpPr/>
          <p:nvPr/>
        </p:nvGrpSpPr>
        <p:grpSpPr bwMode="auto">
          <a:xfrm>
            <a:off x="5413375" y="4060825"/>
            <a:ext cx="1009650" cy="1011238"/>
            <a:chOff x="0" y="0"/>
            <a:chExt cx="756963" cy="758569"/>
          </a:xfrm>
          <a:solidFill>
            <a:srgbClr val="FFD860"/>
          </a:solidFill>
        </p:grpSpPr>
        <p:sp>
          <p:nvSpPr>
            <p:cNvPr id="2974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11" name="Group 58"/>
            <p:cNvGrpSpPr/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  <a:grpFill/>
          </p:grpSpPr>
          <p:sp>
            <p:nvSpPr>
              <p:cNvPr id="2974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4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4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3" name="组合 14"/>
          <p:cNvGrpSpPr/>
          <p:nvPr/>
        </p:nvGrpSpPr>
        <p:grpSpPr bwMode="auto">
          <a:xfrm>
            <a:off x="5097463" y="2012950"/>
            <a:ext cx="504825" cy="504825"/>
            <a:chOff x="0" y="0"/>
            <a:chExt cx="378482" cy="379286"/>
          </a:xfrm>
          <a:solidFill>
            <a:srgbClr val="FFD860"/>
          </a:solidFill>
        </p:grpSpPr>
        <p:sp>
          <p:nvSpPr>
            <p:cNvPr id="2974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15" name="Group 62"/>
            <p:cNvGrpSpPr/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  <a:grpFill/>
          </p:grpSpPr>
          <p:sp>
            <p:nvSpPr>
              <p:cNvPr id="29751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52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53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6" name="组合 17"/>
          <p:cNvGrpSpPr/>
          <p:nvPr/>
        </p:nvGrpSpPr>
        <p:grpSpPr bwMode="auto">
          <a:xfrm>
            <a:off x="6899275" y="2433638"/>
            <a:ext cx="581025" cy="582612"/>
            <a:chOff x="0" y="0"/>
            <a:chExt cx="435741" cy="436666"/>
          </a:xfrm>
          <a:solidFill>
            <a:srgbClr val="FFD860"/>
          </a:solidFill>
        </p:grpSpPr>
        <p:sp>
          <p:nvSpPr>
            <p:cNvPr id="29755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26" name="Group 66"/>
            <p:cNvGrpSpPr/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  <a:grpFill/>
          </p:grpSpPr>
          <p:sp>
            <p:nvSpPr>
              <p:cNvPr id="29757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58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59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27" name="组合 22"/>
          <p:cNvGrpSpPr/>
          <p:nvPr/>
        </p:nvGrpSpPr>
        <p:grpSpPr bwMode="auto">
          <a:xfrm>
            <a:off x="6423025" y="4279900"/>
            <a:ext cx="476250" cy="476250"/>
            <a:chOff x="0" y="0"/>
            <a:chExt cx="356700" cy="357457"/>
          </a:xfrm>
          <a:solidFill>
            <a:srgbClr val="FFD860"/>
          </a:solidFill>
        </p:grpSpPr>
        <p:sp>
          <p:nvSpPr>
            <p:cNvPr id="29761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28" name="Group 78"/>
            <p:cNvGrpSpPr/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  <a:grpFill/>
          </p:grpSpPr>
          <p:sp>
            <p:nvSpPr>
              <p:cNvPr id="29763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64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65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66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29" name="组合 21"/>
          <p:cNvGrpSpPr/>
          <p:nvPr/>
        </p:nvGrpSpPr>
        <p:grpSpPr bwMode="auto">
          <a:xfrm>
            <a:off x="5318125" y="3908425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68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30" name="Group 83"/>
            <p:cNvGrpSpPr/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  <a:grpFill/>
          </p:grpSpPr>
          <p:sp>
            <p:nvSpPr>
              <p:cNvPr id="29770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71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72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31" name="组合 19"/>
          <p:cNvGrpSpPr/>
          <p:nvPr/>
        </p:nvGrpSpPr>
        <p:grpSpPr bwMode="auto">
          <a:xfrm>
            <a:off x="7243763" y="30162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4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9775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32" name="组合 27"/>
          <p:cNvGrpSpPr/>
          <p:nvPr/>
        </p:nvGrpSpPr>
        <p:grpSpPr bwMode="auto">
          <a:xfrm>
            <a:off x="6359525" y="47561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7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9778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5645150" y="3757613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0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34" name="Group 89"/>
            <p:cNvGrpSpPr/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  <a:grpFill/>
          </p:grpSpPr>
          <p:sp>
            <p:nvSpPr>
              <p:cNvPr id="29782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169 h 169"/>
                  <a:gd name="T4" fmla="*/ 291 w 291"/>
                  <a:gd name="T5" fmla="*/ 169 h 169"/>
                  <a:gd name="T6" fmla="*/ 291 w 291"/>
                  <a:gd name="T7" fmla="*/ 0 h 169"/>
                  <a:gd name="T8" fmla="*/ 146 w 291"/>
                  <a:gd name="T9" fmla="*/ 105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83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91 w 291"/>
                  <a:gd name="T1" fmla="*/ 17 h 121"/>
                  <a:gd name="T2" fmla="*/ 291 w 291"/>
                  <a:gd name="T3" fmla="*/ 0 h 121"/>
                  <a:gd name="T4" fmla="*/ 0 w 291"/>
                  <a:gd name="T5" fmla="*/ 0 h 121"/>
                  <a:gd name="T6" fmla="*/ 0 w 291"/>
                  <a:gd name="T7" fmla="*/ 17 h 121"/>
                  <a:gd name="T8" fmla="*/ 146 w 291"/>
                  <a:gd name="T9" fmla="*/ 121 h 121"/>
                  <a:gd name="T10" fmla="*/ 291 w 291"/>
                  <a:gd name="T11" fmla="*/ 17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35" name="组合 18"/>
          <p:cNvGrpSpPr/>
          <p:nvPr/>
        </p:nvGrpSpPr>
        <p:grpSpPr bwMode="auto">
          <a:xfrm>
            <a:off x="7032625" y="2082800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5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grpSp>
          <p:nvGrpSpPr>
            <p:cNvPr id="36" name="Group 92"/>
            <p:cNvGrpSpPr/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  <a:grpFill/>
          </p:grpSpPr>
          <p:sp>
            <p:nvSpPr>
              <p:cNvPr id="29787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88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9789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37" name="组合 15"/>
          <p:cNvGrpSpPr/>
          <p:nvPr/>
        </p:nvGrpSpPr>
        <p:grpSpPr bwMode="auto">
          <a:xfrm>
            <a:off x="5365750" y="17208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1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9792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38" name="组合 16"/>
          <p:cNvGrpSpPr/>
          <p:nvPr/>
        </p:nvGrpSpPr>
        <p:grpSpPr bwMode="auto">
          <a:xfrm>
            <a:off x="4795838" y="2347913"/>
            <a:ext cx="300037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4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9795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29796" name="Freeform 6"/>
          <p:cNvSpPr>
            <a:spLocks noChangeArrowheads="1"/>
          </p:cNvSpPr>
          <p:nvPr/>
        </p:nvSpPr>
        <p:spPr bwMode="auto">
          <a:xfrm>
            <a:off x="181927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7" name="Freeform 6"/>
          <p:cNvSpPr>
            <a:spLocks noChangeArrowheads="1"/>
          </p:cNvSpPr>
          <p:nvPr/>
        </p:nvSpPr>
        <p:spPr bwMode="auto">
          <a:xfrm>
            <a:off x="1371600" y="3365500"/>
            <a:ext cx="2809875" cy="13160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8" name="Freeform 6"/>
          <p:cNvSpPr>
            <a:spLocks noChangeArrowheads="1"/>
          </p:cNvSpPr>
          <p:nvPr/>
        </p:nvSpPr>
        <p:spPr bwMode="auto">
          <a:xfrm>
            <a:off x="1892300" y="4891088"/>
            <a:ext cx="2811463" cy="1316037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9" name="Freeform 6"/>
          <p:cNvSpPr>
            <a:spLocks noChangeArrowheads="1"/>
          </p:cNvSpPr>
          <p:nvPr/>
        </p:nvSpPr>
        <p:spPr bwMode="auto">
          <a:xfrm flipH="1">
            <a:off x="770572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0" name="Freeform 6"/>
          <p:cNvSpPr>
            <a:spLocks noChangeArrowheads="1"/>
          </p:cNvSpPr>
          <p:nvPr/>
        </p:nvSpPr>
        <p:spPr bwMode="auto">
          <a:xfrm flipH="1">
            <a:off x="8013700" y="3365500"/>
            <a:ext cx="2811463" cy="1316038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1" name="Freeform 6"/>
          <p:cNvSpPr>
            <a:spLocks noChangeArrowheads="1"/>
          </p:cNvSpPr>
          <p:nvPr/>
        </p:nvSpPr>
        <p:spPr bwMode="auto">
          <a:xfrm flipH="1">
            <a:off x="7564438" y="4891088"/>
            <a:ext cx="2811462" cy="1316037"/>
          </a:xfrm>
          <a:custGeom>
            <a:avLst/>
            <a:gdLst>
              <a:gd name="T0" fmla="*/ 119673107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07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07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2" name="矩形 160"/>
          <p:cNvSpPr>
            <a:spLocks noChangeArrowheads="1"/>
          </p:cNvSpPr>
          <p:nvPr/>
        </p:nvSpPr>
        <p:spPr bwMode="auto">
          <a:xfrm>
            <a:off x="3097213" y="1827213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3" name="矩形 47"/>
          <p:cNvSpPr>
            <a:spLocks noChangeArrowheads="1"/>
          </p:cNvSpPr>
          <p:nvPr/>
        </p:nvSpPr>
        <p:spPr bwMode="auto">
          <a:xfrm>
            <a:off x="1819275" y="2225675"/>
            <a:ext cx="25971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4" name="矩形 162"/>
          <p:cNvSpPr>
            <a:spLocks noChangeArrowheads="1"/>
          </p:cNvSpPr>
          <p:nvPr/>
        </p:nvSpPr>
        <p:spPr bwMode="auto">
          <a:xfrm>
            <a:off x="3114675" y="49085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5" name="矩形 47"/>
          <p:cNvSpPr>
            <a:spLocks noChangeArrowheads="1"/>
          </p:cNvSpPr>
          <p:nvPr/>
        </p:nvSpPr>
        <p:spPr bwMode="auto">
          <a:xfrm>
            <a:off x="188753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6" name="矩形 164"/>
          <p:cNvSpPr>
            <a:spLocks noChangeArrowheads="1"/>
          </p:cNvSpPr>
          <p:nvPr/>
        </p:nvSpPr>
        <p:spPr bwMode="auto">
          <a:xfrm>
            <a:off x="2586038" y="33813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7" name="矩形 47"/>
          <p:cNvSpPr>
            <a:spLocks noChangeArrowheads="1"/>
          </p:cNvSpPr>
          <p:nvPr/>
        </p:nvSpPr>
        <p:spPr bwMode="auto">
          <a:xfrm>
            <a:off x="1341438" y="3794125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8" name="矩形 166"/>
          <p:cNvSpPr>
            <a:spLocks noChangeArrowheads="1"/>
          </p:cNvSpPr>
          <p:nvPr/>
        </p:nvSpPr>
        <p:spPr bwMode="auto">
          <a:xfrm>
            <a:off x="7985125" y="1827213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9" name="矩形 47"/>
          <p:cNvSpPr>
            <a:spLocks noChangeArrowheads="1"/>
          </p:cNvSpPr>
          <p:nvPr/>
        </p:nvSpPr>
        <p:spPr bwMode="auto">
          <a:xfrm>
            <a:off x="7959725" y="2225675"/>
            <a:ext cx="25955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0" name="矩形 168"/>
          <p:cNvSpPr>
            <a:spLocks noChangeArrowheads="1"/>
          </p:cNvSpPr>
          <p:nvPr/>
        </p:nvSpPr>
        <p:spPr bwMode="auto">
          <a:xfrm>
            <a:off x="7850188" y="49244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11" name="矩形 47"/>
          <p:cNvSpPr>
            <a:spLocks noChangeArrowheads="1"/>
          </p:cNvSpPr>
          <p:nvPr/>
        </p:nvSpPr>
        <p:spPr bwMode="auto">
          <a:xfrm>
            <a:off x="782478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2" name="矩形 170"/>
          <p:cNvSpPr>
            <a:spLocks noChangeArrowheads="1"/>
          </p:cNvSpPr>
          <p:nvPr/>
        </p:nvSpPr>
        <p:spPr bwMode="auto">
          <a:xfrm>
            <a:off x="8308975" y="339725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13" name="矩形 47"/>
          <p:cNvSpPr>
            <a:spLocks noChangeArrowheads="1"/>
          </p:cNvSpPr>
          <p:nvPr/>
        </p:nvSpPr>
        <p:spPr bwMode="auto">
          <a:xfrm>
            <a:off x="8267700" y="3794125"/>
            <a:ext cx="25955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0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18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5" dur="500"/>
                                        <p:tgtEl>
                                          <p:spTgt spid="2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5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2" dur="5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500"/>
                                        <p:tgtEl>
                                          <p:spTgt spid="2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"/>
                            </p:stCondLst>
                            <p:childTnLst>
                              <p:par>
                                <p:cTn id="1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000"/>
                            </p:stCondLst>
                            <p:childTnLst>
                              <p:par>
                                <p:cTn id="17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9" dur="500"/>
                                        <p:tgtEl>
                                          <p:spTgt spid="2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50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6" dur="5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500"/>
                                        <p:tgtEl>
                                          <p:spTgt spid="2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500"/>
                            </p:stCondLst>
                            <p:childTnLst>
                              <p:par>
                                <p:cTn id="1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2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8" dur="500"/>
                                        <p:tgtEl>
                                          <p:spTgt spid="2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3" dur="500"/>
                                        <p:tgtEl>
                                          <p:spTgt spid="2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500"/>
                            </p:stCondLst>
                            <p:childTnLst>
                              <p:par>
                                <p:cTn id="2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0" dur="5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000"/>
                            </p:stCondLst>
                            <p:childTnLst>
                              <p:par>
                                <p:cTn id="2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500"/>
                                        <p:tgtEl>
                                          <p:spTgt spid="2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6500"/>
                            </p:stCondLst>
                            <p:childTnLst>
                              <p:par>
                                <p:cTn id="2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9" dur="5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2" dur="5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ldLvl="0" animBg="1"/>
      <p:bldP spid="29701" grpId="0" bldLvl="0" animBg="1"/>
      <p:bldP spid="29702" grpId="0" bldLvl="0" animBg="1"/>
      <p:bldP spid="29703" grpId="0" bldLvl="0" animBg="1"/>
      <p:bldP spid="29704" grpId="0" bldLvl="0" animBg="1"/>
      <p:bldP spid="29705" grpId="0" bldLvl="0" animBg="1"/>
      <p:bldP spid="29706" grpId="0" bldLvl="0" animBg="1"/>
      <p:bldP spid="29707" grpId="0" bldLvl="0" animBg="1"/>
      <p:bldP spid="29708" grpId="0" bldLvl="0" animBg="1"/>
      <p:bldP spid="29709" grpId="0" bldLvl="0" animBg="1"/>
      <p:bldP spid="29710" grpId="0" bldLvl="0" animBg="1"/>
      <p:bldP spid="29711" grpId="0" bldLvl="0" animBg="1"/>
      <p:bldP spid="29712" grpId="0" bldLvl="0" animBg="1"/>
      <p:bldP spid="29713" grpId="0" bldLvl="0" animBg="1"/>
      <p:bldP spid="29714" grpId="0" bldLvl="0" animBg="1"/>
      <p:bldP spid="29715" grpId="0" bldLvl="0" animBg="1"/>
      <p:bldP spid="29716" grpId="0" bldLvl="0" animBg="1"/>
      <p:bldP spid="29717" grpId="0" bldLvl="0" animBg="1"/>
      <p:bldP spid="29718" grpId="0" bldLvl="0" animBg="1"/>
      <p:bldP spid="29719" grpId="0" bldLvl="0" animBg="1"/>
      <p:bldP spid="29720" grpId="0" bldLvl="0" animBg="1"/>
      <p:bldP spid="29796" grpId="0" bldLvl="0" animBg="1"/>
      <p:bldP spid="29797" grpId="0" bldLvl="0" animBg="1"/>
      <p:bldP spid="29798" grpId="0" bldLvl="0" animBg="1"/>
      <p:bldP spid="29799" grpId="0" bldLvl="0" animBg="1"/>
      <p:bldP spid="29800" grpId="0" bldLvl="0" animBg="1"/>
      <p:bldP spid="29801" grpId="0" bldLvl="0" animBg="1"/>
      <p:bldP spid="29802" grpId="0" bldLvl="0" autoUpdateAnimBg="0"/>
      <p:bldP spid="29803" grpId="0" bldLvl="0" autoUpdateAnimBg="0"/>
      <p:bldP spid="29804" grpId="0" bldLvl="0" autoUpdateAnimBg="0"/>
      <p:bldP spid="29805" grpId="0" bldLvl="0" autoUpdateAnimBg="0"/>
      <p:bldP spid="29806" grpId="0" bldLvl="0" autoUpdateAnimBg="0"/>
      <p:bldP spid="29807" grpId="0" bldLvl="0" autoUpdateAnimBg="0"/>
      <p:bldP spid="29808" grpId="0" bldLvl="0" autoUpdateAnimBg="0"/>
      <p:bldP spid="29809" grpId="0" bldLvl="0" autoUpdateAnimBg="0"/>
      <p:bldP spid="29810" grpId="0" bldLvl="0" autoUpdateAnimBg="0"/>
      <p:bldP spid="29811" grpId="0" bldLvl="0" autoUpdateAnimBg="0"/>
      <p:bldP spid="29812" grpId="0" bldLvl="0" autoUpdateAnimBg="0"/>
      <p:bldP spid="29813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1"/>
          <p:cNvGrpSpPr/>
          <p:nvPr/>
        </p:nvGrpSpPr>
        <p:grpSpPr bwMode="auto">
          <a:xfrm>
            <a:off x="1416050" y="4081463"/>
            <a:ext cx="9477375" cy="2036762"/>
            <a:chOff x="0" y="0"/>
            <a:chExt cx="9476539" cy="2036659"/>
          </a:xfrm>
        </p:grpSpPr>
        <p:grpSp>
          <p:nvGrpSpPr>
            <p:cNvPr id="55320" name="Group 3"/>
            <p:cNvGrpSpPr/>
            <p:nvPr/>
          </p:nvGrpSpPr>
          <p:grpSpPr bwMode="auto">
            <a:xfrm>
              <a:off x="188638" y="184673"/>
              <a:ext cx="9287901" cy="1851986"/>
              <a:chOff x="0" y="0"/>
              <a:chExt cx="7823700" cy="1560029"/>
            </a:xfrm>
          </p:grpSpPr>
          <p:grpSp>
            <p:nvGrpSpPr>
              <p:cNvPr id="55326" name="Group 4"/>
              <p:cNvGrpSpPr/>
              <p:nvPr/>
            </p:nvGrpSpPr>
            <p:grpSpPr bwMode="auto">
              <a:xfrm>
                <a:off x="0" y="1063641"/>
                <a:ext cx="1401958" cy="447873"/>
                <a:chOff x="0" y="0"/>
                <a:chExt cx="1182688" cy="377825"/>
              </a:xfrm>
            </p:grpSpPr>
            <p:sp>
              <p:nvSpPr>
                <p:cNvPr id="55338" name="Oval 11"/>
                <p:cNvSpPr>
                  <a:spLocks noChangeArrowheads="1"/>
                </p:cNvSpPr>
                <p:nvPr/>
              </p:nvSpPr>
              <p:spPr bwMode="auto">
                <a:xfrm>
                  <a:off x="514350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9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409575" y="0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0" name="Oval 13"/>
                <p:cNvSpPr>
                  <a:spLocks noChangeArrowheads="1"/>
                </p:cNvSpPr>
                <p:nvPr/>
              </p:nvSpPr>
              <p:spPr bwMode="auto">
                <a:xfrm>
                  <a:off x="912813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1" name="Freeform 14"/>
                <p:cNvSpPr>
                  <a:spLocks noEditPoints="1" noChangeArrowheads="1"/>
                </p:cNvSpPr>
                <p:nvPr/>
              </p:nvSpPr>
              <p:spPr bwMode="auto">
                <a:xfrm>
                  <a:off x="808038" y="0"/>
                  <a:ext cx="374650" cy="377825"/>
                </a:xfrm>
                <a:custGeom>
                  <a:avLst/>
                  <a:gdLst>
                    <a:gd name="T0" fmla="*/ 701813113 w 100"/>
                    <a:gd name="T1" fmla="*/ 0 h 100"/>
                    <a:gd name="T2" fmla="*/ 1403626225 w 100"/>
                    <a:gd name="T3" fmla="*/ 713760542 h 100"/>
                    <a:gd name="T4" fmla="*/ 701813113 w 100"/>
                    <a:gd name="T5" fmla="*/ 1427517306 h 100"/>
                    <a:gd name="T6" fmla="*/ 0 w 100"/>
                    <a:gd name="T7" fmla="*/ 713760542 h 100"/>
                    <a:gd name="T8" fmla="*/ 701813113 w 100"/>
                    <a:gd name="T9" fmla="*/ 0 h 100"/>
                    <a:gd name="T10" fmla="*/ 701813113 w 100"/>
                    <a:gd name="T11" fmla="*/ 1099187381 h 100"/>
                    <a:gd name="T12" fmla="*/ 1080794067 w 100"/>
                    <a:gd name="T13" fmla="*/ 713760542 h 100"/>
                    <a:gd name="T14" fmla="*/ 701813113 w 100"/>
                    <a:gd name="T15" fmla="*/ 328329925 h 100"/>
                    <a:gd name="T16" fmla="*/ 322835905 w 100"/>
                    <a:gd name="T17" fmla="*/ 713760542 h 100"/>
                    <a:gd name="T18" fmla="*/ 70181311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2" name="Oval 15"/>
                <p:cNvSpPr>
                  <a:spLocks noChangeArrowheads="1"/>
                </p:cNvSpPr>
                <p:nvPr/>
              </p:nvSpPr>
              <p:spPr bwMode="auto">
                <a:xfrm>
                  <a:off x="109538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3" name="Freeform 1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38684329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5327" name="Group 6"/>
              <p:cNvGrpSpPr/>
              <p:nvPr/>
            </p:nvGrpSpPr>
            <p:grpSpPr bwMode="auto">
              <a:xfrm>
                <a:off x="5578685" y="0"/>
                <a:ext cx="2245015" cy="1560029"/>
                <a:chOff x="0" y="0"/>
                <a:chExt cx="1893888" cy="1316037"/>
              </a:xfrm>
            </p:grpSpPr>
            <p:sp>
              <p:nvSpPr>
                <p:cNvPr id="55328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187450" y="333375"/>
                  <a:ext cx="706438" cy="857250"/>
                </a:xfrm>
                <a:custGeom>
                  <a:avLst/>
                  <a:gdLst>
                    <a:gd name="T0" fmla="*/ 98841198 w 188"/>
                    <a:gd name="T1" fmla="*/ 2147483647 h 227"/>
                    <a:gd name="T2" fmla="*/ 451838496 w 188"/>
                    <a:gd name="T3" fmla="*/ 1911033059 h 227"/>
                    <a:gd name="T4" fmla="*/ 550675936 w 188"/>
                    <a:gd name="T5" fmla="*/ 1782679698 h 227"/>
                    <a:gd name="T6" fmla="*/ 649517134 w 188"/>
                    <a:gd name="T7" fmla="*/ 213919751 h 227"/>
                    <a:gd name="T8" fmla="*/ 705994597 w 188"/>
                    <a:gd name="T9" fmla="*/ 0 h 227"/>
                    <a:gd name="T10" fmla="*/ 2146230039 w 188"/>
                    <a:gd name="T11" fmla="*/ 71306584 h 227"/>
                    <a:gd name="T12" fmla="*/ 2147483647 w 188"/>
                    <a:gd name="T13" fmla="*/ 156876750 h 227"/>
                    <a:gd name="T14" fmla="*/ 2147483647 w 188"/>
                    <a:gd name="T15" fmla="*/ 342273112 h 227"/>
                    <a:gd name="T16" fmla="*/ 2147483647 w 188"/>
                    <a:gd name="T17" fmla="*/ 356536695 h 227"/>
                    <a:gd name="T18" fmla="*/ 2147483647 w 188"/>
                    <a:gd name="T19" fmla="*/ 1197959670 h 227"/>
                    <a:gd name="T20" fmla="*/ 2147483647 w 188"/>
                    <a:gd name="T21" fmla="*/ 1255006447 h 227"/>
                    <a:gd name="T22" fmla="*/ 2147483647 w 188"/>
                    <a:gd name="T23" fmla="*/ 1911033059 h 227"/>
                    <a:gd name="T24" fmla="*/ 2147483647 w 188"/>
                    <a:gd name="T25" fmla="*/ 2147483647 h 227"/>
                    <a:gd name="T26" fmla="*/ 2147483647 w 188"/>
                    <a:gd name="T27" fmla="*/ 2147483647 h 227"/>
                    <a:gd name="T28" fmla="*/ 2147483647 w 188"/>
                    <a:gd name="T29" fmla="*/ 2147483647 h 227"/>
                    <a:gd name="T30" fmla="*/ 2147483647 w 188"/>
                    <a:gd name="T31" fmla="*/ 2147483647 h 227"/>
                    <a:gd name="T32" fmla="*/ 2147483647 w 188"/>
                    <a:gd name="T33" fmla="*/ 2147483647 h 227"/>
                    <a:gd name="T34" fmla="*/ 2147483647 w 188"/>
                    <a:gd name="T35" fmla="*/ 2147483647 h 227"/>
                    <a:gd name="T36" fmla="*/ 2147483647 w 188"/>
                    <a:gd name="T37" fmla="*/ 2147483647 h 227"/>
                    <a:gd name="T38" fmla="*/ 2147483647 w 188"/>
                    <a:gd name="T39" fmla="*/ 2147483647 h 227"/>
                    <a:gd name="T40" fmla="*/ 2147483647 w 188"/>
                    <a:gd name="T41" fmla="*/ 2147483647 h 227"/>
                    <a:gd name="T42" fmla="*/ 2147483647 w 188"/>
                    <a:gd name="T43" fmla="*/ 2147483647 h 227"/>
                    <a:gd name="T44" fmla="*/ 2147483647 w 188"/>
                    <a:gd name="T45" fmla="*/ 2147483647 h 227"/>
                    <a:gd name="T46" fmla="*/ 2147483647 w 188"/>
                    <a:gd name="T47" fmla="*/ 2147483647 h 227"/>
                    <a:gd name="T48" fmla="*/ 1849710204 w 188"/>
                    <a:gd name="T49" fmla="*/ 2147483647 h 227"/>
                    <a:gd name="T50" fmla="*/ 1849710204 w 188"/>
                    <a:gd name="T51" fmla="*/ 2147483647 h 227"/>
                    <a:gd name="T52" fmla="*/ 1835588959 w 188"/>
                    <a:gd name="T53" fmla="*/ 2147483647 h 227"/>
                    <a:gd name="T54" fmla="*/ 1807350228 w 188"/>
                    <a:gd name="T55" fmla="*/ 2147483647 h 227"/>
                    <a:gd name="T56" fmla="*/ 1793228983 w 188"/>
                    <a:gd name="T57" fmla="*/ 2147483647 h 227"/>
                    <a:gd name="T58" fmla="*/ 1793228983 w 188"/>
                    <a:gd name="T59" fmla="*/ 2147483647 h 227"/>
                    <a:gd name="T60" fmla="*/ 1793228983 w 188"/>
                    <a:gd name="T61" fmla="*/ 2147483647 h 227"/>
                    <a:gd name="T62" fmla="*/ 1652031567 w 188"/>
                    <a:gd name="T63" fmla="*/ 2147483647 h 227"/>
                    <a:gd name="T64" fmla="*/ 1553190369 w 188"/>
                    <a:gd name="T65" fmla="*/ 2147483647 h 227"/>
                    <a:gd name="T66" fmla="*/ 1200193070 w 188"/>
                    <a:gd name="T67" fmla="*/ 2082169616 h 227"/>
                    <a:gd name="T68" fmla="*/ 607157157 w 188"/>
                    <a:gd name="T69" fmla="*/ 2053646227 h 227"/>
                    <a:gd name="T70" fmla="*/ 225917369 w 188"/>
                    <a:gd name="T71" fmla="*/ 2147483647 h 227"/>
                    <a:gd name="T72" fmla="*/ 84719953 w 188"/>
                    <a:gd name="T73" fmla="*/ 2147483647 h 227"/>
                    <a:gd name="T74" fmla="*/ 0 w 188"/>
                    <a:gd name="T75" fmla="*/ 2147483647 h 227"/>
                    <a:gd name="T76" fmla="*/ 98841198 w 188"/>
                    <a:gd name="T77" fmla="*/ 2147483647 h 227"/>
                    <a:gd name="T78" fmla="*/ 2075627573 w 188"/>
                    <a:gd name="T79" fmla="*/ 213919751 h 227"/>
                    <a:gd name="T80" fmla="*/ 1877948936 w 188"/>
                    <a:gd name="T81" fmla="*/ 199659945 h 227"/>
                    <a:gd name="T82" fmla="*/ 1906191425 w 188"/>
                    <a:gd name="T83" fmla="*/ 1597279559 h 227"/>
                    <a:gd name="T84" fmla="*/ 2147483647 w 188"/>
                    <a:gd name="T85" fmla="*/ 1597279559 h 227"/>
                    <a:gd name="T86" fmla="*/ 2147483647 w 188"/>
                    <a:gd name="T87" fmla="*/ 1140916669 h 227"/>
                    <a:gd name="T88" fmla="*/ 2075627573 w 188"/>
                    <a:gd name="T89" fmla="*/ 213919751 h 227"/>
                    <a:gd name="T90" fmla="*/ 1863831449 w 188"/>
                    <a:gd name="T91" fmla="*/ 2147483647 h 227"/>
                    <a:gd name="T92" fmla="*/ 1863831449 w 188"/>
                    <a:gd name="T93" fmla="*/ 2147483647 h 227"/>
                    <a:gd name="T94" fmla="*/ 1863831449 w 188"/>
                    <a:gd name="T95" fmla="*/ 2147483647 h 227"/>
                    <a:gd name="T96" fmla="*/ 1990911378 w 188"/>
                    <a:gd name="T97" fmla="*/ 2147483647 h 227"/>
                    <a:gd name="T98" fmla="*/ 2147483647 w 188"/>
                    <a:gd name="T99" fmla="*/ 2147483647 h 227"/>
                    <a:gd name="T100" fmla="*/ 2147483647 w 188"/>
                    <a:gd name="T101" fmla="*/ 2147483647 h 227"/>
                    <a:gd name="T102" fmla="*/ 2147483647 w 188"/>
                    <a:gd name="T103" fmla="*/ 2147483647 h 227"/>
                    <a:gd name="T104" fmla="*/ 2147483647 w 188"/>
                    <a:gd name="T105" fmla="*/ 2147483647 h 227"/>
                    <a:gd name="T106" fmla="*/ 2147483647 w 188"/>
                    <a:gd name="T107" fmla="*/ 2147483647 h 227"/>
                    <a:gd name="T108" fmla="*/ 1863831449 w 188"/>
                    <a:gd name="T109" fmla="*/ 2147483647 h 227"/>
                    <a:gd name="T110" fmla="*/ 1863831449 w 188"/>
                    <a:gd name="T111" fmla="*/ 2147483647 h 227"/>
                    <a:gd name="T112" fmla="*/ 1849710204 w 188"/>
                    <a:gd name="T113" fmla="*/ 1155176475 h 227"/>
                    <a:gd name="T114" fmla="*/ 1821471472 w 188"/>
                    <a:gd name="T115" fmla="*/ 213919751 h 227"/>
                    <a:gd name="T116" fmla="*/ 1115473117 w 188"/>
                    <a:gd name="T117" fmla="*/ 185400139 h 227"/>
                    <a:gd name="T118" fmla="*/ 1101355630 w 188"/>
                    <a:gd name="T119" fmla="*/ 926993141 h 227"/>
                    <a:gd name="T120" fmla="*/ 1849710204 w 188"/>
                    <a:gd name="T121" fmla="*/ 1155176475 h 22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88"/>
                    <a:gd name="T184" fmla="*/ 0 h 227"/>
                    <a:gd name="T185" fmla="*/ 188 w 188"/>
                    <a:gd name="T186" fmla="*/ 227 h 227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29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231900" y="938212"/>
                  <a:ext cx="376238" cy="377825"/>
                </a:xfrm>
                <a:custGeom>
                  <a:avLst/>
                  <a:gdLst>
                    <a:gd name="T0" fmla="*/ 707775163 w 100"/>
                    <a:gd name="T1" fmla="*/ 0 h 100"/>
                    <a:gd name="T2" fmla="*/ 1415550326 w 100"/>
                    <a:gd name="T3" fmla="*/ 713760542 h 100"/>
                    <a:gd name="T4" fmla="*/ 707775163 w 100"/>
                    <a:gd name="T5" fmla="*/ 1427517306 h 100"/>
                    <a:gd name="T6" fmla="*/ 0 w 100"/>
                    <a:gd name="T7" fmla="*/ 713760542 h 100"/>
                    <a:gd name="T8" fmla="*/ 707775163 w 100"/>
                    <a:gd name="T9" fmla="*/ 0 h 100"/>
                    <a:gd name="T10" fmla="*/ 707775163 w 100"/>
                    <a:gd name="T11" fmla="*/ 1099187381 h 100"/>
                    <a:gd name="T12" fmla="*/ 1089972773 w 100"/>
                    <a:gd name="T13" fmla="*/ 713760542 h 100"/>
                    <a:gd name="T14" fmla="*/ 707775163 w 100"/>
                    <a:gd name="T15" fmla="*/ 328329925 h 100"/>
                    <a:gd name="T16" fmla="*/ 325577553 w 100"/>
                    <a:gd name="T17" fmla="*/ 713760542 h 100"/>
                    <a:gd name="T18" fmla="*/ 70777516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0" name="Oval 7"/>
                <p:cNvSpPr>
                  <a:spLocks noChangeArrowheads="1"/>
                </p:cNvSpPr>
                <p:nvPr/>
              </p:nvSpPr>
              <p:spPr bwMode="auto">
                <a:xfrm>
                  <a:off x="1336675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1" name="Oval 8"/>
                <p:cNvSpPr>
                  <a:spLocks noChangeArrowheads="1"/>
                </p:cNvSpPr>
                <p:nvPr/>
              </p:nvSpPr>
              <p:spPr bwMode="auto">
                <a:xfrm>
                  <a:off x="142875" y="1047750"/>
                  <a:ext cx="160338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2" name="Freeform 9"/>
                <p:cNvSpPr>
                  <a:spLocks noChangeArrowheads="1"/>
                </p:cNvSpPr>
                <p:nvPr/>
              </p:nvSpPr>
              <p:spPr bwMode="auto">
                <a:xfrm>
                  <a:off x="1220787" y="306387"/>
                  <a:ext cx="123825" cy="615950"/>
                </a:xfrm>
                <a:custGeom>
                  <a:avLst/>
                  <a:gdLst>
                    <a:gd name="T0" fmla="*/ 28160807 w 33"/>
                    <a:gd name="T1" fmla="*/ 499784853 h 163"/>
                    <a:gd name="T2" fmla="*/ 56317861 w 33"/>
                    <a:gd name="T3" fmla="*/ 514065068 h 163"/>
                    <a:gd name="T4" fmla="*/ 70396389 w 33"/>
                    <a:gd name="T5" fmla="*/ 114237941 h 163"/>
                    <a:gd name="T6" fmla="*/ 211192918 w 33"/>
                    <a:gd name="T7" fmla="*/ 99957726 h 163"/>
                    <a:gd name="T8" fmla="*/ 225271445 w 33"/>
                    <a:gd name="T9" fmla="*/ 514065068 h 163"/>
                    <a:gd name="T10" fmla="*/ 267510780 w 33"/>
                    <a:gd name="T11" fmla="*/ 528345283 h 163"/>
                    <a:gd name="T12" fmla="*/ 464625170 w 33"/>
                    <a:gd name="T13" fmla="*/ 542625498 h 163"/>
                    <a:gd name="T14" fmla="*/ 380146502 w 33"/>
                    <a:gd name="T15" fmla="*/ 1899185465 h 163"/>
                    <a:gd name="T16" fmla="*/ 140796530 w 33"/>
                    <a:gd name="T17" fmla="*/ 2141937784 h 163"/>
                    <a:gd name="T18" fmla="*/ 0 w 33"/>
                    <a:gd name="T19" fmla="*/ 2147483647 h 163"/>
                    <a:gd name="T20" fmla="*/ 28160807 w 33"/>
                    <a:gd name="T21" fmla="*/ 499784853 h 16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63"/>
                    <a:gd name="T35" fmla="*/ 33 w 33"/>
                    <a:gd name="T36" fmla="*/ 163 h 16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3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33337" y="938212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24570917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4" name="Oval 17"/>
                <p:cNvSpPr>
                  <a:spLocks noChangeArrowheads="1"/>
                </p:cNvSpPr>
                <p:nvPr/>
              </p:nvSpPr>
              <p:spPr bwMode="auto">
                <a:xfrm>
                  <a:off x="544512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5" name="Freeform 18"/>
                <p:cNvSpPr>
                  <a:spLocks noEditPoints="1" noChangeArrowheads="1"/>
                </p:cNvSpPr>
                <p:nvPr/>
              </p:nvSpPr>
              <p:spPr bwMode="auto">
                <a:xfrm>
                  <a:off x="439737" y="938212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6" name="Freeform 19"/>
                <p:cNvSpPr>
                  <a:spLocks noChangeArrowheads="1"/>
                </p:cNvSpPr>
                <p:nvPr/>
              </p:nvSpPr>
              <p:spPr bwMode="auto">
                <a:xfrm>
                  <a:off x="0" y="911225"/>
                  <a:ext cx="1176338" cy="234950"/>
                </a:xfrm>
                <a:custGeom>
                  <a:avLst/>
                  <a:gdLst>
                    <a:gd name="T0" fmla="*/ 112996097 w 313"/>
                    <a:gd name="T1" fmla="*/ 0 h 62"/>
                    <a:gd name="T2" fmla="*/ 2147483647 w 313"/>
                    <a:gd name="T3" fmla="*/ 0 h 62"/>
                    <a:gd name="T4" fmla="*/ 2147483647 w 313"/>
                    <a:gd name="T5" fmla="*/ 129245237 h 62"/>
                    <a:gd name="T6" fmla="*/ 2147483647 w 313"/>
                    <a:gd name="T7" fmla="*/ 775463844 h 62"/>
                    <a:gd name="T8" fmla="*/ 2147483647 w 313"/>
                    <a:gd name="T9" fmla="*/ 890346815 h 62"/>
                    <a:gd name="T10" fmla="*/ 2147483647 w 313"/>
                    <a:gd name="T11" fmla="*/ 890346815 h 62"/>
                    <a:gd name="T12" fmla="*/ 2147483647 w 313"/>
                    <a:gd name="T13" fmla="*/ 832905329 h 62"/>
                    <a:gd name="T14" fmla="*/ 2147483647 w 313"/>
                    <a:gd name="T15" fmla="*/ 28720743 h 62"/>
                    <a:gd name="T16" fmla="*/ 1596076445 w 313"/>
                    <a:gd name="T17" fmla="*/ 617497864 h 62"/>
                    <a:gd name="T18" fmla="*/ 833350912 w 313"/>
                    <a:gd name="T19" fmla="*/ 28720743 h 62"/>
                    <a:gd name="T20" fmla="*/ 42374476 w 313"/>
                    <a:gd name="T21" fmla="*/ 832905329 h 62"/>
                    <a:gd name="T22" fmla="*/ 42374476 w 313"/>
                    <a:gd name="T23" fmla="*/ 861626072 h 62"/>
                    <a:gd name="T24" fmla="*/ 0 w 313"/>
                    <a:gd name="T25" fmla="*/ 775463844 h 62"/>
                    <a:gd name="T26" fmla="*/ 0 w 313"/>
                    <a:gd name="T27" fmla="*/ 129245237 h 62"/>
                    <a:gd name="T28" fmla="*/ 112996097 w 313"/>
                    <a:gd name="T29" fmla="*/ 0 h 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13"/>
                    <a:gd name="T46" fmla="*/ 0 h 62"/>
                    <a:gd name="T47" fmla="*/ 313 w 313"/>
                    <a:gd name="T48" fmla="*/ 62 h 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7" name="Freeform 21"/>
                <p:cNvSpPr>
                  <a:spLocks noChangeArrowheads="1"/>
                </p:cNvSpPr>
                <p:nvPr/>
              </p:nvSpPr>
              <p:spPr bwMode="auto">
                <a:xfrm>
                  <a:off x="1317625" y="0"/>
                  <a:ext cx="290513" cy="333375"/>
                </a:xfrm>
                <a:custGeom>
                  <a:avLst/>
                  <a:gdLst>
                    <a:gd name="T0" fmla="*/ 1096075366 w 77"/>
                    <a:gd name="T1" fmla="*/ 1262941939 h 88"/>
                    <a:gd name="T2" fmla="*/ 483979566 w 77"/>
                    <a:gd name="T3" fmla="*/ 330086710 h 88"/>
                    <a:gd name="T4" fmla="*/ 0 w 77"/>
                    <a:gd name="T5" fmla="*/ 0 h 88"/>
                    <a:gd name="T6" fmla="*/ 170817871 w 77"/>
                    <a:gd name="T7" fmla="*/ 1219887315 h 88"/>
                    <a:gd name="T8" fmla="*/ 1096075366 w 77"/>
                    <a:gd name="T9" fmla="*/ 1262941939 h 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"/>
                    <a:gd name="T16" fmla="*/ 0 h 88"/>
                    <a:gd name="T17" fmla="*/ 77 w 77"/>
                    <a:gd name="T18" fmla="*/ 88 h 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5321" name="组合 1"/>
            <p:cNvGrpSpPr/>
            <p:nvPr/>
          </p:nvGrpSpPr>
          <p:grpSpPr bwMode="auto">
            <a:xfrm>
              <a:off x="0" y="0"/>
              <a:ext cx="8187906" cy="1411187"/>
              <a:chOff x="0" y="0"/>
              <a:chExt cx="8187906" cy="1411187"/>
            </a:xfrm>
          </p:grpSpPr>
          <p:sp>
            <p:nvSpPr>
              <p:cNvPr id="55322" name="Rectangle 2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948035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3" name="Rectangle 29"/>
              <p:cNvSpPr>
                <a:spLocks noChangeArrowheads="1"/>
              </p:cNvSpPr>
              <p:nvPr/>
            </p:nvSpPr>
            <p:spPr bwMode="auto">
              <a:xfrm flipH="1">
                <a:off x="2948031" y="0"/>
                <a:ext cx="1823424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4" name="Rectangle 30"/>
              <p:cNvSpPr>
                <a:spLocks noChangeArrowheads="1"/>
              </p:cNvSpPr>
              <p:nvPr/>
            </p:nvSpPr>
            <p:spPr bwMode="auto">
              <a:xfrm flipH="1">
                <a:off x="4771458" y="0"/>
                <a:ext cx="2348616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5" name="Rectangle 31"/>
              <p:cNvSpPr>
                <a:spLocks noChangeArrowheads="1"/>
              </p:cNvSpPr>
              <p:nvPr/>
            </p:nvSpPr>
            <p:spPr bwMode="auto">
              <a:xfrm flipH="1">
                <a:off x="7120076" y="0"/>
                <a:ext cx="1067830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773" name="矩形 41"/>
          <p:cNvSpPr>
            <a:spLocks noChangeArrowheads="1"/>
          </p:cNvSpPr>
          <p:nvPr/>
        </p:nvSpPr>
        <p:spPr bwMode="auto">
          <a:xfrm>
            <a:off x="1316038" y="13938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1779" name="肘形连接符 59"/>
          <p:cNvCxnSpPr>
            <a:cxnSpLocks noChangeShapeType="1"/>
            <a:stCxn id="55322" idx="0"/>
            <a:endCxn id="31790" idx="2"/>
          </p:cNvCxnSpPr>
          <p:nvPr/>
        </p:nvCxnSpPr>
        <p:spPr bwMode="auto">
          <a:xfrm rot="16200000" flipV="1">
            <a:off x="2489994" y="3680619"/>
            <a:ext cx="336550" cy="4619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肘形连接符 61"/>
          <p:cNvCxnSpPr>
            <a:cxnSpLocks noChangeShapeType="1"/>
            <a:stCxn id="55323" idx="0"/>
            <a:endCxn id="31789" idx="2"/>
          </p:cNvCxnSpPr>
          <p:nvPr/>
        </p:nvCxnSpPr>
        <p:spPr bwMode="auto">
          <a:xfrm rot="16200000" flipV="1">
            <a:off x="4917282" y="3723481"/>
            <a:ext cx="336550" cy="3794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1" name="肘形连接符 65"/>
          <p:cNvCxnSpPr>
            <a:cxnSpLocks noChangeShapeType="1"/>
            <a:stCxn id="55325" idx="0"/>
            <a:endCxn id="31787" idx="2"/>
          </p:cNvCxnSpPr>
          <p:nvPr/>
        </p:nvCxnSpPr>
        <p:spPr bwMode="auto">
          <a:xfrm rot="5400000" flipH="1" flipV="1">
            <a:off x="9282907" y="3531394"/>
            <a:ext cx="336550" cy="7635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2" name="文本框 72"/>
          <p:cNvSpPr>
            <a:spLocks noChangeArrowheads="1"/>
          </p:cNvSpPr>
          <p:nvPr/>
        </p:nvSpPr>
        <p:spPr bwMode="auto">
          <a:xfrm>
            <a:off x="2489200" y="4556125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3" name="文本框 73"/>
          <p:cNvSpPr>
            <a:spLocks noChangeArrowheads="1"/>
          </p:cNvSpPr>
          <p:nvPr/>
        </p:nvSpPr>
        <p:spPr bwMode="auto">
          <a:xfrm>
            <a:off x="4875213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4" name="文本框 74"/>
          <p:cNvSpPr>
            <a:spLocks noChangeArrowheads="1"/>
          </p:cNvSpPr>
          <p:nvPr/>
        </p:nvSpPr>
        <p:spPr bwMode="auto">
          <a:xfrm>
            <a:off x="696118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5" name="文本框 76"/>
          <p:cNvSpPr>
            <a:spLocks noChangeArrowheads="1"/>
          </p:cNvSpPr>
          <p:nvPr/>
        </p:nvSpPr>
        <p:spPr bwMode="auto">
          <a:xfrm>
            <a:off x="866933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10%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31786" name="直接连接符 86"/>
          <p:cNvCxnSpPr>
            <a:cxnSpLocks noChangeShapeType="1"/>
            <a:stCxn id="55324" idx="0"/>
            <a:endCxn id="31788" idx="2"/>
          </p:cNvCxnSpPr>
          <p:nvPr/>
        </p:nvCxnSpPr>
        <p:spPr bwMode="auto">
          <a:xfrm flipV="1">
            <a:off x="7361238" y="3744913"/>
            <a:ext cx="3175" cy="33655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7" name="矩形 51"/>
          <p:cNvSpPr>
            <a:spLocks noChangeArrowheads="1"/>
          </p:cNvSpPr>
          <p:nvPr/>
        </p:nvSpPr>
        <p:spPr bwMode="auto">
          <a:xfrm>
            <a:off x="8821738" y="2133600"/>
            <a:ext cx="2022475" cy="1609725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8" name="矩形 52"/>
          <p:cNvSpPr>
            <a:spLocks noChangeArrowheads="1"/>
          </p:cNvSpPr>
          <p:nvPr/>
        </p:nvSpPr>
        <p:spPr bwMode="auto">
          <a:xfrm>
            <a:off x="6353175" y="2133600"/>
            <a:ext cx="2022475" cy="160972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9" name="矩形 53"/>
          <p:cNvSpPr>
            <a:spLocks noChangeArrowheads="1"/>
          </p:cNvSpPr>
          <p:nvPr/>
        </p:nvSpPr>
        <p:spPr bwMode="auto">
          <a:xfrm>
            <a:off x="3884613" y="2133600"/>
            <a:ext cx="2022475" cy="160972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0" name="矩形 54"/>
          <p:cNvSpPr>
            <a:spLocks noChangeArrowheads="1"/>
          </p:cNvSpPr>
          <p:nvPr/>
        </p:nvSpPr>
        <p:spPr bwMode="auto">
          <a:xfrm>
            <a:off x="1416050" y="2133600"/>
            <a:ext cx="2022475" cy="160972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19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3" grpId="0" bldLvl="0" autoUpdateAnimBg="0"/>
      <p:bldP spid="31782" grpId="0" bldLvl="0" autoUpdateAnimBg="0"/>
      <p:bldP spid="31783" grpId="0" bldLvl="0" autoUpdateAnimBg="0"/>
      <p:bldP spid="31784" grpId="0" bldLvl="0" autoUpdateAnimBg="0"/>
      <p:bldP spid="31785" grpId="0" bldLvl="0" autoUpdateAnimBg="0"/>
      <p:bldP spid="31787" grpId="0" bldLvl="0" animBg="1" autoUpdateAnimBg="0"/>
      <p:bldP spid="31788" grpId="0" bldLvl="0" animBg="1" autoUpdateAnimBg="0"/>
      <p:bldP spid="31789" grpId="0" bldLvl="0" animBg="1" autoUpdateAnimBg="0"/>
      <p:bldP spid="31790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1427163" y="2408238"/>
            <a:ext cx="9337675" cy="3684587"/>
          </a:xfrm>
          <a:prstGeom prst="rect">
            <a:avLst/>
          </a:prstGeom>
          <a:solidFill>
            <a:srgbClr val="FFC000">
              <a:alpha val="30000"/>
            </a:srgbClr>
          </a:solidFill>
          <a:ln w="1905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TextBox 18"/>
          <p:cNvSpPr>
            <a:spLocks noChangeArrowheads="1"/>
          </p:cNvSpPr>
          <p:nvPr/>
        </p:nvSpPr>
        <p:spPr bwMode="auto">
          <a:xfrm>
            <a:off x="1738313" y="1435100"/>
            <a:ext cx="1614487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300">
                <a:solidFill>
                  <a:srgbClr val="FFD860"/>
                </a:solidFill>
                <a:sym typeface="方正兰亭黑_GBK" pitchFamily="2" charset="-122"/>
              </a:rPr>
              <a:t>前言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前言"/>
          <p:cNvSpPr>
            <a:spLocks noChangeArrowheads="1"/>
          </p:cNvSpPr>
          <p:nvPr/>
        </p:nvSpPr>
        <p:spPr bwMode="auto">
          <a:xfrm>
            <a:off x="3516313" y="1800225"/>
            <a:ext cx="21780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9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Introduction</a:t>
            </a:r>
            <a:endParaRPr lang="zh-CN" altLang="en-US" sz="29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4102" name="TextBox 9"/>
          <p:cNvSpPr>
            <a:spLocks noChangeArrowheads="1"/>
          </p:cNvSpPr>
          <p:nvPr/>
        </p:nvSpPr>
        <p:spPr bwMode="auto">
          <a:xfrm>
            <a:off x="1679575" y="3284538"/>
            <a:ext cx="88328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D860"/>
                </a:solidFill>
                <a:sym typeface="方正兰亭黑_GBK" pitchFamily="2" charset="-122"/>
              </a:rPr>
              <a:t>您的</a:t>
            </a:r>
            <a:r>
              <a:rPr sz="1400">
                <a:solidFill>
                  <a:srgbClr val="FFD860"/>
                </a:solidFill>
                <a:sym typeface="方正兰亭黑_GBK" pitchFamily="2" charset="-122"/>
              </a:rPr>
              <a:t>内容打在这里，或者通过复制您的文本后，在此框中选择粘贴，并选择只保留文字。您的内容打在这里，或者通过复制您的文本后，在此框中内容打在这里，或者通过复制您的文本后，在此框中选择粘贴，并选择只保留文字。您的内容打在这里，或者通过复制您的文本后，在此框中</a:t>
            </a: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sz="1400">
              <a:solidFill>
                <a:srgbClr val="FFD860"/>
              </a:solidFill>
              <a:sym typeface="方正兰亭黑_GBK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sz="1400">
                <a:solidFill>
                  <a:srgbClr val="FFD860"/>
                </a:solidFill>
                <a:sym typeface="方正兰亭黑_GBK" pitchFamily="2" charset="-122"/>
              </a:rPr>
              <a:t>内容打在这里，或者通过复制您的文本后，在此框中选择粘贴，并选择只保留文字。您的内容打在这里，或者通过复制您的文本后，在此框中内容打在这里，或者通过复制您的文本后，在此框中选择粘贴，并选择只保留文字。您的内容打在这里，或者通过复制您的文本后，在此框中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27655" name="Picture 7" descr="E:\淘宝素材\PPT商品\扁平PPT\7套扁平化欧美风格商务ppt模板案例设计素材ppt模板（可编辑）\赠送商务展示图片\83ff93b67ab84900f9921b5932acb7b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5" y="1465263"/>
            <a:ext cx="213518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100" grpId="0" bldLvl="0" autoUpdateAnimBg="0"/>
      <p:bldP spid="4101" grpId="0" bldLvl="0" autoUpdateAnimBg="0"/>
      <p:bldP spid="4102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965802" y="-1842767"/>
            <a:ext cx="10261600" cy="10261597"/>
          </a:xfrm>
          <a:prstGeom prst="ellipse">
            <a:avLst/>
          </a:prstGeom>
          <a:noFill/>
          <a:ln>
            <a:solidFill>
              <a:srgbClr val="40E0C5">
                <a:alpha val="1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弧形 3"/>
          <p:cNvSpPr/>
          <p:nvPr/>
        </p:nvSpPr>
        <p:spPr>
          <a:xfrm>
            <a:off x="4259120" y="1718533"/>
            <a:ext cx="3420181" cy="3420181"/>
          </a:xfrm>
          <a:prstGeom prst="arc">
            <a:avLst>
              <a:gd name="adj1" fmla="val 5242537"/>
              <a:gd name="adj2" fmla="val 20088988"/>
            </a:avLst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弧形 4"/>
          <p:cNvSpPr/>
          <p:nvPr/>
        </p:nvSpPr>
        <p:spPr>
          <a:xfrm>
            <a:off x="4386120" y="1845533"/>
            <a:ext cx="3420181" cy="3420181"/>
          </a:xfrm>
          <a:prstGeom prst="arc">
            <a:avLst>
              <a:gd name="adj1" fmla="val 19846732"/>
              <a:gd name="adj2" fmla="val 5816273"/>
            </a:avLst>
          </a:prstGeom>
          <a:ln w="31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弧形 5"/>
          <p:cNvSpPr/>
          <p:nvPr/>
        </p:nvSpPr>
        <p:spPr>
          <a:xfrm flipH="1">
            <a:off x="4067237" y="1526651"/>
            <a:ext cx="3803947" cy="3803947"/>
          </a:xfrm>
          <a:prstGeom prst="arc">
            <a:avLst>
              <a:gd name="adj1" fmla="val 16200000"/>
              <a:gd name="adj2" fmla="val 32168"/>
            </a:avLst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弧形 26"/>
          <p:cNvSpPr/>
          <p:nvPr/>
        </p:nvSpPr>
        <p:spPr>
          <a:xfrm>
            <a:off x="4194237" y="1653651"/>
            <a:ext cx="3803947" cy="3803947"/>
          </a:xfrm>
          <a:prstGeom prst="arc">
            <a:avLst>
              <a:gd name="adj1" fmla="val 18475225"/>
              <a:gd name="adj2" fmla="val 7613812"/>
            </a:avLst>
          </a:prstGeom>
          <a:noFill/>
          <a:ln w="3175">
            <a:solidFill>
              <a:schemeClr val="bg1">
                <a:alpha val="36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弧形 36"/>
          <p:cNvSpPr/>
          <p:nvPr/>
        </p:nvSpPr>
        <p:spPr>
          <a:xfrm>
            <a:off x="4321237" y="1780651"/>
            <a:ext cx="3803947" cy="3803947"/>
          </a:xfrm>
          <a:prstGeom prst="arc">
            <a:avLst>
              <a:gd name="adj1" fmla="val 21274537"/>
              <a:gd name="adj2" fmla="val 3359282"/>
            </a:avLst>
          </a:prstGeom>
          <a:ln w="952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4579671" y="4953967"/>
            <a:ext cx="253724" cy="46383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7149457" y="1281852"/>
            <a:ext cx="391625" cy="64656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4688969" y="4941465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4220704" y="5292299"/>
            <a:ext cx="365817" cy="668757"/>
          </a:xfrm>
          <a:prstGeom prst="line">
            <a:avLst/>
          </a:prstGeom>
          <a:ln w="3175">
            <a:gradFill>
              <a:gsLst>
                <a:gs pos="27000">
                  <a:srgbClr val="FFC000"/>
                </a:gs>
                <a:gs pos="31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7097392" y="1723009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7932820" y="583392"/>
            <a:ext cx="253724" cy="463839"/>
          </a:xfrm>
          <a:prstGeom prst="line">
            <a:avLst/>
          </a:prstGeom>
          <a:ln w="3175">
            <a:gradFill>
              <a:gsLst>
                <a:gs pos="84000">
                  <a:srgbClr val="FECE52"/>
                </a:gs>
                <a:gs pos="78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7560007" y="872341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>
            <a:off x="5993441" y="5099520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椭圆 50"/>
          <p:cNvSpPr/>
          <p:nvPr/>
        </p:nvSpPr>
        <p:spPr>
          <a:xfrm>
            <a:off x="4028939" y="3390325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2" name="椭圆 51"/>
          <p:cNvSpPr/>
          <p:nvPr/>
        </p:nvSpPr>
        <p:spPr>
          <a:xfrm>
            <a:off x="7123003" y="1883943"/>
            <a:ext cx="76597" cy="76597"/>
          </a:xfrm>
          <a:prstGeom prst="ellipse">
            <a:avLst/>
          </a:prstGeom>
          <a:solidFill>
            <a:srgbClr val="FEC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3" name="等腰三角形 52"/>
          <p:cNvSpPr/>
          <p:nvPr/>
        </p:nvSpPr>
        <p:spPr>
          <a:xfrm>
            <a:off x="4703487" y="1886673"/>
            <a:ext cx="2531448" cy="2293320"/>
          </a:xfrm>
          <a:prstGeom prst="triangle">
            <a:avLst>
              <a:gd name="adj" fmla="val 50216"/>
            </a:avLst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4" name="等腰三角形 53"/>
          <p:cNvSpPr/>
          <p:nvPr/>
        </p:nvSpPr>
        <p:spPr>
          <a:xfrm flipV="1">
            <a:off x="4756929" y="2644729"/>
            <a:ext cx="2424563" cy="2196491"/>
          </a:xfrm>
          <a:prstGeom prst="triangle">
            <a:avLst>
              <a:gd name="adj" fmla="val 50216"/>
            </a:avLst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5" name="组合 54"/>
          <p:cNvGrpSpPr/>
          <p:nvPr/>
        </p:nvGrpSpPr>
        <p:grpSpPr>
          <a:xfrm>
            <a:off x="5092229" y="2683775"/>
            <a:ext cx="1725580" cy="1884686"/>
            <a:chOff x="4884507" y="2524230"/>
            <a:chExt cx="1294185" cy="1413514"/>
          </a:xfrm>
        </p:grpSpPr>
        <p:sp>
          <p:nvSpPr>
            <p:cNvPr id="56" name="文本框 55"/>
            <p:cNvSpPr txBox="1"/>
            <p:nvPr/>
          </p:nvSpPr>
          <p:spPr>
            <a:xfrm>
              <a:off x="5286464" y="3315762"/>
              <a:ext cx="503873" cy="62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bg1"/>
                  </a:solidFill>
                </a:rPr>
                <a:t>4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884507" y="2524230"/>
              <a:ext cx="1294185" cy="556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65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ONE</a:t>
              </a:r>
              <a:endParaRPr lang="zh-CN" altLang="en-US" sz="426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060837" y="3002409"/>
              <a:ext cx="972000" cy="25719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spc="300" dirty="0" smtClean="0">
                  <a:latin typeface="微软雅黑" panose="020B0503020204020204" charset="-122"/>
                  <a:ea typeface="微软雅黑" panose="020B0503020204020204" charset="-122"/>
                </a:rPr>
                <a:t>目录标题</a:t>
              </a:r>
              <a:endParaRPr lang="zh-CN" altLang="en-US" sz="1600" b="1" spc="3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59" name="直接连接符 58"/>
          <p:cNvCxnSpPr/>
          <p:nvPr/>
        </p:nvCxnSpPr>
        <p:spPr>
          <a:xfrm>
            <a:off x="4676772" y="3768169"/>
            <a:ext cx="2592000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504 -0.18226 L -0.33958 0.9379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0" y="5600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208 -0.17609 L -0.34167 0.945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5604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9705 -0.38245 L -0.34375 0.853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9" y="61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0556 -0.31418 L -0.31962 0.834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7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077 -0.83426 L -0.10573 0.3885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61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1893 -0.82531 L -0.10625 0.2947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8559 -0.94043 L -0.11059 0.3055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62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bldLvl="0" animBg="1"/>
      <p:bldP spid="4" grpId="0" bldLvl="0" animBg="1"/>
      <p:bldP spid="5" grpId="0" bldLvl="0" animBg="1"/>
      <p:bldP spid="6" grpId="0" bldLvl="0" animBg="1"/>
      <p:bldP spid="27" grpId="0" bldLvl="0" animBg="1"/>
      <p:bldP spid="37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9"/>
          <p:cNvSpPr>
            <a:spLocks noChangeArrowheads="1"/>
          </p:cNvSpPr>
          <p:nvPr/>
        </p:nvSpPr>
        <p:spPr bwMode="auto">
          <a:xfrm>
            <a:off x="0" y="4381500"/>
            <a:ext cx="12204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-11113" y="4381500"/>
            <a:ext cx="12225338" cy="682625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3" name="组合 3"/>
          <p:cNvGrpSpPr/>
          <p:nvPr/>
        </p:nvGrpSpPr>
        <p:grpSpPr bwMode="auto">
          <a:xfrm>
            <a:off x="4327525" y="2146300"/>
            <a:ext cx="3536950" cy="2133600"/>
            <a:chOff x="0" y="0"/>
            <a:chExt cx="3536515" cy="2133600"/>
          </a:xfrm>
        </p:grpSpPr>
        <p:pic>
          <p:nvPicPr>
            <p:cNvPr id="57368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9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2"/>
          <p:cNvGrpSpPr/>
          <p:nvPr/>
        </p:nvGrpSpPr>
        <p:grpSpPr bwMode="auto">
          <a:xfrm>
            <a:off x="873125" y="2146300"/>
            <a:ext cx="3536950" cy="2133600"/>
            <a:chOff x="0" y="0"/>
            <a:chExt cx="3536515" cy="2133600"/>
          </a:xfrm>
        </p:grpSpPr>
        <p:pic>
          <p:nvPicPr>
            <p:cNvPr id="57366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7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7781925" y="2146300"/>
            <a:ext cx="3535363" cy="2133600"/>
            <a:chOff x="0" y="0"/>
            <a:chExt cx="3536515" cy="2133600"/>
          </a:xfrm>
        </p:grpSpPr>
        <p:pic>
          <p:nvPicPr>
            <p:cNvPr id="57364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5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12" name="矩形 37"/>
          <p:cNvSpPr>
            <a:spLocks noChangeArrowheads="1"/>
          </p:cNvSpPr>
          <p:nvPr/>
        </p:nvSpPr>
        <p:spPr bwMode="auto">
          <a:xfrm>
            <a:off x="1316038" y="14573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3" name="矩形 38"/>
          <p:cNvSpPr>
            <a:spLocks noChangeArrowheads="1"/>
          </p:cNvSpPr>
          <p:nvPr/>
        </p:nvSpPr>
        <p:spPr bwMode="auto">
          <a:xfrm>
            <a:off x="1433989" y="4491038"/>
            <a:ext cx="241681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33814" name="矩形 47"/>
          <p:cNvSpPr>
            <a:spLocks noChangeArrowheads="1"/>
          </p:cNvSpPr>
          <p:nvPr/>
        </p:nvSpPr>
        <p:spPr bwMode="auto">
          <a:xfrm>
            <a:off x="1477963" y="5129213"/>
            <a:ext cx="2328862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5" name="矩形 51"/>
          <p:cNvSpPr>
            <a:spLocks noChangeArrowheads="1"/>
          </p:cNvSpPr>
          <p:nvPr/>
        </p:nvSpPr>
        <p:spPr bwMode="auto">
          <a:xfrm>
            <a:off x="4888389" y="4491038"/>
            <a:ext cx="241681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33816" name="矩形 47"/>
          <p:cNvSpPr>
            <a:spLocks noChangeArrowheads="1"/>
          </p:cNvSpPr>
          <p:nvPr/>
        </p:nvSpPr>
        <p:spPr bwMode="auto">
          <a:xfrm>
            <a:off x="49307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矩形 53"/>
          <p:cNvSpPr>
            <a:spLocks noChangeArrowheads="1"/>
          </p:cNvSpPr>
          <p:nvPr/>
        </p:nvSpPr>
        <p:spPr bwMode="auto">
          <a:xfrm>
            <a:off x="8341202" y="4491038"/>
            <a:ext cx="241681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33818" name="矩形 47"/>
          <p:cNvSpPr>
            <a:spLocks noChangeArrowheads="1"/>
          </p:cNvSpPr>
          <p:nvPr/>
        </p:nvSpPr>
        <p:spPr bwMode="auto">
          <a:xfrm>
            <a:off x="83851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22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75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75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 bldLvl="0" animBg="1" autoUpdateAnimBg="0"/>
      <p:bldP spid="33812" grpId="0" bldLvl="0" autoUpdateAnimBg="0"/>
      <p:bldP spid="33813" grpId="0" bldLvl="0" autoUpdateAnimBg="0"/>
      <p:bldP spid="33814" grpId="0" bldLvl="0" autoUpdateAnimBg="0"/>
      <p:bldP spid="33815" grpId="0" bldLvl="0" autoUpdateAnimBg="0"/>
      <p:bldP spid="33816" grpId="0" bldLvl="0" autoUpdateAnimBg="0"/>
      <p:bldP spid="33817" grpId="0" bldLvl="0" autoUpdateAnimBg="0"/>
      <p:bldP spid="33818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直接连接符 16"/>
          <p:cNvSpPr>
            <a:spLocks noChangeShapeType="1"/>
          </p:cNvSpPr>
          <p:nvPr/>
        </p:nvSpPr>
        <p:spPr bwMode="auto">
          <a:xfrm flipH="1">
            <a:off x="8004175" y="4500563"/>
            <a:ext cx="612775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9"/>
          <p:cNvGrpSpPr/>
          <p:nvPr/>
        </p:nvGrpSpPr>
        <p:grpSpPr bwMode="auto">
          <a:xfrm flipH="1" flipV="1">
            <a:off x="6437313" y="5705475"/>
            <a:ext cx="1028700" cy="193675"/>
            <a:chOff x="0" y="0"/>
            <a:chExt cx="1505426" cy="262890"/>
          </a:xfrm>
        </p:grpSpPr>
        <p:sp>
          <p:nvSpPr>
            <p:cNvPr id="58427" name="直接连接符 20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8" name="直接连接符 21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24" name="直接连接符 17"/>
          <p:cNvSpPr>
            <a:spLocks noChangeShapeType="1"/>
          </p:cNvSpPr>
          <p:nvPr/>
        </p:nvSpPr>
        <p:spPr bwMode="auto">
          <a:xfrm flipH="1" flipV="1">
            <a:off x="3568700" y="4500563"/>
            <a:ext cx="625475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直接连接符 14"/>
          <p:cNvSpPr>
            <a:spLocks noChangeShapeType="1"/>
          </p:cNvSpPr>
          <p:nvPr/>
        </p:nvSpPr>
        <p:spPr bwMode="auto">
          <a:xfrm flipH="1">
            <a:off x="3568700" y="3146425"/>
            <a:ext cx="61118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13"/>
          <p:cNvGrpSpPr/>
          <p:nvPr/>
        </p:nvGrpSpPr>
        <p:grpSpPr bwMode="auto">
          <a:xfrm>
            <a:off x="4549775" y="1611313"/>
            <a:ext cx="1216025" cy="261937"/>
            <a:chOff x="0" y="0"/>
            <a:chExt cx="1505426" cy="262890"/>
          </a:xfrm>
        </p:grpSpPr>
        <p:sp>
          <p:nvSpPr>
            <p:cNvPr id="58425" name="直接连接符 9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6" name="直接连接符 12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1"/>
          <p:cNvGrpSpPr/>
          <p:nvPr/>
        </p:nvGrpSpPr>
        <p:grpSpPr bwMode="auto">
          <a:xfrm>
            <a:off x="6816725" y="2619375"/>
            <a:ext cx="1203325" cy="1050925"/>
            <a:chOff x="0" y="0"/>
            <a:chExt cx="1203960" cy="1051560"/>
          </a:xfrm>
        </p:grpSpPr>
        <p:sp>
          <p:nvSpPr>
            <p:cNvPr id="58423" name="六边形 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4" name="文本框 43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10"/>
          <p:cNvGrpSpPr/>
          <p:nvPr/>
        </p:nvGrpSpPr>
        <p:grpSpPr bwMode="auto">
          <a:xfrm>
            <a:off x="5499100" y="1860550"/>
            <a:ext cx="1204913" cy="1050925"/>
            <a:chOff x="0" y="0"/>
            <a:chExt cx="1203960" cy="1051560"/>
          </a:xfrm>
        </p:grpSpPr>
        <p:sp>
          <p:nvSpPr>
            <p:cNvPr id="58421" name="六边形 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2" name="文本框 44"/>
            <p:cNvSpPr>
              <a:spLocks noChangeArrowheads="1"/>
            </p:cNvSpPr>
            <p:nvPr/>
          </p:nvSpPr>
          <p:spPr bwMode="auto">
            <a:xfrm>
              <a:off x="160817" y="110282"/>
              <a:ext cx="882327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18"/>
          <p:cNvGrpSpPr/>
          <p:nvPr/>
        </p:nvGrpSpPr>
        <p:grpSpPr bwMode="auto">
          <a:xfrm>
            <a:off x="6800850" y="3975100"/>
            <a:ext cx="1203325" cy="1050925"/>
            <a:chOff x="0" y="0"/>
            <a:chExt cx="1203960" cy="1051560"/>
          </a:xfrm>
        </p:grpSpPr>
        <p:sp>
          <p:nvSpPr>
            <p:cNvPr id="58419" name="六边形 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0" name="文本框 45"/>
            <p:cNvSpPr>
              <a:spLocks noChangeArrowheads="1"/>
            </p:cNvSpPr>
            <p:nvPr/>
          </p:nvSpPr>
          <p:spPr bwMode="auto">
            <a:xfrm>
              <a:off x="138875" y="110282"/>
              <a:ext cx="926211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41"/>
          <p:cNvGrpSpPr/>
          <p:nvPr/>
        </p:nvGrpSpPr>
        <p:grpSpPr bwMode="auto">
          <a:xfrm>
            <a:off x="4194175" y="3976688"/>
            <a:ext cx="1203325" cy="1050925"/>
            <a:chOff x="0" y="0"/>
            <a:chExt cx="1203960" cy="1051560"/>
          </a:xfrm>
        </p:grpSpPr>
        <p:sp>
          <p:nvSpPr>
            <p:cNvPr id="58417" name="六边形 4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8" name="文本框 46"/>
            <p:cNvSpPr>
              <a:spLocks noChangeArrowheads="1"/>
            </p:cNvSpPr>
            <p:nvPr/>
          </p:nvSpPr>
          <p:spPr bwMode="auto">
            <a:xfrm>
              <a:off x="191617" y="110282"/>
              <a:ext cx="820725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05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22"/>
          <p:cNvGrpSpPr/>
          <p:nvPr/>
        </p:nvGrpSpPr>
        <p:grpSpPr bwMode="auto">
          <a:xfrm>
            <a:off x="4179888" y="2619375"/>
            <a:ext cx="1204912" cy="1050925"/>
            <a:chOff x="0" y="0"/>
            <a:chExt cx="1203960" cy="1051560"/>
          </a:xfrm>
        </p:grpSpPr>
        <p:sp>
          <p:nvSpPr>
            <p:cNvPr id="58415" name="六边形 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6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06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/>
          <p:nvPr/>
        </p:nvGrpSpPr>
        <p:grpSpPr bwMode="auto">
          <a:xfrm>
            <a:off x="5499100" y="4679950"/>
            <a:ext cx="1204913" cy="1052513"/>
            <a:chOff x="0" y="0"/>
            <a:chExt cx="1203960" cy="1051560"/>
          </a:xfrm>
        </p:grpSpPr>
        <p:sp>
          <p:nvSpPr>
            <p:cNvPr id="58413" name="六边形 8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4" name="文本框 48"/>
            <p:cNvSpPr>
              <a:spLocks noChangeArrowheads="1"/>
            </p:cNvSpPr>
            <p:nvPr/>
          </p:nvSpPr>
          <p:spPr bwMode="auto">
            <a:xfrm>
              <a:off x="167429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2"/>
          <p:cNvGrpSpPr/>
          <p:nvPr/>
        </p:nvGrpSpPr>
        <p:grpSpPr bwMode="auto">
          <a:xfrm>
            <a:off x="5157788" y="3006725"/>
            <a:ext cx="1887537" cy="1592263"/>
            <a:chOff x="0" y="0"/>
            <a:chExt cx="1887055" cy="1592580"/>
          </a:xfrm>
        </p:grpSpPr>
        <p:sp>
          <p:nvSpPr>
            <p:cNvPr id="58405" name="六边形 6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8406" name="组合 49"/>
            <p:cNvGrpSpPr/>
            <p:nvPr/>
          </p:nvGrpSpPr>
          <p:grpSpPr bwMode="auto">
            <a:xfrm>
              <a:off x="445971" y="443715"/>
              <a:ext cx="966085" cy="648000"/>
              <a:chOff x="0" y="0"/>
              <a:chExt cx="935038" cy="568325"/>
            </a:xfrm>
          </p:grpSpPr>
          <p:sp>
            <p:nvSpPr>
              <p:cNvPr id="58407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423474012 w 30"/>
                  <a:gd name="T1" fmla="*/ 267510780 h 22"/>
                  <a:gd name="T2" fmla="*/ 423474012 w 30"/>
                  <a:gd name="T3" fmla="*/ 0 h 22"/>
                  <a:gd name="T4" fmla="*/ 14115425 w 30"/>
                  <a:gd name="T5" fmla="*/ 309750114 h 22"/>
                  <a:gd name="T6" fmla="*/ 381127738 w 30"/>
                  <a:gd name="T7" fmla="*/ 309750114 h 22"/>
                  <a:gd name="T8" fmla="*/ 423474012 w 30"/>
                  <a:gd name="T9" fmla="*/ 2675107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8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412242198 w 32"/>
                  <a:gd name="T1" fmla="*/ 754905672 h 53"/>
                  <a:gd name="T2" fmla="*/ 454888203 w 32"/>
                  <a:gd name="T3" fmla="*/ 712175803 h 53"/>
                  <a:gd name="T4" fmla="*/ 454888203 w 32"/>
                  <a:gd name="T5" fmla="*/ 0 h 53"/>
                  <a:gd name="T6" fmla="*/ 0 w 32"/>
                  <a:gd name="T7" fmla="*/ 327599435 h 53"/>
                  <a:gd name="T8" fmla="*/ 0 w 32"/>
                  <a:gd name="T9" fmla="*/ 341842725 h 53"/>
                  <a:gd name="T10" fmla="*/ 0 w 32"/>
                  <a:gd name="T11" fmla="*/ 712175803 h 53"/>
                  <a:gd name="T12" fmla="*/ 28431927 w 32"/>
                  <a:gd name="T13" fmla="*/ 754905672 h 53"/>
                  <a:gd name="T14" fmla="*/ 412242198 w 32"/>
                  <a:gd name="T15" fmla="*/ 754905672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9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412242198 w 32"/>
                  <a:gd name="T1" fmla="*/ 1105803094 h 78"/>
                  <a:gd name="T2" fmla="*/ 454888203 w 32"/>
                  <a:gd name="T3" fmla="*/ 1063271047 h 78"/>
                  <a:gd name="T4" fmla="*/ 454888203 w 32"/>
                  <a:gd name="T5" fmla="*/ 127592375 h 78"/>
                  <a:gd name="T6" fmla="*/ 326950189 w 32"/>
                  <a:gd name="T7" fmla="*/ 0 h 78"/>
                  <a:gd name="T8" fmla="*/ 142152092 w 32"/>
                  <a:gd name="T9" fmla="*/ 141768469 h 78"/>
                  <a:gd name="T10" fmla="*/ 0 w 32"/>
                  <a:gd name="T11" fmla="*/ 241008656 h 78"/>
                  <a:gd name="T12" fmla="*/ 0 w 32"/>
                  <a:gd name="T13" fmla="*/ 1063271047 h 78"/>
                  <a:gd name="T14" fmla="*/ 42646005 w 32"/>
                  <a:gd name="T15" fmla="*/ 1105803094 h 78"/>
                  <a:gd name="T16" fmla="*/ 412242198 w 32"/>
                  <a:gd name="T17" fmla="*/ 110580309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0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426456277 w 32"/>
                  <a:gd name="T1" fmla="*/ 950930188 h 67"/>
                  <a:gd name="T2" fmla="*/ 454888203 w 32"/>
                  <a:gd name="T3" fmla="*/ 908351505 h 67"/>
                  <a:gd name="T4" fmla="*/ 454888203 w 32"/>
                  <a:gd name="T5" fmla="*/ 0 h 67"/>
                  <a:gd name="T6" fmla="*/ 284304184 w 32"/>
                  <a:gd name="T7" fmla="*/ 141931453 h 67"/>
                  <a:gd name="T8" fmla="*/ 227444102 w 32"/>
                  <a:gd name="T9" fmla="*/ 184510136 h 67"/>
                  <a:gd name="T10" fmla="*/ 71077931 w 32"/>
                  <a:gd name="T11" fmla="*/ 170314730 h 67"/>
                  <a:gd name="T12" fmla="*/ 56860083 w 32"/>
                  <a:gd name="T13" fmla="*/ 156123092 h 67"/>
                  <a:gd name="T14" fmla="*/ 0 w 32"/>
                  <a:gd name="T15" fmla="*/ 99352771 h 67"/>
                  <a:gd name="T16" fmla="*/ 0 w 32"/>
                  <a:gd name="T17" fmla="*/ 908351505 h 67"/>
                  <a:gd name="T18" fmla="*/ 42646005 w 32"/>
                  <a:gd name="T19" fmla="*/ 950930188 h 67"/>
                  <a:gd name="T20" fmla="*/ 426456277 w 32"/>
                  <a:gd name="T21" fmla="*/ 950930188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1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412242198 w 32"/>
                  <a:gd name="T1" fmla="*/ 1405818202 h 99"/>
                  <a:gd name="T2" fmla="*/ 454888203 w 32"/>
                  <a:gd name="T3" fmla="*/ 1363217422 h 99"/>
                  <a:gd name="T4" fmla="*/ 454888203 w 32"/>
                  <a:gd name="T5" fmla="*/ 0 h 99"/>
                  <a:gd name="T6" fmla="*/ 184798097 w 32"/>
                  <a:gd name="T7" fmla="*/ 213003900 h 99"/>
                  <a:gd name="T8" fmla="*/ 0 w 32"/>
                  <a:gd name="T9" fmla="*/ 355005243 h 99"/>
                  <a:gd name="T10" fmla="*/ 0 w 32"/>
                  <a:gd name="T11" fmla="*/ 1363217422 h 99"/>
                  <a:gd name="T12" fmla="*/ 42646005 w 32"/>
                  <a:gd name="T13" fmla="*/ 1405818202 h 99"/>
                  <a:gd name="T14" fmla="*/ 412242198 w 32"/>
                  <a:gd name="T15" fmla="*/ 1405818202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2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2147483647 w 248"/>
                  <a:gd name="T1" fmla="*/ 113056938 h 144"/>
                  <a:gd name="T2" fmla="*/ 2147483647 w 248"/>
                  <a:gd name="T3" fmla="*/ 28266114 h 144"/>
                  <a:gd name="T4" fmla="*/ 2147483647 w 248"/>
                  <a:gd name="T5" fmla="*/ 0 h 144"/>
                  <a:gd name="T6" fmla="*/ 2147483647 w 248"/>
                  <a:gd name="T7" fmla="*/ 0 h 144"/>
                  <a:gd name="T8" fmla="*/ 2147483647 w 248"/>
                  <a:gd name="T9" fmla="*/ 0 h 144"/>
                  <a:gd name="T10" fmla="*/ 2147483647 w 248"/>
                  <a:gd name="T11" fmla="*/ 14131177 h 144"/>
                  <a:gd name="T12" fmla="*/ 2147483647 w 248"/>
                  <a:gd name="T13" fmla="*/ 14131177 h 144"/>
                  <a:gd name="T14" fmla="*/ 2147483647 w 248"/>
                  <a:gd name="T15" fmla="*/ 113056938 h 144"/>
                  <a:gd name="T16" fmla="*/ 2147483647 w 248"/>
                  <a:gd name="T17" fmla="*/ 226117634 h 144"/>
                  <a:gd name="T18" fmla="*/ 2147483647 w 248"/>
                  <a:gd name="T19" fmla="*/ 240248812 h 144"/>
                  <a:gd name="T20" fmla="*/ 2147483647 w 248"/>
                  <a:gd name="T21" fmla="*/ 240248812 h 144"/>
                  <a:gd name="T22" fmla="*/ 2147483647 w 248"/>
                  <a:gd name="T23" fmla="*/ 240248812 h 144"/>
                  <a:gd name="T24" fmla="*/ 2147483647 w 248"/>
                  <a:gd name="T25" fmla="*/ 339174572 h 144"/>
                  <a:gd name="T26" fmla="*/ 2147483647 w 248"/>
                  <a:gd name="T27" fmla="*/ 551157270 h 144"/>
                  <a:gd name="T28" fmla="*/ 2147483647 w 248"/>
                  <a:gd name="T29" fmla="*/ 664217967 h 144"/>
                  <a:gd name="T30" fmla="*/ 2147483647 w 248"/>
                  <a:gd name="T31" fmla="*/ 805541018 h 144"/>
                  <a:gd name="T32" fmla="*/ 2147483647 w 248"/>
                  <a:gd name="T33" fmla="*/ 890331842 h 144"/>
                  <a:gd name="T34" fmla="*/ 2132290064 w 248"/>
                  <a:gd name="T35" fmla="*/ 777274904 h 144"/>
                  <a:gd name="T36" fmla="*/ 2075429950 w 248"/>
                  <a:gd name="T37" fmla="*/ 734877613 h 144"/>
                  <a:gd name="T38" fmla="*/ 1933277782 w 248"/>
                  <a:gd name="T39" fmla="*/ 593554561 h 144"/>
                  <a:gd name="T40" fmla="*/ 1904845840 w 248"/>
                  <a:gd name="T41" fmla="*/ 565292207 h 144"/>
                  <a:gd name="T42" fmla="*/ 1748479587 w 248"/>
                  <a:gd name="T43" fmla="*/ 551157270 h 144"/>
                  <a:gd name="T44" fmla="*/ 1620541504 w 248"/>
                  <a:gd name="T45" fmla="*/ 650083030 h 144"/>
                  <a:gd name="T46" fmla="*/ 1478389336 w 248"/>
                  <a:gd name="T47" fmla="*/ 763143727 h 144"/>
                  <a:gd name="T48" fmla="*/ 1378883195 w 248"/>
                  <a:gd name="T49" fmla="*/ 819672196 h 144"/>
                  <a:gd name="T50" fmla="*/ 1336237168 w 248"/>
                  <a:gd name="T51" fmla="*/ 862069487 h 144"/>
                  <a:gd name="T52" fmla="*/ 881348721 w 248"/>
                  <a:gd name="T53" fmla="*/ 1201244059 h 144"/>
                  <a:gd name="T54" fmla="*/ 867130865 w 248"/>
                  <a:gd name="T55" fmla="*/ 1215375237 h 144"/>
                  <a:gd name="T56" fmla="*/ 724978697 w 248"/>
                  <a:gd name="T57" fmla="*/ 1314300997 h 144"/>
                  <a:gd name="T58" fmla="*/ 127938082 w 248"/>
                  <a:gd name="T59" fmla="*/ 1752401329 h 144"/>
                  <a:gd name="T60" fmla="*/ 56860113 w 248"/>
                  <a:gd name="T61" fmla="*/ 1808929798 h 144"/>
                  <a:gd name="T62" fmla="*/ 42646027 w 248"/>
                  <a:gd name="T63" fmla="*/ 1978518963 h 144"/>
                  <a:gd name="T64" fmla="*/ 156366254 w 248"/>
                  <a:gd name="T65" fmla="*/ 2020916255 h 144"/>
                  <a:gd name="T66" fmla="*/ 213230137 w 248"/>
                  <a:gd name="T67" fmla="*/ 2006781318 h 144"/>
                  <a:gd name="T68" fmla="*/ 724978697 w 248"/>
                  <a:gd name="T69" fmla="*/ 1611078277 h 144"/>
                  <a:gd name="T70" fmla="*/ 867130865 w 248"/>
                  <a:gd name="T71" fmla="*/ 1512152517 h 144"/>
                  <a:gd name="T72" fmla="*/ 881348721 w 248"/>
                  <a:gd name="T73" fmla="*/ 1512152517 h 144"/>
                  <a:gd name="T74" fmla="*/ 1336237168 w 248"/>
                  <a:gd name="T75" fmla="*/ 1158846768 h 144"/>
                  <a:gd name="T76" fmla="*/ 1393097281 w 248"/>
                  <a:gd name="T77" fmla="*/ 1130580654 h 144"/>
                  <a:gd name="T78" fmla="*/ 1478389336 w 248"/>
                  <a:gd name="T79" fmla="*/ 1059921008 h 144"/>
                  <a:gd name="T80" fmla="*/ 1620541504 w 248"/>
                  <a:gd name="T81" fmla="*/ 946864070 h 144"/>
                  <a:gd name="T82" fmla="*/ 1805339700 w 248"/>
                  <a:gd name="T83" fmla="*/ 805541018 h 144"/>
                  <a:gd name="T84" fmla="*/ 1933277782 w 248"/>
                  <a:gd name="T85" fmla="*/ 932729133 h 144"/>
                  <a:gd name="T86" fmla="*/ 2075429950 w 248"/>
                  <a:gd name="T87" fmla="*/ 1074052185 h 144"/>
                  <a:gd name="T88" fmla="*/ 2132290064 w 248"/>
                  <a:gd name="T89" fmla="*/ 1116449476 h 144"/>
                  <a:gd name="T90" fmla="*/ 2146507920 w 248"/>
                  <a:gd name="T91" fmla="*/ 1144715590 h 144"/>
                  <a:gd name="T92" fmla="*/ 2147483647 w 248"/>
                  <a:gd name="T93" fmla="*/ 1158846768 h 144"/>
                  <a:gd name="T94" fmla="*/ 2147483647 w 248"/>
                  <a:gd name="T95" fmla="*/ 1116449476 h 144"/>
                  <a:gd name="T96" fmla="*/ 2147483647 w 248"/>
                  <a:gd name="T97" fmla="*/ 975126425 h 144"/>
                  <a:gd name="T98" fmla="*/ 2147483647 w 248"/>
                  <a:gd name="T99" fmla="*/ 862069487 h 144"/>
                  <a:gd name="T100" fmla="*/ 2147483647 w 248"/>
                  <a:gd name="T101" fmla="*/ 720746436 h 144"/>
                  <a:gd name="T102" fmla="*/ 2147483647 w 248"/>
                  <a:gd name="T103" fmla="*/ 381571863 h 144"/>
                  <a:gd name="T104" fmla="*/ 2147483647 w 248"/>
                  <a:gd name="T105" fmla="*/ 367440686 h 144"/>
                  <a:gd name="T106" fmla="*/ 2147483647 w 248"/>
                  <a:gd name="T107" fmla="*/ 650083030 h 144"/>
                  <a:gd name="T108" fmla="*/ 2147483647 w 248"/>
                  <a:gd name="T109" fmla="*/ 763143727 h 144"/>
                  <a:gd name="T110" fmla="*/ 2147483647 w 248"/>
                  <a:gd name="T111" fmla="*/ 650083030 h 144"/>
                  <a:gd name="T112" fmla="*/ 2147483647 w 248"/>
                  <a:gd name="T113" fmla="*/ 113056938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6" name="矩形 65"/>
          <p:cNvSpPr>
            <a:spLocks noChangeArrowheads="1"/>
          </p:cNvSpPr>
          <p:nvPr/>
        </p:nvSpPr>
        <p:spPr bwMode="auto">
          <a:xfrm>
            <a:off x="3317875" y="13779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57" name="矩形 47"/>
          <p:cNvSpPr>
            <a:spLocks noChangeArrowheads="1"/>
          </p:cNvSpPr>
          <p:nvPr/>
        </p:nvSpPr>
        <p:spPr bwMode="auto">
          <a:xfrm>
            <a:off x="1292225" y="1743075"/>
            <a:ext cx="32527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8" name="矩形 69"/>
          <p:cNvSpPr>
            <a:spLocks noChangeArrowheads="1"/>
          </p:cNvSpPr>
          <p:nvPr/>
        </p:nvSpPr>
        <p:spPr bwMode="auto">
          <a:xfrm>
            <a:off x="2279650" y="273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59" name="矩形 47"/>
          <p:cNvSpPr>
            <a:spLocks noChangeArrowheads="1"/>
          </p:cNvSpPr>
          <p:nvPr/>
        </p:nvSpPr>
        <p:spPr bwMode="auto">
          <a:xfrm>
            <a:off x="1330325" y="3098800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0" name="矩形 72"/>
          <p:cNvSpPr>
            <a:spLocks noChangeArrowheads="1"/>
          </p:cNvSpPr>
          <p:nvPr/>
        </p:nvSpPr>
        <p:spPr bwMode="auto">
          <a:xfrm>
            <a:off x="2279650" y="41529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1" name="矩形 47"/>
          <p:cNvSpPr>
            <a:spLocks noChangeArrowheads="1"/>
          </p:cNvSpPr>
          <p:nvPr/>
        </p:nvSpPr>
        <p:spPr bwMode="auto">
          <a:xfrm>
            <a:off x="1330325" y="4518025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2" name="矩形 76"/>
          <p:cNvSpPr>
            <a:spLocks noChangeArrowheads="1"/>
          </p:cNvSpPr>
          <p:nvPr/>
        </p:nvSpPr>
        <p:spPr bwMode="auto">
          <a:xfrm>
            <a:off x="8707438" y="21415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3" name="矩形 47"/>
          <p:cNvSpPr>
            <a:spLocks noChangeArrowheads="1"/>
          </p:cNvSpPr>
          <p:nvPr/>
        </p:nvSpPr>
        <p:spPr bwMode="auto">
          <a:xfrm>
            <a:off x="8680450" y="2522538"/>
            <a:ext cx="22066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4" name="矩形 78"/>
          <p:cNvSpPr>
            <a:spLocks noChangeArrowheads="1"/>
          </p:cNvSpPr>
          <p:nvPr/>
        </p:nvSpPr>
        <p:spPr bwMode="auto">
          <a:xfrm>
            <a:off x="8697913" y="38258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5" name="矩形 47"/>
          <p:cNvSpPr>
            <a:spLocks noChangeArrowheads="1"/>
          </p:cNvSpPr>
          <p:nvPr/>
        </p:nvSpPr>
        <p:spPr bwMode="auto">
          <a:xfrm>
            <a:off x="8697913" y="4206875"/>
            <a:ext cx="2206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6" name="矩形 80"/>
          <p:cNvSpPr>
            <a:spLocks noChangeArrowheads="1"/>
          </p:cNvSpPr>
          <p:nvPr/>
        </p:nvSpPr>
        <p:spPr bwMode="auto">
          <a:xfrm>
            <a:off x="7542213" y="5372100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7" name="矩形 47"/>
          <p:cNvSpPr>
            <a:spLocks noChangeArrowheads="1"/>
          </p:cNvSpPr>
          <p:nvPr/>
        </p:nvSpPr>
        <p:spPr bwMode="auto">
          <a:xfrm>
            <a:off x="7542213" y="5753100"/>
            <a:ext cx="29162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9" name="组合 61"/>
          <p:cNvGrpSpPr/>
          <p:nvPr/>
        </p:nvGrpSpPr>
        <p:grpSpPr bwMode="auto">
          <a:xfrm flipH="1">
            <a:off x="7748588" y="2370138"/>
            <a:ext cx="884237" cy="261937"/>
            <a:chOff x="0" y="0"/>
            <a:chExt cx="1505426" cy="262890"/>
          </a:xfrm>
        </p:grpSpPr>
        <p:sp>
          <p:nvSpPr>
            <p:cNvPr id="58403" name="直接连接符 62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4" name="直接连接符 63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24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23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4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4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4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4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35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4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4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4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8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35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4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4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15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35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6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4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4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15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 animBg="1"/>
      <p:bldP spid="34824" grpId="0" bldLvl="0" animBg="1"/>
      <p:bldP spid="34825" grpId="0" bldLvl="0" animBg="1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  <p:bldP spid="34860" grpId="0" bldLvl="0" autoUpdateAnimBg="0"/>
      <p:bldP spid="34861" grpId="0" bldLvl="0" autoUpdateAnimBg="0"/>
      <p:bldP spid="34862" grpId="0" bldLvl="0" autoUpdateAnimBg="0"/>
      <p:bldP spid="34863" grpId="0" bldLvl="0" autoUpdateAnimBg="0"/>
      <p:bldP spid="34864" grpId="0" bldLvl="0" autoUpdateAnimBg="0"/>
      <p:bldP spid="34865" grpId="0" bldLvl="0" autoUpdateAnimBg="0"/>
      <p:bldP spid="34866" grpId="0" bldLvl="0" autoUpdateAnimBg="0"/>
      <p:bldP spid="34867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84" name="矩形 1"/>
          <p:cNvSpPr>
            <a:spLocks noChangeArrowheads="1"/>
          </p:cNvSpPr>
          <p:nvPr/>
        </p:nvSpPr>
        <p:spPr bwMode="auto">
          <a:xfrm>
            <a:off x="0" y="2766695"/>
            <a:ext cx="6738938" cy="3683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6085" name="文本框 3"/>
          <p:cNvSpPr>
            <a:spLocks noChangeArrowheads="1"/>
          </p:cNvSpPr>
          <p:nvPr/>
        </p:nvSpPr>
        <p:spPr bwMode="auto">
          <a:xfrm>
            <a:off x="6194425" y="138874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itchFamily="2" charset="-122"/>
              </a:rPr>
              <a:t>01</a:t>
            </a:r>
            <a:endParaRPr lang="zh-CN" altLang="en-US" sz="6000">
              <a:solidFill>
                <a:srgbClr val="FFD860"/>
              </a:solidFill>
              <a:sym typeface="方正兰亭黑_GBK" pitchFamily="2" charset="-122"/>
            </a:endParaRPr>
          </a:p>
        </p:txBody>
      </p:sp>
      <p:grpSp>
        <p:nvGrpSpPr>
          <p:cNvPr id="5" name="组合 3"/>
          <p:cNvGrpSpPr/>
          <p:nvPr/>
        </p:nvGrpSpPr>
        <p:grpSpPr bwMode="auto">
          <a:xfrm>
            <a:off x="5619750" y="820420"/>
            <a:ext cx="2312988" cy="2314575"/>
            <a:chOff x="0" y="0"/>
            <a:chExt cx="1970470" cy="1970470"/>
          </a:xfrm>
        </p:grpSpPr>
        <p:sp>
          <p:nvSpPr>
            <p:cNvPr id="69661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2" name="任意多边形 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89" name="矩形 6"/>
          <p:cNvSpPr>
            <a:spLocks noChangeArrowheads="1"/>
          </p:cNvSpPr>
          <p:nvPr/>
        </p:nvSpPr>
        <p:spPr bwMode="auto">
          <a:xfrm flipV="1">
            <a:off x="0" y="3469958"/>
            <a:ext cx="4595813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6090" name="文本框 16"/>
          <p:cNvSpPr>
            <a:spLocks noChangeArrowheads="1"/>
          </p:cNvSpPr>
          <p:nvPr/>
        </p:nvSpPr>
        <p:spPr bwMode="auto">
          <a:xfrm>
            <a:off x="3997325" y="402082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itchFamily="2" charset="-122"/>
              </a:rPr>
              <a:t>02</a:t>
            </a:r>
            <a:endParaRPr lang="zh-CN" altLang="en-US" sz="6000">
              <a:solidFill>
                <a:srgbClr val="FFD860"/>
              </a:solidFill>
              <a:sym typeface="方正兰亭黑_GBK" pitchFamily="2" charset="-122"/>
            </a:endParaRPr>
          </a:p>
        </p:txBody>
      </p:sp>
      <p:grpSp>
        <p:nvGrpSpPr>
          <p:cNvPr id="6" name="组合 8"/>
          <p:cNvGrpSpPr/>
          <p:nvPr/>
        </p:nvGrpSpPr>
        <p:grpSpPr bwMode="auto">
          <a:xfrm flipV="1">
            <a:off x="3454400" y="3469958"/>
            <a:ext cx="2314575" cy="2312987"/>
            <a:chOff x="0" y="0"/>
            <a:chExt cx="1970470" cy="1970470"/>
          </a:xfrm>
        </p:grpSpPr>
        <p:sp>
          <p:nvSpPr>
            <p:cNvPr id="69659" name="任意多边形 9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0" name="任意多边形 10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4" name="矩形 11"/>
          <p:cNvSpPr>
            <a:spLocks noChangeArrowheads="1"/>
          </p:cNvSpPr>
          <p:nvPr/>
        </p:nvSpPr>
        <p:spPr bwMode="auto">
          <a:xfrm flipV="1">
            <a:off x="6991350" y="3469958"/>
            <a:ext cx="5200650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6095" name="文本框 24"/>
          <p:cNvSpPr>
            <a:spLocks noChangeArrowheads="1"/>
          </p:cNvSpPr>
          <p:nvPr/>
        </p:nvSpPr>
        <p:spPr bwMode="auto">
          <a:xfrm>
            <a:off x="6489700" y="403669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itchFamily="2" charset="-122"/>
              </a:rPr>
              <a:t>03</a:t>
            </a:r>
            <a:endParaRPr lang="zh-CN" altLang="en-US" sz="6000">
              <a:solidFill>
                <a:srgbClr val="FFD860"/>
              </a:solidFill>
              <a:sym typeface="方正兰亭黑_GBK" pitchFamily="2" charset="-122"/>
            </a:endParaRPr>
          </a:p>
        </p:txBody>
      </p:sp>
      <p:grpSp>
        <p:nvGrpSpPr>
          <p:cNvPr id="8" name="组合 13"/>
          <p:cNvGrpSpPr/>
          <p:nvPr/>
        </p:nvGrpSpPr>
        <p:grpSpPr bwMode="auto">
          <a:xfrm flipV="1">
            <a:off x="5899150" y="3469958"/>
            <a:ext cx="2312988" cy="2312987"/>
            <a:chOff x="0" y="0"/>
            <a:chExt cx="1970470" cy="1970470"/>
          </a:xfrm>
        </p:grpSpPr>
        <p:sp>
          <p:nvSpPr>
            <p:cNvPr id="69657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8" name="任意多边形 1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9" name="TextBox 59"/>
          <p:cNvSpPr>
            <a:spLocks noChangeArrowheads="1"/>
          </p:cNvSpPr>
          <p:nvPr/>
        </p:nvSpPr>
        <p:spPr bwMode="auto">
          <a:xfrm flipH="1">
            <a:off x="2640013" y="1266508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6100" name="矩形 17"/>
          <p:cNvSpPr>
            <a:spLocks noChangeArrowheads="1"/>
          </p:cNvSpPr>
          <p:nvPr/>
        </p:nvSpPr>
        <p:spPr bwMode="auto">
          <a:xfrm>
            <a:off x="1352550" y="1639570"/>
            <a:ext cx="39687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1" name="TextBox 59"/>
          <p:cNvSpPr>
            <a:spLocks noChangeArrowheads="1"/>
          </p:cNvSpPr>
          <p:nvPr/>
        </p:nvSpPr>
        <p:spPr bwMode="auto">
          <a:xfrm flipH="1">
            <a:off x="8239125" y="3993833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6102" name="矩形 17"/>
          <p:cNvSpPr>
            <a:spLocks noChangeArrowheads="1"/>
          </p:cNvSpPr>
          <p:nvPr/>
        </p:nvSpPr>
        <p:spPr bwMode="auto">
          <a:xfrm>
            <a:off x="8439150" y="4379595"/>
            <a:ext cx="2587625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3" name="TextBox 59"/>
          <p:cNvSpPr>
            <a:spLocks noChangeArrowheads="1"/>
          </p:cNvSpPr>
          <p:nvPr/>
        </p:nvSpPr>
        <p:spPr bwMode="auto">
          <a:xfrm flipH="1">
            <a:off x="898525" y="3963670"/>
            <a:ext cx="258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点击输入内容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6104" name="矩形 17"/>
          <p:cNvSpPr>
            <a:spLocks noChangeArrowheads="1"/>
          </p:cNvSpPr>
          <p:nvPr/>
        </p:nvSpPr>
        <p:spPr bwMode="auto">
          <a:xfrm>
            <a:off x="1352550" y="4349433"/>
            <a:ext cx="186055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24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ldLvl="0" animBg="1" autoUpdateAnimBg="0"/>
      <p:bldP spid="46085" grpId="0" bldLvl="0" autoUpdateAnimBg="0"/>
      <p:bldP spid="46089" grpId="0" bldLvl="0" animBg="1" autoUpdateAnimBg="0"/>
      <p:bldP spid="46090" grpId="0" bldLvl="0" autoUpdateAnimBg="0"/>
      <p:bldP spid="46094" grpId="0" bldLvl="0" animBg="1" autoUpdateAnimBg="0"/>
      <p:bldP spid="46095" grpId="0" bldLvl="0" autoUpdateAnimBg="0"/>
      <p:bldP spid="46099" grpId="0" bldLvl="0" autoUpdateAnimBg="0"/>
      <p:bldP spid="46100" grpId="0" bldLvl="0" autoUpdateAnimBg="0"/>
      <p:bldP spid="46101" grpId="0" bldLvl="0" autoUpdateAnimBg="0"/>
      <p:bldP spid="46102" grpId="0" bldLvl="0" autoUpdateAnimBg="0"/>
      <p:bldP spid="46103" grpId="0" bldLvl="0" autoUpdateAnimBg="0"/>
      <p:bldP spid="46104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矩形 42"/>
          <p:cNvSpPr>
            <a:spLocks noChangeArrowheads="1"/>
          </p:cNvSpPr>
          <p:nvPr/>
        </p:nvSpPr>
        <p:spPr bwMode="auto">
          <a:xfrm>
            <a:off x="9785350" y="3838575"/>
            <a:ext cx="923925" cy="2260600"/>
          </a:xfrm>
          <a:prstGeom prst="rect">
            <a:avLst/>
          </a:pr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4995863" y="3838575"/>
            <a:ext cx="466725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485900" y="3838575"/>
            <a:ext cx="3389313" cy="2260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3840163" y="1485900"/>
            <a:ext cx="3386137" cy="225901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485900" y="1484313"/>
            <a:ext cx="226060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8607"/>
              </a:solidFill>
              <a:sym typeface="方正兰亭黑_GBK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7319963" y="1484313"/>
            <a:ext cx="3389312" cy="226060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485900" y="1612900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801813" y="2062163"/>
            <a:ext cx="18415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ts val="212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文字描述，总结概括，内容大纲。</a:t>
            </a:r>
            <a:r>
              <a:rPr lang="en-US" altLang="zh-CN" sz="14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4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5126038" y="3979863"/>
            <a:ext cx="309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5126038" y="4381500"/>
            <a:ext cx="4281487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7" name="燕尾形 1"/>
          <p:cNvSpPr>
            <a:spLocks noChangeArrowheads="1"/>
          </p:cNvSpPr>
          <p:nvPr/>
        </p:nvSpPr>
        <p:spPr bwMode="auto">
          <a:xfrm>
            <a:off x="11085513" y="3487738"/>
            <a:ext cx="512762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8" name="燕尾形 23"/>
          <p:cNvSpPr>
            <a:spLocks noChangeArrowheads="1"/>
          </p:cNvSpPr>
          <p:nvPr/>
        </p:nvSpPr>
        <p:spPr bwMode="auto">
          <a:xfrm flipH="1">
            <a:off x="650875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20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750" fill="hold"/>
                                        <p:tgtEl>
                                          <p:spTgt spid="3278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750" fill="hold"/>
                                        <p:tgtEl>
                                          <p:spTgt spid="3278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  <p:bldP spid="32787" grpId="0" bldLvl="0" animBg="1" autoUpdateAnimBg="0"/>
      <p:bldP spid="32787" grpId="1" bldLvl="0" animBg="1" autoUpdateAnimBg="0"/>
      <p:bldP spid="32788" grpId="0" bldLvl="0" animBg="1" autoUpdateAnimBg="0"/>
      <p:bldP spid="32788" grpId="1" bldLvl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/>
          <p:nvPr/>
        </p:nvGrpSpPr>
        <p:grpSpPr bwMode="auto">
          <a:xfrm>
            <a:off x="1955800" y="3798888"/>
            <a:ext cx="1270000" cy="1271587"/>
            <a:chOff x="0" y="0"/>
            <a:chExt cx="1080120" cy="1080120"/>
          </a:xfrm>
        </p:grpSpPr>
        <p:grpSp>
          <p:nvGrpSpPr>
            <p:cNvPr id="62505" name="Group 6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7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508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506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0"/>
          <p:cNvGrpSpPr/>
          <p:nvPr/>
        </p:nvGrpSpPr>
        <p:grpSpPr bwMode="auto">
          <a:xfrm>
            <a:off x="3267075" y="2108200"/>
            <a:ext cx="1741488" cy="1741488"/>
            <a:chOff x="0" y="0"/>
            <a:chExt cx="1080120" cy="1080120"/>
          </a:xfrm>
        </p:grpSpPr>
        <p:grpSp>
          <p:nvGrpSpPr>
            <p:cNvPr id="62501" name="Group 11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3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504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502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5572125" y="3798888"/>
            <a:ext cx="1560513" cy="1560512"/>
            <a:chOff x="0" y="0"/>
            <a:chExt cx="1080120" cy="1080120"/>
          </a:xfrm>
        </p:grpSpPr>
        <p:grpSp>
          <p:nvGrpSpPr>
            <p:cNvPr id="62497" name="Group 16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9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500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498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20"/>
          <p:cNvGrpSpPr/>
          <p:nvPr/>
        </p:nvGrpSpPr>
        <p:grpSpPr bwMode="auto">
          <a:xfrm>
            <a:off x="7399338" y="1346200"/>
            <a:ext cx="2287587" cy="2286000"/>
            <a:chOff x="0" y="0"/>
            <a:chExt cx="1080120" cy="1080120"/>
          </a:xfrm>
        </p:grpSpPr>
        <p:grpSp>
          <p:nvGrpSpPr>
            <p:cNvPr id="62493" name="Group 21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5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496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494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6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8936" name="直接连接符 13"/>
          <p:cNvCxnSpPr>
            <a:cxnSpLocks noChangeShapeType="1"/>
            <a:stCxn id="62507" idx="7"/>
            <a:endCxn id="62503" idx="3"/>
          </p:cNvCxnSpPr>
          <p:nvPr/>
        </p:nvCxnSpPr>
        <p:spPr bwMode="auto">
          <a:xfrm flipV="1">
            <a:off x="3040063" y="3594100"/>
            <a:ext cx="481012" cy="39052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7" name="直接连接符 17"/>
          <p:cNvSpPr>
            <a:spLocks noChangeShapeType="1"/>
          </p:cNvSpPr>
          <p:nvPr/>
        </p:nvSpPr>
        <p:spPr bwMode="auto">
          <a:xfrm>
            <a:off x="4892675" y="3373438"/>
            <a:ext cx="908050" cy="6540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8938" name="直接连接符 20"/>
          <p:cNvCxnSpPr>
            <a:cxnSpLocks noChangeShapeType="1"/>
            <a:stCxn id="62499" idx="7"/>
            <a:endCxn id="62495" idx="3"/>
          </p:cNvCxnSpPr>
          <p:nvPr/>
        </p:nvCxnSpPr>
        <p:spPr bwMode="auto">
          <a:xfrm flipV="1">
            <a:off x="6902450" y="3297238"/>
            <a:ext cx="831850" cy="731837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9" name="直接连接符 23"/>
          <p:cNvCxnSpPr>
            <a:cxnSpLocks noChangeShapeType="1"/>
            <a:stCxn id="38948" idx="5"/>
            <a:endCxn id="62507" idx="1"/>
          </p:cNvCxnSpPr>
          <p:nvPr/>
        </p:nvCxnSpPr>
        <p:spPr bwMode="auto">
          <a:xfrm>
            <a:off x="1743075" y="3700463"/>
            <a:ext cx="398463" cy="284162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0" name="直接连接符 43"/>
          <p:cNvCxnSpPr>
            <a:cxnSpLocks noChangeShapeType="1"/>
            <a:stCxn id="38949" idx="7"/>
            <a:endCxn id="62499" idx="3"/>
          </p:cNvCxnSpPr>
          <p:nvPr/>
        </p:nvCxnSpPr>
        <p:spPr bwMode="auto">
          <a:xfrm flipV="1">
            <a:off x="5399088" y="5130800"/>
            <a:ext cx="401637" cy="37147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1" name="直接连接符 72"/>
          <p:cNvCxnSpPr>
            <a:cxnSpLocks noChangeShapeType="1"/>
            <a:stCxn id="62495" idx="6"/>
            <a:endCxn id="38950" idx="1"/>
          </p:cNvCxnSpPr>
          <p:nvPr/>
        </p:nvCxnSpPr>
        <p:spPr bwMode="auto">
          <a:xfrm>
            <a:off x="9686925" y="2489200"/>
            <a:ext cx="557213" cy="3746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42" name="矩形 76"/>
          <p:cNvSpPr>
            <a:spLocks noChangeArrowheads="1"/>
          </p:cNvSpPr>
          <p:nvPr/>
        </p:nvSpPr>
        <p:spPr bwMode="auto">
          <a:xfrm>
            <a:off x="1628775" y="5081588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8943" name="矩形 80"/>
          <p:cNvSpPr>
            <a:spLocks noChangeArrowheads="1"/>
          </p:cNvSpPr>
          <p:nvPr/>
        </p:nvSpPr>
        <p:spPr bwMode="auto">
          <a:xfrm>
            <a:off x="3209925" y="3884613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8944" name="矩形 81"/>
          <p:cNvSpPr>
            <a:spLocks noChangeArrowheads="1"/>
          </p:cNvSpPr>
          <p:nvPr/>
        </p:nvSpPr>
        <p:spPr bwMode="auto">
          <a:xfrm>
            <a:off x="5465763" y="5407025"/>
            <a:ext cx="182086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8945" name="矩形 82"/>
          <p:cNvSpPr>
            <a:spLocks noChangeArrowheads="1"/>
          </p:cNvSpPr>
          <p:nvPr/>
        </p:nvSpPr>
        <p:spPr bwMode="auto">
          <a:xfrm>
            <a:off x="7659688" y="3662363"/>
            <a:ext cx="1822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6" name="矩形 85"/>
          <p:cNvSpPr>
            <a:spLocks noChangeArrowheads="1"/>
          </p:cNvSpPr>
          <p:nvPr/>
        </p:nvSpPr>
        <p:spPr bwMode="auto">
          <a:xfrm>
            <a:off x="7918450" y="4441825"/>
            <a:ext cx="3098800" cy="44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38947" name="文本框 13"/>
          <p:cNvSpPr>
            <a:spLocks noChangeArrowheads="1"/>
          </p:cNvSpPr>
          <p:nvPr/>
        </p:nvSpPr>
        <p:spPr bwMode="auto">
          <a:xfrm>
            <a:off x="7410450" y="4916488"/>
            <a:ext cx="3654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8" name="椭圆 56"/>
          <p:cNvSpPr>
            <a:spLocks noChangeArrowheads="1"/>
          </p:cNvSpPr>
          <p:nvPr/>
        </p:nvSpPr>
        <p:spPr bwMode="auto">
          <a:xfrm rot="-580840">
            <a:off x="1277938" y="3297238"/>
            <a:ext cx="512762" cy="511175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8949" name="椭圆 58"/>
          <p:cNvSpPr>
            <a:spLocks noChangeArrowheads="1"/>
          </p:cNvSpPr>
          <p:nvPr/>
        </p:nvSpPr>
        <p:spPr bwMode="auto">
          <a:xfrm>
            <a:off x="4837113" y="5405438"/>
            <a:ext cx="657225" cy="65881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8950" name="椭圆 70"/>
          <p:cNvSpPr>
            <a:spLocks noChangeArrowheads="1"/>
          </p:cNvSpPr>
          <p:nvPr/>
        </p:nvSpPr>
        <p:spPr bwMode="auto">
          <a:xfrm>
            <a:off x="10133013" y="2752725"/>
            <a:ext cx="760412" cy="76041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25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35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6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4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35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45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6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4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45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35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7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7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7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75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7" grpId="0" bldLvl="0" animBg="1"/>
      <p:bldP spid="38942" grpId="0" bldLvl="0" autoUpdateAnimBg="0"/>
      <p:bldP spid="38943" grpId="0" bldLvl="0" autoUpdateAnimBg="0"/>
      <p:bldP spid="38944" grpId="0" bldLvl="0" autoUpdateAnimBg="0"/>
      <p:bldP spid="38945" grpId="0" bldLvl="0" autoUpdateAnimBg="0"/>
      <p:bldP spid="38946" grpId="0" bldLvl="0" autoUpdateAnimBg="0"/>
      <p:bldP spid="38947" grpId="0" bldLvl="0" autoUpdateAnimBg="0"/>
      <p:bldP spid="38948" grpId="0" bldLvl="0" animBg="1" autoUpdateAnimBg="0"/>
      <p:bldP spid="38949" grpId="0" bldLvl="0" animBg="1" autoUpdateAnimBg="0"/>
      <p:bldP spid="38950" grpId="0" bldLvl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3"/>
          <p:cNvGrpSpPr/>
          <p:nvPr/>
        </p:nvGrpSpPr>
        <p:grpSpPr bwMode="auto">
          <a:xfrm>
            <a:off x="3819525" y="1747838"/>
            <a:ext cx="2557463" cy="908050"/>
            <a:chOff x="0" y="0"/>
            <a:chExt cx="2636520" cy="1447800"/>
          </a:xfrm>
        </p:grpSpPr>
        <p:sp>
          <p:nvSpPr>
            <p:cNvPr id="67614" name="任意多边形 5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5" name="文本框 24"/>
            <p:cNvSpPr>
              <a:spLocks noChangeArrowheads="1"/>
            </p:cNvSpPr>
            <p:nvPr/>
          </p:nvSpPr>
          <p:spPr bwMode="auto">
            <a:xfrm>
              <a:off x="304995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1682750" y="1747838"/>
            <a:ext cx="2557463" cy="908050"/>
            <a:chOff x="0" y="0"/>
            <a:chExt cx="2636520" cy="1447800"/>
          </a:xfrm>
        </p:grpSpPr>
        <p:sp>
          <p:nvSpPr>
            <p:cNvPr id="67612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3" name="文本框 25"/>
            <p:cNvSpPr>
              <a:spLocks noChangeArrowheads="1"/>
            </p:cNvSpPr>
            <p:nvPr/>
          </p:nvSpPr>
          <p:spPr bwMode="auto">
            <a:xfrm>
              <a:off x="272839" y="375782"/>
              <a:ext cx="2293960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23"/>
          <p:cNvGrpSpPr/>
          <p:nvPr/>
        </p:nvGrpSpPr>
        <p:grpSpPr bwMode="auto">
          <a:xfrm>
            <a:off x="8096250" y="1747838"/>
            <a:ext cx="2555875" cy="908050"/>
            <a:chOff x="0" y="0"/>
            <a:chExt cx="2636520" cy="1447800"/>
          </a:xfrm>
        </p:grpSpPr>
        <p:sp>
          <p:nvSpPr>
            <p:cNvPr id="67610" name="任意多边形 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1" name="文本框 26"/>
            <p:cNvSpPr>
              <a:spLocks noChangeArrowheads="1"/>
            </p:cNvSpPr>
            <p:nvPr/>
          </p:nvSpPr>
          <p:spPr bwMode="auto">
            <a:xfrm>
              <a:off x="311563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22"/>
          <p:cNvGrpSpPr/>
          <p:nvPr/>
        </p:nvGrpSpPr>
        <p:grpSpPr bwMode="auto">
          <a:xfrm>
            <a:off x="5957888" y="1747838"/>
            <a:ext cx="2557462" cy="908050"/>
            <a:chOff x="0" y="0"/>
            <a:chExt cx="2636520" cy="1447800"/>
          </a:xfrm>
        </p:grpSpPr>
        <p:sp>
          <p:nvSpPr>
            <p:cNvPr id="67608" name="任意多边形 6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9" name="文本框 27"/>
            <p:cNvSpPr>
              <a:spLocks noChangeArrowheads="1"/>
            </p:cNvSpPr>
            <p:nvPr/>
          </p:nvSpPr>
          <p:spPr bwMode="auto">
            <a:xfrm>
              <a:off x="330619" y="375786"/>
              <a:ext cx="2205655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4048" name="矩形 47"/>
          <p:cNvSpPr>
            <a:spLocks noChangeArrowheads="1"/>
          </p:cNvSpPr>
          <p:nvPr/>
        </p:nvSpPr>
        <p:spPr bwMode="auto">
          <a:xfrm>
            <a:off x="1266825" y="5060950"/>
            <a:ext cx="96266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矩形 32"/>
          <p:cNvSpPr>
            <a:spLocks noChangeArrowheads="1"/>
          </p:cNvSpPr>
          <p:nvPr/>
        </p:nvSpPr>
        <p:spPr bwMode="auto">
          <a:xfrm>
            <a:off x="202247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0" name="矩形 47"/>
          <p:cNvSpPr>
            <a:spLocks noChangeArrowheads="1"/>
          </p:cNvSpPr>
          <p:nvPr/>
        </p:nvSpPr>
        <p:spPr bwMode="auto">
          <a:xfrm>
            <a:off x="1728788" y="3413125"/>
            <a:ext cx="19081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1" name="矩形 34"/>
          <p:cNvSpPr>
            <a:spLocks noChangeArrowheads="1"/>
          </p:cNvSpPr>
          <p:nvPr/>
        </p:nvSpPr>
        <p:spPr bwMode="auto">
          <a:xfrm>
            <a:off x="4262438" y="293370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2" name="矩形 47"/>
          <p:cNvSpPr>
            <a:spLocks noChangeArrowheads="1"/>
          </p:cNvSpPr>
          <p:nvPr/>
        </p:nvSpPr>
        <p:spPr bwMode="auto">
          <a:xfrm>
            <a:off x="4010025" y="3413125"/>
            <a:ext cx="1874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3" name="矩形 36"/>
          <p:cNvSpPr>
            <a:spLocks noChangeArrowheads="1"/>
          </p:cNvSpPr>
          <p:nvPr/>
        </p:nvSpPr>
        <p:spPr bwMode="auto">
          <a:xfrm>
            <a:off x="649922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4" name="矩形 47"/>
          <p:cNvSpPr>
            <a:spLocks noChangeArrowheads="1"/>
          </p:cNvSpPr>
          <p:nvPr/>
        </p:nvSpPr>
        <p:spPr bwMode="auto">
          <a:xfrm>
            <a:off x="6257925" y="3413125"/>
            <a:ext cx="18923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5" name="矩形 38"/>
          <p:cNvSpPr>
            <a:spLocks noChangeArrowheads="1"/>
          </p:cNvSpPr>
          <p:nvPr/>
        </p:nvSpPr>
        <p:spPr bwMode="auto">
          <a:xfrm>
            <a:off x="8737600" y="29337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6" name="矩形 47"/>
          <p:cNvSpPr>
            <a:spLocks noChangeArrowheads="1"/>
          </p:cNvSpPr>
          <p:nvPr/>
        </p:nvSpPr>
        <p:spPr bwMode="auto">
          <a:xfrm>
            <a:off x="8523288" y="3413125"/>
            <a:ext cx="18748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7" name="直接连接符 8"/>
          <p:cNvSpPr>
            <a:spLocks noChangeShapeType="1"/>
          </p:cNvSpPr>
          <p:nvPr/>
        </p:nvSpPr>
        <p:spPr bwMode="auto">
          <a:xfrm>
            <a:off x="1416050" y="4924425"/>
            <a:ext cx="9359900" cy="1588"/>
          </a:xfrm>
          <a:prstGeom prst="line">
            <a:avLst/>
          </a:prstGeom>
          <a:noFill/>
          <a:ln w="635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12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26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4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4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4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4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4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4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4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 bldLvl="0" autoUpdateAnimBg="0"/>
      <p:bldP spid="44049" grpId="0" bldLvl="0" autoUpdateAnimBg="0"/>
      <p:bldP spid="44050" grpId="0" bldLvl="0" autoUpdateAnimBg="0"/>
      <p:bldP spid="44051" grpId="0" bldLvl="0" autoUpdateAnimBg="0"/>
      <p:bldP spid="44052" grpId="0" bldLvl="0" autoUpdateAnimBg="0"/>
      <p:bldP spid="44053" grpId="0" bldLvl="0" autoUpdateAnimBg="0"/>
      <p:bldP spid="44054" grpId="0" bldLvl="0" autoUpdateAnimBg="0"/>
      <p:bldP spid="44055" grpId="0" bldLvl="0" autoUpdateAnimBg="0"/>
      <p:bldP spid="44056" grpId="0" bldLvl="0" autoUpdateAnimBg="0"/>
      <p:bldP spid="4405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475407" y="2740660"/>
            <a:ext cx="7165975" cy="1325880"/>
          </a:xfrm>
        </p:spPr>
        <p:txBody>
          <a:bodyPr>
            <a:normAutofit/>
          </a:bodyPr>
          <a:lstStyle/>
          <a:p>
            <a:pPr algn="ctr" fontAlgn="auto">
              <a:lnSpc>
                <a:spcPct val="150000"/>
              </a:lnSpc>
            </a:pPr>
            <a:r>
              <a:rPr sz="2800" b="1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两会政府工作汇报ppt模板</a:t>
            </a:r>
            <a:br>
              <a:rPr sz="2800" b="1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000" b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汇报人：代用名</a:t>
            </a:r>
          </a:p>
        </p:txBody>
      </p:sp>
      <p:sp>
        <p:nvSpPr>
          <p:cNvPr id="3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009195" y="1843840"/>
            <a:ext cx="6098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mtClean="0">
                <a:solidFill>
                  <a:srgbClr val="FFD860"/>
                </a:solidFill>
              </a:rPr>
              <a:t>THANKS</a:t>
            </a:r>
          </a:p>
        </p:txBody>
      </p:sp>
      <p:pic>
        <p:nvPicPr>
          <p:cNvPr id="9" name="图片 8" descr="地图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920" y="527050"/>
            <a:ext cx="9410065" cy="5803900"/>
          </a:xfrm>
          <a:prstGeom prst="rect">
            <a:avLst/>
          </a:prstGeom>
        </p:spPr>
      </p:pic>
      <p:pic>
        <p:nvPicPr>
          <p:cNvPr id="7" name="图片 6" descr="88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5777230"/>
            <a:ext cx="12108180" cy="993775"/>
          </a:xfrm>
          <a:prstGeom prst="rect">
            <a:avLst/>
          </a:prstGeom>
        </p:spPr>
      </p:pic>
      <p:pic>
        <p:nvPicPr>
          <p:cNvPr id="5" name="图片 4" descr="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345" y="2444750"/>
            <a:ext cx="2067560" cy="4074795"/>
          </a:xfrm>
          <a:prstGeom prst="rect">
            <a:avLst/>
          </a:prstGeom>
        </p:spPr>
      </p:pic>
      <p:pic>
        <p:nvPicPr>
          <p:cNvPr id="4" name="图片 3" descr="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925" y="4587240"/>
            <a:ext cx="5681980" cy="2295525"/>
          </a:xfrm>
          <a:prstGeom prst="rect">
            <a:avLst/>
          </a:prstGeom>
        </p:spPr>
      </p:pic>
      <p:pic>
        <p:nvPicPr>
          <p:cNvPr id="6" name="图片 5" descr="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5888990"/>
            <a:ext cx="12195175" cy="993775"/>
          </a:xfrm>
          <a:prstGeom prst="rect">
            <a:avLst/>
          </a:prstGeom>
        </p:spPr>
      </p:pic>
      <p:pic>
        <p:nvPicPr>
          <p:cNvPr id="8" name="图片 7" descr="888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965" y="1415415"/>
            <a:ext cx="2672715" cy="1728470"/>
          </a:xfrm>
          <a:prstGeom prst="rect">
            <a:avLst/>
          </a:prstGeom>
        </p:spPr>
      </p:pic>
      <p:pic>
        <p:nvPicPr>
          <p:cNvPr id="16" name="图片 15" descr="ae57e3b9fc5d09 5d5434915cd 8b172ea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635" y="-19685"/>
            <a:ext cx="3123565" cy="14351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9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8"/>
          <p:cNvSpPr>
            <a:spLocks noChangeArrowheads="1"/>
          </p:cNvSpPr>
          <p:nvPr/>
        </p:nvSpPr>
        <p:spPr bwMode="auto">
          <a:xfrm rot="7717980">
            <a:off x="3652520" y="3373755"/>
            <a:ext cx="410845" cy="422275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等腰三角形 9"/>
          <p:cNvSpPr>
            <a:spLocks noChangeArrowheads="1"/>
          </p:cNvSpPr>
          <p:nvPr/>
        </p:nvSpPr>
        <p:spPr bwMode="auto">
          <a:xfrm rot="7717980">
            <a:off x="8611870" y="3370580"/>
            <a:ext cx="388620" cy="40005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等腰三角形 10"/>
          <p:cNvSpPr>
            <a:spLocks noChangeArrowheads="1"/>
          </p:cNvSpPr>
          <p:nvPr/>
        </p:nvSpPr>
        <p:spPr bwMode="auto">
          <a:xfrm rot="2750931">
            <a:off x="6106795" y="3307080"/>
            <a:ext cx="431800" cy="44577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3" name="Group 8"/>
          <p:cNvGrpSpPr/>
          <p:nvPr/>
        </p:nvGrpSpPr>
        <p:grpSpPr bwMode="auto">
          <a:xfrm>
            <a:off x="1576705" y="1426845"/>
            <a:ext cx="2101850" cy="2101850"/>
            <a:chOff x="0" y="0"/>
            <a:chExt cx="2101515" cy="2101515"/>
          </a:xfrm>
        </p:grpSpPr>
        <p:sp>
          <p:nvSpPr>
            <p:cNvPr id="15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rgbClr val="FFC000">
                <a:alpha val="2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821180" y="2053590"/>
            <a:ext cx="1612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单击添加内容文字单击添加段落文字单击添加段落文字。</a:t>
            </a:r>
          </a:p>
        </p:txBody>
      </p:sp>
      <p:grpSp>
        <p:nvGrpSpPr>
          <p:cNvPr id="34" name="Group 8"/>
          <p:cNvGrpSpPr/>
          <p:nvPr/>
        </p:nvGrpSpPr>
        <p:grpSpPr bwMode="auto">
          <a:xfrm>
            <a:off x="4040505" y="3306445"/>
            <a:ext cx="2101850" cy="2101850"/>
            <a:chOff x="0" y="0"/>
            <a:chExt cx="2101515" cy="2101515"/>
          </a:xfrm>
        </p:grpSpPr>
        <p:sp>
          <p:nvSpPr>
            <p:cNvPr id="35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rgbClr val="FFC000">
                <a:alpha val="3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284980" y="3933190"/>
            <a:ext cx="1612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单击添加内容文字单击添加段落文字单击添加段落文字。</a:t>
            </a:r>
          </a:p>
        </p:txBody>
      </p:sp>
      <p:grpSp>
        <p:nvGrpSpPr>
          <p:cNvPr id="38" name="Group 8"/>
          <p:cNvGrpSpPr/>
          <p:nvPr/>
        </p:nvGrpSpPr>
        <p:grpSpPr bwMode="auto">
          <a:xfrm>
            <a:off x="6504305" y="1680845"/>
            <a:ext cx="2101850" cy="2101850"/>
            <a:chOff x="0" y="0"/>
            <a:chExt cx="2101515" cy="2101515"/>
          </a:xfrm>
        </p:grpSpPr>
        <p:sp>
          <p:nvSpPr>
            <p:cNvPr id="39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rgbClr val="FFC000">
                <a:alpha val="3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3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6748780" y="2307590"/>
            <a:ext cx="1612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单击添加内容文字单击添加段落文字单击添加段落文字。</a:t>
            </a:r>
          </a:p>
        </p:txBody>
      </p:sp>
      <p:grpSp>
        <p:nvGrpSpPr>
          <p:cNvPr id="45" name="Group 8"/>
          <p:cNvGrpSpPr/>
          <p:nvPr/>
        </p:nvGrpSpPr>
        <p:grpSpPr bwMode="auto">
          <a:xfrm>
            <a:off x="8904605" y="3420745"/>
            <a:ext cx="2101850" cy="2101850"/>
            <a:chOff x="0" y="0"/>
            <a:chExt cx="2101515" cy="2101515"/>
          </a:xfrm>
        </p:grpSpPr>
        <p:sp>
          <p:nvSpPr>
            <p:cNvPr id="46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rgbClr val="FFC000">
                <a:alpha val="2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7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9149080" y="4047490"/>
            <a:ext cx="16129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单击添加内容文字单击添加段落文字单击添加段落文字。</a:t>
            </a:r>
          </a:p>
        </p:txBody>
      </p:sp>
      <p:sp>
        <p:nvSpPr>
          <p:cNvPr id="49" name="椭圆 48"/>
          <p:cNvSpPr/>
          <p:nvPr/>
        </p:nvSpPr>
        <p:spPr bwMode="auto">
          <a:xfrm>
            <a:off x="1738630" y="1507490"/>
            <a:ext cx="516890" cy="516890"/>
          </a:xfrm>
          <a:prstGeom prst="ellipse">
            <a:avLst/>
          </a:prstGeom>
          <a:solidFill>
            <a:srgbClr val="262626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828165" y="1534795"/>
            <a:ext cx="365760" cy="461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8F8F8"/>
                </a:solidFill>
                <a:latin typeface="+mn-ea"/>
                <a:ea typeface="+mn-ea"/>
              </a:rPr>
              <a:t>1</a:t>
            </a:r>
            <a:endParaRPr lang="zh-CN" altLang="en-US" sz="24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4393565" y="3296285"/>
            <a:ext cx="516890" cy="516890"/>
          </a:xfrm>
          <a:prstGeom prst="ellipse">
            <a:avLst/>
          </a:prstGeom>
          <a:solidFill>
            <a:srgbClr val="262626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TextBox 26"/>
          <p:cNvSpPr txBox="1"/>
          <p:nvPr/>
        </p:nvSpPr>
        <p:spPr>
          <a:xfrm>
            <a:off x="4483735" y="3337560"/>
            <a:ext cx="365760" cy="461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8F8F8"/>
                </a:solidFill>
                <a:latin typeface="+mn-ea"/>
                <a:ea typeface="+mn-ea"/>
              </a:rPr>
              <a:t>2</a:t>
            </a:r>
            <a:endParaRPr lang="zh-CN" altLang="en-US" sz="24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53" name="椭圆 52"/>
          <p:cNvSpPr/>
          <p:nvPr/>
        </p:nvSpPr>
        <p:spPr bwMode="auto">
          <a:xfrm>
            <a:off x="6710680" y="1748790"/>
            <a:ext cx="516890" cy="516890"/>
          </a:xfrm>
          <a:prstGeom prst="ellipse">
            <a:avLst/>
          </a:prstGeom>
          <a:solidFill>
            <a:srgbClr val="262626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TextBox 28"/>
          <p:cNvSpPr txBox="1"/>
          <p:nvPr/>
        </p:nvSpPr>
        <p:spPr>
          <a:xfrm>
            <a:off x="6800850" y="1776095"/>
            <a:ext cx="365760" cy="461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8F8F8"/>
                </a:solidFill>
                <a:latin typeface="+mn-ea"/>
                <a:ea typeface="+mn-ea"/>
              </a:rPr>
              <a:t>3</a:t>
            </a:r>
            <a:endParaRPr lang="zh-CN" altLang="en-US" sz="24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9163050" y="3523615"/>
            <a:ext cx="516890" cy="516890"/>
          </a:xfrm>
          <a:prstGeom prst="ellipse">
            <a:avLst/>
          </a:prstGeom>
          <a:solidFill>
            <a:srgbClr val="262626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" name="TextBox 30"/>
          <p:cNvSpPr txBox="1"/>
          <p:nvPr/>
        </p:nvSpPr>
        <p:spPr>
          <a:xfrm>
            <a:off x="9253220" y="3551555"/>
            <a:ext cx="365760" cy="461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8F8F8"/>
                </a:solidFill>
                <a:latin typeface="+mn-ea"/>
                <a:ea typeface="+mn-ea"/>
              </a:rPr>
              <a:t>4</a:t>
            </a:r>
            <a:endParaRPr lang="zh-CN" altLang="en-US" sz="2400" dirty="0">
              <a:solidFill>
                <a:srgbClr val="F8F8F8"/>
              </a:solidFill>
              <a:latin typeface="+mn-ea"/>
              <a:ea typeface="+mn-ea"/>
            </a:endParaRPr>
          </a:p>
        </p:txBody>
      </p:sp>
      <p:sp>
        <p:nvSpPr>
          <p:cNvPr id="57" name="椭圆 56"/>
          <p:cNvSpPr/>
          <p:nvPr/>
        </p:nvSpPr>
        <p:spPr bwMode="auto">
          <a:xfrm>
            <a:off x="1326515" y="4166235"/>
            <a:ext cx="1276350" cy="1276350"/>
          </a:xfrm>
          <a:prstGeom prst="ellipse">
            <a:avLst/>
          </a:prstGeom>
          <a:solidFill>
            <a:srgbClr val="FFC00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3935095" y="1621155"/>
            <a:ext cx="1156335" cy="1156335"/>
          </a:xfrm>
          <a:prstGeom prst="ellipse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 bwMode="auto">
          <a:xfrm>
            <a:off x="5344160" y="2386330"/>
            <a:ext cx="410845" cy="410845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 bwMode="auto">
          <a:xfrm>
            <a:off x="2915285" y="3778250"/>
            <a:ext cx="410845" cy="410845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椭圆 60"/>
          <p:cNvSpPr/>
          <p:nvPr/>
        </p:nvSpPr>
        <p:spPr bwMode="auto">
          <a:xfrm>
            <a:off x="1927860" y="3740150"/>
            <a:ext cx="271145" cy="271145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" name="椭圆 61"/>
          <p:cNvSpPr/>
          <p:nvPr/>
        </p:nvSpPr>
        <p:spPr bwMode="auto">
          <a:xfrm>
            <a:off x="6983730" y="4471035"/>
            <a:ext cx="1829435" cy="1829435"/>
          </a:xfrm>
          <a:prstGeom prst="ellipse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" name="椭圆 62"/>
          <p:cNvSpPr/>
          <p:nvPr/>
        </p:nvSpPr>
        <p:spPr bwMode="auto">
          <a:xfrm>
            <a:off x="9917430" y="2393315"/>
            <a:ext cx="403860" cy="403860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" name="椭圆 63"/>
          <p:cNvSpPr/>
          <p:nvPr/>
        </p:nvSpPr>
        <p:spPr bwMode="auto">
          <a:xfrm>
            <a:off x="9139555" y="2787015"/>
            <a:ext cx="296545" cy="296545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椭圆 64"/>
          <p:cNvSpPr/>
          <p:nvPr/>
        </p:nvSpPr>
        <p:spPr bwMode="auto">
          <a:xfrm>
            <a:off x="8986520" y="1680845"/>
            <a:ext cx="541655" cy="541655"/>
          </a:xfrm>
          <a:prstGeom prst="ellipse">
            <a:avLst/>
          </a:prstGeom>
          <a:solidFill>
            <a:srgbClr val="FFC000">
              <a:alpha val="6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椭圆 65"/>
          <p:cNvSpPr/>
          <p:nvPr/>
        </p:nvSpPr>
        <p:spPr bwMode="auto">
          <a:xfrm>
            <a:off x="6791960" y="4015105"/>
            <a:ext cx="403860" cy="403860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 bwMode="auto">
          <a:xfrm>
            <a:off x="6600190" y="4776470"/>
            <a:ext cx="296545" cy="296545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椭圆 67"/>
          <p:cNvSpPr/>
          <p:nvPr/>
        </p:nvSpPr>
        <p:spPr bwMode="auto">
          <a:xfrm>
            <a:off x="10761980" y="5522595"/>
            <a:ext cx="403860" cy="403860"/>
          </a:xfrm>
          <a:prstGeom prst="ellipse">
            <a:avLst/>
          </a:prstGeom>
          <a:solidFill>
            <a:srgbClr val="FFC000">
              <a:alpha val="5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rgbClr val="DD000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965802" y="-1842767"/>
            <a:ext cx="10261600" cy="10261597"/>
          </a:xfrm>
          <a:prstGeom prst="ellipse">
            <a:avLst/>
          </a:prstGeom>
          <a:noFill/>
          <a:ln>
            <a:solidFill>
              <a:srgbClr val="40E0C5">
                <a:alpha val="1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FFD860"/>
              </a:solidFill>
            </a:endParaRPr>
          </a:p>
        </p:txBody>
      </p:sp>
      <p:sp>
        <p:nvSpPr>
          <p:cNvPr id="24" name="弧形 23"/>
          <p:cNvSpPr/>
          <p:nvPr/>
        </p:nvSpPr>
        <p:spPr>
          <a:xfrm>
            <a:off x="4259120" y="1718533"/>
            <a:ext cx="3420181" cy="3420181"/>
          </a:xfrm>
          <a:prstGeom prst="arc">
            <a:avLst>
              <a:gd name="adj1" fmla="val 5242537"/>
              <a:gd name="adj2" fmla="val 20088988"/>
            </a:avLst>
          </a:prstGeom>
          <a:noFill/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25" name="弧形 24"/>
          <p:cNvSpPr/>
          <p:nvPr/>
        </p:nvSpPr>
        <p:spPr>
          <a:xfrm>
            <a:off x="4386120" y="1845533"/>
            <a:ext cx="3420181" cy="3420181"/>
          </a:xfrm>
          <a:prstGeom prst="arc">
            <a:avLst>
              <a:gd name="adj1" fmla="val 19846732"/>
              <a:gd name="adj2" fmla="val 5816273"/>
            </a:avLst>
          </a:prstGeom>
          <a:ln w="31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26" name="弧形 25"/>
          <p:cNvSpPr/>
          <p:nvPr/>
        </p:nvSpPr>
        <p:spPr>
          <a:xfrm flipH="1">
            <a:off x="4067237" y="1526651"/>
            <a:ext cx="3803947" cy="3803947"/>
          </a:xfrm>
          <a:prstGeom prst="arc">
            <a:avLst>
              <a:gd name="adj1" fmla="val 16200000"/>
              <a:gd name="adj2" fmla="val 32168"/>
            </a:avLst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27" name="弧形 26"/>
          <p:cNvSpPr/>
          <p:nvPr/>
        </p:nvSpPr>
        <p:spPr>
          <a:xfrm>
            <a:off x="4194237" y="1653651"/>
            <a:ext cx="3803947" cy="3803947"/>
          </a:xfrm>
          <a:prstGeom prst="arc">
            <a:avLst>
              <a:gd name="adj1" fmla="val 18475225"/>
              <a:gd name="adj2" fmla="val 7613812"/>
            </a:avLst>
          </a:prstGeom>
          <a:noFill/>
          <a:ln w="3175">
            <a:solidFill>
              <a:schemeClr val="bg1">
                <a:alpha val="36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37" name="弧形 36"/>
          <p:cNvSpPr/>
          <p:nvPr/>
        </p:nvSpPr>
        <p:spPr>
          <a:xfrm>
            <a:off x="4321237" y="1780651"/>
            <a:ext cx="3803947" cy="3803947"/>
          </a:xfrm>
          <a:prstGeom prst="arc">
            <a:avLst>
              <a:gd name="adj1" fmla="val 21274537"/>
              <a:gd name="adj2" fmla="val 3359282"/>
            </a:avLst>
          </a:prstGeom>
          <a:ln w="952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4579671" y="4953967"/>
            <a:ext cx="253724" cy="46383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7149457" y="1281852"/>
            <a:ext cx="391625" cy="64656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4688969" y="4941465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4220704" y="5292299"/>
            <a:ext cx="365817" cy="668757"/>
          </a:xfrm>
          <a:prstGeom prst="line">
            <a:avLst/>
          </a:prstGeom>
          <a:ln w="3175">
            <a:gradFill>
              <a:gsLst>
                <a:gs pos="27000">
                  <a:srgbClr val="FFC000"/>
                </a:gs>
                <a:gs pos="31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7097392" y="1723009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7932820" y="583392"/>
            <a:ext cx="253724" cy="463839"/>
          </a:xfrm>
          <a:prstGeom prst="line">
            <a:avLst/>
          </a:prstGeom>
          <a:ln w="3175">
            <a:gradFill>
              <a:gsLst>
                <a:gs pos="84000">
                  <a:srgbClr val="FECE52"/>
                </a:gs>
                <a:gs pos="78000">
                  <a:schemeClr val="bg1">
                    <a:alpha val="16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7560007" y="872341"/>
            <a:ext cx="95665" cy="17488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>
            <a:off x="5993441" y="5099520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028939" y="3390325"/>
            <a:ext cx="76597" cy="7659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123003" y="1883943"/>
            <a:ext cx="76597" cy="76597"/>
          </a:xfrm>
          <a:prstGeom prst="ellipse">
            <a:avLst/>
          </a:prstGeom>
          <a:solidFill>
            <a:srgbClr val="FEC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53" name="等腰三角形 52"/>
          <p:cNvSpPr/>
          <p:nvPr/>
        </p:nvSpPr>
        <p:spPr>
          <a:xfrm>
            <a:off x="4703487" y="1886673"/>
            <a:ext cx="2531448" cy="2293320"/>
          </a:xfrm>
          <a:prstGeom prst="triangle">
            <a:avLst>
              <a:gd name="adj" fmla="val 50216"/>
            </a:avLst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sp>
        <p:nvSpPr>
          <p:cNvPr id="54" name="等腰三角形 53"/>
          <p:cNvSpPr/>
          <p:nvPr/>
        </p:nvSpPr>
        <p:spPr>
          <a:xfrm flipV="1">
            <a:off x="4756929" y="2644729"/>
            <a:ext cx="2424563" cy="2196491"/>
          </a:xfrm>
          <a:prstGeom prst="triangle">
            <a:avLst>
              <a:gd name="adj" fmla="val 50216"/>
            </a:avLst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D860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092229" y="2683775"/>
            <a:ext cx="1725580" cy="1884686"/>
            <a:chOff x="4884507" y="2524230"/>
            <a:chExt cx="1294185" cy="1413514"/>
          </a:xfrm>
        </p:grpSpPr>
        <p:sp>
          <p:nvSpPr>
            <p:cNvPr id="56" name="文本框 55"/>
            <p:cNvSpPr txBox="1"/>
            <p:nvPr/>
          </p:nvSpPr>
          <p:spPr>
            <a:xfrm>
              <a:off x="5286464" y="3315762"/>
              <a:ext cx="503873" cy="62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FFD860"/>
                  </a:solidFill>
                </a:rPr>
                <a:t>1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884507" y="2524230"/>
              <a:ext cx="1294185" cy="556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265" b="1" dirty="0" smtClean="0">
                  <a:solidFill>
                    <a:srgbClr val="FFD8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ONE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5060837" y="3002409"/>
              <a:ext cx="972000" cy="25719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spc="300" dirty="0" smtClean="0">
                  <a:solidFill>
                    <a:srgbClr val="FFD860"/>
                  </a:solidFill>
                  <a:latin typeface="微软雅黑" panose="020B0503020204020204" charset="-122"/>
                  <a:ea typeface="微软雅黑" panose="020B0503020204020204" charset="-122"/>
                </a:rPr>
                <a:t>目录标题</a:t>
              </a:r>
            </a:p>
          </p:txBody>
        </p:sp>
      </p:grpSp>
      <p:cxnSp>
        <p:nvCxnSpPr>
          <p:cNvPr id="59" name="直接连接符 58"/>
          <p:cNvCxnSpPr/>
          <p:nvPr/>
        </p:nvCxnSpPr>
        <p:spPr>
          <a:xfrm>
            <a:off x="4676772" y="3768169"/>
            <a:ext cx="2592000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504 -0.18226 L -0.33958 0.9379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0" y="5600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2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208 -0.17609 L -0.34167 0.945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5604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9705 -0.38245 L -0.34375 0.8532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9" y="61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10556 -0.31418 L -0.31962 0.834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7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077 -0.83426 L -0.10573 0.3885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61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1893 -0.82531 L -0.10625 0.2947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5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8559 -0.94043 L -0.11059 0.3055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62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1" grpId="1" bldLvl="0" animBg="1"/>
      <p:bldP spid="24" grpId="0" bldLvl="0" animBg="1"/>
      <p:bldP spid="25" grpId="0" bldLvl="0" animBg="1"/>
      <p:bldP spid="26" grpId="0" bldLvl="0" animBg="1"/>
      <p:bldP spid="27" grpId="0" bldLvl="0" animBg="1"/>
      <p:bldP spid="37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4906963" y="2230438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77" name="矩形 47"/>
          <p:cNvSpPr>
            <a:spLocks noChangeArrowheads="1"/>
          </p:cNvSpPr>
          <p:nvPr/>
        </p:nvSpPr>
        <p:spPr bwMode="auto">
          <a:xfrm>
            <a:off x="1336675" y="1330325"/>
            <a:ext cx="9578975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1416050" y="2252663"/>
            <a:ext cx="3136900" cy="358933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7179" name="矩形 47"/>
          <p:cNvSpPr>
            <a:spLocks noChangeArrowheads="1"/>
          </p:cNvSpPr>
          <p:nvPr/>
        </p:nvSpPr>
        <p:spPr bwMode="auto">
          <a:xfrm>
            <a:off x="4919663" y="2752725"/>
            <a:ext cx="2071687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Oval 10"/>
          <p:cNvSpPr>
            <a:spLocks noChangeArrowheads="1"/>
          </p:cNvSpPr>
          <p:nvPr/>
        </p:nvSpPr>
        <p:spPr bwMode="auto">
          <a:xfrm>
            <a:off x="7423150" y="4968875"/>
            <a:ext cx="793750" cy="796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8800">
              <a:solidFill>
                <a:prstClr val="white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8" name="Group 22"/>
          <p:cNvGrpSpPr/>
          <p:nvPr/>
        </p:nvGrpSpPr>
        <p:grpSpPr bwMode="auto">
          <a:xfrm>
            <a:off x="7642508" y="5196169"/>
            <a:ext cx="355033" cy="342338"/>
            <a:chOff x="0" y="0"/>
            <a:chExt cx="439257" cy="424283"/>
          </a:xfrm>
          <a:solidFill>
            <a:srgbClr val="FFD860"/>
          </a:solidFill>
        </p:grpSpPr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157234" y="169713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84" name="Rectangle 19"/>
            <p:cNvSpPr>
              <a:spLocks noChangeArrowheads="1"/>
            </p:cNvSpPr>
            <p:nvPr/>
          </p:nvSpPr>
          <p:spPr bwMode="auto">
            <a:xfrm>
              <a:off x="23210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85" name="Rectangle 20"/>
            <p:cNvSpPr>
              <a:spLocks noChangeArrowheads="1"/>
            </p:cNvSpPr>
            <p:nvPr/>
          </p:nvSpPr>
          <p:spPr bwMode="auto">
            <a:xfrm>
              <a:off x="30947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86" name="Rectangle 21"/>
            <p:cNvSpPr>
              <a:spLocks noChangeArrowheads="1"/>
            </p:cNvSpPr>
            <p:nvPr/>
          </p:nvSpPr>
          <p:spPr bwMode="auto">
            <a:xfrm>
              <a:off x="157234" y="237099"/>
              <a:ext cx="47421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87" name="Rectangle 22"/>
            <p:cNvSpPr>
              <a:spLocks noChangeArrowheads="1"/>
            </p:cNvSpPr>
            <p:nvPr/>
          </p:nvSpPr>
          <p:spPr bwMode="auto">
            <a:xfrm>
              <a:off x="23210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88" name="Rectangle 23"/>
            <p:cNvSpPr>
              <a:spLocks noChangeArrowheads="1"/>
            </p:cNvSpPr>
            <p:nvPr/>
          </p:nvSpPr>
          <p:spPr bwMode="auto">
            <a:xfrm>
              <a:off x="30947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89" name="Rectangle 24"/>
            <p:cNvSpPr>
              <a:spLocks noChangeArrowheads="1"/>
            </p:cNvSpPr>
            <p:nvPr/>
          </p:nvSpPr>
          <p:spPr bwMode="auto">
            <a:xfrm>
              <a:off x="157234" y="309477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0" name="Rectangle 25"/>
            <p:cNvSpPr>
              <a:spLocks noChangeArrowheads="1"/>
            </p:cNvSpPr>
            <p:nvPr/>
          </p:nvSpPr>
          <p:spPr bwMode="auto">
            <a:xfrm>
              <a:off x="79865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1" name="Rectangle 26"/>
            <p:cNvSpPr>
              <a:spLocks noChangeArrowheads="1"/>
            </p:cNvSpPr>
            <p:nvPr/>
          </p:nvSpPr>
          <p:spPr bwMode="auto">
            <a:xfrm>
              <a:off x="79865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2" name="Rectangle 27"/>
            <p:cNvSpPr>
              <a:spLocks noChangeArrowheads="1"/>
            </p:cNvSpPr>
            <p:nvPr/>
          </p:nvSpPr>
          <p:spPr bwMode="auto">
            <a:xfrm>
              <a:off x="23210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3" name="Rectangle 28"/>
            <p:cNvSpPr>
              <a:spLocks noChangeArrowheads="1"/>
            </p:cNvSpPr>
            <p:nvPr/>
          </p:nvSpPr>
          <p:spPr bwMode="auto">
            <a:xfrm>
              <a:off x="30947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4" name="Freeform 29"/>
            <p:cNvSpPr>
              <a:spLocks noEditPoints="1" noChangeArrowheads="1"/>
            </p:cNvSpPr>
            <p:nvPr/>
          </p:nvSpPr>
          <p:spPr bwMode="auto">
            <a:xfrm>
              <a:off x="0" y="29950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6"/>
                <a:gd name="T61" fmla="*/ 0 h 158"/>
                <a:gd name="T62" fmla="*/ 176 w 176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5" name="Rectangle 30"/>
            <p:cNvSpPr>
              <a:spLocks noChangeArrowheads="1"/>
            </p:cNvSpPr>
            <p:nvPr/>
          </p:nvSpPr>
          <p:spPr bwMode="auto">
            <a:xfrm>
              <a:off x="82360" y="0"/>
              <a:ext cx="37438" cy="5989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7196" name="Rectangle 31"/>
            <p:cNvSpPr>
              <a:spLocks noChangeArrowheads="1"/>
            </p:cNvSpPr>
            <p:nvPr/>
          </p:nvSpPr>
          <p:spPr bwMode="auto">
            <a:xfrm>
              <a:off x="329443" y="0"/>
              <a:ext cx="34941" cy="5989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9" name="组合 18"/>
          <p:cNvGrpSpPr/>
          <p:nvPr/>
        </p:nvGrpSpPr>
        <p:grpSpPr bwMode="auto">
          <a:xfrm>
            <a:off x="7423150" y="2371725"/>
            <a:ext cx="793750" cy="798513"/>
            <a:chOff x="0" y="0"/>
            <a:chExt cx="792885" cy="797434"/>
          </a:xfrm>
        </p:grpSpPr>
        <p:sp>
          <p:nvSpPr>
            <p:cNvPr id="30744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30745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1314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0" name="矩形 67"/>
          <p:cNvSpPr>
            <a:spLocks noChangeArrowheads="1"/>
          </p:cNvSpPr>
          <p:nvPr/>
        </p:nvSpPr>
        <p:spPr bwMode="auto">
          <a:xfrm>
            <a:off x="8278813" y="2371725"/>
            <a:ext cx="2373312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7201" name="矩形 47"/>
          <p:cNvSpPr>
            <a:spLocks noChangeArrowheads="1"/>
          </p:cNvSpPr>
          <p:nvPr/>
        </p:nvSpPr>
        <p:spPr bwMode="auto">
          <a:xfrm>
            <a:off x="8278813" y="27400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2" name="矩形 69"/>
          <p:cNvSpPr>
            <a:spLocks noChangeArrowheads="1"/>
          </p:cNvSpPr>
          <p:nvPr/>
        </p:nvSpPr>
        <p:spPr bwMode="auto">
          <a:xfrm>
            <a:off x="8278813" y="3667125"/>
            <a:ext cx="2373312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7203" name="矩形 47"/>
          <p:cNvSpPr>
            <a:spLocks noChangeArrowheads="1"/>
          </p:cNvSpPr>
          <p:nvPr/>
        </p:nvSpPr>
        <p:spPr bwMode="auto">
          <a:xfrm>
            <a:off x="8278813" y="4037013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4" name="矩形 71"/>
          <p:cNvSpPr>
            <a:spLocks noChangeArrowheads="1"/>
          </p:cNvSpPr>
          <p:nvPr/>
        </p:nvSpPr>
        <p:spPr bwMode="auto">
          <a:xfrm>
            <a:off x="8278813" y="4962525"/>
            <a:ext cx="2373312" cy="39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单击此处添加标题</a:t>
            </a:r>
          </a:p>
        </p:txBody>
      </p:sp>
      <p:sp>
        <p:nvSpPr>
          <p:cNvPr id="7205" name="矩形 47"/>
          <p:cNvSpPr>
            <a:spLocks noChangeArrowheads="1"/>
          </p:cNvSpPr>
          <p:nvPr/>
        </p:nvSpPr>
        <p:spPr bwMode="auto">
          <a:xfrm>
            <a:off x="8278813" y="53181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10" name="组合 17"/>
          <p:cNvGrpSpPr/>
          <p:nvPr/>
        </p:nvGrpSpPr>
        <p:grpSpPr bwMode="auto">
          <a:xfrm>
            <a:off x="7423150" y="3670300"/>
            <a:ext cx="793750" cy="796925"/>
            <a:chOff x="0" y="0"/>
            <a:chExt cx="792885" cy="797434"/>
          </a:xfrm>
        </p:grpSpPr>
        <p:sp>
          <p:nvSpPr>
            <p:cNvPr id="30742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30743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9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05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4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7" grpId="0" bldLvl="0" autoUpdateAnimBg="0"/>
      <p:bldP spid="7178" grpId="0" bldLvl="0" animBg="1" autoUpdateAnimBg="0"/>
      <p:bldP spid="7179" grpId="0" bldLvl="0" autoUpdateAnimBg="0"/>
      <p:bldP spid="7200" grpId="0" bldLvl="0" autoUpdateAnimBg="0"/>
      <p:bldP spid="7201" grpId="0" bldLvl="0" autoUpdateAnimBg="0"/>
      <p:bldP spid="7202" grpId="0" bldLvl="0" autoUpdateAnimBg="0"/>
      <p:bldP spid="7203" grpId="0" bldLvl="0" autoUpdateAnimBg="0"/>
      <p:bldP spid="7204" grpId="0" bldLvl="0" autoUpdateAnimBg="0"/>
      <p:bldP spid="720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55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5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06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9156" name="文本框 7"/>
          <p:cNvSpPr>
            <a:spLocks noChangeArrowheads="1"/>
          </p:cNvSpPr>
          <p:nvPr/>
        </p:nvSpPr>
        <p:spPr bwMode="auto">
          <a:xfrm>
            <a:off x="7940675" y="4749165"/>
            <a:ext cx="2008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7" name="文本框 8"/>
          <p:cNvSpPr>
            <a:spLocks noChangeArrowheads="1"/>
          </p:cNvSpPr>
          <p:nvPr/>
        </p:nvSpPr>
        <p:spPr bwMode="auto">
          <a:xfrm>
            <a:off x="7381875" y="5125403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8" name="文本框 9"/>
          <p:cNvSpPr>
            <a:spLocks noChangeArrowheads="1"/>
          </p:cNvSpPr>
          <p:nvPr/>
        </p:nvSpPr>
        <p:spPr bwMode="auto">
          <a:xfrm>
            <a:off x="7377113" y="4647565"/>
            <a:ext cx="654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9" name="文本框 12"/>
          <p:cNvSpPr>
            <a:spLocks noChangeArrowheads="1"/>
          </p:cNvSpPr>
          <p:nvPr/>
        </p:nvSpPr>
        <p:spPr bwMode="auto">
          <a:xfrm>
            <a:off x="7993063" y="1447165"/>
            <a:ext cx="2144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0" name="文本框 13"/>
          <p:cNvSpPr>
            <a:spLocks noChangeArrowheads="1"/>
          </p:cNvSpPr>
          <p:nvPr/>
        </p:nvSpPr>
        <p:spPr bwMode="auto">
          <a:xfrm>
            <a:off x="7381875" y="1821815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文本框 14"/>
          <p:cNvSpPr>
            <a:spLocks noChangeArrowheads="1"/>
          </p:cNvSpPr>
          <p:nvPr/>
        </p:nvSpPr>
        <p:spPr bwMode="auto">
          <a:xfrm>
            <a:off x="7377113" y="1345565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2" name="文本框 16"/>
          <p:cNvSpPr>
            <a:spLocks noChangeArrowheads="1"/>
          </p:cNvSpPr>
          <p:nvPr/>
        </p:nvSpPr>
        <p:spPr bwMode="auto">
          <a:xfrm>
            <a:off x="2019300" y="4749165"/>
            <a:ext cx="2182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3" name="文本框 17"/>
          <p:cNvSpPr>
            <a:spLocks noChangeArrowheads="1"/>
          </p:cNvSpPr>
          <p:nvPr/>
        </p:nvSpPr>
        <p:spPr bwMode="auto">
          <a:xfrm>
            <a:off x="1168400" y="5120640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4" name="文本框 18"/>
          <p:cNvSpPr>
            <a:spLocks noChangeArrowheads="1"/>
          </p:cNvSpPr>
          <p:nvPr/>
        </p:nvSpPr>
        <p:spPr bwMode="auto">
          <a:xfrm>
            <a:off x="4154488" y="4642803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5" name="文本框 20"/>
          <p:cNvSpPr>
            <a:spLocks noChangeArrowheads="1"/>
          </p:cNvSpPr>
          <p:nvPr/>
        </p:nvSpPr>
        <p:spPr bwMode="auto">
          <a:xfrm>
            <a:off x="2365375" y="1447165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6" name="文本框 21"/>
          <p:cNvSpPr>
            <a:spLocks noChangeArrowheads="1"/>
          </p:cNvSpPr>
          <p:nvPr/>
        </p:nvSpPr>
        <p:spPr bwMode="auto">
          <a:xfrm>
            <a:off x="1168400" y="1817053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7" name="文本框 22"/>
          <p:cNvSpPr>
            <a:spLocks noChangeArrowheads="1"/>
          </p:cNvSpPr>
          <p:nvPr/>
        </p:nvSpPr>
        <p:spPr bwMode="auto">
          <a:xfrm>
            <a:off x="4135438" y="1339215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59" name="组合 6"/>
          <p:cNvGrpSpPr/>
          <p:nvPr/>
        </p:nvGrpSpPr>
        <p:grpSpPr bwMode="auto">
          <a:xfrm>
            <a:off x="5138738" y="1113790"/>
            <a:ext cx="1897062" cy="1898650"/>
            <a:chOff x="0" y="0"/>
            <a:chExt cx="1897870" cy="1897870"/>
          </a:xfrm>
        </p:grpSpPr>
        <p:grpSp>
          <p:nvGrpSpPr>
            <p:cNvPr id="72747" name="组合 30"/>
            <p:cNvGrpSpPr/>
            <p:nvPr/>
          </p:nvGrpSpPr>
          <p:grpSpPr bwMode="auto">
            <a:xfrm>
              <a:off x="780319" y="184226"/>
              <a:ext cx="337232" cy="540000"/>
              <a:chOff x="0" y="0"/>
              <a:chExt cx="250825" cy="401638"/>
            </a:xfrm>
          </p:grpSpPr>
          <p:sp>
            <p:nvSpPr>
              <p:cNvPr id="72748" name="Freeform 550"/>
              <p:cNvSpPr>
                <a:spLocks noChangeArrowheads="1"/>
              </p:cNvSpPr>
              <p:nvPr/>
            </p:nvSpPr>
            <p:spPr bwMode="auto">
              <a:xfrm>
                <a:off x="0" y="111125"/>
                <a:ext cx="250825" cy="290513"/>
              </a:xfrm>
              <a:custGeom>
                <a:avLst/>
                <a:gdLst>
                  <a:gd name="T0" fmla="*/ 349517670 w 180"/>
                  <a:gd name="T1" fmla="*/ 131385547 h 209"/>
                  <a:gd name="T2" fmla="*/ 349517670 w 180"/>
                  <a:gd name="T3" fmla="*/ 28981799 h 209"/>
                  <a:gd name="T4" fmla="*/ 302915779 w 180"/>
                  <a:gd name="T5" fmla="*/ 28981799 h 209"/>
                  <a:gd name="T6" fmla="*/ 302915779 w 180"/>
                  <a:gd name="T7" fmla="*/ 131385547 h 209"/>
                  <a:gd name="T8" fmla="*/ 178641745 w 180"/>
                  <a:gd name="T9" fmla="*/ 255042614 h 209"/>
                  <a:gd name="T10" fmla="*/ 176700639 w 180"/>
                  <a:gd name="T11" fmla="*/ 255042614 h 209"/>
                  <a:gd name="T12" fmla="*/ 174759532 w 180"/>
                  <a:gd name="T13" fmla="*/ 255042614 h 209"/>
                  <a:gd name="T14" fmla="*/ 174759532 w 180"/>
                  <a:gd name="T15" fmla="*/ 255042614 h 209"/>
                  <a:gd name="T16" fmla="*/ 172817032 w 180"/>
                  <a:gd name="T17" fmla="*/ 255042614 h 209"/>
                  <a:gd name="T18" fmla="*/ 46601892 w 180"/>
                  <a:gd name="T19" fmla="*/ 131385547 h 209"/>
                  <a:gd name="T20" fmla="*/ 46601892 w 180"/>
                  <a:gd name="T21" fmla="*/ 28981799 h 209"/>
                  <a:gd name="T22" fmla="*/ 0 w 180"/>
                  <a:gd name="T23" fmla="*/ 28981799 h 209"/>
                  <a:gd name="T24" fmla="*/ 0 w 180"/>
                  <a:gd name="T25" fmla="*/ 131385547 h 209"/>
                  <a:gd name="T26" fmla="*/ 147574282 w 180"/>
                  <a:gd name="T27" fmla="*/ 301413493 h 209"/>
                  <a:gd name="T28" fmla="*/ 147574282 w 180"/>
                  <a:gd name="T29" fmla="*/ 374835441 h 209"/>
                  <a:gd name="T30" fmla="*/ 42718284 w 180"/>
                  <a:gd name="T31" fmla="*/ 403817240 h 209"/>
                  <a:gd name="T32" fmla="*/ 308740493 w 180"/>
                  <a:gd name="T33" fmla="*/ 403817240 h 209"/>
                  <a:gd name="T34" fmla="*/ 201943388 w 180"/>
                  <a:gd name="T35" fmla="*/ 372903321 h 209"/>
                  <a:gd name="T36" fmla="*/ 201943388 w 180"/>
                  <a:gd name="T37" fmla="*/ 301413493 h 209"/>
                  <a:gd name="T38" fmla="*/ 349517670 w 180"/>
                  <a:gd name="T39" fmla="*/ 131385547 h 20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80"/>
                  <a:gd name="T61" fmla="*/ 0 h 209"/>
                  <a:gd name="T62" fmla="*/ 180 w 180"/>
                  <a:gd name="T63" fmla="*/ 209 h 20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9" name="Freeform 551"/>
              <p:cNvSpPr>
                <a:spLocks noChangeArrowheads="1"/>
              </p:cNvSpPr>
              <p:nvPr/>
            </p:nvSpPr>
            <p:spPr bwMode="auto">
              <a:xfrm>
                <a:off x="65087" y="0"/>
                <a:ext cx="120650" cy="263525"/>
              </a:xfrm>
              <a:custGeom>
                <a:avLst/>
                <a:gdLst>
                  <a:gd name="T0" fmla="*/ 82696561 w 87"/>
                  <a:gd name="T1" fmla="*/ 365502240 h 190"/>
                  <a:gd name="T2" fmla="*/ 82696561 w 87"/>
                  <a:gd name="T3" fmla="*/ 365502240 h 190"/>
                  <a:gd name="T4" fmla="*/ 84618640 w 87"/>
                  <a:gd name="T5" fmla="*/ 365502240 h 190"/>
                  <a:gd name="T6" fmla="*/ 167315201 w 87"/>
                  <a:gd name="T7" fmla="*/ 282783130 h 190"/>
                  <a:gd name="T8" fmla="*/ 167315201 w 87"/>
                  <a:gd name="T9" fmla="*/ 82719111 h 190"/>
                  <a:gd name="T10" fmla="*/ 84618640 w 87"/>
                  <a:gd name="T11" fmla="*/ 0 h 190"/>
                  <a:gd name="T12" fmla="*/ 82696561 w 87"/>
                  <a:gd name="T13" fmla="*/ 0 h 190"/>
                  <a:gd name="T14" fmla="*/ 82696561 w 87"/>
                  <a:gd name="T15" fmla="*/ 0 h 190"/>
                  <a:gd name="T16" fmla="*/ 0 w 87"/>
                  <a:gd name="T17" fmla="*/ 82719111 h 190"/>
                  <a:gd name="T18" fmla="*/ 0 w 87"/>
                  <a:gd name="T19" fmla="*/ 282783130 h 190"/>
                  <a:gd name="T20" fmla="*/ 82696561 w 87"/>
                  <a:gd name="T21" fmla="*/ 365502240 h 1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7"/>
                  <a:gd name="T34" fmla="*/ 0 h 190"/>
                  <a:gd name="T35" fmla="*/ 87 w 87"/>
                  <a:gd name="T36" fmla="*/ 190 h 1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0" name="组合 49"/>
          <p:cNvGrpSpPr/>
          <p:nvPr/>
        </p:nvGrpSpPr>
        <p:grpSpPr bwMode="auto">
          <a:xfrm>
            <a:off x="5138738" y="3950653"/>
            <a:ext cx="1897062" cy="1970087"/>
            <a:chOff x="0" y="0"/>
            <a:chExt cx="1897870" cy="1969070"/>
          </a:xfrm>
        </p:grpSpPr>
        <p:grpSp>
          <p:nvGrpSpPr>
            <p:cNvPr id="72743" name="组合 27"/>
            <p:cNvGrpSpPr/>
            <p:nvPr/>
          </p:nvGrpSpPr>
          <p:grpSpPr bwMode="auto">
            <a:xfrm>
              <a:off x="686435" y="0"/>
              <a:ext cx="525001" cy="540000"/>
              <a:chOff x="0" y="0"/>
              <a:chExt cx="388938" cy="400050"/>
            </a:xfrm>
          </p:grpSpPr>
          <p:sp>
            <p:nvSpPr>
              <p:cNvPr id="72744" name="Freeform 405"/>
              <p:cNvSpPr>
                <a:spLocks noChangeArrowheads="1"/>
              </p:cNvSpPr>
              <p:nvPr/>
            </p:nvSpPr>
            <p:spPr bwMode="auto">
              <a:xfrm>
                <a:off x="98425" y="0"/>
                <a:ext cx="127000" cy="125413"/>
              </a:xfrm>
              <a:custGeom>
                <a:avLst/>
                <a:gdLst>
                  <a:gd name="T0" fmla="*/ 87646747 w 91"/>
                  <a:gd name="T1" fmla="*/ 172839786 h 91"/>
                  <a:gd name="T2" fmla="*/ 109072066 w 91"/>
                  <a:gd name="T3" fmla="*/ 170940675 h 91"/>
                  <a:gd name="T4" fmla="*/ 79856484 w 91"/>
                  <a:gd name="T5" fmla="*/ 146249474 h 91"/>
                  <a:gd name="T6" fmla="*/ 60379429 w 91"/>
                  <a:gd name="T7" fmla="*/ 113960450 h 91"/>
                  <a:gd name="T8" fmla="*/ 72064824 w 91"/>
                  <a:gd name="T9" fmla="*/ 75974093 h 91"/>
                  <a:gd name="T10" fmla="*/ 112967198 w 91"/>
                  <a:gd name="T11" fmla="*/ 58879336 h 91"/>
                  <a:gd name="T12" fmla="*/ 144131044 w 91"/>
                  <a:gd name="T13" fmla="*/ 70275381 h 91"/>
                  <a:gd name="T14" fmla="*/ 177241758 w 91"/>
                  <a:gd name="T15" fmla="*/ 94966582 h 91"/>
                  <a:gd name="T16" fmla="*/ 177241758 w 91"/>
                  <a:gd name="T17" fmla="*/ 87370138 h 91"/>
                  <a:gd name="T18" fmla="*/ 87646747 w 91"/>
                  <a:gd name="T19" fmla="*/ 0 h 91"/>
                  <a:gd name="T20" fmla="*/ 0 w 91"/>
                  <a:gd name="T21" fmla="*/ 87370138 h 91"/>
                  <a:gd name="T22" fmla="*/ 87646747 w 91"/>
                  <a:gd name="T23" fmla="*/ 172839786 h 9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1"/>
                  <a:gd name="T38" fmla="*/ 91 w 91"/>
                  <a:gd name="T39" fmla="*/ 91 h 9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5" name="Freeform 407"/>
              <p:cNvSpPr>
                <a:spLocks noChangeArrowheads="1"/>
              </p:cNvSpPr>
              <p:nvPr/>
            </p:nvSpPr>
            <p:spPr bwMode="auto">
              <a:xfrm>
                <a:off x="161925" y="63500"/>
                <a:ext cx="227013" cy="198438"/>
              </a:xfrm>
              <a:custGeom>
                <a:avLst/>
                <a:gdLst>
                  <a:gd name="T0" fmla="*/ 201725423 w 163"/>
                  <a:gd name="T1" fmla="*/ 50067434 h 143"/>
                  <a:gd name="T2" fmla="*/ 153233775 w 163"/>
                  <a:gd name="T3" fmla="*/ 59695146 h 143"/>
                  <a:gd name="T4" fmla="*/ 128017227 w 163"/>
                  <a:gd name="T5" fmla="*/ 77025861 h 143"/>
                  <a:gd name="T6" fmla="*/ 38792761 w 163"/>
                  <a:gd name="T7" fmla="*/ 3850807 h 143"/>
                  <a:gd name="T8" fmla="*/ 25215156 w 163"/>
                  <a:gd name="T9" fmla="*/ 0 h 143"/>
                  <a:gd name="T10" fmla="*/ 7758831 w 163"/>
                  <a:gd name="T11" fmla="*/ 7703002 h 143"/>
                  <a:gd name="T12" fmla="*/ 9698887 w 163"/>
                  <a:gd name="T13" fmla="*/ 38513624 h 143"/>
                  <a:gd name="T14" fmla="*/ 100862015 w 163"/>
                  <a:gd name="T15" fmla="*/ 111687290 h 143"/>
                  <a:gd name="T16" fmla="*/ 89224465 w 163"/>
                  <a:gd name="T17" fmla="*/ 140573202 h 143"/>
                  <a:gd name="T18" fmla="*/ 87284409 w 163"/>
                  <a:gd name="T19" fmla="*/ 155977819 h 143"/>
                  <a:gd name="T20" fmla="*/ 141594832 w 163"/>
                  <a:gd name="T21" fmla="*/ 127093294 h 143"/>
                  <a:gd name="T22" fmla="*/ 172630156 w 163"/>
                  <a:gd name="T23" fmla="*/ 119390292 h 143"/>
                  <a:gd name="T24" fmla="*/ 230819298 w 163"/>
                  <a:gd name="T25" fmla="*/ 152127011 h 143"/>
                  <a:gd name="T26" fmla="*/ 205604142 w 163"/>
                  <a:gd name="T27" fmla="*/ 240706682 h 143"/>
                  <a:gd name="T28" fmla="*/ 159052550 w 163"/>
                  <a:gd name="T29" fmla="*/ 267665108 h 143"/>
                  <a:gd name="T30" fmla="*/ 201725423 w 163"/>
                  <a:gd name="T31" fmla="*/ 275368111 h 143"/>
                  <a:gd name="T32" fmla="*/ 316165044 w 163"/>
                  <a:gd name="T33" fmla="*/ 161754724 h 143"/>
                  <a:gd name="T34" fmla="*/ 201725423 w 163"/>
                  <a:gd name="T35" fmla="*/ 50067434 h 1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63"/>
                  <a:gd name="T55" fmla="*/ 0 h 143"/>
                  <a:gd name="T56" fmla="*/ 163 w 163"/>
                  <a:gd name="T57" fmla="*/ 143 h 14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6" name="Freeform 408"/>
              <p:cNvSpPr>
                <a:spLocks noChangeArrowheads="1"/>
              </p:cNvSpPr>
              <p:nvPr/>
            </p:nvSpPr>
            <p:spPr bwMode="auto">
              <a:xfrm>
                <a:off x="0" y="169862"/>
                <a:ext cx="315913" cy="230188"/>
              </a:xfrm>
              <a:custGeom>
                <a:avLst/>
                <a:gdLst>
                  <a:gd name="T0" fmla="*/ 294391949 w 227"/>
                  <a:gd name="T1" fmla="*/ 134290284 h 165"/>
                  <a:gd name="T2" fmla="*/ 416410910 w 227"/>
                  <a:gd name="T3" fmla="*/ 68118907 h 165"/>
                  <a:gd name="T4" fmla="*/ 429968726 w 227"/>
                  <a:gd name="T5" fmla="*/ 17516609 h 165"/>
                  <a:gd name="T6" fmla="*/ 397042798 w 227"/>
                  <a:gd name="T7" fmla="*/ 0 h 165"/>
                  <a:gd name="T8" fmla="*/ 379611916 w 227"/>
                  <a:gd name="T9" fmla="*/ 3892270 h 165"/>
                  <a:gd name="T10" fmla="*/ 261467412 w 227"/>
                  <a:gd name="T11" fmla="*/ 70065042 h 165"/>
                  <a:gd name="T12" fmla="*/ 238226236 w 227"/>
                  <a:gd name="T13" fmla="*/ 50602298 h 165"/>
                  <a:gd name="T14" fmla="*/ 149133203 w 227"/>
                  <a:gd name="T15" fmla="*/ 21408879 h 165"/>
                  <a:gd name="T16" fmla="*/ 0 w 227"/>
                  <a:gd name="T17" fmla="*/ 171269638 h 165"/>
                  <a:gd name="T18" fmla="*/ 149133203 w 227"/>
                  <a:gd name="T19" fmla="*/ 321130396 h 165"/>
                  <a:gd name="T20" fmla="*/ 300203635 w 227"/>
                  <a:gd name="T21" fmla="*/ 171269638 h 165"/>
                  <a:gd name="T22" fmla="*/ 298266406 w 227"/>
                  <a:gd name="T23" fmla="*/ 165431233 h 165"/>
                  <a:gd name="T24" fmla="*/ 294391949 w 227"/>
                  <a:gd name="T25" fmla="*/ 134290284 h 1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7"/>
                  <a:gd name="T40" fmla="*/ 0 h 165"/>
                  <a:gd name="T41" fmla="*/ 227 w 227"/>
                  <a:gd name="T42" fmla="*/ 165 h 16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1" name="组合 23"/>
          <p:cNvGrpSpPr/>
          <p:nvPr/>
        </p:nvGrpSpPr>
        <p:grpSpPr bwMode="auto">
          <a:xfrm>
            <a:off x="6721475" y="2564765"/>
            <a:ext cx="1898650" cy="1897063"/>
            <a:chOff x="0" y="0"/>
            <a:chExt cx="1897870" cy="1897870"/>
          </a:xfrm>
        </p:grpSpPr>
        <p:grpSp>
          <p:nvGrpSpPr>
            <p:cNvPr id="72739" name="组合 34"/>
            <p:cNvGrpSpPr/>
            <p:nvPr/>
          </p:nvGrpSpPr>
          <p:grpSpPr bwMode="auto">
            <a:xfrm>
              <a:off x="1401737" y="678935"/>
              <a:ext cx="318025" cy="540000"/>
              <a:chOff x="0" y="0"/>
              <a:chExt cx="236538" cy="401638"/>
            </a:xfrm>
          </p:grpSpPr>
          <p:sp>
            <p:nvSpPr>
              <p:cNvPr id="72740" name="Freeform 49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36538" cy="320675"/>
              </a:xfrm>
              <a:custGeom>
                <a:avLst/>
                <a:gdLst>
                  <a:gd name="T0" fmla="*/ 166494924 w 170"/>
                  <a:gd name="T1" fmla="*/ 0 h 230"/>
                  <a:gd name="T2" fmla="*/ 164559487 w 170"/>
                  <a:gd name="T3" fmla="*/ 0 h 230"/>
                  <a:gd name="T4" fmla="*/ 162624049 w 170"/>
                  <a:gd name="T5" fmla="*/ 0 h 230"/>
                  <a:gd name="T6" fmla="*/ 0 w 170"/>
                  <a:gd name="T7" fmla="*/ 186614725 h 230"/>
                  <a:gd name="T8" fmla="*/ 96799698 w 170"/>
                  <a:gd name="T9" fmla="*/ 447097633 h 230"/>
                  <a:gd name="T10" fmla="*/ 232319275 w 170"/>
                  <a:gd name="T11" fmla="*/ 447097633 h 230"/>
                  <a:gd name="T12" fmla="*/ 329118973 w 170"/>
                  <a:gd name="T13" fmla="*/ 186614725 h 230"/>
                  <a:gd name="T14" fmla="*/ 166494924 w 170"/>
                  <a:gd name="T15" fmla="*/ 0 h 230"/>
                  <a:gd name="T16" fmla="*/ 203279366 w 170"/>
                  <a:gd name="T17" fmla="*/ 408219275 h 230"/>
                  <a:gd name="T18" fmla="*/ 187791692 w 170"/>
                  <a:gd name="T19" fmla="*/ 408219275 h 230"/>
                  <a:gd name="T20" fmla="*/ 187791692 w 170"/>
                  <a:gd name="T21" fmla="*/ 309080507 h 230"/>
                  <a:gd name="T22" fmla="*/ 141327281 w 170"/>
                  <a:gd name="T23" fmla="*/ 309080507 h 230"/>
                  <a:gd name="T24" fmla="*/ 141327281 w 170"/>
                  <a:gd name="T25" fmla="*/ 408219275 h 230"/>
                  <a:gd name="T26" fmla="*/ 125839607 w 170"/>
                  <a:gd name="T27" fmla="*/ 408219275 h 230"/>
                  <a:gd name="T28" fmla="*/ 94864261 w 170"/>
                  <a:gd name="T29" fmla="*/ 342126763 h 230"/>
                  <a:gd name="T30" fmla="*/ 38719879 w 170"/>
                  <a:gd name="T31" fmla="*/ 186614725 h 230"/>
                  <a:gd name="T32" fmla="*/ 94864261 w 170"/>
                  <a:gd name="T33" fmla="*/ 58316840 h 230"/>
                  <a:gd name="T34" fmla="*/ 162624049 w 170"/>
                  <a:gd name="T35" fmla="*/ 38878358 h 230"/>
                  <a:gd name="T36" fmla="*/ 162624049 w 170"/>
                  <a:gd name="T37" fmla="*/ 38878358 h 230"/>
                  <a:gd name="T38" fmla="*/ 164559487 w 170"/>
                  <a:gd name="T39" fmla="*/ 38878358 h 230"/>
                  <a:gd name="T40" fmla="*/ 166494924 w 170"/>
                  <a:gd name="T41" fmla="*/ 38878358 h 230"/>
                  <a:gd name="T42" fmla="*/ 166494924 w 170"/>
                  <a:gd name="T43" fmla="*/ 38878358 h 230"/>
                  <a:gd name="T44" fmla="*/ 234254713 w 170"/>
                  <a:gd name="T45" fmla="*/ 58316840 h 230"/>
                  <a:gd name="T46" fmla="*/ 290399094 w 170"/>
                  <a:gd name="T47" fmla="*/ 186614725 h 230"/>
                  <a:gd name="T48" fmla="*/ 234254713 w 170"/>
                  <a:gd name="T49" fmla="*/ 342126763 h 230"/>
                  <a:gd name="T50" fmla="*/ 203279366 w 170"/>
                  <a:gd name="T51" fmla="*/ 408219275 h 2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0"/>
                  <a:gd name="T79" fmla="*/ 0 h 230"/>
                  <a:gd name="T80" fmla="*/ 170 w 170"/>
                  <a:gd name="T81" fmla="*/ 230 h 2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1" name="Rectangle 493"/>
              <p:cNvSpPr>
                <a:spLocks noChangeArrowheads="1"/>
              </p:cNvSpPr>
              <p:nvPr/>
            </p:nvSpPr>
            <p:spPr bwMode="auto">
              <a:xfrm>
                <a:off x="69850" y="334962"/>
                <a:ext cx="98425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2742" name="Rectangle 494"/>
              <p:cNvSpPr>
                <a:spLocks noChangeArrowheads="1"/>
              </p:cNvSpPr>
              <p:nvPr/>
            </p:nvSpPr>
            <p:spPr bwMode="auto">
              <a:xfrm>
                <a:off x="95250" y="374650"/>
                <a:ext cx="49213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2" name="组合 53"/>
          <p:cNvGrpSpPr/>
          <p:nvPr/>
        </p:nvGrpSpPr>
        <p:grpSpPr bwMode="auto">
          <a:xfrm>
            <a:off x="3554413" y="2564765"/>
            <a:ext cx="1898650" cy="1897063"/>
            <a:chOff x="0" y="0"/>
            <a:chExt cx="1897870" cy="1897870"/>
          </a:xfrm>
        </p:grpSpPr>
        <p:sp>
          <p:nvSpPr>
            <p:cNvPr id="72738" name="Freeform 169"/>
            <p:cNvSpPr>
              <a:spLocks noChangeAspect="1" noChangeArrowheads="1"/>
            </p:cNvSpPr>
            <p:nvPr/>
          </p:nvSpPr>
          <p:spPr bwMode="auto">
            <a:xfrm>
              <a:off x="211267" y="678935"/>
              <a:ext cx="360000" cy="540000"/>
            </a:xfrm>
            <a:custGeom>
              <a:avLst/>
              <a:gdLst>
                <a:gd name="T0" fmla="*/ 506250000 w 192"/>
                <a:gd name="T1" fmla="*/ 675000000 h 288"/>
                <a:gd name="T2" fmla="*/ 457031250 w 192"/>
                <a:gd name="T3" fmla="*/ 682031250 h 288"/>
                <a:gd name="T4" fmla="*/ 421875000 w 192"/>
                <a:gd name="T5" fmla="*/ 675000000 h 288"/>
                <a:gd name="T6" fmla="*/ 337500000 w 192"/>
                <a:gd name="T7" fmla="*/ 587109375 h 288"/>
                <a:gd name="T8" fmla="*/ 330468750 w 192"/>
                <a:gd name="T9" fmla="*/ 555468750 h 288"/>
                <a:gd name="T10" fmla="*/ 337500000 w 192"/>
                <a:gd name="T11" fmla="*/ 506250000 h 288"/>
                <a:gd name="T12" fmla="*/ 330468750 w 192"/>
                <a:gd name="T13" fmla="*/ 460546875 h 288"/>
                <a:gd name="T14" fmla="*/ 337500000 w 192"/>
                <a:gd name="T15" fmla="*/ 425390625 h 288"/>
                <a:gd name="T16" fmla="*/ 425390625 w 192"/>
                <a:gd name="T17" fmla="*/ 337500000 h 288"/>
                <a:gd name="T18" fmla="*/ 460546875 w 192"/>
                <a:gd name="T19" fmla="*/ 330468750 h 288"/>
                <a:gd name="T20" fmla="*/ 506250000 w 192"/>
                <a:gd name="T21" fmla="*/ 337500000 h 288"/>
                <a:gd name="T22" fmla="*/ 675000000 w 192"/>
                <a:gd name="T23" fmla="*/ 168750000 h 288"/>
                <a:gd name="T24" fmla="*/ 506250000 w 192"/>
                <a:gd name="T25" fmla="*/ 0 h 288"/>
                <a:gd name="T26" fmla="*/ 337500000 w 192"/>
                <a:gd name="T27" fmla="*/ 168750000 h 288"/>
                <a:gd name="T28" fmla="*/ 344531250 w 192"/>
                <a:gd name="T29" fmla="*/ 217968750 h 288"/>
                <a:gd name="T30" fmla="*/ 337500000 w 192"/>
                <a:gd name="T31" fmla="*/ 249609375 h 288"/>
                <a:gd name="T32" fmla="*/ 249609375 w 192"/>
                <a:gd name="T33" fmla="*/ 337500000 h 288"/>
                <a:gd name="T34" fmla="*/ 217968750 w 192"/>
                <a:gd name="T35" fmla="*/ 344531250 h 288"/>
                <a:gd name="T36" fmla="*/ 168750000 w 192"/>
                <a:gd name="T37" fmla="*/ 337500000 h 288"/>
                <a:gd name="T38" fmla="*/ 0 w 192"/>
                <a:gd name="T39" fmla="*/ 506250000 h 288"/>
                <a:gd name="T40" fmla="*/ 168750000 w 192"/>
                <a:gd name="T41" fmla="*/ 675000000 h 288"/>
                <a:gd name="T42" fmla="*/ 210937500 w 192"/>
                <a:gd name="T43" fmla="*/ 667968750 h 288"/>
                <a:gd name="T44" fmla="*/ 246093750 w 192"/>
                <a:gd name="T45" fmla="*/ 675000000 h 288"/>
                <a:gd name="T46" fmla="*/ 333984375 w 192"/>
                <a:gd name="T47" fmla="*/ 766406250 h 288"/>
                <a:gd name="T48" fmla="*/ 344531250 w 192"/>
                <a:gd name="T49" fmla="*/ 798046875 h 288"/>
                <a:gd name="T50" fmla="*/ 337500000 w 192"/>
                <a:gd name="T51" fmla="*/ 843750000 h 288"/>
                <a:gd name="T52" fmla="*/ 506250000 w 192"/>
                <a:gd name="T53" fmla="*/ 1012500000 h 288"/>
                <a:gd name="T54" fmla="*/ 675000000 w 192"/>
                <a:gd name="T55" fmla="*/ 843750000 h 288"/>
                <a:gd name="T56" fmla="*/ 506250000 w 192"/>
                <a:gd name="T57" fmla="*/ 675000000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288"/>
                <a:gd name="T89" fmla="*/ 192 w 192"/>
                <a:gd name="T90" fmla="*/ 288 h 28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9188" name="矩形 56"/>
          <p:cNvSpPr>
            <a:spLocks noChangeArrowheads="1"/>
          </p:cNvSpPr>
          <p:nvPr/>
        </p:nvSpPr>
        <p:spPr bwMode="auto">
          <a:xfrm>
            <a:off x="4124325" y="2977515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89" name="矩形 47"/>
          <p:cNvSpPr>
            <a:spLocks noChangeArrowheads="1"/>
          </p:cNvSpPr>
          <p:nvPr/>
        </p:nvSpPr>
        <p:spPr bwMode="auto">
          <a:xfrm>
            <a:off x="4138613" y="3326765"/>
            <a:ext cx="14557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0" name="矩形 58"/>
          <p:cNvSpPr>
            <a:spLocks noChangeArrowheads="1"/>
          </p:cNvSpPr>
          <p:nvPr/>
        </p:nvSpPr>
        <p:spPr bwMode="auto">
          <a:xfrm>
            <a:off x="6780213" y="297751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91" name="矩形 47"/>
          <p:cNvSpPr>
            <a:spLocks noChangeArrowheads="1"/>
          </p:cNvSpPr>
          <p:nvPr/>
        </p:nvSpPr>
        <p:spPr bwMode="auto">
          <a:xfrm>
            <a:off x="6638925" y="3326765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2" name="矩形 62"/>
          <p:cNvSpPr>
            <a:spLocks noChangeArrowheads="1"/>
          </p:cNvSpPr>
          <p:nvPr/>
        </p:nvSpPr>
        <p:spPr bwMode="auto">
          <a:xfrm>
            <a:off x="5430838" y="183451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93" name="矩形 47"/>
          <p:cNvSpPr>
            <a:spLocks noChangeArrowheads="1"/>
          </p:cNvSpPr>
          <p:nvPr/>
        </p:nvSpPr>
        <p:spPr bwMode="auto">
          <a:xfrm>
            <a:off x="5408613" y="2185353"/>
            <a:ext cx="13573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4" name="矩形 64"/>
          <p:cNvSpPr>
            <a:spLocks noChangeArrowheads="1"/>
          </p:cNvSpPr>
          <p:nvPr/>
        </p:nvSpPr>
        <p:spPr bwMode="auto">
          <a:xfrm>
            <a:off x="5438775" y="4545965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95" name="矩形 47"/>
          <p:cNvSpPr>
            <a:spLocks noChangeArrowheads="1"/>
          </p:cNvSpPr>
          <p:nvPr/>
        </p:nvSpPr>
        <p:spPr bwMode="auto">
          <a:xfrm>
            <a:off x="5368925" y="4923790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25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3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5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3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75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35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3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75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35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3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75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35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 autoUpdateAnimBg="0"/>
      <p:bldP spid="49157" grpId="0" bldLvl="0" autoUpdateAnimBg="0"/>
      <p:bldP spid="49158" grpId="0" bldLvl="0" autoUpdateAnimBg="0"/>
      <p:bldP spid="49159" grpId="0" bldLvl="0" autoUpdateAnimBg="0"/>
      <p:bldP spid="49160" grpId="0" bldLvl="0" autoUpdateAnimBg="0"/>
      <p:bldP spid="49161" grpId="0" bldLvl="0" autoUpdateAnimBg="0"/>
      <p:bldP spid="49162" grpId="0" bldLvl="0" autoUpdateAnimBg="0"/>
      <p:bldP spid="49163" grpId="0" bldLvl="0" autoUpdateAnimBg="0"/>
      <p:bldP spid="49164" grpId="0" bldLvl="0" autoUpdateAnimBg="0"/>
      <p:bldP spid="49165" grpId="0" bldLvl="0" autoUpdateAnimBg="0"/>
      <p:bldP spid="49166" grpId="0" bldLvl="0" autoUpdateAnimBg="0"/>
      <p:bldP spid="49167" grpId="0" bldLvl="0" autoUpdateAnimBg="0"/>
      <p:bldP spid="49188" grpId="0" bldLvl="0" autoUpdateAnimBg="0"/>
      <p:bldP spid="49189" grpId="0" bldLvl="0" autoUpdateAnimBg="0"/>
      <p:bldP spid="49190" grpId="0" bldLvl="0" autoUpdateAnimBg="0"/>
      <p:bldP spid="49191" grpId="0" bldLvl="0" autoUpdateAnimBg="0"/>
      <p:bldP spid="49192" grpId="0" bldLvl="0" autoUpdateAnimBg="0"/>
      <p:bldP spid="49193" grpId="0" bldLvl="0" autoUpdateAnimBg="0"/>
      <p:bldP spid="49194" grpId="0" bldLvl="0" autoUpdateAnimBg="0"/>
      <p:bldP spid="49195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48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07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pic>
        <p:nvPicPr>
          <p:cNvPr id="70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3531870"/>
            <a:ext cx="322897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" name="组合 214"/>
          <p:cNvGrpSpPr/>
          <p:nvPr/>
        </p:nvGrpSpPr>
        <p:grpSpPr bwMode="auto">
          <a:xfrm>
            <a:off x="5616575" y="2128520"/>
            <a:ext cx="812800" cy="968375"/>
            <a:chOff x="5616575" y="2425700"/>
            <a:chExt cx="812800" cy="968375"/>
          </a:xfrm>
        </p:grpSpPr>
        <p:sp>
          <p:nvSpPr>
            <p:cNvPr id="72" name="Freeform 9"/>
            <p:cNvSpPr>
              <a:spLocks noChangeArrowheads="1"/>
            </p:cNvSpPr>
            <p:nvPr/>
          </p:nvSpPr>
          <p:spPr bwMode="auto">
            <a:xfrm rot="10213821">
              <a:off x="5616575" y="2425700"/>
              <a:ext cx="812800" cy="968375"/>
            </a:xfrm>
            <a:custGeom>
              <a:avLst/>
              <a:gdLst>
                <a:gd name="T0" fmla="*/ 630484596 w 596"/>
                <a:gd name="T1" fmla="*/ 214532623 h 709"/>
                <a:gd name="T2" fmla="*/ 1108462819 w 596"/>
                <a:gd name="T3" fmla="*/ 764853716 h 709"/>
                <a:gd name="T4" fmla="*/ 554231409 w 596"/>
                <a:gd name="T5" fmla="*/ 1322637716 h 709"/>
                <a:gd name="T6" fmla="*/ 0 w 596"/>
                <a:gd name="T7" fmla="*/ 764853716 h 709"/>
                <a:gd name="T8" fmla="*/ 474257890 w 596"/>
                <a:gd name="T9" fmla="*/ 214532623 h 709"/>
                <a:gd name="T10" fmla="*/ 550511077 w 596"/>
                <a:gd name="T11" fmla="*/ 0 h 709"/>
                <a:gd name="T12" fmla="*/ 630484596 w 596"/>
                <a:gd name="T13" fmla="*/ 21453262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" name="Group 31"/>
            <p:cNvGrpSpPr/>
            <p:nvPr/>
          </p:nvGrpSpPr>
          <p:grpSpPr bwMode="auto">
            <a:xfrm>
              <a:off x="5814395" y="2611303"/>
              <a:ext cx="409017" cy="395498"/>
              <a:chOff x="0" y="0"/>
              <a:chExt cx="439257" cy="424283"/>
            </a:xfrm>
            <a:solidFill>
              <a:srgbClr val="FFD860"/>
            </a:solidFill>
          </p:grpSpPr>
          <p:sp>
            <p:nvSpPr>
              <p:cNvPr id="76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77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78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79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0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1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2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3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4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5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6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7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8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89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90" name="组合 151"/>
          <p:cNvGrpSpPr/>
          <p:nvPr/>
        </p:nvGrpSpPr>
        <p:grpSpPr bwMode="auto">
          <a:xfrm>
            <a:off x="5092700" y="1161733"/>
            <a:ext cx="1006475" cy="1011237"/>
            <a:chOff x="0" y="0"/>
            <a:chExt cx="1005867" cy="1011639"/>
          </a:xfrm>
        </p:grpSpPr>
        <p:sp>
          <p:nvSpPr>
            <p:cNvPr id="91" name="Oval 24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92" name="Freeform 35"/>
            <p:cNvSpPr>
              <a:spLocks noEditPoints="1" noChangeArrowheads="1"/>
            </p:cNvSpPr>
            <p:nvPr/>
          </p:nvSpPr>
          <p:spPr bwMode="auto">
            <a:xfrm>
              <a:off x="148518" y="235156"/>
              <a:ext cx="732467" cy="494153"/>
            </a:xfrm>
            <a:custGeom>
              <a:avLst/>
              <a:gdLst>
                <a:gd name="T0" fmla="*/ 2147483647 w 157"/>
                <a:gd name="T1" fmla="*/ 999699490 h 106"/>
                <a:gd name="T2" fmla="*/ 2147483647 w 157"/>
                <a:gd name="T3" fmla="*/ 804103477 h 106"/>
                <a:gd name="T4" fmla="*/ 2147483647 w 157"/>
                <a:gd name="T5" fmla="*/ 0 h 106"/>
                <a:gd name="T6" fmla="*/ 1588912204 w 157"/>
                <a:gd name="T7" fmla="*/ 391187365 h 106"/>
                <a:gd name="T8" fmla="*/ 979467002 w 157"/>
                <a:gd name="T9" fmla="*/ 173862605 h 106"/>
                <a:gd name="T10" fmla="*/ 413554601 w 157"/>
                <a:gd name="T11" fmla="*/ 847570293 h 106"/>
                <a:gd name="T12" fmla="*/ 435318668 w 157"/>
                <a:gd name="T13" fmla="*/ 1021432898 h 106"/>
                <a:gd name="T14" fmla="*/ 0 w 157"/>
                <a:gd name="T15" fmla="*/ 1629945023 h 106"/>
                <a:gd name="T16" fmla="*/ 674742069 w 157"/>
                <a:gd name="T17" fmla="*/ 2147483647 h 106"/>
                <a:gd name="T18" fmla="*/ 2147483647 w 157"/>
                <a:gd name="T19" fmla="*/ 2147483647 h 106"/>
                <a:gd name="T20" fmla="*/ 2147483647 w 157"/>
                <a:gd name="T21" fmla="*/ 1629945023 h 106"/>
                <a:gd name="T22" fmla="*/ 2147483647 w 157"/>
                <a:gd name="T23" fmla="*/ 999699490 h 106"/>
                <a:gd name="T24" fmla="*/ 2147483647 w 157"/>
                <a:gd name="T25" fmla="*/ 2147483647 h 106"/>
                <a:gd name="T26" fmla="*/ 1719505938 w 157"/>
                <a:gd name="T27" fmla="*/ 2147483647 h 106"/>
                <a:gd name="T28" fmla="*/ 2147483647 w 157"/>
                <a:gd name="T29" fmla="*/ 1629945023 h 106"/>
                <a:gd name="T30" fmla="*/ 2147483647 w 157"/>
                <a:gd name="T31" fmla="*/ 1564744798 h 106"/>
                <a:gd name="T32" fmla="*/ 2002462139 w 157"/>
                <a:gd name="T33" fmla="*/ 1564744798 h 106"/>
                <a:gd name="T34" fmla="*/ 2002462139 w 157"/>
                <a:gd name="T35" fmla="*/ 1477815827 h 106"/>
                <a:gd name="T36" fmla="*/ 2002462139 w 157"/>
                <a:gd name="T37" fmla="*/ 804103477 h 106"/>
                <a:gd name="T38" fmla="*/ 1958934005 w 157"/>
                <a:gd name="T39" fmla="*/ 760641322 h 106"/>
                <a:gd name="T40" fmla="*/ 1393016938 w 157"/>
                <a:gd name="T41" fmla="*/ 760641322 h 106"/>
                <a:gd name="T42" fmla="*/ 1349484138 w 157"/>
                <a:gd name="T43" fmla="*/ 804103477 h 106"/>
                <a:gd name="T44" fmla="*/ 1349484138 w 157"/>
                <a:gd name="T45" fmla="*/ 1477815827 h 106"/>
                <a:gd name="T46" fmla="*/ 1349484138 w 157"/>
                <a:gd name="T47" fmla="*/ 1586478207 h 106"/>
                <a:gd name="T48" fmla="*/ 1110060737 w 157"/>
                <a:gd name="T49" fmla="*/ 1586478207 h 106"/>
                <a:gd name="T50" fmla="*/ 1088296669 w 157"/>
                <a:gd name="T51" fmla="*/ 1651673770 h 106"/>
                <a:gd name="T52" fmla="*/ 1632445004 w 157"/>
                <a:gd name="T53" fmla="*/ 2147483647 h 106"/>
                <a:gd name="T54" fmla="*/ 827104536 w 157"/>
                <a:gd name="T55" fmla="*/ 2147483647 h 106"/>
                <a:gd name="T56" fmla="*/ 239423401 w 157"/>
                <a:gd name="T57" fmla="*/ 1608211615 h 106"/>
                <a:gd name="T58" fmla="*/ 631209269 w 157"/>
                <a:gd name="T59" fmla="*/ 1086628462 h 106"/>
                <a:gd name="T60" fmla="*/ 609445202 w 157"/>
                <a:gd name="T61" fmla="*/ 956232673 h 106"/>
                <a:gd name="T62" fmla="*/ 1088296669 w 157"/>
                <a:gd name="T63" fmla="*/ 369453957 h 106"/>
                <a:gd name="T64" fmla="*/ 1610676271 w 157"/>
                <a:gd name="T65" fmla="*/ 630245533 h 106"/>
                <a:gd name="T66" fmla="*/ 2111291806 w 157"/>
                <a:gd name="T67" fmla="*/ 217324760 h 106"/>
                <a:gd name="T68" fmla="*/ 2147483647 w 157"/>
                <a:gd name="T69" fmla="*/ 912765856 h 106"/>
                <a:gd name="T70" fmla="*/ 2147483647 w 157"/>
                <a:gd name="T71" fmla="*/ 1064895053 h 106"/>
                <a:gd name="T72" fmla="*/ 2147483647 w 157"/>
                <a:gd name="T73" fmla="*/ 1608211615 h 106"/>
                <a:gd name="T74" fmla="*/ 2147483647 w 157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3" name="组合 211"/>
          <p:cNvGrpSpPr/>
          <p:nvPr/>
        </p:nvGrpSpPr>
        <p:grpSpPr bwMode="auto">
          <a:xfrm>
            <a:off x="8316913" y="2647633"/>
            <a:ext cx="1004887" cy="1011237"/>
            <a:chOff x="8316913" y="2944813"/>
            <a:chExt cx="1004887" cy="1011237"/>
          </a:xfrm>
        </p:grpSpPr>
        <p:sp>
          <p:nvSpPr>
            <p:cNvPr id="94" name="Oval 16"/>
            <p:cNvSpPr>
              <a:spLocks noChangeArrowheads="1"/>
            </p:cNvSpPr>
            <p:nvPr/>
          </p:nvSpPr>
          <p:spPr bwMode="auto">
            <a:xfrm>
              <a:off x="8316913" y="2944813"/>
              <a:ext cx="1004887" cy="101123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95" name="Group 47"/>
            <p:cNvGrpSpPr/>
            <p:nvPr/>
          </p:nvGrpSpPr>
          <p:grpSpPr bwMode="auto">
            <a:xfrm>
              <a:off x="8559111" y="3163047"/>
              <a:ext cx="532184" cy="543000"/>
              <a:chOff x="0" y="0"/>
              <a:chExt cx="379359" cy="386846"/>
            </a:xfrm>
            <a:solidFill>
              <a:srgbClr val="FFD860"/>
            </a:solidFill>
          </p:grpSpPr>
          <p:sp>
            <p:nvSpPr>
              <p:cNvPr id="96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7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98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99" name="组合 156"/>
          <p:cNvGrpSpPr/>
          <p:nvPr/>
        </p:nvGrpSpPr>
        <p:grpSpPr bwMode="auto">
          <a:xfrm>
            <a:off x="6400800" y="2619058"/>
            <a:ext cx="896938" cy="1068387"/>
            <a:chOff x="0" y="0"/>
            <a:chExt cx="896832" cy="1067349"/>
          </a:xfrm>
        </p:grpSpPr>
        <p:sp>
          <p:nvSpPr>
            <p:cNvPr id="100" name="Freeform 8"/>
            <p:cNvSpPr>
              <a:spLocks noChangeArrowheads="1"/>
            </p:cNvSpPr>
            <p:nvPr/>
          </p:nvSpPr>
          <p:spPr bwMode="auto">
            <a:xfrm rot="-9524416">
              <a:off x="0" y="0"/>
              <a:ext cx="896832" cy="1067349"/>
            </a:xfrm>
            <a:custGeom>
              <a:avLst/>
              <a:gdLst>
                <a:gd name="T0" fmla="*/ 767590383 w 596"/>
                <a:gd name="T1" fmla="*/ 260625851 h 709"/>
                <a:gd name="T2" fmla="*/ 1349509457 w 596"/>
                <a:gd name="T3" fmla="*/ 929189780 h 709"/>
                <a:gd name="T4" fmla="*/ 674754728 w 596"/>
                <a:gd name="T5" fmla="*/ 1606817895 h 709"/>
                <a:gd name="T6" fmla="*/ 0 w 596"/>
                <a:gd name="T7" fmla="*/ 929189780 h 709"/>
                <a:gd name="T8" fmla="*/ 577391276 w 596"/>
                <a:gd name="T9" fmla="*/ 260625851 h 709"/>
                <a:gd name="T10" fmla="*/ 670225426 w 596"/>
                <a:gd name="T11" fmla="*/ 0 h 709"/>
                <a:gd name="T12" fmla="*/ 767590383 w 596"/>
                <a:gd name="T13" fmla="*/ 260625851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01" name="Group 51"/>
            <p:cNvGrpSpPr/>
            <p:nvPr/>
          </p:nvGrpSpPr>
          <p:grpSpPr bwMode="auto">
            <a:xfrm>
              <a:off x="187542" y="167178"/>
              <a:ext cx="571253" cy="571253"/>
              <a:chOff x="0" y="0"/>
              <a:chExt cx="406813" cy="406813"/>
            </a:xfrm>
          </p:grpSpPr>
          <p:sp>
            <p:nvSpPr>
              <p:cNvPr id="102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78267311 w 122"/>
                  <a:gd name="T1" fmla="*/ 0 h 122"/>
                  <a:gd name="T2" fmla="*/ 0 w 122"/>
                  <a:gd name="T3" fmla="*/ 678267311 h 122"/>
                  <a:gd name="T4" fmla="*/ 678267311 w 122"/>
                  <a:gd name="T5" fmla="*/ 1356531287 h 122"/>
                  <a:gd name="T6" fmla="*/ 1356531287 w 122"/>
                  <a:gd name="T7" fmla="*/ 678267311 h 122"/>
                  <a:gd name="T8" fmla="*/ 678267311 w 122"/>
                  <a:gd name="T9" fmla="*/ 0 h 122"/>
                  <a:gd name="T10" fmla="*/ 722743309 w 122"/>
                  <a:gd name="T11" fmla="*/ 1211982625 h 122"/>
                  <a:gd name="T12" fmla="*/ 722743309 w 122"/>
                  <a:gd name="T13" fmla="*/ 1134147961 h 122"/>
                  <a:gd name="T14" fmla="*/ 644908645 w 122"/>
                  <a:gd name="T15" fmla="*/ 1134147961 h 122"/>
                  <a:gd name="T16" fmla="*/ 644908645 w 122"/>
                  <a:gd name="T17" fmla="*/ 1211982625 h 122"/>
                  <a:gd name="T18" fmla="*/ 333573322 w 122"/>
                  <a:gd name="T19" fmla="*/ 1078554630 h 122"/>
                  <a:gd name="T20" fmla="*/ 322452655 w 122"/>
                  <a:gd name="T21" fmla="*/ 1078554630 h 122"/>
                  <a:gd name="T22" fmla="*/ 300214656 w 122"/>
                  <a:gd name="T23" fmla="*/ 1056316631 h 122"/>
                  <a:gd name="T24" fmla="*/ 277976657 w 122"/>
                  <a:gd name="T25" fmla="*/ 1034078632 h 122"/>
                  <a:gd name="T26" fmla="*/ 277976657 w 122"/>
                  <a:gd name="T27" fmla="*/ 1022957965 h 122"/>
                  <a:gd name="T28" fmla="*/ 144548662 w 122"/>
                  <a:gd name="T29" fmla="*/ 711622642 h 122"/>
                  <a:gd name="T30" fmla="*/ 222383326 w 122"/>
                  <a:gd name="T31" fmla="*/ 711622642 h 122"/>
                  <a:gd name="T32" fmla="*/ 222383326 w 122"/>
                  <a:gd name="T33" fmla="*/ 633787978 h 122"/>
                  <a:gd name="T34" fmla="*/ 144548662 w 122"/>
                  <a:gd name="T35" fmla="*/ 633787978 h 122"/>
                  <a:gd name="T36" fmla="*/ 644908645 w 122"/>
                  <a:gd name="T37" fmla="*/ 144548662 h 122"/>
                  <a:gd name="T38" fmla="*/ 644908645 w 122"/>
                  <a:gd name="T39" fmla="*/ 222383326 h 122"/>
                  <a:gd name="T40" fmla="*/ 722743309 w 122"/>
                  <a:gd name="T41" fmla="*/ 222383326 h 122"/>
                  <a:gd name="T42" fmla="*/ 722743309 w 122"/>
                  <a:gd name="T43" fmla="*/ 144548662 h 122"/>
                  <a:gd name="T44" fmla="*/ 922885301 w 122"/>
                  <a:gd name="T45" fmla="*/ 200145327 h 122"/>
                  <a:gd name="T46" fmla="*/ 922885301 w 122"/>
                  <a:gd name="T47" fmla="*/ 200145327 h 122"/>
                  <a:gd name="T48" fmla="*/ 967361300 w 122"/>
                  <a:gd name="T49" fmla="*/ 222383326 h 122"/>
                  <a:gd name="T50" fmla="*/ 978481966 w 122"/>
                  <a:gd name="T51" fmla="*/ 233500658 h 122"/>
                  <a:gd name="T52" fmla="*/ 1000719966 w 122"/>
                  <a:gd name="T53" fmla="*/ 255738658 h 122"/>
                  <a:gd name="T54" fmla="*/ 1011840632 w 122"/>
                  <a:gd name="T55" fmla="*/ 266859324 h 122"/>
                  <a:gd name="T56" fmla="*/ 1045195964 w 122"/>
                  <a:gd name="T57" fmla="*/ 277976657 h 122"/>
                  <a:gd name="T58" fmla="*/ 1056316631 w 122"/>
                  <a:gd name="T59" fmla="*/ 300214656 h 122"/>
                  <a:gd name="T60" fmla="*/ 1078554630 w 122"/>
                  <a:gd name="T61" fmla="*/ 311335323 h 122"/>
                  <a:gd name="T62" fmla="*/ 1089671962 w 122"/>
                  <a:gd name="T63" fmla="*/ 344693989 h 122"/>
                  <a:gd name="T64" fmla="*/ 1100792629 w 122"/>
                  <a:gd name="T65" fmla="*/ 355811321 h 122"/>
                  <a:gd name="T66" fmla="*/ 1123030628 w 122"/>
                  <a:gd name="T67" fmla="*/ 378049320 h 122"/>
                  <a:gd name="T68" fmla="*/ 1134147961 w 122"/>
                  <a:gd name="T69" fmla="*/ 389169987 h 122"/>
                  <a:gd name="T70" fmla="*/ 1156385960 w 122"/>
                  <a:gd name="T71" fmla="*/ 433645985 h 122"/>
                  <a:gd name="T72" fmla="*/ 1156385960 w 122"/>
                  <a:gd name="T73" fmla="*/ 433645985 h 122"/>
                  <a:gd name="T74" fmla="*/ 1211982625 w 122"/>
                  <a:gd name="T75" fmla="*/ 633787978 h 122"/>
                  <a:gd name="T76" fmla="*/ 1134147961 w 122"/>
                  <a:gd name="T77" fmla="*/ 633787978 h 122"/>
                  <a:gd name="T78" fmla="*/ 1134147961 w 122"/>
                  <a:gd name="T79" fmla="*/ 711622642 h 122"/>
                  <a:gd name="T80" fmla="*/ 1211982625 w 122"/>
                  <a:gd name="T81" fmla="*/ 711622642 h 122"/>
                  <a:gd name="T82" fmla="*/ 722743309 w 122"/>
                  <a:gd name="T83" fmla="*/ 1211982625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3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8589882 w 36"/>
                  <a:gd name="T1" fmla="*/ 324174184 h 53"/>
                  <a:gd name="T2" fmla="*/ 88589882 w 36"/>
                  <a:gd name="T3" fmla="*/ 324174184 h 53"/>
                  <a:gd name="T4" fmla="*/ 0 w 36"/>
                  <a:gd name="T5" fmla="*/ 592456498 h 53"/>
                  <a:gd name="T6" fmla="*/ 210396809 w 36"/>
                  <a:gd name="T7" fmla="*/ 402423471 h 53"/>
                  <a:gd name="T8" fmla="*/ 210396809 w 36"/>
                  <a:gd name="T9" fmla="*/ 402423471 h 53"/>
                  <a:gd name="T10" fmla="*/ 243617183 w 36"/>
                  <a:gd name="T11" fmla="*/ 368889018 h 53"/>
                  <a:gd name="T12" fmla="*/ 398647811 w 36"/>
                  <a:gd name="T13" fmla="*/ 0 h 53"/>
                  <a:gd name="T14" fmla="*/ 121810255 w 36"/>
                  <a:gd name="T15" fmla="*/ 279459351 h 53"/>
                  <a:gd name="T16" fmla="*/ 88589882 w 36"/>
                  <a:gd name="T17" fmla="*/ 324174184 h 53"/>
                  <a:gd name="T18" fmla="*/ 166101868 w 36"/>
                  <a:gd name="T19" fmla="*/ 312997147 h 53"/>
                  <a:gd name="T20" fmla="*/ 199325570 w 36"/>
                  <a:gd name="T21" fmla="*/ 346531601 h 53"/>
                  <a:gd name="T22" fmla="*/ 166101868 w 36"/>
                  <a:gd name="T23" fmla="*/ 380066054 h 53"/>
                  <a:gd name="T24" fmla="*/ 132881495 w 36"/>
                  <a:gd name="T25" fmla="*/ 346531601 h 53"/>
                  <a:gd name="T26" fmla="*/ 166101868 w 36"/>
                  <a:gd name="T27" fmla="*/ 312997147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4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05" name="组合 213"/>
          <p:cNvGrpSpPr/>
          <p:nvPr/>
        </p:nvGrpSpPr>
        <p:grpSpPr bwMode="auto">
          <a:xfrm>
            <a:off x="7346950" y="2153920"/>
            <a:ext cx="866775" cy="1031875"/>
            <a:chOff x="7346950" y="2451100"/>
            <a:chExt cx="866775" cy="1031875"/>
          </a:xfrm>
        </p:grpSpPr>
        <p:sp>
          <p:nvSpPr>
            <p:cNvPr id="106" name="Freeform 14"/>
            <p:cNvSpPr>
              <a:spLocks noChangeArrowheads="1"/>
            </p:cNvSpPr>
            <p:nvPr/>
          </p:nvSpPr>
          <p:spPr bwMode="auto">
            <a:xfrm rot="-8655577">
              <a:off x="7346950" y="2451100"/>
              <a:ext cx="866775" cy="1031875"/>
            </a:xfrm>
            <a:custGeom>
              <a:avLst/>
              <a:gdLst>
                <a:gd name="T0" fmla="*/ 717001806 w 596"/>
                <a:gd name="T1" fmla="*/ 243589448 h 709"/>
                <a:gd name="T2" fmla="*/ 1260568625 w 596"/>
                <a:gd name="T3" fmla="*/ 868451615 h 709"/>
                <a:gd name="T4" fmla="*/ 630285040 w 596"/>
                <a:gd name="T5" fmla="*/ 1501785636 h 709"/>
                <a:gd name="T6" fmla="*/ 0 w 596"/>
                <a:gd name="T7" fmla="*/ 868451615 h 709"/>
                <a:gd name="T8" fmla="*/ 539337655 w 596"/>
                <a:gd name="T9" fmla="*/ 243589448 h 709"/>
                <a:gd name="T10" fmla="*/ 626054422 w 596"/>
                <a:gd name="T11" fmla="*/ 0 h 709"/>
                <a:gd name="T12" fmla="*/ 717001806 w 596"/>
                <a:gd name="T13" fmla="*/ 243589448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07" name="Group 55"/>
            <p:cNvGrpSpPr/>
            <p:nvPr/>
          </p:nvGrpSpPr>
          <p:grpSpPr bwMode="auto">
            <a:xfrm>
              <a:off x="7603626" y="2651555"/>
              <a:ext cx="506811" cy="463942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108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09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10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11" name="组合 146"/>
          <p:cNvGrpSpPr/>
          <p:nvPr/>
        </p:nvGrpSpPr>
        <p:grpSpPr bwMode="auto">
          <a:xfrm>
            <a:off x="9661525" y="2865120"/>
            <a:ext cx="906463" cy="911225"/>
            <a:chOff x="0" y="0"/>
            <a:chExt cx="1005867" cy="1011639"/>
          </a:xfrm>
        </p:grpSpPr>
        <p:sp>
          <p:nvSpPr>
            <p:cNvPr id="112" name="Oval 23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113" name="Freeform 55"/>
            <p:cNvSpPr>
              <a:spLocks noEditPoints="1" noChangeArrowheads="1"/>
            </p:cNvSpPr>
            <p:nvPr/>
          </p:nvSpPr>
          <p:spPr bwMode="auto">
            <a:xfrm>
              <a:off x="207887" y="209410"/>
              <a:ext cx="602795" cy="630832"/>
            </a:xfrm>
            <a:custGeom>
              <a:avLst/>
              <a:gdLst>
                <a:gd name="T0" fmla="*/ 1812333541 w 129"/>
                <a:gd name="T1" fmla="*/ 2008849458 h 135"/>
                <a:gd name="T2" fmla="*/ 2147483647 w 129"/>
                <a:gd name="T3" fmla="*/ 567720763 h 135"/>
                <a:gd name="T4" fmla="*/ 2147483647 w 129"/>
                <a:gd name="T5" fmla="*/ 458540099 h 135"/>
                <a:gd name="T6" fmla="*/ 2147483647 w 129"/>
                <a:gd name="T7" fmla="*/ 218351983 h 135"/>
                <a:gd name="T8" fmla="*/ 2147483647 w 129"/>
                <a:gd name="T9" fmla="*/ 218351983 h 135"/>
                <a:gd name="T10" fmla="*/ 2147483647 w 129"/>
                <a:gd name="T11" fmla="*/ 349364107 h 135"/>
                <a:gd name="T12" fmla="*/ 2147483647 w 129"/>
                <a:gd name="T13" fmla="*/ 349364107 h 135"/>
                <a:gd name="T14" fmla="*/ 2147483647 w 129"/>
                <a:gd name="T15" fmla="*/ 0 h 135"/>
                <a:gd name="T16" fmla="*/ 589552201 w 129"/>
                <a:gd name="T17" fmla="*/ 0 h 135"/>
                <a:gd name="T18" fmla="*/ 589552201 w 129"/>
                <a:gd name="T19" fmla="*/ 349364107 h 135"/>
                <a:gd name="T20" fmla="*/ 480376214 w 129"/>
                <a:gd name="T21" fmla="*/ 349364107 h 135"/>
                <a:gd name="T22" fmla="*/ 371200226 w 129"/>
                <a:gd name="T23" fmla="*/ 218351983 h 135"/>
                <a:gd name="T24" fmla="*/ 262024239 w 129"/>
                <a:gd name="T25" fmla="*/ 218351983 h 135"/>
                <a:gd name="T26" fmla="*/ 21836132 w 129"/>
                <a:gd name="T27" fmla="*/ 458540099 h 135"/>
                <a:gd name="T28" fmla="*/ 21836132 w 129"/>
                <a:gd name="T29" fmla="*/ 567720763 h 135"/>
                <a:gd name="T30" fmla="*/ 1004424692 w 129"/>
                <a:gd name="T31" fmla="*/ 2008849458 h 135"/>
                <a:gd name="T32" fmla="*/ 1288285063 w 129"/>
                <a:gd name="T33" fmla="*/ 2139861582 h 135"/>
                <a:gd name="T34" fmla="*/ 1288285063 w 129"/>
                <a:gd name="T35" fmla="*/ 2147483647 h 135"/>
                <a:gd name="T36" fmla="*/ 1179109075 w 129"/>
                <a:gd name="T37" fmla="*/ 2147483647 h 135"/>
                <a:gd name="T38" fmla="*/ 1288285063 w 129"/>
                <a:gd name="T39" fmla="*/ 2147483647 h 135"/>
                <a:gd name="T40" fmla="*/ 1288285063 w 129"/>
                <a:gd name="T41" fmla="*/ 2147483647 h 135"/>
                <a:gd name="T42" fmla="*/ 1179109075 w 129"/>
                <a:gd name="T43" fmla="*/ 2147483647 h 135"/>
                <a:gd name="T44" fmla="*/ 1048096956 w 129"/>
                <a:gd name="T45" fmla="*/ 2147483647 h 135"/>
                <a:gd name="T46" fmla="*/ 938920969 w 129"/>
                <a:gd name="T47" fmla="*/ 2147483647 h 135"/>
                <a:gd name="T48" fmla="*/ 1069933088 w 129"/>
                <a:gd name="T49" fmla="*/ 2147483647 h 135"/>
                <a:gd name="T50" fmla="*/ 1746825145 w 129"/>
                <a:gd name="T51" fmla="*/ 2147483647 h 135"/>
                <a:gd name="T52" fmla="*/ 1856001132 w 129"/>
                <a:gd name="T53" fmla="*/ 2147483647 h 135"/>
                <a:gd name="T54" fmla="*/ 1746825145 w 129"/>
                <a:gd name="T55" fmla="*/ 2147483647 h 135"/>
                <a:gd name="T56" fmla="*/ 1615813025 w 129"/>
                <a:gd name="T57" fmla="*/ 2147483647 h 135"/>
                <a:gd name="T58" fmla="*/ 1506637038 w 129"/>
                <a:gd name="T59" fmla="*/ 2147483647 h 135"/>
                <a:gd name="T60" fmla="*/ 1506637038 w 129"/>
                <a:gd name="T61" fmla="*/ 2147483647 h 135"/>
                <a:gd name="T62" fmla="*/ 1637649157 w 129"/>
                <a:gd name="T63" fmla="*/ 2147483647 h 135"/>
                <a:gd name="T64" fmla="*/ 1506637038 w 129"/>
                <a:gd name="T65" fmla="*/ 2147483647 h 135"/>
                <a:gd name="T66" fmla="*/ 1506637038 w 129"/>
                <a:gd name="T67" fmla="*/ 2139861582 h 135"/>
                <a:gd name="T68" fmla="*/ 1812333541 w 129"/>
                <a:gd name="T69" fmla="*/ 2008849458 h 135"/>
                <a:gd name="T70" fmla="*/ 2147483647 w 129"/>
                <a:gd name="T71" fmla="*/ 458540099 h 135"/>
                <a:gd name="T72" fmla="*/ 2147483647 w 129"/>
                <a:gd name="T73" fmla="*/ 458540099 h 135"/>
                <a:gd name="T74" fmla="*/ 2147483647 w 129"/>
                <a:gd name="T75" fmla="*/ 349364107 h 135"/>
                <a:gd name="T76" fmla="*/ 2147483647 w 129"/>
                <a:gd name="T77" fmla="*/ 458540099 h 135"/>
                <a:gd name="T78" fmla="*/ 2147483647 w 129"/>
                <a:gd name="T79" fmla="*/ 567720763 h 135"/>
                <a:gd name="T80" fmla="*/ 1987013252 w 129"/>
                <a:gd name="T81" fmla="*/ 1550309359 h 135"/>
                <a:gd name="T82" fmla="*/ 2147483647 w 129"/>
                <a:gd name="T83" fmla="*/ 458540099 h 135"/>
                <a:gd name="T84" fmla="*/ 786072717 w 129"/>
                <a:gd name="T85" fmla="*/ 1572145492 h 135"/>
                <a:gd name="T86" fmla="*/ 218351975 w 129"/>
                <a:gd name="T87" fmla="*/ 589552223 h 135"/>
                <a:gd name="T88" fmla="*/ 218351975 w 129"/>
                <a:gd name="T89" fmla="*/ 480376232 h 135"/>
                <a:gd name="T90" fmla="*/ 327527962 w 129"/>
                <a:gd name="T91" fmla="*/ 371200240 h 135"/>
                <a:gd name="T92" fmla="*/ 436708623 w 129"/>
                <a:gd name="T93" fmla="*/ 480376232 h 135"/>
                <a:gd name="T94" fmla="*/ 567720742 w 129"/>
                <a:gd name="T95" fmla="*/ 480376232 h 135"/>
                <a:gd name="T96" fmla="*/ 786072717 w 129"/>
                <a:gd name="T97" fmla="*/ 157214549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4" name="组合 164"/>
          <p:cNvGrpSpPr/>
          <p:nvPr/>
        </p:nvGrpSpPr>
        <p:grpSpPr bwMode="auto">
          <a:xfrm>
            <a:off x="1524000" y="3282633"/>
            <a:ext cx="1158875" cy="1166812"/>
            <a:chOff x="0" y="0"/>
            <a:chExt cx="1254984" cy="1262184"/>
          </a:xfrm>
        </p:grpSpPr>
        <p:sp>
          <p:nvSpPr>
            <p:cNvPr id="115" name="Oval 20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116" name="Freeform 61"/>
            <p:cNvSpPr>
              <a:spLocks noChangeArrowheads="1"/>
            </p:cNvSpPr>
            <p:nvPr/>
          </p:nvSpPr>
          <p:spPr bwMode="auto">
            <a:xfrm>
              <a:off x="308570" y="318489"/>
              <a:ext cx="637840" cy="662375"/>
            </a:xfrm>
            <a:custGeom>
              <a:avLst/>
              <a:gdLst>
                <a:gd name="T0" fmla="*/ 2145940516 w 137"/>
                <a:gd name="T1" fmla="*/ 1240241212 h 142"/>
                <a:gd name="T2" fmla="*/ 2147483647 w 137"/>
                <a:gd name="T3" fmla="*/ 1240241212 h 142"/>
                <a:gd name="T4" fmla="*/ 1647387080 w 137"/>
                <a:gd name="T5" fmla="*/ 87032343 h 142"/>
                <a:gd name="T6" fmla="*/ 1495655652 w 137"/>
                <a:gd name="T7" fmla="*/ 0 h 142"/>
                <a:gd name="T8" fmla="*/ 1343919568 w 137"/>
                <a:gd name="T9" fmla="*/ 87032343 h 142"/>
                <a:gd name="T10" fmla="*/ 0 w 137"/>
                <a:gd name="T11" fmla="*/ 1240241212 h 142"/>
                <a:gd name="T12" fmla="*/ 845370788 w 137"/>
                <a:gd name="T13" fmla="*/ 1240241212 h 142"/>
                <a:gd name="T14" fmla="*/ 1343919568 w 137"/>
                <a:gd name="T15" fmla="*/ 87032343 h 142"/>
                <a:gd name="T16" fmla="*/ 1343919568 w 137"/>
                <a:gd name="T17" fmla="*/ 108792761 h 142"/>
                <a:gd name="T18" fmla="*/ 932075126 w 137"/>
                <a:gd name="T19" fmla="*/ 1240241212 h 142"/>
                <a:gd name="T20" fmla="*/ 1387274065 w 137"/>
                <a:gd name="T21" fmla="*/ 1240241212 h 142"/>
                <a:gd name="T22" fmla="*/ 1387274065 w 137"/>
                <a:gd name="T23" fmla="*/ 2147483647 h 142"/>
                <a:gd name="T24" fmla="*/ 1387274065 w 137"/>
                <a:gd name="T25" fmla="*/ 2147483647 h 142"/>
                <a:gd name="T26" fmla="*/ 1387274065 w 137"/>
                <a:gd name="T27" fmla="*/ 2147483647 h 142"/>
                <a:gd name="T28" fmla="*/ 1647387080 w 137"/>
                <a:gd name="T29" fmla="*/ 2147483647 h 142"/>
                <a:gd name="T30" fmla="*/ 1885827501 w 137"/>
                <a:gd name="T31" fmla="*/ 2147483647 h 142"/>
                <a:gd name="T32" fmla="*/ 1885827501 w 137"/>
                <a:gd name="T33" fmla="*/ 2147483647 h 142"/>
                <a:gd name="T34" fmla="*/ 1712418825 w 137"/>
                <a:gd name="T35" fmla="*/ 2147483647 h 142"/>
                <a:gd name="T36" fmla="*/ 1712418825 w 137"/>
                <a:gd name="T37" fmla="*/ 2147483647 h 142"/>
                <a:gd name="T38" fmla="*/ 1712418825 w 137"/>
                <a:gd name="T39" fmla="*/ 2147483647 h 142"/>
                <a:gd name="T40" fmla="*/ 1647387080 w 137"/>
                <a:gd name="T41" fmla="*/ 2147483647 h 142"/>
                <a:gd name="T42" fmla="*/ 1560682742 w 137"/>
                <a:gd name="T43" fmla="*/ 2147483647 h 142"/>
                <a:gd name="T44" fmla="*/ 1560682742 w 137"/>
                <a:gd name="T45" fmla="*/ 2147483647 h 142"/>
                <a:gd name="T46" fmla="*/ 1560682742 w 137"/>
                <a:gd name="T47" fmla="*/ 2147483647 h 142"/>
                <a:gd name="T48" fmla="*/ 1560682742 w 137"/>
                <a:gd name="T49" fmla="*/ 2147483647 h 142"/>
                <a:gd name="T50" fmla="*/ 1560682742 w 137"/>
                <a:gd name="T51" fmla="*/ 1240241212 h 142"/>
                <a:gd name="T52" fmla="*/ 2037558929 w 137"/>
                <a:gd name="T53" fmla="*/ 1240241212 h 142"/>
                <a:gd name="T54" fmla="*/ 1647387080 w 137"/>
                <a:gd name="T55" fmla="*/ 108792761 h 142"/>
                <a:gd name="T56" fmla="*/ 1647387080 w 137"/>
                <a:gd name="T57" fmla="*/ 87032343 h 142"/>
                <a:gd name="T58" fmla="*/ 2145940516 w 137"/>
                <a:gd name="T59" fmla="*/ 1240241212 h 1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7"/>
                <a:gd name="T91" fmla="*/ 0 h 142"/>
                <a:gd name="T92" fmla="*/ 137 w 137"/>
                <a:gd name="T93" fmla="*/ 142 h 1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7" name="组合 209"/>
          <p:cNvGrpSpPr/>
          <p:nvPr/>
        </p:nvGrpSpPr>
        <p:grpSpPr bwMode="auto">
          <a:xfrm>
            <a:off x="8721725" y="3650933"/>
            <a:ext cx="1255713" cy="1262062"/>
            <a:chOff x="8721725" y="3948113"/>
            <a:chExt cx="1255713" cy="1262062"/>
          </a:xfrm>
        </p:grpSpPr>
        <p:sp>
          <p:nvSpPr>
            <p:cNvPr id="118" name="Oval 17"/>
            <p:cNvSpPr>
              <a:spLocks noChangeArrowheads="1"/>
            </p:cNvSpPr>
            <p:nvPr/>
          </p:nvSpPr>
          <p:spPr bwMode="auto">
            <a:xfrm>
              <a:off x="8721725" y="3948113"/>
              <a:ext cx="1255713" cy="1262062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sp>
          <p:nvSpPr>
            <p:cNvPr id="119" name="Freeform 62"/>
            <p:cNvSpPr>
              <a:spLocks noEditPoints="1" noChangeArrowheads="1"/>
            </p:cNvSpPr>
            <p:nvPr/>
          </p:nvSpPr>
          <p:spPr bwMode="auto">
            <a:xfrm>
              <a:off x="9066953" y="4145298"/>
              <a:ext cx="504957" cy="679831"/>
            </a:xfrm>
            <a:custGeom>
              <a:avLst/>
              <a:gdLst>
                <a:gd name="T0" fmla="*/ 2147483647 w 108"/>
                <a:gd name="T1" fmla="*/ 2147483647 h 145"/>
                <a:gd name="T2" fmla="*/ 0 w 108"/>
                <a:gd name="T3" fmla="*/ 2147483647 h 145"/>
                <a:gd name="T4" fmla="*/ 0 w 108"/>
                <a:gd name="T5" fmla="*/ 2147483647 h 145"/>
                <a:gd name="T6" fmla="*/ 284187929 w 108"/>
                <a:gd name="T7" fmla="*/ 2147483647 h 145"/>
                <a:gd name="T8" fmla="*/ 2098615319 w 108"/>
                <a:gd name="T9" fmla="*/ 2147483647 h 145"/>
                <a:gd name="T10" fmla="*/ 2147483647 w 108"/>
                <a:gd name="T11" fmla="*/ 2147483647 h 145"/>
                <a:gd name="T12" fmla="*/ 2147483647 w 108"/>
                <a:gd name="T13" fmla="*/ 2147483647 h 145"/>
                <a:gd name="T14" fmla="*/ 349766882 w 108"/>
                <a:gd name="T15" fmla="*/ 2147483647 h 145"/>
                <a:gd name="T16" fmla="*/ 524654999 w 108"/>
                <a:gd name="T17" fmla="*/ 2000358177 h 145"/>
                <a:gd name="T18" fmla="*/ 1858148249 w 108"/>
                <a:gd name="T19" fmla="*/ 2000358177 h 145"/>
                <a:gd name="T20" fmla="*/ 2011173598 w 108"/>
                <a:gd name="T21" fmla="*/ 2147483647 h 145"/>
                <a:gd name="T22" fmla="*/ 349766882 w 108"/>
                <a:gd name="T23" fmla="*/ 2147483647 h 145"/>
                <a:gd name="T24" fmla="*/ 612096719 w 108"/>
                <a:gd name="T25" fmla="*/ 1670626076 h 145"/>
                <a:gd name="T26" fmla="*/ 786980160 w 108"/>
                <a:gd name="T27" fmla="*/ 1121078827 h 145"/>
                <a:gd name="T28" fmla="*/ 1573960320 w 108"/>
                <a:gd name="T29" fmla="*/ 1121078827 h 145"/>
                <a:gd name="T30" fmla="*/ 1748843761 w 108"/>
                <a:gd name="T31" fmla="*/ 1670626076 h 145"/>
                <a:gd name="T32" fmla="*/ 612096719 w 108"/>
                <a:gd name="T33" fmla="*/ 1670626076 h 145"/>
                <a:gd name="T34" fmla="*/ 1049305322 w 108"/>
                <a:gd name="T35" fmla="*/ 263783805 h 145"/>
                <a:gd name="T36" fmla="*/ 1311635159 w 108"/>
                <a:gd name="T37" fmla="*/ 263783805 h 145"/>
                <a:gd name="T38" fmla="*/ 1464655832 w 108"/>
                <a:gd name="T39" fmla="*/ 813331054 h 145"/>
                <a:gd name="T40" fmla="*/ 896284648 w 108"/>
                <a:gd name="T41" fmla="*/ 813331054 h 145"/>
                <a:gd name="T42" fmla="*/ 1049305322 w 108"/>
                <a:gd name="T43" fmla="*/ 263783805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0" name="组合 154"/>
          <p:cNvGrpSpPr/>
          <p:nvPr/>
        </p:nvGrpSpPr>
        <p:grpSpPr bwMode="auto">
          <a:xfrm>
            <a:off x="6230938" y="1188720"/>
            <a:ext cx="1255712" cy="1262063"/>
            <a:chOff x="0" y="0"/>
            <a:chExt cx="1254984" cy="1262184"/>
          </a:xfrm>
        </p:grpSpPr>
        <p:sp>
          <p:nvSpPr>
            <p:cNvPr id="121" name="Oval 18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22" name="Group 62"/>
            <p:cNvGrpSpPr/>
            <p:nvPr/>
          </p:nvGrpSpPr>
          <p:grpSpPr bwMode="auto">
            <a:xfrm>
              <a:off x="284981" y="365702"/>
              <a:ext cx="665877" cy="494152"/>
              <a:chOff x="0" y="0"/>
              <a:chExt cx="474198" cy="351905"/>
            </a:xfrm>
          </p:grpSpPr>
          <p:sp>
            <p:nvSpPr>
              <p:cNvPr id="123" name="Freeform 66"/>
              <p:cNvSpPr>
                <a:spLocks noEditPoints="1" noChangeArrowheads="1"/>
              </p:cNvSpPr>
              <p:nvPr/>
            </p:nvSpPr>
            <p:spPr bwMode="auto">
              <a:xfrm>
                <a:off x="9984" y="0"/>
                <a:ext cx="459224" cy="279527"/>
              </a:xfrm>
              <a:custGeom>
                <a:avLst/>
                <a:gdLst>
                  <a:gd name="T0" fmla="*/ 1146123273 w 184"/>
                  <a:gd name="T1" fmla="*/ 0 h 112"/>
                  <a:gd name="T2" fmla="*/ 0 w 184"/>
                  <a:gd name="T3" fmla="*/ 0 h 112"/>
                  <a:gd name="T4" fmla="*/ 0 w 184"/>
                  <a:gd name="T5" fmla="*/ 697636998 h 112"/>
                  <a:gd name="T6" fmla="*/ 1146123273 w 184"/>
                  <a:gd name="T7" fmla="*/ 697636998 h 112"/>
                  <a:gd name="T8" fmla="*/ 1146123273 w 184"/>
                  <a:gd name="T9" fmla="*/ 0 h 112"/>
                  <a:gd name="T10" fmla="*/ 1096292477 w 184"/>
                  <a:gd name="T11" fmla="*/ 635347401 h 112"/>
                  <a:gd name="T12" fmla="*/ 49830796 w 184"/>
                  <a:gd name="T13" fmla="*/ 635347401 h 112"/>
                  <a:gd name="T14" fmla="*/ 49830796 w 184"/>
                  <a:gd name="T15" fmla="*/ 49830679 h 112"/>
                  <a:gd name="T16" fmla="*/ 1096292477 w 184"/>
                  <a:gd name="T17" fmla="*/ 49830679 h 112"/>
                  <a:gd name="T18" fmla="*/ 1096292477 w 184"/>
                  <a:gd name="T19" fmla="*/ 635347401 h 1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"/>
                  <a:gd name="T31" fmla="*/ 0 h 112"/>
                  <a:gd name="T32" fmla="*/ 184 w 184"/>
                  <a:gd name="T33" fmla="*/ 112 h 1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4" name="Freeform 67"/>
              <p:cNvSpPr>
                <a:spLocks noChangeArrowheads="1"/>
              </p:cNvSpPr>
              <p:nvPr/>
            </p:nvSpPr>
            <p:spPr bwMode="auto">
              <a:xfrm>
                <a:off x="0" y="292006"/>
                <a:ext cx="474198" cy="59899"/>
              </a:xfrm>
              <a:custGeom>
                <a:avLst/>
                <a:gdLst>
                  <a:gd name="T0" fmla="*/ 1183493385 w 190"/>
                  <a:gd name="T1" fmla="*/ 99664449 h 24"/>
                  <a:gd name="T2" fmla="*/ 1171034457 w 190"/>
                  <a:gd name="T3" fmla="*/ 0 h 24"/>
                  <a:gd name="T4" fmla="*/ 18685897 w 190"/>
                  <a:gd name="T5" fmla="*/ 0 h 24"/>
                  <a:gd name="T6" fmla="*/ 0 w 190"/>
                  <a:gd name="T7" fmla="*/ 99664449 h 24"/>
                  <a:gd name="T8" fmla="*/ 0 w 190"/>
                  <a:gd name="T9" fmla="*/ 99664449 h 24"/>
                  <a:gd name="T10" fmla="*/ 0 w 190"/>
                  <a:gd name="T11" fmla="*/ 149495425 h 24"/>
                  <a:gd name="T12" fmla="*/ 1183493385 w 190"/>
                  <a:gd name="T13" fmla="*/ 149495425 h 24"/>
                  <a:gd name="T14" fmla="*/ 1183493385 w 190"/>
                  <a:gd name="T15" fmla="*/ 99664449 h 24"/>
                  <a:gd name="T16" fmla="*/ 1183493385 w 190"/>
                  <a:gd name="T17" fmla="*/ 99664449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0"/>
                  <a:gd name="T28" fmla="*/ 0 h 24"/>
                  <a:gd name="T29" fmla="*/ 190 w 190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25" name="组合 217"/>
          <p:cNvGrpSpPr/>
          <p:nvPr/>
        </p:nvGrpSpPr>
        <p:grpSpPr bwMode="auto">
          <a:xfrm>
            <a:off x="3786188" y="2511108"/>
            <a:ext cx="889000" cy="747712"/>
            <a:chOff x="3786188" y="2808287"/>
            <a:chExt cx="889000" cy="747712"/>
          </a:xfrm>
        </p:grpSpPr>
        <p:sp>
          <p:nvSpPr>
            <p:cNvPr id="126" name="Freeform 15"/>
            <p:cNvSpPr>
              <a:spLocks noChangeArrowheads="1"/>
            </p:cNvSpPr>
            <p:nvPr/>
          </p:nvSpPr>
          <p:spPr bwMode="auto">
            <a:xfrm rot="8040980">
              <a:off x="3856832" y="2737643"/>
              <a:ext cx="747712" cy="889000"/>
            </a:xfrm>
            <a:custGeom>
              <a:avLst/>
              <a:gdLst>
                <a:gd name="T0" fmla="*/ 533551476 w 596"/>
                <a:gd name="T1" fmla="*/ 180804293 h 709"/>
                <a:gd name="T2" fmla="*/ 938042341 w 596"/>
                <a:gd name="T3" fmla="*/ 644606502 h 709"/>
                <a:gd name="T4" fmla="*/ 469021170 w 596"/>
                <a:gd name="T5" fmla="*/ 1114698166 h 709"/>
                <a:gd name="T6" fmla="*/ 0 w 596"/>
                <a:gd name="T7" fmla="*/ 644606502 h 709"/>
                <a:gd name="T8" fmla="*/ 401343198 w 596"/>
                <a:gd name="T9" fmla="*/ 180804293 h 709"/>
                <a:gd name="T10" fmla="*/ 465873503 w 596"/>
                <a:gd name="T11" fmla="*/ 0 h 709"/>
                <a:gd name="T12" fmla="*/ 533551476 w 596"/>
                <a:gd name="T13" fmla="*/ 18080429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27" name="Group 65"/>
            <p:cNvGrpSpPr/>
            <p:nvPr/>
          </p:nvGrpSpPr>
          <p:grpSpPr bwMode="auto">
            <a:xfrm>
              <a:off x="3975687" y="2914732"/>
              <a:ext cx="470228" cy="427159"/>
              <a:chOff x="0" y="0"/>
              <a:chExt cx="431771" cy="391838"/>
            </a:xfrm>
            <a:solidFill>
              <a:srgbClr val="FFD860"/>
            </a:solidFill>
          </p:grpSpPr>
          <p:sp>
            <p:nvSpPr>
              <p:cNvPr id="128" name="Rectangle 72"/>
              <p:cNvSpPr>
                <a:spLocks noChangeArrowheads="1"/>
              </p:cNvSpPr>
              <p:nvPr/>
            </p:nvSpPr>
            <p:spPr bwMode="auto">
              <a:xfrm>
                <a:off x="97335" y="0"/>
                <a:ext cx="242092" cy="69882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29" name="Freeform 73"/>
              <p:cNvSpPr>
                <a:spLocks noEditPoints="1" noChangeArrowheads="1"/>
              </p:cNvSpPr>
              <p:nvPr/>
            </p:nvSpPr>
            <p:spPr bwMode="auto">
              <a:xfrm>
                <a:off x="0" y="923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0"/>
                  <a:gd name="T64" fmla="*/ 0 h 53"/>
                  <a:gd name="T65" fmla="*/ 130 w 130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30" name="Freeform 74"/>
              <p:cNvSpPr>
                <a:spLocks noChangeArrowheads="1"/>
              </p:cNvSpPr>
              <p:nvPr/>
            </p:nvSpPr>
            <p:spPr bwMode="auto">
              <a:xfrm>
                <a:off x="89848" y="2021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57"/>
                  <a:gd name="T38" fmla="*/ 76 w 76"/>
                  <a:gd name="T39" fmla="*/ 57 h 5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31" name="Rectangle 75"/>
              <p:cNvSpPr>
                <a:spLocks noChangeArrowheads="1"/>
              </p:cNvSpPr>
              <p:nvPr/>
            </p:nvSpPr>
            <p:spPr bwMode="auto">
              <a:xfrm>
                <a:off x="134772" y="244586"/>
                <a:ext cx="157235" cy="2745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32" name="Rectangle 76"/>
              <p:cNvSpPr>
                <a:spLocks noChangeArrowheads="1"/>
              </p:cNvSpPr>
              <p:nvPr/>
            </p:nvSpPr>
            <p:spPr bwMode="auto">
              <a:xfrm>
                <a:off x="139764" y="304485"/>
                <a:ext cx="152243" cy="2745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33" name="组合 218"/>
          <p:cNvGrpSpPr/>
          <p:nvPr/>
        </p:nvGrpSpPr>
        <p:grpSpPr bwMode="auto">
          <a:xfrm>
            <a:off x="2801938" y="2941320"/>
            <a:ext cx="1177925" cy="987425"/>
            <a:chOff x="2801936" y="3238500"/>
            <a:chExt cx="1177925" cy="987425"/>
          </a:xfrm>
        </p:grpSpPr>
        <p:sp>
          <p:nvSpPr>
            <p:cNvPr id="134" name="Freeform 5"/>
            <p:cNvSpPr>
              <a:spLocks noChangeArrowheads="1"/>
            </p:cNvSpPr>
            <p:nvPr/>
          </p:nvSpPr>
          <p:spPr bwMode="auto">
            <a:xfrm rot="6661043">
              <a:off x="2897186" y="3143250"/>
              <a:ext cx="987425" cy="1177925"/>
            </a:xfrm>
            <a:custGeom>
              <a:avLst/>
              <a:gdLst>
                <a:gd name="T0" fmla="*/ 930497298 w 596"/>
                <a:gd name="T1" fmla="*/ 317425036 h 709"/>
                <a:gd name="T2" fmla="*/ 1635919682 w 596"/>
                <a:gd name="T3" fmla="*/ 1131688536 h 709"/>
                <a:gd name="T4" fmla="*/ 817959013 w 596"/>
                <a:gd name="T5" fmla="*/ 1956991968 h 709"/>
                <a:gd name="T6" fmla="*/ 0 w 596"/>
                <a:gd name="T7" fmla="*/ 1131688536 h 709"/>
                <a:gd name="T8" fmla="*/ 699931904 w 596"/>
                <a:gd name="T9" fmla="*/ 317425036 h 709"/>
                <a:gd name="T10" fmla="*/ 812470189 w 596"/>
                <a:gd name="T11" fmla="*/ 0 h 709"/>
                <a:gd name="T12" fmla="*/ 930497298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35" name="Group 71"/>
            <p:cNvGrpSpPr/>
            <p:nvPr/>
          </p:nvGrpSpPr>
          <p:grpSpPr bwMode="auto">
            <a:xfrm>
              <a:off x="3069912" y="3419998"/>
              <a:ext cx="455953" cy="570357"/>
              <a:chOff x="0" y="0"/>
              <a:chExt cx="324452" cy="406813"/>
            </a:xfrm>
            <a:solidFill>
              <a:srgbClr val="FFD860"/>
            </a:solidFill>
          </p:grpSpPr>
          <p:sp>
            <p:nvSpPr>
              <p:cNvPr id="136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37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38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39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40" name="组合 166"/>
          <p:cNvGrpSpPr/>
          <p:nvPr/>
        </p:nvGrpSpPr>
        <p:grpSpPr bwMode="auto">
          <a:xfrm>
            <a:off x="3878263" y="1274445"/>
            <a:ext cx="1114425" cy="1120775"/>
            <a:chOff x="0" y="0"/>
            <a:chExt cx="1254984" cy="1262184"/>
          </a:xfrm>
        </p:grpSpPr>
        <p:sp>
          <p:nvSpPr>
            <p:cNvPr id="141" name="Oval 19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42" name="Group 76"/>
            <p:cNvGrpSpPr/>
            <p:nvPr/>
          </p:nvGrpSpPr>
          <p:grpSpPr bwMode="auto">
            <a:xfrm>
              <a:off x="297664" y="307752"/>
              <a:ext cx="732467" cy="644851"/>
              <a:chOff x="0" y="0"/>
              <a:chExt cx="521619" cy="459224"/>
            </a:xfrm>
          </p:grpSpPr>
          <p:sp>
            <p:nvSpPr>
              <p:cNvPr id="143" name="Freeform 84"/>
              <p:cNvSpPr>
                <a:spLocks noChangeArrowheads="1"/>
              </p:cNvSpPr>
              <p:nvPr/>
            </p:nvSpPr>
            <p:spPr bwMode="auto">
              <a:xfrm>
                <a:off x="47420" y="19966"/>
                <a:ext cx="194671" cy="419291"/>
              </a:xfrm>
              <a:custGeom>
                <a:avLst/>
                <a:gdLst>
                  <a:gd name="T0" fmla="*/ 566109867 w 59"/>
                  <a:gd name="T1" fmla="*/ 55369706 h 126"/>
                  <a:gd name="T2" fmla="*/ 97982204 w 59"/>
                  <a:gd name="T3" fmla="*/ 420798451 h 126"/>
                  <a:gd name="T4" fmla="*/ 0 w 59"/>
                  <a:gd name="T5" fmla="*/ 431873058 h 126"/>
                  <a:gd name="T6" fmla="*/ 0 w 59"/>
                  <a:gd name="T7" fmla="*/ 952332986 h 126"/>
                  <a:gd name="T8" fmla="*/ 97982204 w 59"/>
                  <a:gd name="T9" fmla="*/ 974478872 h 126"/>
                  <a:gd name="T10" fmla="*/ 555224789 w 59"/>
                  <a:gd name="T11" fmla="*/ 1317761731 h 126"/>
                  <a:gd name="T12" fmla="*/ 642318614 w 59"/>
                  <a:gd name="T13" fmla="*/ 1317761731 h 126"/>
                  <a:gd name="T14" fmla="*/ 642318614 w 59"/>
                  <a:gd name="T15" fmla="*/ 55369706 h 126"/>
                  <a:gd name="T16" fmla="*/ 566109867 w 59"/>
                  <a:gd name="T17" fmla="*/ 55369706 h 1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"/>
                  <a:gd name="T28" fmla="*/ 0 h 126"/>
                  <a:gd name="T29" fmla="*/ 59 w 59"/>
                  <a:gd name="T30" fmla="*/ 126 h 1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Freeform 85"/>
              <p:cNvSpPr>
                <a:spLocks noChangeArrowheads="1"/>
              </p:cNvSpPr>
              <p:nvPr/>
            </p:nvSpPr>
            <p:spPr bwMode="auto">
              <a:xfrm>
                <a:off x="0" y="157235"/>
                <a:ext cx="27454" cy="147252"/>
              </a:xfrm>
              <a:custGeom>
                <a:avLst/>
                <a:gdLst>
                  <a:gd name="T0" fmla="*/ 0 w 8"/>
                  <a:gd name="T1" fmla="*/ 89599495 h 44"/>
                  <a:gd name="T2" fmla="*/ 0 w 8"/>
                  <a:gd name="T3" fmla="*/ 425598440 h 44"/>
                  <a:gd name="T4" fmla="*/ 94215265 w 8"/>
                  <a:gd name="T5" fmla="*/ 492798898 h 44"/>
                  <a:gd name="T6" fmla="*/ 94215265 w 8"/>
                  <a:gd name="T7" fmla="*/ 0 h 44"/>
                  <a:gd name="T8" fmla="*/ 0 w 8"/>
                  <a:gd name="T9" fmla="*/ 8959949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4"/>
                  <a:gd name="T17" fmla="*/ 8 w 8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5" name="Freeform 86"/>
              <p:cNvSpPr>
                <a:spLocks noChangeArrowheads="1"/>
              </p:cNvSpPr>
              <p:nvPr/>
            </p:nvSpPr>
            <p:spPr bwMode="auto">
              <a:xfrm>
                <a:off x="289510" y="114806"/>
                <a:ext cx="77370" cy="229612"/>
              </a:xfrm>
              <a:custGeom>
                <a:avLst/>
                <a:gdLst>
                  <a:gd name="T0" fmla="*/ 113158671 w 23"/>
                  <a:gd name="T1" fmla="*/ 22145911 h 69"/>
                  <a:gd name="T2" fmla="*/ 22632407 w 23"/>
                  <a:gd name="T3" fmla="*/ 22145911 h 69"/>
                  <a:gd name="T4" fmla="*/ 22632407 w 23"/>
                  <a:gd name="T5" fmla="*/ 110736210 h 69"/>
                  <a:gd name="T6" fmla="*/ 135791078 w 23"/>
                  <a:gd name="T7" fmla="*/ 387578401 h 69"/>
                  <a:gd name="T8" fmla="*/ 22632407 w 23"/>
                  <a:gd name="T9" fmla="*/ 664420591 h 69"/>
                  <a:gd name="T10" fmla="*/ 22632407 w 23"/>
                  <a:gd name="T11" fmla="*/ 741936271 h 69"/>
                  <a:gd name="T12" fmla="*/ 67893857 w 23"/>
                  <a:gd name="T13" fmla="*/ 764082182 h 69"/>
                  <a:gd name="T14" fmla="*/ 113158671 w 23"/>
                  <a:gd name="T15" fmla="*/ 741936271 h 69"/>
                  <a:gd name="T16" fmla="*/ 260265952 w 23"/>
                  <a:gd name="T17" fmla="*/ 387578401 h 69"/>
                  <a:gd name="T18" fmla="*/ 113158671 w 23"/>
                  <a:gd name="T19" fmla="*/ 22145911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69"/>
                  <a:gd name="T32" fmla="*/ 23 w 23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6" name="Freeform 87"/>
              <p:cNvSpPr>
                <a:spLocks noChangeArrowheads="1"/>
              </p:cNvSpPr>
              <p:nvPr/>
            </p:nvSpPr>
            <p:spPr bwMode="auto">
              <a:xfrm>
                <a:off x="336931" y="57403"/>
                <a:ext cx="102328" cy="341923"/>
              </a:xfrm>
              <a:custGeom>
                <a:avLst/>
                <a:gdLst>
                  <a:gd name="T0" fmla="*/ 108959515 w 31"/>
                  <a:gd name="T1" fmla="*/ 22039095 h 103"/>
                  <a:gd name="T2" fmla="*/ 32688845 w 31"/>
                  <a:gd name="T3" fmla="*/ 22039095 h 103"/>
                  <a:gd name="T4" fmla="*/ 32688845 w 31"/>
                  <a:gd name="T5" fmla="*/ 110198795 h 103"/>
                  <a:gd name="T6" fmla="*/ 217919029 w 31"/>
                  <a:gd name="T7" fmla="*/ 573039711 h 103"/>
                  <a:gd name="T8" fmla="*/ 32688845 w 31"/>
                  <a:gd name="T9" fmla="*/ 1035880626 h 103"/>
                  <a:gd name="T10" fmla="*/ 32688845 w 31"/>
                  <a:gd name="T11" fmla="*/ 1124040326 h 103"/>
                  <a:gd name="T12" fmla="*/ 65374388 w 31"/>
                  <a:gd name="T13" fmla="*/ 1135061533 h 103"/>
                  <a:gd name="T14" fmla="*/ 108959515 w 31"/>
                  <a:gd name="T15" fmla="*/ 1124040326 h 103"/>
                  <a:gd name="T16" fmla="*/ 337774825 w 31"/>
                  <a:gd name="T17" fmla="*/ 573039711 h 103"/>
                  <a:gd name="T18" fmla="*/ 108959515 w 31"/>
                  <a:gd name="T19" fmla="*/ 22039095 h 1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103"/>
                  <a:gd name="T32" fmla="*/ 31 w 31"/>
                  <a:gd name="T33" fmla="*/ 103 h 1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Freeform 88"/>
              <p:cNvSpPr>
                <a:spLocks noChangeArrowheads="1"/>
              </p:cNvSpPr>
              <p:nvPr/>
            </p:nvSpPr>
            <p:spPr bwMode="auto">
              <a:xfrm>
                <a:off x="396830" y="0"/>
                <a:ext cx="124789" cy="459224"/>
              </a:xfrm>
              <a:custGeom>
                <a:avLst/>
                <a:gdLst>
                  <a:gd name="T0" fmla="*/ 107840683 w 38"/>
                  <a:gd name="T1" fmla="*/ 22145911 h 138"/>
                  <a:gd name="T2" fmla="*/ 21568793 w 38"/>
                  <a:gd name="T3" fmla="*/ 22145911 h 138"/>
                  <a:gd name="T4" fmla="*/ 21568793 w 38"/>
                  <a:gd name="T5" fmla="*/ 99661591 h 138"/>
                  <a:gd name="T6" fmla="*/ 291172144 w 38"/>
                  <a:gd name="T7" fmla="*/ 764082182 h 138"/>
                  <a:gd name="T8" fmla="*/ 21568793 w 38"/>
                  <a:gd name="T9" fmla="*/ 1417428153 h 138"/>
                  <a:gd name="T10" fmla="*/ 21568793 w 38"/>
                  <a:gd name="T11" fmla="*/ 1506018453 h 138"/>
                  <a:gd name="T12" fmla="*/ 64706380 w 38"/>
                  <a:gd name="T13" fmla="*/ 1528164364 h 138"/>
                  <a:gd name="T14" fmla="*/ 107840683 w 38"/>
                  <a:gd name="T15" fmla="*/ 1506018453 h 138"/>
                  <a:gd name="T16" fmla="*/ 409797224 w 38"/>
                  <a:gd name="T17" fmla="*/ 764082182 h 138"/>
                  <a:gd name="T18" fmla="*/ 107840683 w 38"/>
                  <a:gd name="T19" fmla="*/ 22145911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138"/>
                  <a:gd name="T32" fmla="*/ 38 w 38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48" name="组合 210"/>
          <p:cNvGrpSpPr/>
          <p:nvPr/>
        </p:nvGrpSpPr>
        <p:grpSpPr bwMode="auto">
          <a:xfrm>
            <a:off x="7358063" y="4052570"/>
            <a:ext cx="1177925" cy="989013"/>
            <a:chOff x="7358061" y="4349751"/>
            <a:chExt cx="1177925" cy="989013"/>
          </a:xfrm>
        </p:grpSpPr>
        <p:sp>
          <p:nvSpPr>
            <p:cNvPr id="149" name="Freeform 5"/>
            <p:cNvSpPr>
              <a:spLocks noChangeArrowheads="1"/>
            </p:cNvSpPr>
            <p:nvPr/>
          </p:nvSpPr>
          <p:spPr bwMode="auto">
            <a:xfrm rot="-6829096">
              <a:off x="7452517" y="4255295"/>
              <a:ext cx="989013" cy="1177925"/>
            </a:xfrm>
            <a:custGeom>
              <a:avLst/>
              <a:gdLst>
                <a:gd name="T0" fmla="*/ 933493859 w 596"/>
                <a:gd name="T1" fmla="*/ 317425036 h 709"/>
                <a:gd name="T2" fmla="*/ 1641185762 w 596"/>
                <a:gd name="T3" fmla="*/ 1131688536 h 709"/>
                <a:gd name="T4" fmla="*/ 820593711 w 596"/>
                <a:gd name="T5" fmla="*/ 1956991968 h 709"/>
                <a:gd name="T6" fmla="*/ 0 w 596"/>
                <a:gd name="T7" fmla="*/ 1131688536 h 709"/>
                <a:gd name="T8" fmla="*/ 702184295 w 596"/>
                <a:gd name="T9" fmla="*/ 317425036 h 709"/>
                <a:gd name="T10" fmla="*/ 815086103 w 596"/>
                <a:gd name="T11" fmla="*/ 0 h 709"/>
                <a:gd name="T12" fmla="*/ 933493859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50" name="Group 82"/>
            <p:cNvGrpSpPr/>
            <p:nvPr/>
          </p:nvGrpSpPr>
          <p:grpSpPr bwMode="auto">
            <a:xfrm>
              <a:off x="7819383" y="4570887"/>
              <a:ext cx="430265" cy="465780"/>
              <a:chOff x="0" y="0"/>
              <a:chExt cx="359392" cy="389342"/>
            </a:xfrm>
            <a:solidFill>
              <a:srgbClr val="FFD860"/>
            </a:solidFill>
          </p:grpSpPr>
          <p:sp>
            <p:nvSpPr>
              <p:cNvPr id="151" name="Freeform 132"/>
              <p:cNvSpPr>
                <a:spLocks noChangeArrowheads="1"/>
              </p:cNvSpPr>
              <p:nvPr/>
            </p:nvSpPr>
            <p:spPr bwMode="auto">
              <a:xfrm>
                <a:off x="77368" y="92343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2"/>
                  <a:gd name="T22" fmla="*/ 0 h 83"/>
                  <a:gd name="T23" fmla="*/ 82 w 82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52" name="Freeform 133"/>
              <p:cNvSpPr>
                <a:spLocks noChangeArrowheads="1"/>
              </p:cNvSpPr>
              <p:nvPr/>
            </p:nvSpPr>
            <p:spPr bwMode="auto">
              <a:xfrm>
                <a:off x="152241" y="0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82"/>
                  <a:gd name="T23" fmla="*/ 83 w 83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53" name="Rectangle 134"/>
              <p:cNvSpPr>
                <a:spLocks noChangeArrowheads="1"/>
              </p:cNvSpPr>
              <p:nvPr/>
            </p:nvSpPr>
            <p:spPr bwMode="auto">
              <a:xfrm>
                <a:off x="0" y="182191"/>
                <a:ext cx="207151" cy="20715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54" name="组合 206"/>
          <p:cNvGrpSpPr/>
          <p:nvPr/>
        </p:nvGrpSpPr>
        <p:grpSpPr bwMode="auto">
          <a:xfrm>
            <a:off x="2882900" y="1884045"/>
            <a:ext cx="898525" cy="904875"/>
            <a:chOff x="2882900" y="2181225"/>
            <a:chExt cx="898525" cy="904875"/>
          </a:xfrm>
        </p:grpSpPr>
        <p:sp>
          <p:nvSpPr>
            <p:cNvPr id="155" name="Oval 22"/>
            <p:cNvSpPr>
              <a:spLocks noChangeArrowheads="1"/>
            </p:cNvSpPr>
            <p:nvPr/>
          </p:nvSpPr>
          <p:spPr bwMode="auto">
            <a:xfrm>
              <a:off x="2882900" y="2181225"/>
              <a:ext cx="898525" cy="904875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56" name="Group 86"/>
            <p:cNvGrpSpPr/>
            <p:nvPr/>
          </p:nvGrpSpPr>
          <p:grpSpPr bwMode="auto">
            <a:xfrm>
              <a:off x="3110500" y="2393209"/>
              <a:ext cx="445062" cy="502653"/>
              <a:chOff x="0" y="0"/>
              <a:chExt cx="429274" cy="484183"/>
            </a:xfrm>
            <a:solidFill>
              <a:srgbClr val="FFD860"/>
            </a:solidFill>
          </p:grpSpPr>
          <p:sp>
            <p:nvSpPr>
              <p:cNvPr id="157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58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59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60" name="组合 212"/>
          <p:cNvGrpSpPr/>
          <p:nvPr/>
        </p:nvGrpSpPr>
        <p:grpSpPr bwMode="auto">
          <a:xfrm>
            <a:off x="7235825" y="3166745"/>
            <a:ext cx="950913" cy="800100"/>
            <a:chOff x="7235825" y="3463924"/>
            <a:chExt cx="950913" cy="800100"/>
          </a:xfrm>
        </p:grpSpPr>
        <p:sp>
          <p:nvSpPr>
            <p:cNvPr id="161" name="Freeform 13"/>
            <p:cNvSpPr>
              <a:spLocks noChangeArrowheads="1"/>
            </p:cNvSpPr>
            <p:nvPr/>
          </p:nvSpPr>
          <p:spPr bwMode="auto">
            <a:xfrm rot="-7929366">
              <a:off x="7311232" y="3388517"/>
              <a:ext cx="800100" cy="950913"/>
            </a:xfrm>
            <a:custGeom>
              <a:avLst/>
              <a:gdLst>
                <a:gd name="T0" fmla="*/ 610935418 w 596"/>
                <a:gd name="T1" fmla="*/ 206864484 h 709"/>
                <a:gd name="T2" fmla="*/ 1074093977 w 596"/>
                <a:gd name="T3" fmla="*/ 737518198 h 709"/>
                <a:gd name="T4" fmla="*/ 537046988 w 596"/>
                <a:gd name="T5" fmla="*/ 1275367466 h 709"/>
                <a:gd name="T6" fmla="*/ 0 w 596"/>
                <a:gd name="T7" fmla="*/ 737518198 h 709"/>
                <a:gd name="T8" fmla="*/ 459554081 w 596"/>
                <a:gd name="T9" fmla="*/ 206864484 h 709"/>
                <a:gd name="T10" fmla="*/ 533442511 w 596"/>
                <a:gd name="T11" fmla="*/ 0 h 709"/>
                <a:gd name="T12" fmla="*/ 610935418 w 596"/>
                <a:gd name="T13" fmla="*/ 206864484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62" name="Group 90"/>
            <p:cNvGrpSpPr/>
            <p:nvPr/>
          </p:nvGrpSpPr>
          <p:grpSpPr bwMode="auto">
            <a:xfrm>
              <a:off x="7535291" y="3573508"/>
              <a:ext cx="474591" cy="472121"/>
              <a:chOff x="0" y="0"/>
              <a:chExt cx="379359" cy="376864"/>
            </a:xfrm>
            <a:solidFill>
              <a:srgbClr val="FFD860"/>
            </a:solidFill>
          </p:grpSpPr>
          <p:sp>
            <p:nvSpPr>
              <p:cNvPr id="163" name="Freeform 15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79359" cy="376864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108 h 114"/>
                  <a:gd name="T12" fmla="*/ 6 w 114"/>
                  <a:gd name="T13" fmla="*/ 57 h 114"/>
                  <a:gd name="T14" fmla="*/ 57 w 114"/>
                  <a:gd name="T15" fmla="*/ 6 h 114"/>
                  <a:gd name="T16" fmla="*/ 108 w 114"/>
                  <a:gd name="T17" fmla="*/ 57 h 114"/>
                  <a:gd name="T18" fmla="*/ 57 w 114"/>
                  <a:gd name="T19" fmla="*/ 108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64" name="Rectangle 151"/>
              <p:cNvSpPr>
                <a:spLocks noChangeArrowheads="1"/>
              </p:cNvSpPr>
              <p:nvPr/>
            </p:nvSpPr>
            <p:spPr bwMode="auto">
              <a:xfrm>
                <a:off x="144756" y="272040"/>
                <a:ext cx="22463" cy="4242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65" name="Rectangle 152"/>
              <p:cNvSpPr>
                <a:spLocks noChangeArrowheads="1"/>
              </p:cNvSpPr>
              <p:nvPr/>
            </p:nvSpPr>
            <p:spPr bwMode="auto">
              <a:xfrm>
                <a:off x="179697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66" name="Rectangle 153"/>
              <p:cNvSpPr>
                <a:spLocks noChangeArrowheads="1"/>
              </p:cNvSpPr>
              <p:nvPr/>
            </p:nvSpPr>
            <p:spPr bwMode="auto">
              <a:xfrm>
                <a:off x="214638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67" name="Freeform 154"/>
              <p:cNvSpPr>
                <a:spLocks noChangeArrowheads="1"/>
              </p:cNvSpPr>
              <p:nvPr/>
            </p:nvSpPr>
            <p:spPr bwMode="auto">
              <a:xfrm>
                <a:off x="117303" y="107318"/>
                <a:ext cx="82362" cy="84857"/>
              </a:xfrm>
              <a:custGeom>
                <a:avLst/>
                <a:gdLst>
                  <a:gd name="T0" fmla="*/ 19 w 25"/>
                  <a:gd name="T1" fmla="*/ 22 h 25"/>
                  <a:gd name="T2" fmla="*/ 22 w 25"/>
                  <a:gd name="T3" fmla="*/ 25 h 25"/>
                  <a:gd name="T4" fmla="*/ 25 w 25"/>
                  <a:gd name="T5" fmla="*/ 22 h 25"/>
                  <a:gd name="T6" fmla="*/ 22 w 25"/>
                  <a:gd name="T7" fmla="*/ 19 h 25"/>
                  <a:gd name="T8" fmla="*/ 21 w 25"/>
                  <a:gd name="T9" fmla="*/ 19 h 25"/>
                  <a:gd name="T10" fmla="*/ 0 w 25"/>
                  <a:gd name="T11" fmla="*/ 0 h 25"/>
                  <a:gd name="T12" fmla="*/ 19 w 25"/>
                  <a:gd name="T13" fmla="*/ 22 h 25"/>
                  <a:gd name="T14" fmla="*/ 19 w 25"/>
                  <a:gd name="T15" fmla="*/ 22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68" name="Freeform 155"/>
              <p:cNvSpPr>
                <a:spLocks noChangeArrowheads="1"/>
              </p:cNvSpPr>
              <p:nvPr/>
            </p:nvSpPr>
            <p:spPr bwMode="auto">
              <a:xfrm>
                <a:off x="67387" y="272040"/>
                <a:ext cx="22463" cy="19966"/>
              </a:xfrm>
              <a:custGeom>
                <a:avLst/>
                <a:gdLst>
                  <a:gd name="T0" fmla="*/ 0 w 9"/>
                  <a:gd name="T1" fmla="*/ 6 h 8"/>
                  <a:gd name="T2" fmla="*/ 3 w 9"/>
                  <a:gd name="T3" fmla="*/ 8 h 8"/>
                  <a:gd name="T4" fmla="*/ 9 w 9"/>
                  <a:gd name="T5" fmla="*/ 1 h 8"/>
                  <a:gd name="T6" fmla="*/ 7 w 9"/>
                  <a:gd name="T7" fmla="*/ 0 h 8"/>
                  <a:gd name="T8" fmla="*/ 0 w 9"/>
                  <a:gd name="T9" fmla="*/ 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69" name="Freeform 156"/>
              <p:cNvSpPr>
                <a:spLocks noChangeArrowheads="1"/>
              </p:cNvSpPr>
              <p:nvPr/>
            </p:nvSpPr>
            <p:spPr bwMode="auto">
              <a:xfrm>
                <a:off x="47421" y="227116"/>
                <a:ext cx="27454" cy="14975"/>
              </a:xfrm>
              <a:custGeom>
                <a:avLst/>
                <a:gdLst>
                  <a:gd name="T0" fmla="*/ 9 w 11"/>
                  <a:gd name="T1" fmla="*/ 0 h 6"/>
                  <a:gd name="T2" fmla="*/ 0 w 11"/>
                  <a:gd name="T3" fmla="*/ 3 h 6"/>
                  <a:gd name="T4" fmla="*/ 1 w 11"/>
                  <a:gd name="T5" fmla="*/ 6 h 6"/>
                  <a:gd name="T6" fmla="*/ 11 w 11"/>
                  <a:gd name="T7" fmla="*/ 3 h 6"/>
                  <a:gd name="T8" fmla="*/ 9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0" name="Freeform 157"/>
              <p:cNvSpPr>
                <a:spLocks noChangeArrowheads="1"/>
              </p:cNvSpPr>
              <p:nvPr/>
            </p:nvSpPr>
            <p:spPr bwMode="auto">
              <a:xfrm>
                <a:off x="79865" y="74874"/>
                <a:ext cx="19966" cy="22463"/>
              </a:xfrm>
              <a:custGeom>
                <a:avLst/>
                <a:gdLst>
                  <a:gd name="T0" fmla="*/ 0 w 8"/>
                  <a:gd name="T1" fmla="*/ 3 h 9"/>
                  <a:gd name="T2" fmla="*/ 7 w 8"/>
                  <a:gd name="T3" fmla="*/ 9 h 9"/>
                  <a:gd name="T4" fmla="*/ 8 w 8"/>
                  <a:gd name="T5" fmla="*/ 7 h 9"/>
                  <a:gd name="T6" fmla="*/ 2 w 8"/>
                  <a:gd name="T7" fmla="*/ 0 h 9"/>
                  <a:gd name="T8" fmla="*/ 0 w 8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1" name="Freeform 158"/>
              <p:cNvSpPr>
                <a:spLocks noChangeArrowheads="1"/>
              </p:cNvSpPr>
              <p:nvPr/>
            </p:nvSpPr>
            <p:spPr bwMode="auto">
              <a:xfrm>
                <a:off x="49916" y="124789"/>
                <a:ext cx="27454" cy="12480"/>
              </a:xfrm>
              <a:custGeom>
                <a:avLst/>
                <a:gdLst>
                  <a:gd name="T0" fmla="*/ 11 w 11"/>
                  <a:gd name="T1" fmla="*/ 3 h 5"/>
                  <a:gd name="T2" fmla="*/ 2 w 11"/>
                  <a:gd name="T3" fmla="*/ 0 h 5"/>
                  <a:gd name="T4" fmla="*/ 0 w 11"/>
                  <a:gd name="T5" fmla="*/ 3 h 5"/>
                  <a:gd name="T6" fmla="*/ 10 w 11"/>
                  <a:gd name="T7" fmla="*/ 5 h 5"/>
                  <a:gd name="T8" fmla="*/ 11 w 11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2" name="Rectangle 159"/>
              <p:cNvSpPr>
                <a:spLocks noChangeArrowheads="1"/>
              </p:cNvSpPr>
              <p:nvPr/>
            </p:nvSpPr>
            <p:spPr bwMode="auto">
              <a:xfrm>
                <a:off x="187185" y="34941"/>
                <a:ext cx="7488" cy="22463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3" name="Freeform 160"/>
              <p:cNvSpPr>
                <a:spLocks noChangeArrowheads="1"/>
              </p:cNvSpPr>
              <p:nvPr/>
            </p:nvSpPr>
            <p:spPr bwMode="auto">
              <a:xfrm>
                <a:off x="119798" y="44924"/>
                <a:ext cx="17471" cy="22463"/>
              </a:xfrm>
              <a:custGeom>
                <a:avLst/>
                <a:gdLst>
                  <a:gd name="T0" fmla="*/ 7 w 7"/>
                  <a:gd name="T1" fmla="*/ 8 h 9"/>
                  <a:gd name="T2" fmla="*/ 3 w 7"/>
                  <a:gd name="T3" fmla="*/ 0 h 9"/>
                  <a:gd name="T4" fmla="*/ 0 w 7"/>
                  <a:gd name="T5" fmla="*/ 2 h 9"/>
                  <a:gd name="T6" fmla="*/ 4 w 7"/>
                  <a:gd name="T7" fmla="*/ 9 h 9"/>
                  <a:gd name="T8" fmla="*/ 7 w 7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4" name="Freeform 161"/>
              <p:cNvSpPr>
                <a:spLocks noChangeArrowheads="1"/>
              </p:cNvSpPr>
              <p:nvPr/>
            </p:nvSpPr>
            <p:spPr bwMode="auto">
              <a:xfrm>
                <a:off x="234604" y="44924"/>
                <a:ext cx="12480" cy="27454"/>
              </a:xfrm>
              <a:custGeom>
                <a:avLst/>
                <a:gdLst>
                  <a:gd name="T0" fmla="*/ 0 w 5"/>
                  <a:gd name="T1" fmla="*/ 9 h 11"/>
                  <a:gd name="T2" fmla="*/ 2 w 5"/>
                  <a:gd name="T3" fmla="*/ 11 h 11"/>
                  <a:gd name="T4" fmla="*/ 5 w 5"/>
                  <a:gd name="T5" fmla="*/ 2 h 11"/>
                  <a:gd name="T6" fmla="*/ 2 w 5"/>
                  <a:gd name="T7" fmla="*/ 0 h 11"/>
                  <a:gd name="T8" fmla="*/ 0 w 5"/>
                  <a:gd name="T9" fmla="*/ 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5" name="Freeform 162"/>
              <p:cNvSpPr>
                <a:spLocks noChangeArrowheads="1"/>
              </p:cNvSpPr>
              <p:nvPr/>
            </p:nvSpPr>
            <p:spPr bwMode="auto">
              <a:xfrm>
                <a:off x="277033" y="272040"/>
                <a:ext cx="22463" cy="19966"/>
              </a:xfrm>
              <a:custGeom>
                <a:avLst/>
                <a:gdLst>
                  <a:gd name="T0" fmla="*/ 0 w 9"/>
                  <a:gd name="T1" fmla="*/ 1 h 8"/>
                  <a:gd name="T2" fmla="*/ 8 w 9"/>
                  <a:gd name="T3" fmla="*/ 8 h 8"/>
                  <a:gd name="T4" fmla="*/ 9 w 9"/>
                  <a:gd name="T5" fmla="*/ 6 h 8"/>
                  <a:gd name="T6" fmla="*/ 3 w 9"/>
                  <a:gd name="T7" fmla="*/ 0 h 8"/>
                  <a:gd name="T8" fmla="*/ 0 w 9"/>
                  <a:gd name="T9" fmla="*/ 1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6" name="Freeform 163"/>
              <p:cNvSpPr>
                <a:spLocks noChangeArrowheads="1"/>
              </p:cNvSpPr>
              <p:nvPr/>
            </p:nvSpPr>
            <p:spPr bwMode="auto">
              <a:xfrm>
                <a:off x="304486" y="227116"/>
                <a:ext cx="24958" cy="14975"/>
              </a:xfrm>
              <a:custGeom>
                <a:avLst/>
                <a:gdLst>
                  <a:gd name="T0" fmla="*/ 0 w 10"/>
                  <a:gd name="T1" fmla="*/ 3 h 6"/>
                  <a:gd name="T2" fmla="*/ 9 w 10"/>
                  <a:gd name="T3" fmla="*/ 6 h 6"/>
                  <a:gd name="T4" fmla="*/ 10 w 10"/>
                  <a:gd name="T5" fmla="*/ 3 h 6"/>
                  <a:gd name="T6" fmla="*/ 1 w 10"/>
                  <a:gd name="T7" fmla="*/ 0 h 6"/>
                  <a:gd name="T8" fmla="*/ 0 w 10"/>
                  <a:gd name="T9" fmla="*/ 3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7" name="Freeform 164"/>
              <p:cNvSpPr>
                <a:spLocks noChangeArrowheads="1"/>
              </p:cNvSpPr>
              <p:nvPr/>
            </p:nvSpPr>
            <p:spPr bwMode="auto">
              <a:xfrm>
                <a:off x="274536" y="74874"/>
                <a:ext cx="22463" cy="22463"/>
              </a:xfrm>
              <a:custGeom>
                <a:avLst/>
                <a:gdLst>
                  <a:gd name="T0" fmla="*/ 9 w 9"/>
                  <a:gd name="T1" fmla="*/ 3 h 9"/>
                  <a:gd name="T2" fmla="*/ 8 w 9"/>
                  <a:gd name="T3" fmla="*/ 0 h 9"/>
                  <a:gd name="T4" fmla="*/ 0 w 9"/>
                  <a:gd name="T5" fmla="*/ 7 h 9"/>
                  <a:gd name="T6" fmla="*/ 2 w 9"/>
                  <a:gd name="T7" fmla="*/ 9 h 9"/>
                  <a:gd name="T8" fmla="*/ 9 w 9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8" name="Freeform 165"/>
              <p:cNvSpPr>
                <a:spLocks noChangeArrowheads="1"/>
              </p:cNvSpPr>
              <p:nvPr/>
            </p:nvSpPr>
            <p:spPr bwMode="auto">
              <a:xfrm>
                <a:off x="299494" y="124789"/>
                <a:ext cx="27454" cy="12480"/>
              </a:xfrm>
              <a:custGeom>
                <a:avLst/>
                <a:gdLst>
                  <a:gd name="T0" fmla="*/ 10 w 11"/>
                  <a:gd name="T1" fmla="*/ 0 h 5"/>
                  <a:gd name="T2" fmla="*/ 0 w 11"/>
                  <a:gd name="T3" fmla="*/ 3 h 5"/>
                  <a:gd name="T4" fmla="*/ 2 w 11"/>
                  <a:gd name="T5" fmla="*/ 5 h 5"/>
                  <a:gd name="T6" fmla="*/ 11 w 11"/>
                  <a:gd name="T7" fmla="*/ 3 h 5"/>
                  <a:gd name="T8" fmla="*/ 10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79" name="Rectangle 166"/>
              <p:cNvSpPr>
                <a:spLocks noChangeArrowheads="1"/>
              </p:cNvSpPr>
              <p:nvPr/>
            </p:nvSpPr>
            <p:spPr bwMode="auto">
              <a:xfrm>
                <a:off x="39933" y="174705"/>
                <a:ext cx="24958" cy="74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80" name="Rectangle 167"/>
              <p:cNvSpPr>
                <a:spLocks noChangeArrowheads="1"/>
              </p:cNvSpPr>
              <p:nvPr/>
            </p:nvSpPr>
            <p:spPr bwMode="auto">
              <a:xfrm>
                <a:off x="316965" y="177200"/>
                <a:ext cx="27454" cy="74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81" name="组合 162"/>
          <p:cNvGrpSpPr/>
          <p:nvPr/>
        </p:nvGrpSpPr>
        <p:grpSpPr bwMode="auto">
          <a:xfrm>
            <a:off x="2606675" y="4100195"/>
            <a:ext cx="1006475" cy="1011238"/>
            <a:chOff x="0" y="0"/>
            <a:chExt cx="1005867" cy="1011639"/>
          </a:xfrm>
        </p:grpSpPr>
        <p:sp>
          <p:nvSpPr>
            <p:cNvPr id="182" name="Oval 21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83" name="Group 109"/>
            <p:cNvGrpSpPr/>
            <p:nvPr/>
          </p:nvGrpSpPr>
          <p:grpSpPr bwMode="auto">
            <a:xfrm>
              <a:off x="282845" y="272862"/>
              <a:ext cx="420556" cy="546721"/>
              <a:chOff x="0" y="0"/>
              <a:chExt cx="299494" cy="389342"/>
            </a:xfrm>
          </p:grpSpPr>
          <p:sp>
            <p:nvSpPr>
              <p:cNvPr id="184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98314756 w 90"/>
                  <a:gd name="T1" fmla="*/ 924659386 h 83"/>
                  <a:gd name="T2" fmla="*/ 996629512 w 90"/>
                  <a:gd name="T3" fmla="*/ 0 h 83"/>
                  <a:gd name="T4" fmla="*/ 0 w 90"/>
                  <a:gd name="T5" fmla="*/ 0 h 83"/>
                  <a:gd name="T6" fmla="*/ 498314756 w 90"/>
                  <a:gd name="T7" fmla="*/ 924659386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5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930188431 w 90"/>
                  <a:gd name="T1" fmla="*/ 0 h 29"/>
                  <a:gd name="T2" fmla="*/ 753007781 w 90"/>
                  <a:gd name="T3" fmla="*/ 171124063 h 29"/>
                  <a:gd name="T4" fmla="*/ 575830458 w 90"/>
                  <a:gd name="T5" fmla="*/ 0 h 29"/>
                  <a:gd name="T6" fmla="*/ 431873676 w 90"/>
                  <a:gd name="T7" fmla="*/ 0 h 29"/>
                  <a:gd name="T8" fmla="*/ 254693025 w 90"/>
                  <a:gd name="T9" fmla="*/ 171124063 h 29"/>
                  <a:gd name="T10" fmla="*/ 77515703 w 90"/>
                  <a:gd name="T11" fmla="*/ 0 h 29"/>
                  <a:gd name="T12" fmla="*/ 0 w 90"/>
                  <a:gd name="T13" fmla="*/ 0 h 29"/>
                  <a:gd name="T14" fmla="*/ 0 w 90"/>
                  <a:gd name="T15" fmla="*/ 310159503 h 29"/>
                  <a:gd name="T16" fmla="*/ 996629512 w 90"/>
                  <a:gd name="T17" fmla="*/ 310159503 h 29"/>
                  <a:gd name="T18" fmla="*/ 996629512 w 90"/>
                  <a:gd name="T19" fmla="*/ 0 h 29"/>
                  <a:gd name="T20" fmla="*/ 930188431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86" name="组合 207"/>
          <p:cNvGrpSpPr/>
          <p:nvPr/>
        </p:nvGrpSpPr>
        <p:grpSpPr bwMode="auto">
          <a:xfrm>
            <a:off x="9382125" y="2139633"/>
            <a:ext cx="714375" cy="720725"/>
            <a:chOff x="9382125" y="2436813"/>
            <a:chExt cx="714375" cy="720725"/>
          </a:xfrm>
        </p:grpSpPr>
        <p:sp>
          <p:nvSpPr>
            <p:cNvPr id="187" name="Oval 30"/>
            <p:cNvSpPr>
              <a:spLocks noChangeArrowheads="1"/>
            </p:cNvSpPr>
            <p:nvPr/>
          </p:nvSpPr>
          <p:spPr bwMode="auto">
            <a:xfrm>
              <a:off x="9382125" y="2436813"/>
              <a:ext cx="714375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88" name="Group 112"/>
            <p:cNvGrpSpPr/>
            <p:nvPr/>
          </p:nvGrpSpPr>
          <p:grpSpPr bwMode="auto">
            <a:xfrm>
              <a:off x="9473239" y="2578737"/>
              <a:ext cx="535200" cy="436872"/>
              <a:chOff x="0" y="0"/>
              <a:chExt cx="509139" cy="414300"/>
            </a:xfrm>
            <a:solidFill>
              <a:srgbClr val="FFD860"/>
            </a:solidFill>
          </p:grpSpPr>
          <p:sp>
            <p:nvSpPr>
              <p:cNvPr id="189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90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91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92" name="组合 208"/>
          <p:cNvGrpSpPr/>
          <p:nvPr/>
        </p:nvGrpSpPr>
        <p:grpSpPr bwMode="auto">
          <a:xfrm>
            <a:off x="8518525" y="1860233"/>
            <a:ext cx="715963" cy="720725"/>
            <a:chOff x="8518525" y="2157413"/>
            <a:chExt cx="715963" cy="720725"/>
          </a:xfrm>
        </p:grpSpPr>
        <p:sp>
          <p:nvSpPr>
            <p:cNvPr id="193" name="Oval 29"/>
            <p:cNvSpPr>
              <a:spLocks noChangeArrowheads="1"/>
            </p:cNvSpPr>
            <p:nvPr/>
          </p:nvSpPr>
          <p:spPr bwMode="auto">
            <a:xfrm>
              <a:off x="8518525" y="2157413"/>
              <a:ext cx="715963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194" name="Group 116"/>
            <p:cNvGrpSpPr/>
            <p:nvPr/>
          </p:nvGrpSpPr>
          <p:grpSpPr bwMode="auto">
            <a:xfrm>
              <a:off x="8692742" y="2332949"/>
              <a:ext cx="396160" cy="394238"/>
              <a:chOff x="0" y="0"/>
              <a:chExt cx="434268" cy="431771"/>
            </a:xfrm>
            <a:solidFill>
              <a:srgbClr val="FFD860"/>
            </a:solidFill>
          </p:grpSpPr>
          <p:sp>
            <p:nvSpPr>
              <p:cNvPr id="195" name="Freeform 8"/>
              <p:cNvSpPr>
                <a:spLocks noChangeArrowheads="1"/>
              </p:cNvSpPr>
              <p:nvPr/>
            </p:nvSpPr>
            <p:spPr bwMode="auto">
              <a:xfrm>
                <a:off x="0" y="316965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6"/>
                  <a:gd name="T20" fmla="*/ 46 w 46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96" name="Freeform 9"/>
              <p:cNvSpPr>
                <a:spLocks noChangeArrowheads="1"/>
              </p:cNvSpPr>
              <p:nvPr/>
            </p:nvSpPr>
            <p:spPr bwMode="auto">
              <a:xfrm>
                <a:off x="64891" y="37437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97" name="Freeform 10"/>
              <p:cNvSpPr>
                <a:spLocks noChangeArrowheads="1"/>
              </p:cNvSpPr>
              <p:nvPr/>
            </p:nvSpPr>
            <p:spPr bwMode="auto">
              <a:xfrm>
                <a:off x="104823" y="77370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198" name="Freeform 11"/>
              <p:cNvSpPr>
                <a:spLocks noChangeArrowheads="1"/>
              </p:cNvSpPr>
              <p:nvPr/>
            </p:nvSpPr>
            <p:spPr bwMode="auto">
              <a:xfrm>
                <a:off x="346915" y="0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6"/>
                  <a:gd name="T14" fmla="*/ 26 w 2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199" name="组合 216"/>
          <p:cNvGrpSpPr/>
          <p:nvPr/>
        </p:nvGrpSpPr>
        <p:grpSpPr bwMode="auto">
          <a:xfrm>
            <a:off x="4762500" y="2304733"/>
            <a:ext cx="593725" cy="598487"/>
            <a:chOff x="4762500" y="2601913"/>
            <a:chExt cx="593725" cy="598487"/>
          </a:xfrm>
        </p:grpSpPr>
        <p:sp>
          <p:nvSpPr>
            <p:cNvPr id="200" name="Oval 25"/>
            <p:cNvSpPr>
              <a:spLocks noChangeArrowheads="1"/>
            </p:cNvSpPr>
            <p:nvPr/>
          </p:nvSpPr>
          <p:spPr bwMode="auto">
            <a:xfrm>
              <a:off x="4762500" y="2601913"/>
              <a:ext cx="593725" cy="59848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201" name="Group 121"/>
            <p:cNvGrpSpPr/>
            <p:nvPr/>
          </p:nvGrpSpPr>
          <p:grpSpPr bwMode="auto">
            <a:xfrm>
              <a:off x="4923478" y="2769886"/>
              <a:ext cx="294410" cy="250594"/>
              <a:chOff x="0" y="0"/>
              <a:chExt cx="496661" cy="421788"/>
            </a:xfrm>
            <a:solidFill>
              <a:srgbClr val="FFD860"/>
            </a:solidFill>
          </p:grpSpPr>
          <p:sp>
            <p:nvSpPr>
              <p:cNvPr id="202" name="Freeform 12"/>
              <p:cNvSpPr>
                <a:spLocks noChangeArrowheads="1"/>
              </p:cNvSpPr>
              <p:nvPr/>
            </p:nvSpPr>
            <p:spPr bwMode="auto">
              <a:xfrm>
                <a:off x="157235" y="244586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03" name="Rectangle 13"/>
              <p:cNvSpPr>
                <a:spLocks noChangeArrowheads="1"/>
              </p:cNvSpPr>
              <p:nvPr/>
            </p:nvSpPr>
            <p:spPr bwMode="auto">
              <a:xfrm>
                <a:off x="247083" y="294502"/>
                <a:ext cx="2497" cy="2497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04" name="Freeform 14"/>
              <p:cNvSpPr>
                <a:spLocks noChangeArrowheads="1"/>
              </p:cNvSpPr>
              <p:nvPr/>
            </p:nvSpPr>
            <p:spPr bwMode="auto">
              <a:xfrm>
                <a:off x="209645" y="29949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89"/>
                  <a:gd name="T17" fmla="*/ 91 w 9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05" name="Freeform 15"/>
              <p:cNvSpPr>
                <a:spLocks noChangeArrowheads="1"/>
              </p:cNvSpPr>
              <p:nvPr/>
            </p:nvSpPr>
            <p:spPr bwMode="auto">
              <a:xfrm>
                <a:off x="239595" y="59899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90"/>
                  <a:gd name="T17" fmla="*/ 91 w 9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06" name="Freeform 16"/>
              <p:cNvSpPr>
                <a:spLocks noChangeArrowheads="1"/>
              </p:cNvSpPr>
              <p:nvPr/>
            </p:nvSpPr>
            <p:spPr bwMode="auto">
              <a:xfrm>
                <a:off x="426779" y="0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0"/>
                  <a:gd name="T14" fmla="*/ 21 w 2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07" name="Freeform 17"/>
              <p:cNvSpPr>
                <a:spLocks noChangeArrowheads="1"/>
              </p:cNvSpPr>
              <p:nvPr/>
            </p:nvSpPr>
            <p:spPr bwMode="auto">
              <a:xfrm>
                <a:off x="0" y="9983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65"/>
                  <a:gd name="T35" fmla="*/ 167 w 167"/>
                  <a:gd name="T36" fmla="*/ 165 h 1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208" name="组合 215"/>
          <p:cNvGrpSpPr/>
          <p:nvPr/>
        </p:nvGrpSpPr>
        <p:grpSpPr bwMode="auto">
          <a:xfrm>
            <a:off x="5122863" y="2815908"/>
            <a:ext cx="752475" cy="893762"/>
            <a:chOff x="5122863" y="3113088"/>
            <a:chExt cx="752475" cy="893762"/>
          </a:xfrm>
        </p:grpSpPr>
        <p:sp>
          <p:nvSpPr>
            <p:cNvPr id="209" name="Freeform 6"/>
            <p:cNvSpPr>
              <a:spLocks noChangeArrowheads="1"/>
            </p:cNvSpPr>
            <p:nvPr/>
          </p:nvSpPr>
          <p:spPr bwMode="auto">
            <a:xfrm rot="8673252">
              <a:off x="5122863" y="3113088"/>
              <a:ext cx="752475" cy="893762"/>
            </a:xfrm>
            <a:custGeom>
              <a:avLst/>
              <a:gdLst>
                <a:gd name="T0" fmla="*/ 540370478 w 596"/>
                <a:gd name="T1" fmla="*/ 182745966 h 709"/>
                <a:gd name="T2" fmla="*/ 950031251 w 596"/>
                <a:gd name="T3" fmla="*/ 651531068 h 709"/>
                <a:gd name="T4" fmla="*/ 475016257 w 596"/>
                <a:gd name="T5" fmla="*/ 1126672091 h 709"/>
                <a:gd name="T6" fmla="*/ 0 w 596"/>
                <a:gd name="T7" fmla="*/ 651531068 h 709"/>
                <a:gd name="T8" fmla="*/ 406472855 w 596"/>
                <a:gd name="T9" fmla="*/ 182745966 h 709"/>
                <a:gd name="T10" fmla="*/ 471827076 w 596"/>
                <a:gd name="T11" fmla="*/ 0 h 709"/>
                <a:gd name="T12" fmla="*/ 540370478 w 596"/>
                <a:gd name="T13" fmla="*/ 18274596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0" name="Freeform 45"/>
            <p:cNvSpPr>
              <a:spLocks noEditPoints="1" noChangeArrowheads="1"/>
            </p:cNvSpPr>
            <p:nvPr/>
          </p:nvSpPr>
          <p:spPr bwMode="auto">
            <a:xfrm>
              <a:off x="5297454" y="3281739"/>
              <a:ext cx="337513" cy="434410"/>
            </a:xfrm>
            <a:custGeom>
              <a:avLst/>
              <a:gdLst>
                <a:gd name="T0" fmla="*/ 997152742 w 109"/>
                <a:gd name="T1" fmla="*/ 635970078 h 141"/>
                <a:gd name="T2" fmla="*/ 920447494 w 109"/>
                <a:gd name="T3" fmla="*/ 635970078 h 141"/>
                <a:gd name="T4" fmla="*/ 920447494 w 109"/>
                <a:gd name="T5" fmla="*/ 417652865 h 141"/>
                <a:gd name="T6" fmla="*/ 805392719 w 109"/>
                <a:gd name="T7" fmla="*/ 123397087 h 141"/>
                <a:gd name="T8" fmla="*/ 527340839 w 109"/>
                <a:gd name="T9" fmla="*/ 0 h 141"/>
                <a:gd name="T10" fmla="*/ 239699255 w 109"/>
                <a:gd name="T11" fmla="*/ 123397087 h 141"/>
                <a:gd name="T12" fmla="*/ 124644480 w 109"/>
                <a:gd name="T13" fmla="*/ 417652865 h 141"/>
                <a:gd name="T14" fmla="*/ 124644480 w 109"/>
                <a:gd name="T15" fmla="*/ 635970078 h 141"/>
                <a:gd name="T16" fmla="*/ 57528936 w 109"/>
                <a:gd name="T17" fmla="*/ 635970078 h 141"/>
                <a:gd name="T18" fmla="*/ 0 w 109"/>
                <a:gd name="T19" fmla="*/ 692920921 h 141"/>
                <a:gd name="T20" fmla="*/ 0 w 109"/>
                <a:gd name="T21" fmla="*/ 1290921717 h 141"/>
                <a:gd name="T22" fmla="*/ 57528936 w 109"/>
                <a:gd name="T23" fmla="*/ 1338383320 h 141"/>
                <a:gd name="T24" fmla="*/ 997152742 w 109"/>
                <a:gd name="T25" fmla="*/ 1338383320 h 141"/>
                <a:gd name="T26" fmla="*/ 1045091974 w 109"/>
                <a:gd name="T27" fmla="*/ 1290921717 h 141"/>
                <a:gd name="T28" fmla="*/ 1045091974 w 109"/>
                <a:gd name="T29" fmla="*/ 692920921 h 141"/>
                <a:gd name="T30" fmla="*/ 997152742 w 109"/>
                <a:gd name="T31" fmla="*/ 635970078 h 141"/>
                <a:gd name="T32" fmla="*/ 642395615 w 109"/>
                <a:gd name="T33" fmla="*/ 1177016950 h 141"/>
                <a:gd name="T34" fmla="*/ 527340839 w 109"/>
                <a:gd name="T35" fmla="*/ 1290921717 h 141"/>
                <a:gd name="T36" fmla="*/ 412282967 w 109"/>
                <a:gd name="T37" fmla="*/ 1177016950 h 141"/>
                <a:gd name="T38" fmla="*/ 412282967 w 109"/>
                <a:gd name="T39" fmla="*/ 968192058 h 141"/>
                <a:gd name="T40" fmla="*/ 527340839 w 109"/>
                <a:gd name="T41" fmla="*/ 854287291 h 141"/>
                <a:gd name="T42" fmla="*/ 642395615 w 109"/>
                <a:gd name="T43" fmla="*/ 968192058 h 141"/>
                <a:gd name="T44" fmla="*/ 642395615 w 109"/>
                <a:gd name="T45" fmla="*/ 1177016950 h 141"/>
                <a:gd name="T46" fmla="*/ 738277175 w 109"/>
                <a:gd name="T47" fmla="*/ 635970078 h 141"/>
                <a:gd name="T48" fmla="*/ 316404503 w 109"/>
                <a:gd name="T49" fmla="*/ 635970078 h 141"/>
                <a:gd name="T50" fmla="*/ 316404503 w 109"/>
                <a:gd name="T51" fmla="*/ 417652865 h 141"/>
                <a:gd name="T52" fmla="*/ 373933440 w 109"/>
                <a:gd name="T53" fmla="*/ 246794175 h 141"/>
                <a:gd name="T54" fmla="*/ 527340839 w 109"/>
                <a:gd name="T55" fmla="*/ 180351011 h 141"/>
                <a:gd name="T56" fmla="*/ 671161631 w 109"/>
                <a:gd name="T57" fmla="*/ 246794175 h 141"/>
                <a:gd name="T58" fmla="*/ 738277175 w 109"/>
                <a:gd name="T59" fmla="*/ 417652865 h 141"/>
                <a:gd name="T60" fmla="*/ 738277175 w 109"/>
                <a:gd name="T61" fmla="*/ 635970078 h 1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9"/>
                <a:gd name="T94" fmla="*/ 0 h 141"/>
                <a:gd name="T95" fmla="*/ 109 w 109"/>
                <a:gd name="T96" fmla="*/ 141 h 1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11" name="组合 163"/>
          <p:cNvGrpSpPr/>
          <p:nvPr/>
        </p:nvGrpSpPr>
        <p:grpSpPr bwMode="auto">
          <a:xfrm>
            <a:off x="2005013" y="2487295"/>
            <a:ext cx="715962" cy="719138"/>
            <a:chOff x="0" y="0"/>
            <a:chExt cx="715716" cy="719823"/>
          </a:xfrm>
        </p:grpSpPr>
        <p:sp>
          <p:nvSpPr>
            <p:cNvPr id="212" name="Oval 28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  <p:grpSp>
          <p:nvGrpSpPr>
            <p:cNvPr id="213" name="Group 130"/>
            <p:cNvGrpSpPr/>
            <p:nvPr/>
          </p:nvGrpSpPr>
          <p:grpSpPr bwMode="auto">
            <a:xfrm>
              <a:off x="134765" y="136292"/>
              <a:ext cx="453185" cy="445993"/>
              <a:chOff x="0" y="0"/>
              <a:chExt cx="314468" cy="309477"/>
            </a:xfrm>
          </p:grpSpPr>
          <p:sp>
            <p:nvSpPr>
              <p:cNvPr id="214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98504590 w 95"/>
                  <a:gd name="T1" fmla="*/ 631196644 h 93"/>
                  <a:gd name="T2" fmla="*/ 1040948663 w 95"/>
                  <a:gd name="T3" fmla="*/ 564755592 h 93"/>
                  <a:gd name="T4" fmla="*/ 1040948663 w 95"/>
                  <a:gd name="T5" fmla="*/ 454019398 h 93"/>
                  <a:gd name="T6" fmla="*/ 898504590 w 95"/>
                  <a:gd name="T7" fmla="*/ 398652964 h 93"/>
                  <a:gd name="T8" fmla="*/ 876587825 w 95"/>
                  <a:gd name="T9" fmla="*/ 332208585 h 93"/>
                  <a:gd name="T10" fmla="*/ 931374771 w 95"/>
                  <a:gd name="T11" fmla="*/ 188251864 h 93"/>
                  <a:gd name="T12" fmla="*/ 843717644 w 95"/>
                  <a:gd name="T13" fmla="*/ 110736195 h 93"/>
                  <a:gd name="T14" fmla="*/ 701270260 w 95"/>
                  <a:gd name="T15" fmla="*/ 166105956 h 93"/>
                  <a:gd name="T16" fmla="*/ 646483314 w 95"/>
                  <a:gd name="T17" fmla="*/ 143956721 h 93"/>
                  <a:gd name="T18" fmla="*/ 580739641 w 95"/>
                  <a:gd name="T19" fmla="*/ 0 h 93"/>
                  <a:gd name="T20" fmla="*/ 460209022 w 95"/>
                  <a:gd name="T21" fmla="*/ 0 h 93"/>
                  <a:gd name="T22" fmla="*/ 405422076 w 95"/>
                  <a:gd name="T23" fmla="*/ 143956721 h 93"/>
                  <a:gd name="T24" fmla="*/ 339678403 w 95"/>
                  <a:gd name="T25" fmla="*/ 166105956 h 93"/>
                  <a:gd name="T26" fmla="*/ 197231019 w 95"/>
                  <a:gd name="T27" fmla="*/ 110736195 h 93"/>
                  <a:gd name="T28" fmla="*/ 109573892 w 95"/>
                  <a:gd name="T29" fmla="*/ 188251864 h 93"/>
                  <a:gd name="T30" fmla="*/ 175317565 w 95"/>
                  <a:gd name="T31" fmla="*/ 332208585 h 93"/>
                  <a:gd name="T32" fmla="*/ 142444073 w 95"/>
                  <a:gd name="T33" fmla="*/ 398652964 h 93"/>
                  <a:gd name="T34" fmla="*/ 0 w 95"/>
                  <a:gd name="T35" fmla="*/ 454019398 h 93"/>
                  <a:gd name="T36" fmla="*/ 0 w 95"/>
                  <a:gd name="T37" fmla="*/ 575830210 h 93"/>
                  <a:gd name="T38" fmla="*/ 142444073 w 95"/>
                  <a:gd name="T39" fmla="*/ 631196644 h 93"/>
                  <a:gd name="T40" fmla="*/ 175317565 w 95"/>
                  <a:gd name="T41" fmla="*/ 697641023 h 93"/>
                  <a:gd name="T42" fmla="*/ 120530619 w 95"/>
                  <a:gd name="T43" fmla="*/ 841597744 h 93"/>
                  <a:gd name="T44" fmla="*/ 197231019 w 95"/>
                  <a:gd name="T45" fmla="*/ 919113413 h 93"/>
                  <a:gd name="T46" fmla="*/ 339678403 w 95"/>
                  <a:gd name="T47" fmla="*/ 863743652 h 93"/>
                  <a:gd name="T48" fmla="*/ 405422076 w 95"/>
                  <a:gd name="T49" fmla="*/ 885892887 h 93"/>
                  <a:gd name="T50" fmla="*/ 471165749 w 95"/>
                  <a:gd name="T51" fmla="*/ 1029849608 h 93"/>
                  <a:gd name="T52" fmla="*/ 580739641 w 95"/>
                  <a:gd name="T53" fmla="*/ 1029849608 h 93"/>
                  <a:gd name="T54" fmla="*/ 646483314 w 95"/>
                  <a:gd name="T55" fmla="*/ 885892887 h 93"/>
                  <a:gd name="T56" fmla="*/ 701270260 w 95"/>
                  <a:gd name="T57" fmla="*/ 863743652 h 93"/>
                  <a:gd name="T58" fmla="*/ 854674371 w 95"/>
                  <a:gd name="T59" fmla="*/ 919113413 h 93"/>
                  <a:gd name="T60" fmla="*/ 931374771 w 95"/>
                  <a:gd name="T61" fmla="*/ 830523126 h 93"/>
                  <a:gd name="T62" fmla="*/ 876587825 w 95"/>
                  <a:gd name="T63" fmla="*/ 697641023 h 93"/>
                  <a:gd name="T64" fmla="*/ 898504590 w 95"/>
                  <a:gd name="T65" fmla="*/ 631196644 h 93"/>
                  <a:gd name="T66" fmla="*/ 525952695 w 95"/>
                  <a:gd name="T67" fmla="*/ 675491787 h 93"/>
                  <a:gd name="T68" fmla="*/ 361591857 w 95"/>
                  <a:gd name="T69" fmla="*/ 509389159 h 93"/>
                  <a:gd name="T70" fmla="*/ 525952695 w 95"/>
                  <a:gd name="T71" fmla="*/ 354357820 h 93"/>
                  <a:gd name="T72" fmla="*/ 690313533 w 95"/>
                  <a:gd name="T73" fmla="*/ 509389159 h 93"/>
                  <a:gd name="T74" fmla="*/ 525952695 w 95"/>
                  <a:gd name="T75" fmla="*/ 675491787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5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16" name="Oval 27"/>
          <p:cNvSpPr>
            <a:spLocks noChangeArrowheads="1"/>
          </p:cNvSpPr>
          <p:nvPr/>
        </p:nvSpPr>
        <p:spPr bwMode="auto">
          <a:xfrm>
            <a:off x="7667625" y="1369695"/>
            <a:ext cx="715963" cy="719138"/>
          </a:xfrm>
          <a:prstGeom prst="ellipse">
            <a:avLst/>
          </a:prstGeom>
          <a:solidFill>
            <a:srgbClr val="FFD86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1700">
              <a:solidFill>
                <a:prstClr val="white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217" name="Group 133"/>
          <p:cNvGrpSpPr/>
          <p:nvPr/>
        </p:nvGrpSpPr>
        <p:grpSpPr bwMode="auto">
          <a:xfrm>
            <a:off x="7868480" y="1559406"/>
            <a:ext cx="314248" cy="357132"/>
            <a:chOff x="0" y="0"/>
            <a:chExt cx="361887" cy="411804"/>
          </a:xfrm>
          <a:solidFill>
            <a:srgbClr val="FFD860"/>
          </a:solidFill>
        </p:grpSpPr>
        <p:sp>
          <p:nvSpPr>
            <p:cNvPr id="218" name="Freeform 68"/>
            <p:cNvSpPr>
              <a:spLocks noEditPoints="1" noChangeArrowheads="1"/>
            </p:cNvSpPr>
            <p:nvPr/>
          </p:nvSpPr>
          <p:spPr bwMode="auto">
            <a:xfrm>
              <a:off x="0" y="0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19" name="Freeform 69"/>
            <p:cNvSpPr>
              <a:spLocks noEditPoints="1" noChangeArrowheads="1"/>
            </p:cNvSpPr>
            <p:nvPr/>
          </p:nvSpPr>
          <p:spPr bwMode="auto">
            <a:xfrm>
              <a:off x="192174" y="112310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0" name="Freeform 70"/>
            <p:cNvSpPr>
              <a:spLocks noChangeArrowheads="1"/>
            </p:cNvSpPr>
            <p:nvPr/>
          </p:nvSpPr>
          <p:spPr bwMode="auto">
            <a:xfrm>
              <a:off x="179696" y="17470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  <p:sp>
          <p:nvSpPr>
            <p:cNvPr id="221" name="Freeform 71"/>
            <p:cNvSpPr>
              <a:spLocks noChangeArrowheads="1"/>
            </p:cNvSpPr>
            <p:nvPr/>
          </p:nvSpPr>
          <p:spPr bwMode="auto">
            <a:xfrm>
              <a:off x="89848" y="316964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222" name="组合 220"/>
          <p:cNvGrpSpPr/>
          <p:nvPr/>
        </p:nvGrpSpPr>
        <p:grpSpPr bwMode="auto">
          <a:xfrm>
            <a:off x="3751263" y="4136708"/>
            <a:ext cx="969962" cy="814387"/>
            <a:chOff x="3751264" y="4433888"/>
            <a:chExt cx="969962" cy="814387"/>
          </a:xfrm>
        </p:grpSpPr>
        <p:sp>
          <p:nvSpPr>
            <p:cNvPr id="223" name="Freeform 5"/>
            <p:cNvSpPr>
              <a:spLocks noChangeArrowheads="1"/>
            </p:cNvSpPr>
            <p:nvPr/>
          </p:nvSpPr>
          <p:spPr bwMode="auto">
            <a:xfrm rot="5400000">
              <a:off x="3829051" y="4356101"/>
              <a:ext cx="814387" cy="969962"/>
            </a:xfrm>
            <a:custGeom>
              <a:avLst/>
              <a:gdLst>
                <a:gd name="T0" fmla="*/ 632949502 w 596"/>
                <a:gd name="T1" fmla="*/ 215235799 h 709"/>
                <a:gd name="T2" fmla="*/ 1112795614 w 596"/>
                <a:gd name="T3" fmla="*/ 767363068 h 709"/>
                <a:gd name="T4" fmla="*/ 556398490 w 596"/>
                <a:gd name="T5" fmla="*/ 1326976420 h 709"/>
                <a:gd name="T6" fmla="*/ 0 w 596"/>
                <a:gd name="T7" fmla="*/ 767363068 h 709"/>
                <a:gd name="T8" fmla="*/ 476111683 w 596"/>
                <a:gd name="T9" fmla="*/ 215235799 h 709"/>
                <a:gd name="T10" fmla="*/ 552664061 w 596"/>
                <a:gd name="T11" fmla="*/ 0 h 709"/>
                <a:gd name="T12" fmla="*/ 632949502 w 596"/>
                <a:gd name="T13" fmla="*/ 215235799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24" name="Group 138"/>
            <p:cNvGrpSpPr/>
            <p:nvPr/>
          </p:nvGrpSpPr>
          <p:grpSpPr bwMode="auto">
            <a:xfrm>
              <a:off x="3892466" y="4617592"/>
              <a:ext cx="546518" cy="403374"/>
              <a:chOff x="0" y="0"/>
              <a:chExt cx="439257" cy="324452"/>
            </a:xfrm>
            <a:solidFill>
              <a:srgbClr val="FFD860"/>
            </a:solidFill>
          </p:grpSpPr>
          <p:sp>
            <p:nvSpPr>
              <p:cNvPr id="22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2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22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228" name="组合 219"/>
          <p:cNvGrpSpPr/>
          <p:nvPr/>
        </p:nvGrpSpPr>
        <p:grpSpPr bwMode="auto">
          <a:xfrm>
            <a:off x="3998913" y="3319145"/>
            <a:ext cx="858837" cy="720725"/>
            <a:chOff x="3998913" y="3616324"/>
            <a:chExt cx="858837" cy="720725"/>
          </a:xfrm>
        </p:grpSpPr>
        <p:sp>
          <p:nvSpPr>
            <p:cNvPr id="229" name="Freeform 7"/>
            <p:cNvSpPr>
              <a:spLocks noChangeArrowheads="1"/>
            </p:cNvSpPr>
            <p:nvPr/>
          </p:nvSpPr>
          <p:spPr bwMode="auto">
            <a:xfrm rot="7869690">
              <a:off x="4067969" y="3547268"/>
              <a:ext cx="720725" cy="858837"/>
            </a:xfrm>
            <a:custGeom>
              <a:avLst/>
              <a:gdLst>
                <a:gd name="T0" fmla="*/ 495731827 w 596"/>
                <a:gd name="T1" fmla="*/ 168743906 h 709"/>
                <a:gd name="T2" fmla="*/ 871551217 w 596"/>
                <a:gd name="T3" fmla="*/ 601607445 h 709"/>
                <a:gd name="T4" fmla="*/ 435775004 w 596"/>
                <a:gd name="T5" fmla="*/ 1040339905 h 709"/>
                <a:gd name="T6" fmla="*/ 0 w 596"/>
                <a:gd name="T7" fmla="*/ 601607445 h 709"/>
                <a:gd name="T8" fmla="*/ 372895376 w 596"/>
                <a:gd name="T9" fmla="*/ 168743906 h 709"/>
                <a:gd name="T10" fmla="*/ 432850989 w 596"/>
                <a:gd name="T11" fmla="*/ 0 h 709"/>
                <a:gd name="T12" fmla="*/ 495731827 w 596"/>
                <a:gd name="T13" fmla="*/ 16874390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" name="Freeform 145"/>
            <p:cNvSpPr>
              <a:spLocks noChangeArrowheads="1"/>
            </p:cNvSpPr>
            <p:nvPr/>
          </p:nvSpPr>
          <p:spPr bwMode="auto">
            <a:xfrm>
              <a:off x="4192921" y="3756354"/>
              <a:ext cx="417241" cy="327421"/>
            </a:xfrm>
            <a:custGeom>
              <a:avLst/>
              <a:gdLst>
                <a:gd name="T0" fmla="*/ 1168172619 w 147"/>
                <a:gd name="T1" fmla="*/ 374451075 h 116"/>
                <a:gd name="T2" fmla="*/ 950650977 w 147"/>
                <a:gd name="T3" fmla="*/ 239011685 h 116"/>
                <a:gd name="T4" fmla="*/ 918426915 w 147"/>
                <a:gd name="T5" fmla="*/ 246977047 h 116"/>
                <a:gd name="T6" fmla="*/ 918426915 w 147"/>
                <a:gd name="T7" fmla="*/ 302748699 h 116"/>
                <a:gd name="T8" fmla="*/ 886200015 w 147"/>
                <a:gd name="T9" fmla="*/ 302748699 h 116"/>
                <a:gd name="T10" fmla="*/ 652564924 w 147"/>
                <a:gd name="T11" fmla="*/ 302748699 h 116"/>
                <a:gd name="T12" fmla="*/ 652564924 w 147"/>
                <a:gd name="T13" fmla="*/ 87638747 h 116"/>
                <a:gd name="T14" fmla="*/ 676733680 w 147"/>
                <a:gd name="T15" fmla="*/ 47803466 h 116"/>
                <a:gd name="T16" fmla="*/ 636454312 w 147"/>
                <a:gd name="T17" fmla="*/ 0 h 116"/>
                <a:gd name="T18" fmla="*/ 563945206 w 147"/>
                <a:gd name="T19" fmla="*/ 0 h 116"/>
                <a:gd name="T20" fmla="*/ 523663000 w 147"/>
                <a:gd name="T21" fmla="*/ 47803466 h 116"/>
                <a:gd name="T22" fmla="*/ 547831756 w 147"/>
                <a:gd name="T23" fmla="*/ 87638747 h 116"/>
                <a:gd name="T24" fmla="*/ 547831756 w 147"/>
                <a:gd name="T25" fmla="*/ 135439390 h 116"/>
                <a:gd name="T26" fmla="*/ 298086053 w 147"/>
                <a:gd name="T27" fmla="*/ 135439390 h 116"/>
                <a:gd name="T28" fmla="*/ 257803847 w 147"/>
                <a:gd name="T29" fmla="*/ 135439390 h 116"/>
                <a:gd name="T30" fmla="*/ 257803847 w 147"/>
                <a:gd name="T31" fmla="*/ 71702376 h 116"/>
                <a:gd name="T32" fmla="*/ 225576947 w 147"/>
                <a:gd name="T33" fmla="*/ 71702376 h 116"/>
                <a:gd name="T34" fmla="*/ 16113450 w 147"/>
                <a:gd name="T35" fmla="*/ 215109952 h 116"/>
                <a:gd name="T36" fmla="*/ 8055306 w 147"/>
                <a:gd name="T37" fmla="*/ 231043500 h 116"/>
                <a:gd name="T38" fmla="*/ 233635091 w 147"/>
                <a:gd name="T39" fmla="*/ 374451075 h 116"/>
                <a:gd name="T40" fmla="*/ 257803847 w 147"/>
                <a:gd name="T41" fmla="*/ 366482890 h 116"/>
                <a:gd name="T42" fmla="*/ 257803847 w 147"/>
                <a:gd name="T43" fmla="*/ 310714061 h 116"/>
                <a:gd name="T44" fmla="*/ 298086053 w 147"/>
                <a:gd name="T45" fmla="*/ 310714061 h 116"/>
                <a:gd name="T46" fmla="*/ 547831756 w 147"/>
                <a:gd name="T47" fmla="*/ 310714061 h 116"/>
                <a:gd name="T48" fmla="*/ 547831756 w 147"/>
                <a:gd name="T49" fmla="*/ 868407992 h 116"/>
                <a:gd name="T50" fmla="*/ 523663000 w 147"/>
                <a:gd name="T51" fmla="*/ 860439807 h 116"/>
                <a:gd name="T52" fmla="*/ 547831756 w 147"/>
                <a:gd name="T53" fmla="*/ 916208636 h 116"/>
                <a:gd name="T54" fmla="*/ 507552389 w 147"/>
                <a:gd name="T55" fmla="*/ 884341540 h 116"/>
                <a:gd name="T56" fmla="*/ 523663000 w 147"/>
                <a:gd name="T57" fmla="*/ 924176821 h 116"/>
                <a:gd name="T58" fmla="*/ 547831756 w 147"/>
                <a:gd name="T59" fmla="*/ 924176821 h 116"/>
                <a:gd name="T60" fmla="*/ 547831756 w 147"/>
                <a:gd name="T61" fmla="*/ 924176821 h 116"/>
                <a:gd name="T62" fmla="*/ 547831756 w 147"/>
                <a:gd name="T63" fmla="*/ 924176821 h 116"/>
                <a:gd name="T64" fmla="*/ 588113962 w 147"/>
                <a:gd name="T65" fmla="*/ 924176821 h 116"/>
                <a:gd name="T66" fmla="*/ 628396168 w 147"/>
                <a:gd name="T67" fmla="*/ 924176821 h 116"/>
                <a:gd name="T68" fmla="*/ 652564924 w 147"/>
                <a:gd name="T69" fmla="*/ 924176821 h 116"/>
                <a:gd name="T70" fmla="*/ 668678374 w 147"/>
                <a:gd name="T71" fmla="*/ 924176821 h 116"/>
                <a:gd name="T72" fmla="*/ 668678374 w 147"/>
                <a:gd name="T73" fmla="*/ 924176821 h 116"/>
                <a:gd name="T74" fmla="*/ 692847130 w 147"/>
                <a:gd name="T75" fmla="*/ 924176821 h 116"/>
                <a:gd name="T76" fmla="*/ 708960580 w 147"/>
                <a:gd name="T77" fmla="*/ 884341540 h 116"/>
                <a:gd name="T78" fmla="*/ 668678374 w 147"/>
                <a:gd name="T79" fmla="*/ 916208636 h 116"/>
                <a:gd name="T80" fmla="*/ 700905274 w 147"/>
                <a:gd name="T81" fmla="*/ 860439807 h 116"/>
                <a:gd name="T82" fmla="*/ 652564924 w 147"/>
                <a:gd name="T83" fmla="*/ 884341540 h 116"/>
                <a:gd name="T84" fmla="*/ 652564924 w 147"/>
                <a:gd name="T85" fmla="*/ 470055184 h 116"/>
                <a:gd name="T86" fmla="*/ 886200015 w 147"/>
                <a:gd name="T87" fmla="*/ 470055184 h 116"/>
                <a:gd name="T88" fmla="*/ 926482221 w 147"/>
                <a:gd name="T89" fmla="*/ 470055184 h 116"/>
                <a:gd name="T90" fmla="*/ 926482221 w 147"/>
                <a:gd name="T91" fmla="*/ 541757561 h 116"/>
                <a:gd name="T92" fmla="*/ 950650977 w 147"/>
                <a:gd name="T93" fmla="*/ 541757561 h 116"/>
                <a:gd name="T94" fmla="*/ 1168172619 w 147"/>
                <a:gd name="T95" fmla="*/ 398352808 h 116"/>
                <a:gd name="T96" fmla="*/ 1168172619 w 147"/>
                <a:gd name="T97" fmla="*/ 374451075 h 1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7"/>
                <a:gd name="T148" fmla="*/ 0 h 116"/>
                <a:gd name="T149" fmla="*/ 147 w 147"/>
                <a:gd name="T150" fmla="*/ 116 h 1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1" name="矩形 47"/>
          <p:cNvSpPr>
            <a:spLocks noChangeArrowheads="1"/>
          </p:cNvSpPr>
          <p:nvPr/>
        </p:nvSpPr>
        <p:spPr bwMode="auto">
          <a:xfrm>
            <a:off x="1357313" y="5497195"/>
            <a:ext cx="94773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2" name="Picture 206" descr="C:\Users\Administrator\Desktop\u=128576389,3010216196&amp;fm=23&amp;gp=0.jpgu=128576389,3010216196&amp;fm=23&amp;gp=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155" y="3754120"/>
            <a:ext cx="2285365" cy="141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7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框 66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68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08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70" name="组合 16"/>
          <p:cNvGrpSpPr/>
          <p:nvPr/>
        </p:nvGrpSpPr>
        <p:grpSpPr bwMode="auto">
          <a:xfrm>
            <a:off x="7267575" y="1662113"/>
            <a:ext cx="1955800" cy="347662"/>
            <a:chOff x="0" y="0"/>
            <a:chExt cx="1957146" cy="347067"/>
          </a:xfrm>
          <a:solidFill>
            <a:srgbClr val="FFD860"/>
          </a:solidFill>
        </p:grpSpPr>
        <p:sp>
          <p:nvSpPr>
            <p:cNvPr id="47114" name="Straight Arrow Connector 25"/>
            <p:cNvSpPr>
              <a:spLocks noChangeShapeType="1"/>
            </p:cNvSpPr>
            <p:nvPr/>
          </p:nvSpPr>
          <p:spPr bwMode="auto">
            <a:xfrm>
              <a:off x="0" y="173534"/>
              <a:ext cx="176658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5" name="Oval 27"/>
            <p:cNvSpPr>
              <a:spLocks noChangeArrowheads="1"/>
            </p:cNvSpPr>
            <p:nvPr/>
          </p:nvSpPr>
          <p:spPr bwMode="auto">
            <a:xfrm>
              <a:off x="1612059" y="0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71" name="组合 15"/>
          <p:cNvGrpSpPr/>
          <p:nvPr/>
        </p:nvGrpSpPr>
        <p:grpSpPr bwMode="auto">
          <a:xfrm>
            <a:off x="8101013" y="4645025"/>
            <a:ext cx="1122362" cy="847725"/>
            <a:chOff x="0" y="0"/>
            <a:chExt cx="1122813" cy="848625"/>
          </a:xfrm>
          <a:solidFill>
            <a:srgbClr val="FFD860"/>
          </a:solidFill>
        </p:grpSpPr>
        <p:sp>
          <p:nvSpPr>
            <p:cNvPr id="47117" name="Straight Arrow Connector 42"/>
            <p:cNvSpPr>
              <a:spLocks noChangeShapeType="1"/>
            </p:cNvSpPr>
            <p:nvPr/>
          </p:nvSpPr>
          <p:spPr bwMode="auto">
            <a:xfrm>
              <a:off x="535223" y="675092"/>
              <a:ext cx="39490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8" name="Straight Connector 4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535223" cy="675092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9" name="Oval 34"/>
            <p:cNvSpPr>
              <a:spLocks noChangeArrowheads="1"/>
            </p:cNvSpPr>
            <p:nvPr/>
          </p:nvSpPr>
          <p:spPr bwMode="auto">
            <a:xfrm>
              <a:off x="777726" y="501558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72" name="组合 17"/>
          <p:cNvGrpSpPr/>
          <p:nvPr/>
        </p:nvGrpSpPr>
        <p:grpSpPr bwMode="auto">
          <a:xfrm>
            <a:off x="7966075" y="2790825"/>
            <a:ext cx="1257300" cy="974725"/>
            <a:chOff x="0" y="0"/>
            <a:chExt cx="1258787" cy="975500"/>
          </a:xfrm>
          <a:solidFill>
            <a:srgbClr val="FFD860"/>
          </a:solidFill>
        </p:grpSpPr>
        <p:sp>
          <p:nvSpPr>
            <p:cNvPr id="47121" name="Straight Arrow Connector 38"/>
            <p:cNvSpPr>
              <a:spLocks noChangeShapeType="1"/>
            </p:cNvSpPr>
            <p:nvPr/>
          </p:nvSpPr>
          <p:spPr bwMode="auto">
            <a:xfrm>
              <a:off x="494871" y="0"/>
              <a:ext cx="572172" cy="765754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Straight Connector 41"/>
            <p:cNvSpPr>
              <a:spLocks noChangeShapeType="1"/>
            </p:cNvSpPr>
            <p:nvPr/>
          </p:nvSpPr>
          <p:spPr bwMode="auto">
            <a:xfrm flipH="1">
              <a:off x="0" y="0"/>
              <a:ext cx="494871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3" name="Oval 36"/>
            <p:cNvSpPr>
              <a:spLocks noChangeArrowheads="1"/>
            </p:cNvSpPr>
            <p:nvPr/>
          </p:nvSpPr>
          <p:spPr bwMode="auto">
            <a:xfrm>
              <a:off x="913700" y="628433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73" name="组合 9"/>
          <p:cNvGrpSpPr/>
          <p:nvPr/>
        </p:nvGrpSpPr>
        <p:grpSpPr bwMode="auto">
          <a:xfrm>
            <a:off x="3090863" y="1709738"/>
            <a:ext cx="1390650" cy="444500"/>
            <a:chOff x="0" y="0"/>
            <a:chExt cx="1390391" cy="444014"/>
          </a:xfrm>
          <a:solidFill>
            <a:srgbClr val="FFD860"/>
          </a:solidFill>
        </p:grpSpPr>
        <p:sp>
          <p:nvSpPr>
            <p:cNvPr id="47125" name="Straight Arrow Connector 70"/>
            <p:cNvSpPr>
              <a:spLocks noChangeShapeType="1"/>
            </p:cNvSpPr>
            <p:nvPr/>
          </p:nvSpPr>
          <p:spPr bwMode="auto">
            <a:xfrm flipH="1">
              <a:off x="89829" y="173534"/>
              <a:ext cx="781837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6" name="Straight Connector 72"/>
            <p:cNvSpPr>
              <a:spLocks noChangeShapeType="1"/>
            </p:cNvSpPr>
            <p:nvPr/>
          </p:nvSpPr>
          <p:spPr bwMode="auto">
            <a:xfrm>
              <a:off x="871666" y="173534"/>
              <a:ext cx="518725" cy="270480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7" name="Oval 48"/>
            <p:cNvSpPr>
              <a:spLocks noChangeArrowheads="1"/>
            </p:cNvSpPr>
            <p:nvPr/>
          </p:nvSpPr>
          <p:spPr bwMode="auto">
            <a:xfrm>
              <a:off x="0" y="0"/>
              <a:ext cx="345087" cy="347067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74" name="组合 14"/>
          <p:cNvGrpSpPr/>
          <p:nvPr/>
        </p:nvGrpSpPr>
        <p:grpSpPr bwMode="auto">
          <a:xfrm>
            <a:off x="3090863" y="4918075"/>
            <a:ext cx="1481137" cy="574675"/>
            <a:chOff x="0" y="0"/>
            <a:chExt cx="1481420" cy="575242"/>
          </a:xfrm>
          <a:solidFill>
            <a:srgbClr val="FFD860"/>
          </a:solidFill>
        </p:grpSpPr>
        <p:sp>
          <p:nvSpPr>
            <p:cNvPr id="47129" name="Straight Arrow Connector 57"/>
            <p:cNvSpPr>
              <a:spLocks noChangeShapeType="1"/>
            </p:cNvSpPr>
            <p:nvPr/>
          </p:nvSpPr>
          <p:spPr bwMode="auto">
            <a:xfrm flipH="1">
              <a:off x="172543" y="401709"/>
              <a:ext cx="1052726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0" name="Straight Connector 60"/>
            <p:cNvSpPr>
              <a:spLocks noChangeShapeType="1"/>
            </p:cNvSpPr>
            <p:nvPr/>
          </p:nvSpPr>
          <p:spPr bwMode="auto">
            <a:xfrm flipH="1">
              <a:off x="1225268" y="0"/>
              <a:ext cx="256152" cy="40171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1" name="Oval 50"/>
            <p:cNvSpPr>
              <a:spLocks noChangeArrowheads="1"/>
            </p:cNvSpPr>
            <p:nvPr/>
          </p:nvSpPr>
          <p:spPr bwMode="auto">
            <a:xfrm>
              <a:off x="0" y="228175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grpSp>
        <p:nvGrpSpPr>
          <p:cNvPr id="75" name="组合 12"/>
          <p:cNvGrpSpPr/>
          <p:nvPr/>
        </p:nvGrpSpPr>
        <p:grpSpPr bwMode="auto">
          <a:xfrm>
            <a:off x="3090863" y="2886075"/>
            <a:ext cx="2381250" cy="879475"/>
            <a:chOff x="0" y="0"/>
            <a:chExt cx="2382016" cy="879473"/>
          </a:xfrm>
          <a:solidFill>
            <a:srgbClr val="FFD860"/>
          </a:solidFill>
        </p:grpSpPr>
        <p:sp>
          <p:nvSpPr>
            <p:cNvPr id="47133" name="Straight Arrow Connector 62"/>
            <p:cNvSpPr>
              <a:spLocks noChangeShapeType="1"/>
            </p:cNvSpPr>
            <p:nvPr/>
          </p:nvSpPr>
          <p:spPr bwMode="auto">
            <a:xfrm flipH="1">
              <a:off x="188483" y="0"/>
              <a:ext cx="683241" cy="705113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4" name="Straight Connector 64"/>
            <p:cNvSpPr>
              <a:spLocks noChangeShapeType="1"/>
            </p:cNvSpPr>
            <p:nvPr/>
          </p:nvSpPr>
          <p:spPr bwMode="auto">
            <a:xfrm flipH="1">
              <a:off x="871666" y="4152"/>
              <a:ext cx="1510350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5" name="Oval 52"/>
            <p:cNvSpPr>
              <a:spLocks noChangeArrowheads="1"/>
            </p:cNvSpPr>
            <p:nvPr/>
          </p:nvSpPr>
          <p:spPr bwMode="auto">
            <a:xfrm>
              <a:off x="0" y="532406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  <a:sym typeface="Calibri" panose="020F0502020204030204" charset="0"/>
              </a:endParaRPr>
            </a:p>
          </p:txBody>
        </p:sp>
      </p:grpSp>
      <p:sp>
        <p:nvSpPr>
          <p:cNvPr id="47137" name="矩形 17"/>
          <p:cNvSpPr>
            <a:spLocks noChangeArrowheads="1"/>
          </p:cNvSpPr>
          <p:nvPr/>
        </p:nvSpPr>
        <p:spPr bwMode="auto">
          <a:xfrm>
            <a:off x="1069975" y="19653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39" name="矩形 17"/>
          <p:cNvSpPr>
            <a:spLocks noChangeArrowheads="1"/>
          </p:cNvSpPr>
          <p:nvPr/>
        </p:nvSpPr>
        <p:spPr bwMode="auto">
          <a:xfrm>
            <a:off x="1069975" y="36925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1" name="矩形 17"/>
          <p:cNvSpPr>
            <a:spLocks noChangeArrowheads="1"/>
          </p:cNvSpPr>
          <p:nvPr/>
        </p:nvSpPr>
        <p:spPr bwMode="auto">
          <a:xfrm>
            <a:off x="1069975" y="5426075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在此录入上述图表的描述说明，在此录入图表的描述说明。</a:t>
            </a:r>
            <a:endParaRPr lang="zh-CN" altLang="en-US" sz="13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3" name="矩形 17"/>
          <p:cNvSpPr>
            <a:spLocks noChangeArrowheads="1"/>
          </p:cNvSpPr>
          <p:nvPr/>
        </p:nvSpPr>
        <p:spPr bwMode="auto">
          <a:xfrm>
            <a:off x="9374188" y="193357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5" name="矩形 17"/>
          <p:cNvSpPr>
            <a:spLocks noChangeArrowheads="1"/>
          </p:cNvSpPr>
          <p:nvPr/>
        </p:nvSpPr>
        <p:spPr bwMode="auto">
          <a:xfrm>
            <a:off x="9374188" y="3700463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7" name="矩形 17"/>
          <p:cNvSpPr>
            <a:spLocks noChangeArrowheads="1"/>
          </p:cNvSpPr>
          <p:nvPr/>
        </p:nvSpPr>
        <p:spPr bwMode="auto">
          <a:xfrm>
            <a:off x="9374188" y="5448300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在此录入上述图表的综合描述说明，在此录入。</a:t>
            </a:r>
            <a:endParaRPr lang="zh-CN" altLang="en-US" sz="1300">
              <a:solidFill>
                <a:srgbClr val="FFD86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76" name="组合 7"/>
          <p:cNvGrpSpPr/>
          <p:nvPr/>
        </p:nvGrpSpPr>
        <p:grpSpPr bwMode="auto">
          <a:xfrm>
            <a:off x="3794125" y="3025775"/>
            <a:ext cx="1993900" cy="1998663"/>
            <a:chOff x="0" y="0"/>
            <a:chExt cx="1993900" cy="1998133"/>
          </a:xfrm>
        </p:grpSpPr>
        <p:sp>
          <p:nvSpPr>
            <p:cNvPr id="7069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93900" cy="1998133"/>
            </a:xfrm>
            <a:custGeom>
              <a:avLst/>
              <a:gdLst>
                <a:gd name="T0" fmla="*/ 2147483647 w 1088"/>
                <a:gd name="T1" fmla="*/ 1703742016 h 1090"/>
                <a:gd name="T2" fmla="*/ 2147483647 w 1088"/>
                <a:gd name="T3" fmla="*/ 1528998869 h 1090"/>
                <a:gd name="T4" fmla="*/ 2147483647 w 1088"/>
                <a:gd name="T5" fmla="*/ 1357615885 h 1090"/>
                <a:gd name="T6" fmla="*/ 2147483647 w 1088"/>
                <a:gd name="T7" fmla="*/ 1192955061 h 1090"/>
                <a:gd name="T8" fmla="*/ 2147483647 w 1088"/>
                <a:gd name="T9" fmla="*/ 1031654399 h 1090"/>
                <a:gd name="T10" fmla="*/ 2147483647 w 1088"/>
                <a:gd name="T11" fmla="*/ 883794391 h 1090"/>
                <a:gd name="T12" fmla="*/ 2147483647 w 1088"/>
                <a:gd name="T13" fmla="*/ 742656541 h 1090"/>
                <a:gd name="T14" fmla="*/ 2147483647 w 1088"/>
                <a:gd name="T15" fmla="*/ 614959344 h 1090"/>
                <a:gd name="T16" fmla="*/ 2147483647 w 1088"/>
                <a:gd name="T17" fmla="*/ 500704633 h 1090"/>
                <a:gd name="T18" fmla="*/ 2147483647 w 1088"/>
                <a:gd name="T19" fmla="*/ 399892407 h 1090"/>
                <a:gd name="T20" fmla="*/ 2147483647 w 1088"/>
                <a:gd name="T21" fmla="*/ 312520833 h 1090"/>
                <a:gd name="T22" fmla="*/ 2147483647 w 1088"/>
                <a:gd name="T23" fmla="*/ 245312072 h 1090"/>
                <a:gd name="T24" fmla="*/ 2147483647 w 1088"/>
                <a:gd name="T25" fmla="*/ 194905959 h 1090"/>
                <a:gd name="T26" fmla="*/ 2052060304 w 1088"/>
                <a:gd name="T27" fmla="*/ 161300661 h 1090"/>
                <a:gd name="T28" fmla="*/ 1877416289 w 1088"/>
                <a:gd name="T29" fmla="*/ 147860009 h 1090"/>
                <a:gd name="T30" fmla="*/ 1702774106 w 1088"/>
                <a:gd name="T31" fmla="*/ 151220172 h 1090"/>
                <a:gd name="T32" fmla="*/ 1528130091 w 1088"/>
                <a:gd name="T33" fmla="*/ 174743147 h 1090"/>
                <a:gd name="T34" fmla="*/ 1356845285 w 1088"/>
                <a:gd name="T35" fmla="*/ 215068770 h 1090"/>
                <a:gd name="T36" fmla="*/ 1188917854 w 1088"/>
                <a:gd name="T37" fmla="*/ 272195210 h 1090"/>
                <a:gd name="T38" fmla="*/ 1031068048 w 1088"/>
                <a:gd name="T39" fmla="*/ 349486294 h 1090"/>
                <a:gd name="T40" fmla="*/ 879934826 w 1088"/>
                <a:gd name="T41" fmla="*/ 440218030 h 1090"/>
                <a:gd name="T42" fmla="*/ 742234773 w 1088"/>
                <a:gd name="T43" fmla="*/ 547750582 h 1090"/>
                <a:gd name="T44" fmla="*/ 611251303 w 1088"/>
                <a:gd name="T45" fmla="*/ 668727453 h 1090"/>
                <a:gd name="T46" fmla="*/ 497062043 w 1088"/>
                <a:gd name="T47" fmla="*/ 799784813 h 1090"/>
                <a:gd name="T48" fmla="*/ 396305951 w 1088"/>
                <a:gd name="T49" fmla="*/ 947642989 h 1090"/>
                <a:gd name="T50" fmla="*/ 312342236 w 1088"/>
                <a:gd name="T51" fmla="*/ 1102223324 h 1090"/>
                <a:gd name="T52" fmla="*/ 245172730 w 1088"/>
                <a:gd name="T53" fmla="*/ 1263523985 h 1090"/>
                <a:gd name="T54" fmla="*/ 194793767 w 1088"/>
                <a:gd name="T55" fmla="*/ 1431546806 h 1090"/>
                <a:gd name="T56" fmla="*/ 161209014 w 1088"/>
                <a:gd name="T57" fmla="*/ 1606288120 h 1090"/>
                <a:gd name="T58" fmla="*/ 147775846 w 1088"/>
                <a:gd name="T59" fmla="*/ 1781031267 h 1090"/>
                <a:gd name="T60" fmla="*/ 151133222 w 1088"/>
                <a:gd name="T61" fmla="*/ 1955774414 h 1090"/>
                <a:gd name="T62" fmla="*/ 174644015 w 1088"/>
                <a:gd name="T63" fmla="*/ 2130517560 h 1090"/>
                <a:gd name="T64" fmla="*/ 214945352 w 1088"/>
                <a:gd name="T65" fmla="*/ 2147483647 h 1090"/>
                <a:gd name="T66" fmla="*/ 272040899 w 1088"/>
                <a:gd name="T67" fmla="*/ 2147483647 h 1090"/>
                <a:gd name="T68" fmla="*/ 349286197 w 1088"/>
                <a:gd name="T69" fmla="*/ 2147483647 h 1090"/>
                <a:gd name="T70" fmla="*/ 439966497 w 1088"/>
                <a:gd name="T71" fmla="*/ 2147483647 h 1090"/>
                <a:gd name="T72" fmla="*/ 547439173 w 1088"/>
                <a:gd name="T73" fmla="*/ 2147483647 h 1090"/>
                <a:gd name="T74" fmla="*/ 664987642 w 1088"/>
                <a:gd name="T75" fmla="*/ 2147483647 h 1090"/>
                <a:gd name="T76" fmla="*/ 799330319 w 1088"/>
                <a:gd name="T77" fmla="*/ 2147483647 h 1090"/>
                <a:gd name="T78" fmla="*/ 943746957 w 1088"/>
                <a:gd name="T79" fmla="*/ 2147483647 h 1090"/>
                <a:gd name="T80" fmla="*/ 1098239387 w 1088"/>
                <a:gd name="T81" fmla="*/ 2147483647 h 1090"/>
                <a:gd name="T82" fmla="*/ 1259448401 w 1088"/>
                <a:gd name="T83" fmla="*/ 2147483647 h 1090"/>
                <a:gd name="T84" fmla="*/ 1427373999 w 1088"/>
                <a:gd name="T85" fmla="*/ 2147483647 h 1090"/>
                <a:gd name="T86" fmla="*/ 1602018014 w 1088"/>
                <a:gd name="T87" fmla="*/ 2147483647 h 1090"/>
                <a:gd name="T88" fmla="*/ 1776662029 w 1088"/>
                <a:gd name="T89" fmla="*/ 2147483647 h 1090"/>
                <a:gd name="T90" fmla="*/ 1951304212 w 1088"/>
                <a:gd name="T91" fmla="*/ 2147483647 h 1090"/>
                <a:gd name="T92" fmla="*/ 2125948227 w 1088"/>
                <a:gd name="T93" fmla="*/ 2147483647 h 1090"/>
                <a:gd name="T94" fmla="*/ 2147483647 w 1088"/>
                <a:gd name="T95" fmla="*/ 2147483647 h 1090"/>
                <a:gd name="T96" fmla="*/ 2147483647 w 1088"/>
                <a:gd name="T97" fmla="*/ 2147483647 h 1090"/>
                <a:gd name="T98" fmla="*/ 2147483647 w 1088"/>
                <a:gd name="T99" fmla="*/ 2147483647 h 1090"/>
                <a:gd name="T100" fmla="*/ 2147483647 w 1088"/>
                <a:gd name="T101" fmla="*/ 2147483647 h 1090"/>
                <a:gd name="T102" fmla="*/ 2147483647 w 1088"/>
                <a:gd name="T103" fmla="*/ 2147483647 h 1090"/>
                <a:gd name="T104" fmla="*/ 2147483647 w 1088"/>
                <a:gd name="T105" fmla="*/ 2147483647 h 1090"/>
                <a:gd name="T106" fmla="*/ 2147483647 w 1088"/>
                <a:gd name="T107" fmla="*/ 2147483647 h 1090"/>
                <a:gd name="T108" fmla="*/ 2147483647 w 1088"/>
                <a:gd name="T109" fmla="*/ 2147483647 h 1090"/>
                <a:gd name="T110" fmla="*/ 2147483647 w 1088"/>
                <a:gd name="T111" fmla="*/ 2147483647 h 1090"/>
                <a:gd name="T112" fmla="*/ 2147483647 w 1088"/>
                <a:gd name="T113" fmla="*/ 2147483647 h 1090"/>
                <a:gd name="T114" fmla="*/ 2147483647 w 1088"/>
                <a:gd name="T115" fmla="*/ 2147483647 h 1090"/>
                <a:gd name="T116" fmla="*/ 2147483647 w 1088"/>
                <a:gd name="T117" fmla="*/ 2056586639 h 1090"/>
                <a:gd name="T118" fmla="*/ 2147483647 w 1088"/>
                <a:gd name="T119" fmla="*/ 188184532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0700" name="Group 97"/>
            <p:cNvGrpSpPr/>
            <p:nvPr/>
          </p:nvGrpSpPr>
          <p:grpSpPr bwMode="auto">
            <a:xfrm>
              <a:off x="601129" y="535046"/>
              <a:ext cx="835377" cy="851864"/>
              <a:chOff x="0" y="0"/>
              <a:chExt cx="379359" cy="386846"/>
            </a:xfrm>
          </p:grpSpPr>
          <p:sp>
            <p:nvSpPr>
              <p:cNvPr id="70701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715242529 w 79"/>
                  <a:gd name="T1" fmla="*/ 154053615 h 79"/>
                  <a:gd name="T2" fmla="*/ 154053615 w 79"/>
                  <a:gd name="T3" fmla="*/ 154053615 h 79"/>
                  <a:gd name="T4" fmla="*/ 121040941 w 79"/>
                  <a:gd name="T5" fmla="*/ 693236291 h 79"/>
                  <a:gd name="T6" fmla="*/ 121040941 w 79"/>
                  <a:gd name="T7" fmla="*/ 693236291 h 79"/>
                  <a:gd name="T8" fmla="*/ 187062971 w 79"/>
                  <a:gd name="T9" fmla="*/ 748255203 h 79"/>
                  <a:gd name="T10" fmla="*/ 704239410 w 79"/>
                  <a:gd name="T11" fmla="*/ 715242529 h 79"/>
                  <a:gd name="T12" fmla="*/ 715242529 w 79"/>
                  <a:gd name="T13" fmla="*/ 154053615 h 79"/>
                  <a:gd name="T14" fmla="*/ 638217380 w 79"/>
                  <a:gd name="T15" fmla="*/ 649220499 h 79"/>
                  <a:gd name="T16" fmla="*/ 220075645 w 79"/>
                  <a:gd name="T17" fmla="*/ 649220499 h 79"/>
                  <a:gd name="T18" fmla="*/ 220075645 w 79"/>
                  <a:gd name="T19" fmla="*/ 231078764 h 79"/>
                  <a:gd name="T20" fmla="*/ 638217380 w 79"/>
                  <a:gd name="T21" fmla="*/ 231078764 h 79"/>
                  <a:gd name="T22" fmla="*/ 638217380 w 79"/>
                  <a:gd name="T23" fmla="*/ 64922049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2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323905847 h 66"/>
                  <a:gd name="T2" fmla="*/ 74746153 w 64"/>
                  <a:gd name="T3" fmla="*/ 411111171 h 66"/>
                  <a:gd name="T4" fmla="*/ 398651139 w 64"/>
                  <a:gd name="T5" fmla="*/ 49830901 h 66"/>
                  <a:gd name="T6" fmla="*/ 342590901 w 64"/>
                  <a:gd name="T7" fmla="*/ 0 h 66"/>
                  <a:gd name="T8" fmla="*/ 0 w 64"/>
                  <a:gd name="T9" fmla="*/ 323905847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3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77176731 w 30"/>
                  <a:gd name="T1" fmla="*/ 0 h 36"/>
                  <a:gd name="T2" fmla="*/ 0 w 30"/>
                  <a:gd name="T3" fmla="*/ 376502005 h 36"/>
                  <a:gd name="T4" fmla="*/ 66440858 w 30"/>
                  <a:gd name="T5" fmla="*/ 398647811 h 36"/>
                  <a:gd name="T6" fmla="*/ 177176731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0683" name="组合 72"/>
          <p:cNvGrpSpPr/>
          <p:nvPr/>
        </p:nvGrpSpPr>
        <p:grpSpPr bwMode="auto">
          <a:xfrm>
            <a:off x="6935788" y="2289175"/>
            <a:ext cx="1074737" cy="1076325"/>
            <a:chOff x="6935788" y="2416175"/>
            <a:chExt cx="1074737" cy="1076325"/>
          </a:xfrm>
        </p:grpSpPr>
        <p:sp>
          <p:nvSpPr>
            <p:cNvPr id="70697" name="Freeform 10"/>
            <p:cNvSpPr>
              <a:spLocks noEditPoints="1" noChangeArrowheads="1"/>
            </p:cNvSpPr>
            <p:nvPr/>
          </p:nvSpPr>
          <p:spPr bwMode="auto">
            <a:xfrm>
              <a:off x="6935788" y="2416175"/>
              <a:ext cx="1074737" cy="1076325"/>
            </a:xfrm>
            <a:custGeom>
              <a:avLst/>
              <a:gdLst>
                <a:gd name="T0" fmla="*/ 1017726549 w 1088"/>
                <a:gd name="T1" fmla="*/ 494358047 h 1090"/>
                <a:gd name="T2" fmla="*/ 1010895844 w 1088"/>
                <a:gd name="T3" fmla="*/ 443655240 h 1090"/>
                <a:gd name="T4" fmla="*/ 999186347 w 1088"/>
                <a:gd name="T5" fmla="*/ 393926063 h 1090"/>
                <a:gd name="T6" fmla="*/ 982598058 w 1088"/>
                <a:gd name="T7" fmla="*/ 346148095 h 1090"/>
                <a:gd name="T8" fmla="*/ 960156009 w 1088"/>
                <a:gd name="T9" fmla="*/ 299344744 h 1090"/>
                <a:gd name="T10" fmla="*/ 933810135 w 1088"/>
                <a:gd name="T11" fmla="*/ 256441837 h 1090"/>
                <a:gd name="T12" fmla="*/ 902585469 w 1088"/>
                <a:gd name="T13" fmla="*/ 215489152 h 1090"/>
                <a:gd name="T14" fmla="*/ 868433923 w 1088"/>
                <a:gd name="T15" fmla="*/ 178436911 h 1090"/>
                <a:gd name="T16" fmla="*/ 829402597 w 1088"/>
                <a:gd name="T17" fmla="*/ 145285113 h 1090"/>
                <a:gd name="T18" fmla="*/ 787444390 w 1088"/>
                <a:gd name="T19" fmla="*/ 116032772 h 1090"/>
                <a:gd name="T20" fmla="*/ 742559303 w 1088"/>
                <a:gd name="T21" fmla="*/ 90680875 h 1090"/>
                <a:gd name="T22" fmla="*/ 695722304 w 1088"/>
                <a:gd name="T23" fmla="*/ 71179643 h 1090"/>
                <a:gd name="T24" fmla="*/ 646934381 w 1088"/>
                <a:gd name="T25" fmla="*/ 56553473 h 1090"/>
                <a:gd name="T26" fmla="*/ 596194546 w 1088"/>
                <a:gd name="T27" fmla="*/ 46803351 h 1090"/>
                <a:gd name="T28" fmla="*/ 545454711 w 1088"/>
                <a:gd name="T29" fmla="*/ 42902907 h 1090"/>
                <a:gd name="T30" fmla="*/ 494713888 w 1088"/>
                <a:gd name="T31" fmla="*/ 43877524 h 1090"/>
                <a:gd name="T32" fmla="*/ 443974052 w 1088"/>
                <a:gd name="T33" fmla="*/ 50703795 h 1090"/>
                <a:gd name="T34" fmla="*/ 394210173 w 1088"/>
                <a:gd name="T35" fmla="*/ 62404139 h 1090"/>
                <a:gd name="T36" fmla="*/ 345422250 w 1088"/>
                <a:gd name="T37" fmla="*/ 78980531 h 1090"/>
                <a:gd name="T38" fmla="*/ 299561207 w 1088"/>
                <a:gd name="T39" fmla="*/ 101406602 h 1090"/>
                <a:gd name="T40" fmla="*/ 255651088 w 1088"/>
                <a:gd name="T41" fmla="*/ 127733116 h 1090"/>
                <a:gd name="T42" fmla="*/ 215644794 w 1088"/>
                <a:gd name="T43" fmla="*/ 158935679 h 1090"/>
                <a:gd name="T44" fmla="*/ 177589423 w 1088"/>
                <a:gd name="T45" fmla="*/ 194037699 h 1090"/>
                <a:gd name="T46" fmla="*/ 144413833 w 1088"/>
                <a:gd name="T47" fmla="*/ 232065545 h 1090"/>
                <a:gd name="T48" fmla="*/ 115141079 w 1088"/>
                <a:gd name="T49" fmla="*/ 274968452 h 1090"/>
                <a:gd name="T50" fmla="*/ 90746130 w 1088"/>
                <a:gd name="T51" fmla="*/ 319821580 h 1090"/>
                <a:gd name="T52" fmla="*/ 71230961 w 1088"/>
                <a:gd name="T53" fmla="*/ 366624931 h 1090"/>
                <a:gd name="T54" fmla="*/ 56594584 w 1088"/>
                <a:gd name="T55" fmla="*/ 415377516 h 1090"/>
                <a:gd name="T56" fmla="*/ 46836999 w 1088"/>
                <a:gd name="T57" fmla="*/ 466081311 h 1090"/>
                <a:gd name="T58" fmla="*/ 42934163 w 1088"/>
                <a:gd name="T59" fmla="*/ 516785106 h 1090"/>
                <a:gd name="T60" fmla="*/ 43909131 w 1088"/>
                <a:gd name="T61" fmla="*/ 567487913 h 1090"/>
                <a:gd name="T62" fmla="*/ 50739835 w 1088"/>
                <a:gd name="T63" fmla="*/ 618191707 h 1090"/>
                <a:gd name="T64" fmla="*/ 62449332 w 1088"/>
                <a:gd name="T65" fmla="*/ 668894514 h 1090"/>
                <a:gd name="T66" fmla="*/ 79037621 w 1088"/>
                <a:gd name="T67" fmla="*/ 716673470 h 1090"/>
                <a:gd name="T68" fmla="*/ 101479670 w 1088"/>
                <a:gd name="T69" fmla="*/ 762501216 h 1090"/>
                <a:gd name="T70" fmla="*/ 127825544 w 1088"/>
                <a:gd name="T71" fmla="*/ 806378740 h 1090"/>
                <a:gd name="T72" fmla="*/ 159050210 w 1088"/>
                <a:gd name="T73" fmla="*/ 847331425 h 1090"/>
                <a:gd name="T74" fmla="*/ 193201756 w 1088"/>
                <a:gd name="T75" fmla="*/ 884384654 h 1090"/>
                <a:gd name="T76" fmla="*/ 232233083 w 1088"/>
                <a:gd name="T77" fmla="*/ 917536451 h 1090"/>
                <a:gd name="T78" fmla="*/ 274191289 w 1088"/>
                <a:gd name="T79" fmla="*/ 946788793 h 1090"/>
                <a:gd name="T80" fmla="*/ 319076376 w 1088"/>
                <a:gd name="T81" fmla="*/ 971165085 h 1090"/>
                <a:gd name="T82" fmla="*/ 365913375 w 1088"/>
                <a:gd name="T83" fmla="*/ 991641921 h 1090"/>
                <a:gd name="T84" fmla="*/ 414701298 w 1088"/>
                <a:gd name="T85" fmla="*/ 1006268092 h 1090"/>
                <a:gd name="T86" fmla="*/ 465441134 w 1088"/>
                <a:gd name="T87" fmla="*/ 1015043597 h 1090"/>
                <a:gd name="T88" fmla="*/ 516180969 w 1088"/>
                <a:gd name="T89" fmla="*/ 1019918658 h 1090"/>
                <a:gd name="T90" fmla="*/ 566920804 w 1088"/>
                <a:gd name="T91" fmla="*/ 1018944041 h 1090"/>
                <a:gd name="T92" fmla="*/ 617661627 w 1088"/>
                <a:gd name="T93" fmla="*/ 1012117770 h 1090"/>
                <a:gd name="T94" fmla="*/ 667425506 w 1088"/>
                <a:gd name="T95" fmla="*/ 1000417426 h 1090"/>
                <a:gd name="T96" fmla="*/ 716213430 w 1088"/>
                <a:gd name="T97" fmla="*/ 983841034 h 1090"/>
                <a:gd name="T98" fmla="*/ 762074472 w 1088"/>
                <a:gd name="T99" fmla="*/ 961414963 h 1090"/>
                <a:gd name="T100" fmla="*/ 805984591 w 1088"/>
                <a:gd name="T101" fmla="*/ 935087461 h 1090"/>
                <a:gd name="T102" fmla="*/ 845990886 w 1088"/>
                <a:gd name="T103" fmla="*/ 903885886 h 1090"/>
                <a:gd name="T104" fmla="*/ 883070300 w 1088"/>
                <a:gd name="T105" fmla="*/ 868782879 h 1090"/>
                <a:gd name="T106" fmla="*/ 917221846 w 1088"/>
                <a:gd name="T107" fmla="*/ 829780416 h 1090"/>
                <a:gd name="T108" fmla="*/ 945518644 w 1088"/>
                <a:gd name="T109" fmla="*/ 787853113 h 1090"/>
                <a:gd name="T110" fmla="*/ 970888562 w 1088"/>
                <a:gd name="T111" fmla="*/ 742999984 h 1090"/>
                <a:gd name="T112" fmla="*/ 990404719 w 1088"/>
                <a:gd name="T113" fmla="*/ 696196634 h 1090"/>
                <a:gd name="T114" fmla="*/ 1005041096 w 1088"/>
                <a:gd name="T115" fmla="*/ 647443061 h 1090"/>
                <a:gd name="T116" fmla="*/ 1014798680 w 1088"/>
                <a:gd name="T117" fmla="*/ 596740254 h 1090"/>
                <a:gd name="T118" fmla="*/ 1018701517 w 1088"/>
                <a:gd name="T119" fmla="*/ 546036459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7" name="Group 105"/>
            <p:cNvGrpSpPr/>
            <p:nvPr/>
          </p:nvGrpSpPr>
          <p:grpSpPr bwMode="auto">
            <a:xfrm>
              <a:off x="7200483" y="2701608"/>
              <a:ext cx="578751" cy="529304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4715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4715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4715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78" name="组合 6"/>
          <p:cNvGrpSpPr/>
          <p:nvPr/>
        </p:nvGrpSpPr>
        <p:grpSpPr bwMode="auto">
          <a:xfrm>
            <a:off x="5359400" y="2022475"/>
            <a:ext cx="1535113" cy="1539875"/>
            <a:chOff x="0" y="0"/>
            <a:chExt cx="1535131" cy="1538389"/>
          </a:xfrm>
        </p:grpSpPr>
        <p:sp>
          <p:nvSpPr>
            <p:cNvPr id="70695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535131" cy="1538389"/>
            </a:xfrm>
            <a:custGeom>
              <a:avLst/>
              <a:gdLst>
                <a:gd name="T0" fmla="*/ 2076431171 w 1088"/>
                <a:gd name="T1" fmla="*/ 1009919917 h 1090"/>
                <a:gd name="T2" fmla="*/ 2062495060 w 1088"/>
                <a:gd name="T3" fmla="*/ 906338351 h 1090"/>
                <a:gd name="T4" fmla="*/ 2038604584 w 1088"/>
                <a:gd name="T5" fmla="*/ 804749634 h 1090"/>
                <a:gd name="T6" fmla="*/ 2004759743 w 1088"/>
                <a:gd name="T7" fmla="*/ 707143791 h 1090"/>
                <a:gd name="T8" fmla="*/ 1958971075 w 1088"/>
                <a:gd name="T9" fmla="*/ 611529387 h 1090"/>
                <a:gd name="T10" fmla="*/ 1905218914 w 1088"/>
                <a:gd name="T11" fmla="*/ 523883555 h 1090"/>
                <a:gd name="T12" fmla="*/ 1841512389 w 1088"/>
                <a:gd name="T13" fmla="*/ 440222009 h 1090"/>
                <a:gd name="T14" fmla="*/ 1771834655 w 1088"/>
                <a:gd name="T15" fmla="*/ 364527625 h 1090"/>
                <a:gd name="T16" fmla="*/ 1692201145 w 1088"/>
                <a:gd name="T17" fmla="*/ 296801813 h 1090"/>
                <a:gd name="T18" fmla="*/ 1606595017 w 1088"/>
                <a:gd name="T19" fmla="*/ 237043163 h 1090"/>
                <a:gd name="T20" fmla="*/ 1515017680 w 1088"/>
                <a:gd name="T21" fmla="*/ 185251674 h 1090"/>
                <a:gd name="T22" fmla="*/ 1419458597 w 1088"/>
                <a:gd name="T23" fmla="*/ 145413045 h 1090"/>
                <a:gd name="T24" fmla="*/ 1319916357 w 1088"/>
                <a:gd name="T25" fmla="*/ 115533014 h 1090"/>
                <a:gd name="T26" fmla="*/ 1216393782 w 1088"/>
                <a:gd name="T27" fmla="*/ 95614405 h 1090"/>
                <a:gd name="T28" fmla="*/ 1112871207 w 1088"/>
                <a:gd name="T29" fmla="*/ 87645832 h 1090"/>
                <a:gd name="T30" fmla="*/ 1009348633 w 1088"/>
                <a:gd name="T31" fmla="*/ 89637270 h 1090"/>
                <a:gd name="T32" fmla="*/ 905824647 w 1088"/>
                <a:gd name="T33" fmla="*/ 103581566 h 1090"/>
                <a:gd name="T34" fmla="*/ 804292945 w 1088"/>
                <a:gd name="T35" fmla="*/ 127484462 h 1090"/>
                <a:gd name="T36" fmla="*/ 704752116 w 1088"/>
                <a:gd name="T37" fmla="*/ 161348779 h 1090"/>
                <a:gd name="T38" fmla="*/ 611183906 w 1088"/>
                <a:gd name="T39" fmla="*/ 207163132 h 1090"/>
                <a:gd name="T40" fmla="*/ 521596031 w 1088"/>
                <a:gd name="T41" fmla="*/ 260946059 h 1090"/>
                <a:gd name="T42" fmla="*/ 439971649 w 1088"/>
                <a:gd name="T43" fmla="*/ 324688995 h 1090"/>
                <a:gd name="T44" fmla="*/ 362330423 w 1088"/>
                <a:gd name="T45" fmla="*/ 396399093 h 1090"/>
                <a:gd name="T46" fmla="*/ 294642151 w 1088"/>
                <a:gd name="T47" fmla="*/ 474084915 h 1090"/>
                <a:gd name="T48" fmla="*/ 234917372 w 1088"/>
                <a:gd name="T49" fmla="*/ 561730747 h 1090"/>
                <a:gd name="T50" fmla="*/ 185146958 w 1088"/>
                <a:gd name="T51" fmla="*/ 653360865 h 1090"/>
                <a:gd name="T52" fmla="*/ 145330908 w 1088"/>
                <a:gd name="T53" fmla="*/ 748975270 h 1090"/>
                <a:gd name="T54" fmla="*/ 115467813 w 1088"/>
                <a:gd name="T55" fmla="*/ 848572550 h 1090"/>
                <a:gd name="T56" fmla="*/ 95559083 w 1088"/>
                <a:gd name="T57" fmla="*/ 952154116 h 1090"/>
                <a:gd name="T58" fmla="*/ 87595591 w 1088"/>
                <a:gd name="T59" fmla="*/ 1055735682 h 1090"/>
                <a:gd name="T60" fmla="*/ 89586464 w 1088"/>
                <a:gd name="T61" fmla="*/ 1159317248 h 1090"/>
                <a:gd name="T62" fmla="*/ 103522575 w 1088"/>
                <a:gd name="T63" fmla="*/ 1262898814 h 1090"/>
                <a:gd name="T64" fmla="*/ 127413051 w 1088"/>
                <a:gd name="T65" fmla="*/ 1366480380 h 1090"/>
                <a:gd name="T66" fmla="*/ 161256481 w 1088"/>
                <a:gd name="T67" fmla="*/ 1464086223 h 1090"/>
                <a:gd name="T68" fmla="*/ 207045150 w 1088"/>
                <a:gd name="T69" fmla="*/ 1557707779 h 1090"/>
                <a:gd name="T70" fmla="*/ 260798721 w 1088"/>
                <a:gd name="T71" fmla="*/ 1647346459 h 1090"/>
                <a:gd name="T72" fmla="*/ 324503836 w 1088"/>
                <a:gd name="T73" fmla="*/ 1731008005 h 1090"/>
                <a:gd name="T74" fmla="*/ 394182980 w 1088"/>
                <a:gd name="T75" fmla="*/ 1806702389 h 1090"/>
                <a:gd name="T76" fmla="*/ 473816490 w 1088"/>
                <a:gd name="T77" fmla="*/ 1874428201 h 1090"/>
                <a:gd name="T78" fmla="*/ 559421208 w 1088"/>
                <a:gd name="T79" fmla="*/ 1934186851 h 1090"/>
                <a:gd name="T80" fmla="*/ 650999955 w 1088"/>
                <a:gd name="T81" fmla="*/ 1983985491 h 1090"/>
                <a:gd name="T82" fmla="*/ 746559038 w 1088"/>
                <a:gd name="T83" fmla="*/ 2025816969 h 1090"/>
                <a:gd name="T84" fmla="*/ 846099867 w 1088"/>
                <a:gd name="T85" fmla="*/ 2055697000 h 1090"/>
                <a:gd name="T86" fmla="*/ 949623853 w 1088"/>
                <a:gd name="T87" fmla="*/ 2073624172 h 1090"/>
                <a:gd name="T88" fmla="*/ 1053146428 w 1088"/>
                <a:gd name="T89" fmla="*/ 2083584182 h 1090"/>
                <a:gd name="T90" fmla="*/ 1156669003 w 1088"/>
                <a:gd name="T91" fmla="*/ 2081592745 h 1090"/>
                <a:gd name="T92" fmla="*/ 1260191578 w 1088"/>
                <a:gd name="T93" fmla="*/ 2067648448 h 1090"/>
                <a:gd name="T94" fmla="*/ 1361724690 w 1088"/>
                <a:gd name="T95" fmla="*/ 2043745552 h 1090"/>
                <a:gd name="T96" fmla="*/ 1461265519 w 1088"/>
                <a:gd name="T97" fmla="*/ 2009881235 h 1090"/>
                <a:gd name="T98" fmla="*/ 1554833729 w 1088"/>
                <a:gd name="T99" fmla="*/ 1964066882 h 1090"/>
                <a:gd name="T100" fmla="*/ 1644421604 w 1088"/>
                <a:gd name="T101" fmla="*/ 1910283956 h 1090"/>
                <a:gd name="T102" fmla="*/ 1726044576 w 1088"/>
                <a:gd name="T103" fmla="*/ 1846541019 h 1090"/>
                <a:gd name="T104" fmla="*/ 1801696339 w 1088"/>
                <a:gd name="T105" fmla="*/ 1774830921 h 1090"/>
                <a:gd name="T106" fmla="*/ 1871375484 w 1088"/>
                <a:gd name="T107" fmla="*/ 1695152250 h 1090"/>
                <a:gd name="T108" fmla="*/ 1929109390 w 1088"/>
                <a:gd name="T109" fmla="*/ 1609499267 h 1090"/>
                <a:gd name="T110" fmla="*/ 1980870678 w 1088"/>
                <a:gd name="T111" fmla="*/ 1517869149 h 1090"/>
                <a:gd name="T112" fmla="*/ 2020686727 w 1088"/>
                <a:gd name="T113" fmla="*/ 1422254744 h 1090"/>
                <a:gd name="T114" fmla="*/ 2050549822 w 1088"/>
                <a:gd name="T115" fmla="*/ 1322657464 h 1090"/>
                <a:gd name="T116" fmla="*/ 2070458552 w 1088"/>
                <a:gd name="T117" fmla="*/ 1219075898 h 1090"/>
                <a:gd name="T118" fmla="*/ 2078422045 w 1088"/>
                <a:gd name="T119" fmla="*/ 1115494332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6" name="Freeform 55"/>
            <p:cNvSpPr>
              <a:spLocks noEditPoints="1" noChangeArrowheads="1"/>
            </p:cNvSpPr>
            <p:nvPr/>
          </p:nvSpPr>
          <p:spPr bwMode="auto">
            <a:xfrm>
              <a:off x="440098" y="453779"/>
              <a:ext cx="643516" cy="673448"/>
            </a:xfrm>
            <a:custGeom>
              <a:avLst/>
              <a:gdLst>
                <a:gd name="T0" fmla="*/ 2065461878 w 129"/>
                <a:gd name="T1" fmla="*/ 2147483647 h 135"/>
                <a:gd name="T2" fmla="*/ 2147483647 w 129"/>
                <a:gd name="T3" fmla="*/ 647013919 h 135"/>
                <a:gd name="T4" fmla="*/ 2147483647 w 129"/>
                <a:gd name="T5" fmla="*/ 522590659 h 135"/>
                <a:gd name="T6" fmla="*/ 2147483647 w 129"/>
                <a:gd name="T7" fmla="*/ 248851507 h 135"/>
                <a:gd name="T8" fmla="*/ 2147483647 w 129"/>
                <a:gd name="T9" fmla="*/ 248851507 h 135"/>
                <a:gd name="T10" fmla="*/ 2147483647 w 129"/>
                <a:gd name="T11" fmla="*/ 398162412 h 135"/>
                <a:gd name="T12" fmla="*/ 2147483647 w 129"/>
                <a:gd name="T13" fmla="*/ 398162412 h 135"/>
                <a:gd name="T14" fmla="*/ 2147483647 w 129"/>
                <a:gd name="T15" fmla="*/ 0 h 135"/>
                <a:gd name="T16" fmla="*/ 671895554 w 129"/>
                <a:gd name="T17" fmla="*/ 0 h 135"/>
                <a:gd name="T18" fmla="*/ 671895554 w 129"/>
                <a:gd name="T19" fmla="*/ 398162412 h 135"/>
                <a:gd name="T20" fmla="*/ 547472484 w 129"/>
                <a:gd name="T21" fmla="*/ 398162412 h 135"/>
                <a:gd name="T22" fmla="*/ 423044425 w 129"/>
                <a:gd name="T23" fmla="*/ 248851507 h 135"/>
                <a:gd name="T24" fmla="*/ 298621355 w 129"/>
                <a:gd name="T25" fmla="*/ 248851507 h 135"/>
                <a:gd name="T26" fmla="*/ 24882619 w 129"/>
                <a:gd name="T27" fmla="*/ 522590659 h 135"/>
                <a:gd name="T28" fmla="*/ 24882619 w 129"/>
                <a:gd name="T29" fmla="*/ 647013919 h 135"/>
                <a:gd name="T30" fmla="*/ 1144715194 w 129"/>
                <a:gd name="T31" fmla="*/ 2147483647 h 135"/>
                <a:gd name="T32" fmla="*/ 1468219168 w 129"/>
                <a:gd name="T33" fmla="*/ 2147483647 h 135"/>
                <a:gd name="T34" fmla="*/ 1468219168 w 129"/>
                <a:gd name="T35" fmla="*/ 2147483647 h 135"/>
                <a:gd name="T36" fmla="*/ 1343796097 w 129"/>
                <a:gd name="T37" fmla="*/ 2147483647 h 135"/>
                <a:gd name="T38" fmla="*/ 1468219168 w 129"/>
                <a:gd name="T39" fmla="*/ 2147483647 h 135"/>
                <a:gd name="T40" fmla="*/ 1468219168 w 129"/>
                <a:gd name="T41" fmla="*/ 2147483647 h 135"/>
                <a:gd name="T42" fmla="*/ 1343796097 w 129"/>
                <a:gd name="T43" fmla="*/ 2147483647 h 135"/>
                <a:gd name="T44" fmla="*/ 1194485420 w 129"/>
                <a:gd name="T45" fmla="*/ 2147483647 h 135"/>
                <a:gd name="T46" fmla="*/ 1070057361 w 129"/>
                <a:gd name="T47" fmla="*/ 2147483647 h 135"/>
                <a:gd name="T48" fmla="*/ 1219368039 w 129"/>
                <a:gd name="T49" fmla="*/ 2147483647 h 135"/>
                <a:gd name="T50" fmla="*/ 1990809033 w 129"/>
                <a:gd name="T51" fmla="*/ 2147483647 h 135"/>
                <a:gd name="T52" fmla="*/ 2115232104 w 129"/>
                <a:gd name="T53" fmla="*/ 2147483647 h 135"/>
                <a:gd name="T54" fmla="*/ 1990809033 w 129"/>
                <a:gd name="T55" fmla="*/ 2147483647 h 135"/>
                <a:gd name="T56" fmla="*/ 1841498356 w 129"/>
                <a:gd name="T57" fmla="*/ 2147483647 h 135"/>
                <a:gd name="T58" fmla="*/ 1717070297 w 129"/>
                <a:gd name="T59" fmla="*/ 2147483647 h 135"/>
                <a:gd name="T60" fmla="*/ 1717070297 w 129"/>
                <a:gd name="T61" fmla="*/ 2147483647 h 135"/>
                <a:gd name="T62" fmla="*/ 1866380974 w 129"/>
                <a:gd name="T63" fmla="*/ 2147483647 h 135"/>
                <a:gd name="T64" fmla="*/ 1717070297 w 129"/>
                <a:gd name="T65" fmla="*/ 2147483647 h 135"/>
                <a:gd name="T66" fmla="*/ 1717070297 w 129"/>
                <a:gd name="T67" fmla="*/ 2147483647 h 135"/>
                <a:gd name="T68" fmla="*/ 2065461878 w 129"/>
                <a:gd name="T69" fmla="*/ 2147483647 h 135"/>
                <a:gd name="T70" fmla="*/ 2147483647 w 129"/>
                <a:gd name="T71" fmla="*/ 522590659 h 135"/>
                <a:gd name="T72" fmla="*/ 2147483647 w 129"/>
                <a:gd name="T73" fmla="*/ 522590659 h 135"/>
                <a:gd name="T74" fmla="*/ 2147483647 w 129"/>
                <a:gd name="T75" fmla="*/ 398162412 h 135"/>
                <a:gd name="T76" fmla="*/ 2147483647 w 129"/>
                <a:gd name="T77" fmla="*/ 522590659 h 135"/>
                <a:gd name="T78" fmla="*/ 2147483647 w 129"/>
                <a:gd name="T79" fmla="*/ 647013919 h 135"/>
                <a:gd name="T80" fmla="*/ 2147483647 w 129"/>
                <a:gd name="T81" fmla="*/ 1766848196 h 135"/>
                <a:gd name="T82" fmla="*/ 2147483647 w 129"/>
                <a:gd name="T83" fmla="*/ 522590659 h 135"/>
                <a:gd name="T84" fmla="*/ 895864065 w 129"/>
                <a:gd name="T85" fmla="*/ 1791730852 h 135"/>
                <a:gd name="T86" fmla="*/ 248851129 w 129"/>
                <a:gd name="T87" fmla="*/ 671901564 h 135"/>
                <a:gd name="T88" fmla="*/ 248851129 w 129"/>
                <a:gd name="T89" fmla="*/ 547473316 h 135"/>
                <a:gd name="T90" fmla="*/ 373274199 w 129"/>
                <a:gd name="T91" fmla="*/ 423050057 h 135"/>
                <a:gd name="T92" fmla="*/ 497702258 w 129"/>
                <a:gd name="T93" fmla="*/ 547473316 h 135"/>
                <a:gd name="T94" fmla="*/ 647012936 w 129"/>
                <a:gd name="T95" fmla="*/ 547473316 h 135"/>
                <a:gd name="T96" fmla="*/ 895864065 w 129"/>
                <a:gd name="T97" fmla="*/ 179173085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85" name="组合 73"/>
          <p:cNvGrpSpPr/>
          <p:nvPr/>
        </p:nvGrpSpPr>
        <p:grpSpPr bwMode="auto">
          <a:xfrm>
            <a:off x="7070725" y="3365500"/>
            <a:ext cx="1522413" cy="1538288"/>
            <a:chOff x="7070725" y="3492500"/>
            <a:chExt cx="1522413" cy="1538288"/>
          </a:xfrm>
        </p:grpSpPr>
        <p:sp>
          <p:nvSpPr>
            <p:cNvPr id="70693" name="Freeform 11"/>
            <p:cNvSpPr>
              <a:spLocks noChangeArrowheads="1"/>
            </p:cNvSpPr>
            <p:nvPr/>
          </p:nvSpPr>
          <p:spPr bwMode="auto">
            <a:xfrm>
              <a:off x="7070725" y="3492500"/>
              <a:ext cx="1522413" cy="1538288"/>
            </a:xfrm>
            <a:custGeom>
              <a:avLst/>
              <a:gdLst>
                <a:gd name="T0" fmla="*/ 1946983080 w 1064"/>
                <a:gd name="T1" fmla="*/ 1168957477 h 1077"/>
                <a:gd name="T2" fmla="*/ 1916272976 w 1064"/>
                <a:gd name="T3" fmla="*/ 1036351910 h 1077"/>
                <a:gd name="T4" fmla="*/ 2131240839 w 1064"/>
                <a:gd name="T5" fmla="*/ 977191382 h 1077"/>
                <a:gd name="T6" fmla="*/ 2010449387 w 1064"/>
                <a:gd name="T7" fmla="*/ 864987769 h 1077"/>
                <a:gd name="T8" fmla="*/ 1846665506 w 1064"/>
                <a:gd name="T9" fmla="*/ 756863406 h 1077"/>
                <a:gd name="T10" fmla="*/ 2026828204 w 1064"/>
                <a:gd name="T11" fmla="*/ 628339943 h 1077"/>
                <a:gd name="T12" fmla="*/ 1873280548 w 1064"/>
                <a:gd name="T13" fmla="*/ 563057686 h 1077"/>
                <a:gd name="T14" fmla="*/ 1682881626 w 1064"/>
                <a:gd name="T15" fmla="*/ 520217007 h 1077"/>
                <a:gd name="T16" fmla="*/ 1809814241 w 1064"/>
                <a:gd name="T17" fmla="*/ 336610837 h 1077"/>
                <a:gd name="T18" fmla="*/ 1643982829 w 1064"/>
                <a:gd name="T19" fmla="*/ 328450912 h 1077"/>
                <a:gd name="T20" fmla="*/ 1449488845 w 1064"/>
                <a:gd name="T21" fmla="*/ 350891063 h 1077"/>
                <a:gd name="T22" fmla="*/ 1504766459 w 1064"/>
                <a:gd name="T23" fmla="*/ 136684816 h 1077"/>
                <a:gd name="T24" fmla="*/ 1347123741 w 1064"/>
                <a:gd name="T25" fmla="*/ 185645795 h 1077"/>
                <a:gd name="T26" fmla="*/ 1171056105 w 1064"/>
                <a:gd name="T27" fmla="*/ 273368204 h 1077"/>
                <a:gd name="T28" fmla="*/ 1150583657 w 1064"/>
                <a:gd name="T29" fmla="*/ 53041656 h 1077"/>
                <a:gd name="T30" fmla="*/ 1017508449 w 1064"/>
                <a:gd name="T31" fmla="*/ 153004666 h 1077"/>
                <a:gd name="T32" fmla="*/ 884433241 w 1064"/>
                <a:gd name="T33" fmla="*/ 293768730 h 1077"/>
                <a:gd name="T34" fmla="*/ 788210730 w 1064"/>
                <a:gd name="T35" fmla="*/ 93842710 h 1077"/>
                <a:gd name="T36" fmla="*/ 698129381 w 1064"/>
                <a:gd name="T37" fmla="*/ 234606774 h 1077"/>
                <a:gd name="T38" fmla="*/ 620331787 w 1064"/>
                <a:gd name="T39" fmla="*/ 414133696 h 1077"/>
                <a:gd name="T40" fmla="*/ 462690500 w 1064"/>
                <a:gd name="T41" fmla="*/ 257048353 h 1077"/>
                <a:gd name="T42" fmla="*/ 425839234 w 1064"/>
                <a:gd name="T43" fmla="*/ 420252569 h 1077"/>
                <a:gd name="T44" fmla="*/ 415601579 w 1064"/>
                <a:gd name="T45" fmla="*/ 614059717 h 1077"/>
                <a:gd name="T46" fmla="*/ 212918902 w 1064"/>
                <a:gd name="T47" fmla="*/ 522256632 h 1077"/>
                <a:gd name="T48" fmla="*/ 233392781 w 1064"/>
                <a:gd name="T49" fmla="*/ 687501900 h 1077"/>
                <a:gd name="T50" fmla="*/ 290716495 w 1064"/>
                <a:gd name="T51" fmla="*/ 873147695 h 1077"/>
                <a:gd name="T52" fmla="*/ 67561369 w 1064"/>
                <a:gd name="T53" fmla="*/ 856826416 h 1077"/>
                <a:gd name="T54" fmla="*/ 143311432 w 1064"/>
                <a:gd name="T55" fmla="*/ 1003712210 h 1077"/>
                <a:gd name="T56" fmla="*/ 257960291 w 1064"/>
                <a:gd name="T57" fmla="*/ 1097554919 h 1077"/>
                <a:gd name="T58" fmla="*/ 143311432 w 1064"/>
                <a:gd name="T59" fmla="*/ 1193437253 h 1077"/>
                <a:gd name="T60" fmla="*/ 67561369 w 1064"/>
                <a:gd name="T61" fmla="*/ 1340321618 h 1077"/>
                <a:gd name="T62" fmla="*/ 290716495 w 1064"/>
                <a:gd name="T63" fmla="*/ 1321962144 h 1077"/>
                <a:gd name="T64" fmla="*/ 233392781 w 1064"/>
                <a:gd name="T65" fmla="*/ 1509647563 h 1077"/>
                <a:gd name="T66" fmla="*/ 212918902 w 1064"/>
                <a:gd name="T67" fmla="*/ 1674892831 h 1077"/>
                <a:gd name="T68" fmla="*/ 415601579 w 1064"/>
                <a:gd name="T69" fmla="*/ 1581050121 h 1077"/>
                <a:gd name="T70" fmla="*/ 425839234 w 1064"/>
                <a:gd name="T71" fmla="*/ 1776895465 h 1077"/>
                <a:gd name="T72" fmla="*/ 462690500 w 1064"/>
                <a:gd name="T73" fmla="*/ 1938061485 h 1077"/>
                <a:gd name="T74" fmla="*/ 620331787 w 1064"/>
                <a:gd name="T75" fmla="*/ 1783015766 h 1077"/>
                <a:gd name="T76" fmla="*/ 698129381 w 1064"/>
                <a:gd name="T77" fmla="*/ 1962541260 h 1077"/>
                <a:gd name="T78" fmla="*/ 788210730 w 1064"/>
                <a:gd name="T79" fmla="*/ 2101267129 h 1077"/>
                <a:gd name="T80" fmla="*/ 884433241 w 1064"/>
                <a:gd name="T81" fmla="*/ 1901339679 h 1077"/>
                <a:gd name="T82" fmla="*/ 1017508449 w 1064"/>
                <a:gd name="T83" fmla="*/ 2044144796 h 1077"/>
                <a:gd name="T84" fmla="*/ 1150583657 w 1064"/>
                <a:gd name="T85" fmla="*/ 2144107807 h 1077"/>
                <a:gd name="T86" fmla="*/ 1171056105 w 1064"/>
                <a:gd name="T87" fmla="*/ 1923779831 h 1077"/>
                <a:gd name="T88" fmla="*/ 1347123741 w 1064"/>
                <a:gd name="T89" fmla="*/ 2011503667 h 1077"/>
                <a:gd name="T90" fmla="*/ 1504766459 w 1064"/>
                <a:gd name="T91" fmla="*/ 2060464646 h 1077"/>
                <a:gd name="T92" fmla="*/ 1449488845 w 1064"/>
                <a:gd name="T93" fmla="*/ 1846258400 h 1077"/>
                <a:gd name="T94" fmla="*/ 1643982829 w 1064"/>
                <a:gd name="T95" fmla="*/ 1868698551 h 1077"/>
                <a:gd name="T96" fmla="*/ 1809814241 w 1064"/>
                <a:gd name="T97" fmla="*/ 1858499001 h 1077"/>
                <a:gd name="T98" fmla="*/ 1682881626 w 1064"/>
                <a:gd name="T99" fmla="*/ 1676932455 h 1077"/>
                <a:gd name="T100" fmla="*/ 1873280548 w 1064"/>
                <a:gd name="T101" fmla="*/ 1632050724 h 1077"/>
                <a:gd name="T102" fmla="*/ 2026828204 w 1064"/>
                <a:gd name="T103" fmla="*/ 1566769895 h 1077"/>
                <a:gd name="T104" fmla="*/ 1846665506 w 1064"/>
                <a:gd name="T105" fmla="*/ 1438245004 h 1077"/>
                <a:gd name="T106" fmla="*/ 2010449387 w 1064"/>
                <a:gd name="T107" fmla="*/ 1332161693 h 1077"/>
                <a:gd name="T108" fmla="*/ 2131240839 w 1064"/>
                <a:gd name="T109" fmla="*/ 121995808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9" name="Group 101"/>
            <p:cNvGrpSpPr/>
            <p:nvPr/>
          </p:nvGrpSpPr>
          <p:grpSpPr bwMode="auto">
            <a:xfrm>
              <a:off x="7546206" y="3976036"/>
              <a:ext cx="571452" cy="571215"/>
              <a:chOff x="0" y="0"/>
              <a:chExt cx="406813" cy="406813"/>
            </a:xfrm>
            <a:solidFill>
              <a:srgbClr val="FFD860"/>
            </a:solidFill>
          </p:grpSpPr>
          <p:sp>
            <p:nvSpPr>
              <p:cNvPr id="47166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47167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  <p:sp>
            <p:nvSpPr>
              <p:cNvPr id="47168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anose="020F0502020204030204" charset="0"/>
                  <a:ea typeface="宋体" panose="02010600030101010101" pitchFamily="2" charset="-122"/>
                  <a:cs typeface="Calibri" panose="020F0502020204030204" charset="0"/>
                  <a:sym typeface="Calibri" panose="020F0502020204030204" charset="0"/>
                </a:endParaRPr>
              </a:p>
            </p:txBody>
          </p:sp>
        </p:grpSp>
      </p:grpSp>
      <p:grpSp>
        <p:nvGrpSpPr>
          <p:cNvPr id="80" name="组合 10"/>
          <p:cNvGrpSpPr/>
          <p:nvPr/>
        </p:nvGrpSpPr>
        <p:grpSpPr bwMode="auto">
          <a:xfrm>
            <a:off x="6502400" y="1265238"/>
            <a:ext cx="1014413" cy="1023937"/>
            <a:chOff x="0" y="0"/>
            <a:chExt cx="1013883" cy="1024880"/>
          </a:xfrm>
        </p:grpSpPr>
        <p:sp>
          <p:nvSpPr>
            <p:cNvPr id="70691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2" name="Freeform 62"/>
            <p:cNvSpPr>
              <a:spLocks noEditPoints="1" noChangeArrowheads="1"/>
            </p:cNvSpPr>
            <p:nvPr/>
          </p:nvSpPr>
          <p:spPr bwMode="auto">
            <a:xfrm>
              <a:off x="372489" y="331300"/>
              <a:ext cx="268908" cy="362280"/>
            </a:xfrm>
            <a:custGeom>
              <a:avLst/>
              <a:gdLst>
                <a:gd name="T0" fmla="*/ 669551041 w 108"/>
                <a:gd name="T1" fmla="*/ 905150334 h 145"/>
                <a:gd name="T2" fmla="*/ 0 w 108"/>
                <a:gd name="T3" fmla="*/ 905150334 h 145"/>
                <a:gd name="T4" fmla="*/ 0 w 108"/>
                <a:gd name="T5" fmla="*/ 848969450 h 145"/>
                <a:gd name="T6" fmla="*/ 80595213 w 108"/>
                <a:gd name="T7" fmla="*/ 780301150 h 145"/>
                <a:gd name="T8" fmla="*/ 595155651 w 108"/>
                <a:gd name="T9" fmla="*/ 780301150 h 145"/>
                <a:gd name="T10" fmla="*/ 669551041 w 108"/>
                <a:gd name="T11" fmla="*/ 842725742 h 145"/>
                <a:gd name="T12" fmla="*/ 669551041 w 108"/>
                <a:gd name="T13" fmla="*/ 905150334 h 145"/>
                <a:gd name="T14" fmla="*/ 99192194 w 108"/>
                <a:gd name="T15" fmla="*/ 724120267 h 145"/>
                <a:gd name="T16" fmla="*/ 148788290 w 108"/>
                <a:gd name="T17" fmla="*/ 568060037 h 145"/>
                <a:gd name="T18" fmla="*/ 526962574 w 108"/>
                <a:gd name="T19" fmla="*/ 568060037 h 145"/>
                <a:gd name="T20" fmla="*/ 570358848 w 108"/>
                <a:gd name="T21" fmla="*/ 724120267 h 145"/>
                <a:gd name="T22" fmla="*/ 99192194 w 108"/>
                <a:gd name="T23" fmla="*/ 724120267 h 145"/>
                <a:gd name="T24" fmla="*/ 173587584 w 108"/>
                <a:gd name="T25" fmla="*/ 474424399 h 145"/>
                <a:gd name="T26" fmla="*/ 223183680 w 108"/>
                <a:gd name="T27" fmla="*/ 318364169 h 145"/>
                <a:gd name="T28" fmla="*/ 446367361 w 108"/>
                <a:gd name="T29" fmla="*/ 318364169 h 145"/>
                <a:gd name="T30" fmla="*/ 495963458 w 108"/>
                <a:gd name="T31" fmla="*/ 474424399 h 145"/>
                <a:gd name="T32" fmla="*/ 173587584 w 108"/>
                <a:gd name="T33" fmla="*/ 474424399 h 145"/>
                <a:gd name="T34" fmla="*/ 297579071 w 108"/>
                <a:gd name="T35" fmla="*/ 74909510 h 145"/>
                <a:gd name="T36" fmla="*/ 371971971 w 108"/>
                <a:gd name="T37" fmla="*/ 74909510 h 145"/>
                <a:gd name="T38" fmla="*/ 415370734 w 108"/>
                <a:gd name="T39" fmla="*/ 230969740 h 145"/>
                <a:gd name="T40" fmla="*/ 254180307 w 108"/>
                <a:gd name="T41" fmla="*/ 230969740 h 145"/>
                <a:gd name="T42" fmla="*/ 297579071 w 108"/>
                <a:gd name="T43" fmla="*/ 74909510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1" name="组合 8"/>
          <p:cNvGrpSpPr/>
          <p:nvPr/>
        </p:nvGrpSpPr>
        <p:grpSpPr bwMode="auto">
          <a:xfrm>
            <a:off x="4346575" y="1746250"/>
            <a:ext cx="1012825" cy="1025525"/>
            <a:chOff x="0" y="0"/>
            <a:chExt cx="1013883" cy="1024880"/>
          </a:xfrm>
        </p:grpSpPr>
        <p:sp>
          <p:nvSpPr>
            <p:cNvPr id="70689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0" name="任意多边形 60"/>
            <p:cNvSpPr>
              <a:spLocks noChangeArrowheads="1"/>
            </p:cNvSpPr>
            <p:nvPr/>
          </p:nvSpPr>
          <p:spPr bwMode="auto">
            <a:xfrm>
              <a:off x="256904" y="256226"/>
              <a:ext cx="500074" cy="485133"/>
            </a:xfrm>
            <a:custGeom>
              <a:avLst/>
              <a:gdLst>
                <a:gd name="T0" fmla="*/ 148254 w 853662"/>
                <a:gd name="T1" fmla="*/ 62932 h 828157"/>
                <a:gd name="T2" fmla="*/ 248070 w 853662"/>
                <a:gd name="T3" fmla="*/ 155718 h 828157"/>
                <a:gd name="T4" fmla="*/ 248070 w 853662"/>
                <a:gd name="T5" fmla="*/ 273484 h 828157"/>
                <a:gd name="T6" fmla="*/ 244505 w 853662"/>
                <a:gd name="T7" fmla="*/ 284190 h 828157"/>
                <a:gd name="T8" fmla="*/ 233810 w 853662"/>
                <a:gd name="T9" fmla="*/ 284190 h 828157"/>
                <a:gd name="T10" fmla="*/ 180338 w 853662"/>
                <a:gd name="T11" fmla="*/ 284190 h 828157"/>
                <a:gd name="T12" fmla="*/ 176773 w 853662"/>
                <a:gd name="T13" fmla="*/ 284190 h 828157"/>
                <a:gd name="T14" fmla="*/ 173208 w 853662"/>
                <a:gd name="T15" fmla="*/ 280621 h 828157"/>
                <a:gd name="T16" fmla="*/ 173208 w 853662"/>
                <a:gd name="T17" fmla="*/ 223522 h 828157"/>
                <a:gd name="T18" fmla="*/ 119735 w 853662"/>
                <a:gd name="T19" fmla="*/ 223522 h 828157"/>
                <a:gd name="T20" fmla="*/ 119735 w 853662"/>
                <a:gd name="T21" fmla="*/ 280621 h 828157"/>
                <a:gd name="T22" fmla="*/ 119735 w 853662"/>
                <a:gd name="T23" fmla="*/ 284190 h 828157"/>
                <a:gd name="T24" fmla="*/ 112606 w 853662"/>
                <a:gd name="T25" fmla="*/ 284190 h 828157"/>
                <a:gd name="T26" fmla="*/ 59133 w 853662"/>
                <a:gd name="T27" fmla="*/ 284190 h 828157"/>
                <a:gd name="T28" fmla="*/ 52004 w 853662"/>
                <a:gd name="T29" fmla="*/ 284190 h 828157"/>
                <a:gd name="T30" fmla="*/ 44874 w 853662"/>
                <a:gd name="T31" fmla="*/ 273484 h 828157"/>
                <a:gd name="T32" fmla="*/ 44874 w 853662"/>
                <a:gd name="T33" fmla="*/ 155718 h 828157"/>
                <a:gd name="T34" fmla="*/ 146471 w 853662"/>
                <a:gd name="T35" fmla="*/ 0 h 828157"/>
                <a:gd name="T36" fmla="*/ 158975 w 853662"/>
                <a:gd name="T37" fmla="*/ 5368 h 828157"/>
                <a:gd name="T38" fmla="*/ 208990 w 853662"/>
                <a:gd name="T39" fmla="*/ 51894 h 828157"/>
                <a:gd name="T40" fmla="*/ 208990 w 853662"/>
                <a:gd name="T41" fmla="*/ 12526 h 828157"/>
                <a:gd name="T42" fmla="*/ 216135 w 853662"/>
                <a:gd name="T43" fmla="*/ 5368 h 828157"/>
                <a:gd name="T44" fmla="*/ 233997 w 853662"/>
                <a:gd name="T45" fmla="*/ 5368 h 828157"/>
                <a:gd name="T46" fmla="*/ 241142 w 853662"/>
                <a:gd name="T47" fmla="*/ 12526 h 828157"/>
                <a:gd name="T48" fmla="*/ 241142 w 853662"/>
                <a:gd name="T49" fmla="*/ 80526 h 828157"/>
                <a:gd name="T50" fmla="*/ 287584 w 853662"/>
                <a:gd name="T51" fmla="*/ 123473 h 828157"/>
                <a:gd name="T52" fmla="*/ 287584 w 853662"/>
                <a:gd name="T53" fmla="*/ 152104 h 828157"/>
                <a:gd name="T54" fmla="*/ 262577 w 853662"/>
                <a:gd name="T55" fmla="*/ 152104 h 828157"/>
                <a:gd name="T56" fmla="*/ 148257 w 853662"/>
                <a:gd name="T57" fmla="*/ 44736 h 828157"/>
                <a:gd name="T58" fmla="*/ 33938 w 853662"/>
                <a:gd name="T59" fmla="*/ 152104 h 828157"/>
                <a:gd name="T60" fmla="*/ 19648 w 853662"/>
                <a:gd name="T61" fmla="*/ 155684 h 828157"/>
                <a:gd name="T62" fmla="*/ 5358 w 853662"/>
                <a:gd name="T63" fmla="*/ 152104 h 828157"/>
                <a:gd name="T64" fmla="*/ 5358 w 853662"/>
                <a:gd name="T65" fmla="*/ 123473 h 828157"/>
                <a:gd name="T66" fmla="*/ 133967 w 853662"/>
                <a:gd name="T67" fmla="*/ 5368 h 828157"/>
                <a:gd name="T68" fmla="*/ 146471 w 853662"/>
                <a:gd name="T69" fmla="*/ 0 h 82815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3662"/>
                <a:gd name="T106" fmla="*/ 0 h 828157"/>
                <a:gd name="T107" fmla="*/ 853662 w 853662"/>
                <a:gd name="T108" fmla="*/ 828157 h 82815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3662" h="828157">
                  <a:moveTo>
                    <a:pt x="432026" y="183391"/>
                  </a:moveTo>
                  <a:cubicBezTo>
                    <a:pt x="432026" y="183391"/>
                    <a:pt x="432026" y="183391"/>
                    <a:pt x="722898" y="453777"/>
                  </a:cubicBezTo>
                  <a:cubicBezTo>
                    <a:pt x="722898" y="453777"/>
                    <a:pt x="722898" y="453777"/>
                    <a:pt x="722898" y="796959"/>
                  </a:cubicBezTo>
                  <a:cubicBezTo>
                    <a:pt x="722898" y="817758"/>
                    <a:pt x="712510" y="828157"/>
                    <a:pt x="712510" y="828157"/>
                  </a:cubicBezTo>
                  <a:cubicBezTo>
                    <a:pt x="702122" y="828157"/>
                    <a:pt x="691733" y="828157"/>
                    <a:pt x="681345" y="828157"/>
                  </a:cubicBezTo>
                  <a:cubicBezTo>
                    <a:pt x="681345" y="828157"/>
                    <a:pt x="681345" y="828157"/>
                    <a:pt x="525521" y="828157"/>
                  </a:cubicBezTo>
                  <a:cubicBezTo>
                    <a:pt x="525521" y="828157"/>
                    <a:pt x="515133" y="828157"/>
                    <a:pt x="515133" y="828157"/>
                  </a:cubicBezTo>
                  <a:cubicBezTo>
                    <a:pt x="515133" y="828157"/>
                    <a:pt x="504744" y="817758"/>
                    <a:pt x="504744" y="817758"/>
                  </a:cubicBezTo>
                  <a:cubicBezTo>
                    <a:pt x="504744" y="817758"/>
                    <a:pt x="504744" y="817758"/>
                    <a:pt x="504744" y="651366"/>
                  </a:cubicBezTo>
                  <a:cubicBezTo>
                    <a:pt x="504744" y="651366"/>
                    <a:pt x="504744" y="651366"/>
                    <a:pt x="348920" y="651366"/>
                  </a:cubicBezTo>
                  <a:cubicBezTo>
                    <a:pt x="348920" y="651366"/>
                    <a:pt x="348920" y="651366"/>
                    <a:pt x="348920" y="817758"/>
                  </a:cubicBezTo>
                  <a:cubicBezTo>
                    <a:pt x="348920" y="817758"/>
                    <a:pt x="348920" y="828157"/>
                    <a:pt x="348920" y="828157"/>
                  </a:cubicBezTo>
                  <a:cubicBezTo>
                    <a:pt x="338532" y="828157"/>
                    <a:pt x="338532" y="828157"/>
                    <a:pt x="328144" y="828157"/>
                  </a:cubicBezTo>
                  <a:cubicBezTo>
                    <a:pt x="328144" y="828157"/>
                    <a:pt x="328144" y="828157"/>
                    <a:pt x="172319" y="828157"/>
                  </a:cubicBezTo>
                  <a:cubicBezTo>
                    <a:pt x="161931" y="828157"/>
                    <a:pt x="161931" y="828157"/>
                    <a:pt x="151543" y="828157"/>
                  </a:cubicBezTo>
                  <a:cubicBezTo>
                    <a:pt x="141155" y="828157"/>
                    <a:pt x="130766" y="817758"/>
                    <a:pt x="130766" y="796959"/>
                  </a:cubicBezTo>
                  <a:cubicBezTo>
                    <a:pt x="130766" y="796959"/>
                    <a:pt x="130766" y="796959"/>
                    <a:pt x="130766" y="453777"/>
                  </a:cubicBezTo>
                  <a:lnTo>
                    <a:pt x="432026" y="183391"/>
                  </a:lnTo>
                  <a:close/>
                  <a:moveTo>
                    <a:pt x="426831" y="0"/>
                  </a:moveTo>
                  <a:cubicBezTo>
                    <a:pt x="439845" y="0"/>
                    <a:pt x="452858" y="5214"/>
                    <a:pt x="463268" y="15644"/>
                  </a:cubicBezTo>
                  <a:cubicBezTo>
                    <a:pt x="463268" y="15644"/>
                    <a:pt x="463268" y="15644"/>
                    <a:pt x="609015" y="151225"/>
                  </a:cubicBezTo>
                  <a:cubicBezTo>
                    <a:pt x="609015" y="151225"/>
                    <a:pt x="609015" y="151225"/>
                    <a:pt x="609015" y="36502"/>
                  </a:cubicBezTo>
                  <a:cubicBezTo>
                    <a:pt x="609015" y="26073"/>
                    <a:pt x="619426" y="15644"/>
                    <a:pt x="629837" y="15644"/>
                  </a:cubicBezTo>
                  <a:cubicBezTo>
                    <a:pt x="629837" y="15644"/>
                    <a:pt x="629837" y="15644"/>
                    <a:pt x="681889" y="15644"/>
                  </a:cubicBezTo>
                  <a:cubicBezTo>
                    <a:pt x="692300" y="15644"/>
                    <a:pt x="702710" y="26073"/>
                    <a:pt x="702710" y="36502"/>
                  </a:cubicBezTo>
                  <a:cubicBezTo>
                    <a:pt x="702710" y="36502"/>
                    <a:pt x="702710" y="36502"/>
                    <a:pt x="702710" y="234660"/>
                  </a:cubicBezTo>
                  <a:cubicBezTo>
                    <a:pt x="702710" y="234660"/>
                    <a:pt x="702710" y="234660"/>
                    <a:pt x="838047" y="359812"/>
                  </a:cubicBezTo>
                  <a:cubicBezTo>
                    <a:pt x="858868" y="380670"/>
                    <a:pt x="858868" y="411958"/>
                    <a:pt x="838047" y="443246"/>
                  </a:cubicBezTo>
                  <a:cubicBezTo>
                    <a:pt x="827637" y="464105"/>
                    <a:pt x="785995" y="464105"/>
                    <a:pt x="765173" y="443246"/>
                  </a:cubicBezTo>
                  <a:cubicBezTo>
                    <a:pt x="765173" y="443246"/>
                    <a:pt x="765173" y="443246"/>
                    <a:pt x="432036" y="130366"/>
                  </a:cubicBezTo>
                  <a:cubicBezTo>
                    <a:pt x="432036" y="130366"/>
                    <a:pt x="432036" y="130366"/>
                    <a:pt x="98899" y="443246"/>
                  </a:cubicBezTo>
                  <a:cubicBezTo>
                    <a:pt x="88489" y="453676"/>
                    <a:pt x="67667" y="453676"/>
                    <a:pt x="57257" y="453676"/>
                  </a:cubicBezTo>
                  <a:cubicBezTo>
                    <a:pt x="46846" y="453676"/>
                    <a:pt x="26025" y="453676"/>
                    <a:pt x="15615" y="443246"/>
                  </a:cubicBezTo>
                  <a:cubicBezTo>
                    <a:pt x="-5206" y="411958"/>
                    <a:pt x="-5206" y="380670"/>
                    <a:pt x="15615" y="359812"/>
                  </a:cubicBezTo>
                  <a:cubicBezTo>
                    <a:pt x="15615" y="359812"/>
                    <a:pt x="15615" y="359812"/>
                    <a:pt x="390394" y="15644"/>
                  </a:cubicBezTo>
                  <a:cubicBezTo>
                    <a:pt x="400805" y="5214"/>
                    <a:pt x="413818" y="0"/>
                    <a:pt x="42683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175" name="Freeform 6"/>
          <p:cNvSpPr>
            <a:spLocks noEditPoints="1" noChangeArrowheads="1"/>
          </p:cNvSpPr>
          <p:nvPr/>
        </p:nvSpPr>
        <p:spPr bwMode="auto">
          <a:xfrm>
            <a:off x="5414963" y="4110038"/>
            <a:ext cx="1881187" cy="2003425"/>
          </a:xfrm>
          <a:custGeom>
            <a:avLst/>
            <a:gdLst>
              <a:gd name="T0" fmla="*/ 2147483647 w 957"/>
              <a:gd name="T1" fmla="*/ 1207509423 h 1020"/>
              <a:gd name="T2" fmla="*/ 2147483647 w 957"/>
              <a:gd name="T3" fmla="*/ 1651161997 h 1020"/>
              <a:gd name="T4" fmla="*/ 2147483647 w 957"/>
              <a:gd name="T5" fmla="*/ 1979079458 h 1020"/>
              <a:gd name="T6" fmla="*/ 2147483647 w 957"/>
              <a:gd name="T7" fmla="*/ 1315529385 h 1020"/>
              <a:gd name="T8" fmla="*/ 2147483647 w 957"/>
              <a:gd name="T9" fmla="*/ 586394641 h 1020"/>
              <a:gd name="T10" fmla="*/ 2147483647 w 957"/>
              <a:gd name="T11" fmla="*/ 2147483647 h 1020"/>
              <a:gd name="T12" fmla="*/ 2147483647 w 957"/>
              <a:gd name="T13" fmla="*/ 2147483647 h 1020"/>
              <a:gd name="T14" fmla="*/ 1847005223 w 957"/>
              <a:gd name="T15" fmla="*/ 61725131 h 1020"/>
              <a:gd name="T16" fmla="*/ 2147483647 w 957"/>
              <a:gd name="T17" fmla="*/ 1188219583 h 1020"/>
              <a:gd name="T18" fmla="*/ 2147483647 w 957"/>
              <a:gd name="T19" fmla="*/ 1905779637 h 1020"/>
              <a:gd name="T20" fmla="*/ 2147483647 w 957"/>
              <a:gd name="T21" fmla="*/ 1979079458 h 1020"/>
              <a:gd name="T22" fmla="*/ 2147483647 w 957"/>
              <a:gd name="T23" fmla="*/ 2147483647 h 1020"/>
              <a:gd name="T24" fmla="*/ 2147483647 w 957"/>
              <a:gd name="T25" fmla="*/ 2147483647 h 1020"/>
              <a:gd name="T26" fmla="*/ 2147483647 w 957"/>
              <a:gd name="T27" fmla="*/ 2147483647 h 1020"/>
              <a:gd name="T28" fmla="*/ 1847005223 w 957"/>
              <a:gd name="T29" fmla="*/ 2147483647 h 1020"/>
              <a:gd name="T30" fmla="*/ 1904964260 w 957"/>
              <a:gd name="T31" fmla="*/ 2147483647 h 1020"/>
              <a:gd name="T32" fmla="*/ 1847005223 w 957"/>
              <a:gd name="T33" fmla="*/ 2147483647 h 1020"/>
              <a:gd name="T34" fmla="*/ 1854732439 w 957"/>
              <a:gd name="T35" fmla="*/ 2147483647 h 1020"/>
              <a:gd name="T36" fmla="*/ 1854732439 w 957"/>
              <a:gd name="T37" fmla="*/ 2147483647 h 1020"/>
              <a:gd name="T38" fmla="*/ 1847005223 w 957"/>
              <a:gd name="T39" fmla="*/ 2147483647 h 1020"/>
              <a:gd name="T40" fmla="*/ 2147483647 w 957"/>
              <a:gd name="T41" fmla="*/ 2147483647 h 1020"/>
              <a:gd name="T42" fmla="*/ 1850867848 w 957"/>
              <a:gd name="T43" fmla="*/ 2147483647 h 1020"/>
              <a:gd name="T44" fmla="*/ 1847005223 w 957"/>
              <a:gd name="T45" fmla="*/ 2147483647 h 1020"/>
              <a:gd name="T46" fmla="*/ 2005429868 w 957"/>
              <a:gd name="T47" fmla="*/ 2147483647 h 1020"/>
              <a:gd name="T48" fmla="*/ 1847005223 w 957"/>
              <a:gd name="T49" fmla="*/ 1975221883 h 1020"/>
              <a:gd name="T50" fmla="*/ 2147483647 w 957"/>
              <a:gd name="T51" fmla="*/ 1936642203 h 1020"/>
              <a:gd name="T52" fmla="*/ 2147483647 w 957"/>
              <a:gd name="T53" fmla="*/ 1230654874 h 1020"/>
              <a:gd name="T54" fmla="*/ 1847005223 w 957"/>
              <a:gd name="T55" fmla="*/ 61725131 h 1020"/>
              <a:gd name="T56" fmla="*/ 1526291342 w 957"/>
              <a:gd name="T57" fmla="*/ 135024953 h 1020"/>
              <a:gd name="T58" fmla="*/ 1847005223 w 957"/>
              <a:gd name="T59" fmla="*/ 61725131 h 1020"/>
              <a:gd name="T60" fmla="*/ 1642211382 w 957"/>
              <a:gd name="T61" fmla="*/ 787002300 h 1020"/>
              <a:gd name="T62" fmla="*/ 1136024651 w 957"/>
              <a:gd name="T63" fmla="*/ 1095629921 h 1020"/>
              <a:gd name="T64" fmla="*/ 1398777529 w 957"/>
              <a:gd name="T65" fmla="*/ 1952074467 h 1020"/>
              <a:gd name="T66" fmla="*/ 1843140632 w 957"/>
              <a:gd name="T67" fmla="*/ 1844054505 h 1020"/>
              <a:gd name="T68" fmla="*/ 1847005223 w 957"/>
              <a:gd name="T69" fmla="*/ 1975221883 h 1020"/>
              <a:gd name="T70" fmla="*/ 1692443203 w 957"/>
              <a:gd name="T71" fmla="*/ 2147483647 h 1020"/>
              <a:gd name="T72" fmla="*/ 1847005223 w 957"/>
              <a:gd name="T73" fmla="*/ 2147483647 h 1020"/>
              <a:gd name="T74" fmla="*/ 1429690326 w 957"/>
              <a:gd name="T75" fmla="*/ 2147483647 h 1020"/>
              <a:gd name="T76" fmla="*/ 1847005223 w 957"/>
              <a:gd name="T77" fmla="*/ 2147483647 h 1020"/>
              <a:gd name="T78" fmla="*/ 1847005223 w 957"/>
              <a:gd name="T79" fmla="*/ 2147483647 h 1020"/>
              <a:gd name="T80" fmla="*/ 1847005223 w 957"/>
              <a:gd name="T81" fmla="*/ 2147483647 h 1020"/>
              <a:gd name="T82" fmla="*/ 1800636027 w 957"/>
              <a:gd name="T83" fmla="*/ 2147483647 h 1020"/>
              <a:gd name="T84" fmla="*/ 1847005223 w 957"/>
              <a:gd name="T85" fmla="*/ 2147483647 h 1020"/>
              <a:gd name="T86" fmla="*/ 977598041 w 957"/>
              <a:gd name="T87" fmla="*/ 2147483647 h 1020"/>
              <a:gd name="T88" fmla="*/ 1321497502 w 957"/>
              <a:gd name="T89" fmla="*/ 2147483647 h 1020"/>
              <a:gd name="T90" fmla="*/ 1023967236 w 957"/>
              <a:gd name="T91" fmla="*/ 2002226873 h 1020"/>
              <a:gd name="T92" fmla="*/ 977598041 w 957"/>
              <a:gd name="T93" fmla="*/ 1840196930 h 1020"/>
              <a:gd name="T94" fmla="*/ 1066471841 w 957"/>
              <a:gd name="T95" fmla="*/ 1315529385 h 1020"/>
              <a:gd name="T96" fmla="*/ 977598041 w 957"/>
              <a:gd name="T97" fmla="*/ 551672536 h 1020"/>
              <a:gd name="T98" fmla="*/ 826902578 w 957"/>
              <a:gd name="T99" fmla="*/ 1207509423 h 1020"/>
              <a:gd name="T100" fmla="*/ 977598041 w 957"/>
              <a:gd name="T101" fmla="*/ 1195934733 h 1020"/>
              <a:gd name="T102" fmla="*/ 977598041 w 957"/>
              <a:gd name="T103" fmla="*/ 1840196930 h 1020"/>
              <a:gd name="T104" fmla="*/ 877134399 w 957"/>
              <a:gd name="T105" fmla="*/ 1890349336 h 1020"/>
              <a:gd name="T106" fmla="*/ 768941575 w 957"/>
              <a:gd name="T107" fmla="*/ 1384969667 h 1020"/>
              <a:gd name="T108" fmla="*/ 977598041 w 957"/>
              <a:gd name="T109" fmla="*/ 2147483647 h 1020"/>
              <a:gd name="T110" fmla="*/ 11591807 w 957"/>
              <a:gd name="T111" fmla="*/ 2147483647 h 1020"/>
              <a:gd name="T112" fmla="*/ 977598041 w 957"/>
              <a:gd name="T113" fmla="*/ 2147483647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750"/>
                                        <p:tgtEl>
                                          <p:spTgt spid="4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37" grpId="0" bldLvl="0" autoUpdateAnimBg="0"/>
      <p:bldP spid="47139" grpId="0" bldLvl="0" autoUpdateAnimBg="0"/>
      <p:bldP spid="47141" grpId="0" bldLvl="0" autoUpdateAnimBg="0"/>
      <p:bldP spid="47143" grpId="0" bldLvl="0" autoUpdateAnimBg="0"/>
      <p:bldP spid="47145" grpId="0" bldLvl="0" autoUpdateAnimBg="0"/>
      <p:bldP spid="47147" grpId="0" bldLvl="0" autoUpdateAnimBg="0"/>
      <p:bldP spid="4717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六边形 33"/>
          <p:cNvSpPr>
            <a:spLocks noChangeArrowheads="1"/>
          </p:cNvSpPr>
          <p:nvPr/>
        </p:nvSpPr>
        <p:spPr bwMode="auto">
          <a:xfrm>
            <a:off x="4765675" y="97853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66" name="六边形 34"/>
          <p:cNvSpPr>
            <a:spLocks noChangeArrowheads="1"/>
          </p:cNvSpPr>
          <p:nvPr/>
        </p:nvSpPr>
        <p:spPr bwMode="auto">
          <a:xfrm>
            <a:off x="6226175" y="179768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67" name="六边形 35"/>
          <p:cNvSpPr>
            <a:spLocks noChangeArrowheads="1"/>
          </p:cNvSpPr>
          <p:nvPr/>
        </p:nvSpPr>
        <p:spPr bwMode="auto">
          <a:xfrm>
            <a:off x="4765675" y="259461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8" name="六边形 36"/>
          <p:cNvSpPr>
            <a:spLocks noChangeArrowheads="1"/>
          </p:cNvSpPr>
          <p:nvPr/>
        </p:nvSpPr>
        <p:spPr bwMode="auto">
          <a:xfrm>
            <a:off x="7685088" y="261683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9" name="六边形 37"/>
          <p:cNvSpPr>
            <a:spLocks noChangeArrowheads="1"/>
          </p:cNvSpPr>
          <p:nvPr/>
        </p:nvSpPr>
        <p:spPr bwMode="auto">
          <a:xfrm>
            <a:off x="6229350" y="3402648"/>
            <a:ext cx="1724025" cy="1487487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70" name="六边形 38"/>
          <p:cNvSpPr>
            <a:spLocks noChangeArrowheads="1"/>
          </p:cNvSpPr>
          <p:nvPr/>
        </p:nvSpPr>
        <p:spPr bwMode="auto">
          <a:xfrm>
            <a:off x="9145588" y="180086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71" name="六边形 39"/>
          <p:cNvSpPr>
            <a:spLocks noChangeArrowheads="1"/>
          </p:cNvSpPr>
          <p:nvPr/>
        </p:nvSpPr>
        <p:spPr bwMode="auto">
          <a:xfrm>
            <a:off x="3305175" y="180086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六边形 40"/>
          <p:cNvSpPr>
            <a:spLocks noChangeArrowheads="1"/>
          </p:cNvSpPr>
          <p:nvPr/>
        </p:nvSpPr>
        <p:spPr bwMode="auto">
          <a:xfrm>
            <a:off x="7685088" y="4210685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73" name="六边形 41"/>
          <p:cNvSpPr>
            <a:spLocks noChangeArrowheads="1"/>
          </p:cNvSpPr>
          <p:nvPr/>
        </p:nvSpPr>
        <p:spPr bwMode="auto">
          <a:xfrm>
            <a:off x="9145588" y="339153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74" name="六边形 42"/>
          <p:cNvSpPr>
            <a:spLocks noChangeArrowheads="1"/>
          </p:cNvSpPr>
          <p:nvPr/>
        </p:nvSpPr>
        <p:spPr bwMode="auto">
          <a:xfrm>
            <a:off x="3305175" y="339153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75" name="六边形 43"/>
          <p:cNvSpPr>
            <a:spLocks noChangeArrowheads="1"/>
          </p:cNvSpPr>
          <p:nvPr/>
        </p:nvSpPr>
        <p:spPr bwMode="auto">
          <a:xfrm>
            <a:off x="1844675" y="261683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9476" name="TextBox 39"/>
          <p:cNvSpPr>
            <a:spLocks noChangeArrowheads="1"/>
          </p:cNvSpPr>
          <p:nvPr/>
        </p:nvSpPr>
        <p:spPr bwMode="auto">
          <a:xfrm flipH="1">
            <a:off x="1222375" y="4710430"/>
            <a:ext cx="2787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 b="1">
                <a:solidFill>
                  <a:srgbClr val="FFD860"/>
                </a:solidFill>
                <a:sym typeface="方正兰亭黑_GBK" pitchFamily="2" charset="-122"/>
              </a:rPr>
              <a:t>点击添加标题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TextBox 40"/>
          <p:cNvSpPr>
            <a:spLocks noChangeArrowheads="1"/>
          </p:cNvSpPr>
          <p:nvPr/>
        </p:nvSpPr>
        <p:spPr bwMode="auto">
          <a:xfrm>
            <a:off x="1222375" y="5113973"/>
            <a:ext cx="3581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478" name="六边形 46"/>
          <p:cNvSpPr>
            <a:spLocks noChangeArrowheads="1"/>
          </p:cNvSpPr>
          <p:nvPr/>
        </p:nvSpPr>
        <p:spPr bwMode="auto">
          <a:xfrm>
            <a:off x="4765675" y="4210685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2168" y="230789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D86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7" name="组合 37"/>
          <p:cNvGrpSpPr/>
          <p:nvPr/>
        </p:nvGrpSpPr>
        <p:grpSpPr bwMode="auto">
          <a:xfrm>
            <a:off x="525463" y="25844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9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09</a:t>
            </a:r>
            <a:endParaRPr lang="en-US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>
                                      <p:cBhvr>
                                        <p:cTn id="12" dur="300" tmFilter="0, 0; .2, .5; .8, .5; 1, 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94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21" dur="300" tmFilter="0, 0; .2, .5; .8, .5; 1, 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194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30" dur="300" tmFilter="0, 0; .2, .5; .8, .5; 1, 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39" dur="300" tmFilter="0, 0; .2, .5; .8, .5; 1, 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19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>
                                      <p:cBhvr>
                                        <p:cTn id="48" dur="300" tmFilter="0, 0; .2, .5; .8, .5; 1, 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194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57" dur="30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>
                                      <p:cBhvr>
                                        <p:cTn id="66" dur="300" tmFilter="0, 0; .2, .5; .8, .5; 1, 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19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75" dur="30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84" dur="300" tmFilter="0, 0; .2, .5; .8, .5; 1, 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94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>
                                      <p:cBhvr>
                                        <p:cTn id="93" dur="300" tmFilter="0, 0; .2, .5; .8, .5; 1, 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50" autoRev="1" fill="hold"/>
                                        <p:tgtEl>
                                          <p:spTgt spid="194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>
                                      <p:cBhvr>
                                        <p:cTn id="102" dur="300" tmFilter="0, 0; .2, .5; .8, .5; 1, 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50" autoRev="1" fill="hold"/>
                                        <p:tgtEl>
                                          <p:spTgt spid="194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>
                                      <p:cBhvr>
                                        <p:cTn id="111" dur="300" tmFilter="0, 0; .2, .5; .8, .5; 1, 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50" autoRev="1" fill="hold"/>
                                        <p:tgtEl>
                                          <p:spTgt spid="19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1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1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29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nimBg="1" autoUpdateAnimBg="0"/>
      <p:bldP spid="19469" grpId="1" bldLvl="0" animBg="1" autoUpdateAnimBg="0"/>
      <p:bldP spid="19470" grpId="0" bldLvl="0" animBg="1" autoUpdateAnimBg="0"/>
      <p:bldP spid="19470" grpId="1" bldLvl="0" animBg="1" autoUpdateAnimBg="0"/>
      <p:bldP spid="19471" grpId="0" bldLvl="0" animBg="1" autoUpdateAnimBg="0"/>
      <p:bldP spid="19471" grpId="1" bldLvl="0" animBg="1" autoUpdateAnimBg="0"/>
      <p:bldP spid="19472" grpId="0" bldLvl="0" animBg="1" autoUpdateAnimBg="0"/>
      <p:bldP spid="19472" grpId="1" bldLvl="0" animBg="1" autoUpdateAnimBg="0"/>
      <p:bldP spid="19473" grpId="0" bldLvl="0" animBg="1" autoUpdateAnimBg="0"/>
      <p:bldP spid="19473" grpId="1" bldLvl="0" animBg="1" autoUpdateAnimBg="0"/>
      <p:bldP spid="19474" grpId="0" bldLvl="0" animBg="1" autoUpdateAnimBg="0"/>
      <p:bldP spid="19474" grpId="1" bldLvl="0" animBg="1" autoUpdateAnimBg="0"/>
      <p:bldP spid="19475" grpId="0" bldLvl="0" animBg="1" autoUpdateAnimBg="0"/>
      <p:bldP spid="19475" grpId="1" bldLvl="0" animBg="1" autoUpdateAnimBg="0"/>
      <p:bldP spid="19476" grpId="0" bldLvl="0" autoUpdateAnimBg="0"/>
      <p:bldP spid="19477" grpId="0" bldLvl="0" autoUpdateAnimBg="0"/>
      <p:bldP spid="19478" grpId="0" bldLvl="0" animBg="1" autoUpdateAnimBg="0"/>
      <p:bldP spid="19478" grpId="1" bldLvl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13"/>
  <p:tag name="KSO_WM_UNIT_TYPE" val="a"/>
  <p:tag name="KSO_WM_UNIT_INDEX" val="1"/>
  <p:tag name="KSO_WM_UNIT_CLEAR" val="1"/>
  <p:tag name="KSO_WM_UNIT_LAYERLEVEL" val="1"/>
  <p:tag name="KSO_WM_UNIT_VALUE" val="29"/>
  <p:tag name="KSO_WM_UNIT_ISCONTENTSTITLE" val="0"/>
  <p:tag name="KSO_WM_UNIT_HIGHLIGHT" val="0"/>
  <p:tag name="KSO_WM_UNIT_COMPATIBLE" val="0"/>
  <p:tag name="KSO_WM_UNIT_ID" val="custom160013_1*a*1"/>
  <p:tag name="KSO_WM_UNIT_PRESET_TEXT_INDEX" val="0"/>
  <p:tag name="KSO_WM_UNIT_PRESET_TEXT_LEN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013"/>
  <p:tag name="KSO_WM_UNIT_TYPE" val="b"/>
  <p:tag name="KSO_WM_UNIT_INDEX" val="1"/>
  <p:tag name="KSO_WM_UNIT_CLEAR" val="1"/>
  <p:tag name="KSO_WM_UNIT_LAYERLEVEL" val="1"/>
  <p:tag name="KSO_WM_UNIT_VALUE" val="45"/>
  <p:tag name="KSO_WM_UNIT_ISCONTENTSTITLE" val="0"/>
  <p:tag name="KSO_WM_UNIT_HIGHLIGHT" val="0"/>
  <p:tag name="KSO_WM_UNIT_COMPATIBLE" val="0"/>
  <p:tag name="KSO_WM_UNIT_ID" val="custom160013_1*b*1"/>
  <p:tag name="KSO_WM_UNIT_PRESET_TEXT_INDEX" val="1"/>
  <p:tag name="KSO_WM_UNIT_PRESET_TEXT_LEN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2"/>
  <p:tag name="KSO_WM_UNIT_TYPE" val="a"/>
  <p:tag name="KSO_WM_UNIT_INDEX" val="1"/>
  <p:tag name="KSO_WM_UNIT_ID" val="custom160192_30*a*1"/>
  <p:tag name="KSO_WM_UNIT_CLEAR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PRESET_TEXT" val="THANK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2"/>
  <p:tag name="KSO_WM_UNIT_TYPE" val="a"/>
  <p:tag name="KSO_WM_UNIT_INDEX" val="1"/>
  <p:tag name="KSO_WM_UNIT_ID" val="custom160192_30*a*1"/>
  <p:tag name="KSO_WM_UNIT_CLEAR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PRESET_TEXT" val="THANKS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4525</Words>
  <Application>Microsoft Office PowerPoint</Application>
  <PresentationFormat>自定义</PresentationFormat>
  <Paragraphs>269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两会政府工作汇报PPT模板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两会政府工作汇报ppt模板 汇报人：代用名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聚焦两会</dc:title>
  <dc:creator>第一PPT</dc:creator>
  <cp:keywords>www.1ppt.com</cp:keywords>
  <cp:lastModifiedBy>Windows User</cp:lastModifiedBy>
  <cp:revision>9</cp:revision>
  <dcterms:created xsi:type="dcterms:W3CDTF">2017-01-22T05:37:59Z</dcterms:created>
  <dcterms:modified xsi:type="dcterms:W3CDTF">2019-03-29T03:04:45Z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