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60" r:id="rId6"/>
    <p:sldId id="259" r:id="rId7"/>
    <p:sldId id="261" r:id="rId8"/>
    <p:sldId id="262" r:id="rId9"/>
    <p:sldId id="263" r:id="rId10"/>
    <p:sldId id="264" r:id="rId11"/>
    <p:sldId id="265" r:id="rId12"/>
    <p:sldId id="266" r:id="rId13"/>
    <p:sldId id="267" r:id="rId14"/>
    <p:sldId id="269" r:id="rId15"/>
    <p:sldId id="268" r:id="rId16"/>
    <p:sldId id="270" r:id="rId17"/>
    <p:sldId id="271" r:id="rId18"/>
    <p:sldId id="272" r:id="rId19"/>
    <p:sldId id="274" r:id="rId20"/>
    <p:sldId id="275" r:id="rId21"/>
    <p:sldId id="276" r:id="rId22"/>
    <p:sldId id="273"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1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864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7433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527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890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792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9066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373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3604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430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222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0000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496428" y="38403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54851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fb557b8dec8d7103cff9232348a34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0845" y="1080770"/>
            <a:ext cx="5179060" cy="5764530"/>
          </a:xfrm>
          <a:prstGeom prst="rect">
            <a:avLst/>
          </a:prstGeom>
        </p:spPr>
      </p:pic>
      <p:pic>
        <p:nvPicPr>
          <p:cNvPr id="13" name="图片 12" descr="efa4e56a9e8e97f2b99ea40391f42dc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225" y="-39370"/>
            <a:ext cx="12236450" cy="6884670"/>
          </a:xfrm>
          <a:prstGeom prst="rect">
            <a:avLst/>
          </a:prstGeom>
        </p:spPr>
      </p:pic>
      <p:pic>
        <p:nvPicPr>
          <p:cNvPr id="8" name="图片 7" descr="4f1acee7ab5a7f510d863132b9ea883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95320" y="1683385"/>
            <a:ext cx="8237855" cy="29089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3" name="组合 2"/>
          <p:cNvGrpSpPr/>
          <p:nvPr/>
        </p:nvGrpSpPr>
        <p:grpSpPr>
          <a:xfrm>
            <a:off x="1772251" y="1869895"/>
            <a:ext cx="2153019" cy="1983832"/>
            <a:chOff x="2067317" y="1810431"/>
            <a:chExt cx="2488837" cy="2293259"/>
          </a:xfrm>
          <a:effectLst>
            <a:outerShdw blurRad="139700" dist="63500" dir="2700000" algn="tl" rotWithShape="0">
              <a:prstClr val="black">
                <a:alpha val="40000"/>
              </a:prstClr>
            </a:outerShdw>
          </a:effectLst>
        </p:grpSpPr>
        <p:sp>
          <p:nvSpPr>
            <p:cNvPr id="4" name="圆角矩形 3"/>
            <p:cNvSpPr/>
            <p:nvPr/>
          </p:nvSpPr>
          <p:spPr>
            <a:xfrm rot="2700000">
              <a:off x="2262896" y="1810432"/>
              <a:ext cx="2293258" cy="2293258"/>
            </a:xfrm>
            <a:prstGeom prst="roundRect">
              <a:avLst>
                <a:gd name="adj" fmla="val 12083"/>
              </a:avLst>
            </a:prstGeom>
            <a:gradFill>
              <a:gsLst>
                <a:gs pos="0">
                  <a:srgbClr val="E30000"/>
                </a:gs>
                <a:gs pos="100000">
                  <a:srgbClr val="760303"/>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7" name="圆角矩形 6"/>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nvGrpSpPr>
          <p:cNvPr id="8" name="组合 7"/>
          <p:cNvGrpSpPr/>
          <p:nvPr/>
        </p:nvGrpSpPr>
        <p:grpSpPr>
          <a:xfrm>
            <a:off x="5020092" y="1869895"/>
            <a:ext cx="2153019" cy="1983832"/>
            <a:chOff x="2067317" y="1810431"/>
            <a:chExt cx="2488837" cy="2293259"/>
          </a:xfrm>
          <a:effectLst>
            <a:outerShdw blurRad="139700" dist="63500" dir="2700000" algn="tl" rotWithShape="0">
              <a:prstClr val="black">
                <a:alpha val="40000"/>
              </a:prstClr>
            </a:outerShdw>
          </a:effectLst>
        </p:grpSpPr>
        <p:sp>
          <p:nvSpPr>
            <p:cNvPr id="2" name="圆角矩形 1"/>
            <p:cNvSpPr/>
            <p:nvPr/>
          </p:nvSpPr>
          <p:spPr>
            <a:xfrm rot="2700000">
              <a:off x="2262896" y="1810432"/>
              <a:ext cx="2293258" cy="2293258"/>
            </a:xfrm>
            <a:prstGeom prst="roundRect">
              <a:avLst>
                <a:gd name="adj" fmla="val 12083"/>
              </a:avLst>
            </a:prstGeom>
            <a:solidFill>
              <a:schemeClr val="bg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5" name="圆角矩形 4"/>
            <p:cNvSpPr/>
            <p:nvPr/>
          </p:nvSpPr>
          <p:spPr>
            <a:xfrm rot="2700000">
              <a:off x="2067317" y="1810431"/>
              <a:ext cx="2293258" cy="2293258"/>
            </a:xfrm>
            <a:prstGeom prst="roundRect">
              <a:avLst>
                <a:gd name="adj" fmla="val 12083"/>
              </a:avLst>
            </a:prstGeom>
            <a:gradFill>
              <a:gsLst>
                <a:gs pos="0">
                  <a:srgbClr val="E30000"/>
                </a:gs>
                <a:gs pos="100000">
                  <a:srgbClr val="760303"/>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nvGrpSpPr>
          <p:cNvPr id="6" name="组合 5"/>
          <p:cNvGrpSpPr/>
          <p:nvPr/>
        </p:nvGrpSpPr>
        <p:grpSpPr>
          <a:xfrm>
            <a:off x="8267932" y="1869895"/>
            <a:ext cx="2153019" cy="1983832"/>
            <a:chOff x="2067317" y="1810431"/>
            <a:chExt cx="2488837" cy="2293259"/>
          </a:xfrm>
          <a:effectLst>
            <a:outerShdw blurRad="139700" dist="63500" dir="2700000" algn="tl" rotWithShape="0">
              <a:prstClr val="black">
                <a:alpha val="40000"/>
              </a:prstClr>
            </a:outerShdw>
          </a:effectLst>
        </p:grpSpPr>
        <p:sp>
          <p:nvSpPr>
            <p:cNvPr id="13" name="圆角矩形 12"/>
            <p:cNvSpPr/>
            <p:nvPr/>
          </p:nvSpPr>
          <p:spPr>
            <a:xfrm rot="2700000">
              <a:off x="2262896" y="1810432"/>
              <a:ext cx="2293258" cy="2293258"/>
            </a:xfrm>
            <a:prstGeom prst="roundRect">
              <a:avLst>
                <a:gd name="adj" fmla="val 12083"/>
              </a:avLst>
            </a:prstGeom>
            <a:gradFill>
              <a:gsLst>
                <a:gs pos="0">
                  <a:srgbClr val="E30000"/>
                </a:gs>
                <a:gs pos="100000">
                  <a:srgbClr val="760303"/>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15" name="圆角矩形 14"/>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sp>
        <p:nvSpPr>
          <p:cNvPr id="17" name="文本框 16"/>
          <p:cNvSpPr txBox="1"/>
          <p:nvPr/>
        </p:nvSpPr>
        <p:spPr>
          <a:xfrm>
            <a:off x="2119352" y="1993900"/>
            <a:ext cx="1442024" cy="767715"/>
          </a:xfrm>
          <a:prstGeom prst="rect">
            <a:avLst/>
          </a:prstGeom>
          <a:noFill/>
        </p:spPr>
        <p:txBody>
          <a:bodyPr wrap="square" lIns="91440" tIns="45720" rIns="91440" bIns="45720" rtlCol="0">
            <a:spAutoFit/>
          </a:bodyPr>
          <a:lstStyle/>
          <a:p>
            <a:pPr algn="ctr"/>
            <a:r>
              <a:rPr lang="en-US" altLang="zh-CN" sz="4400" dirty="0">
                <a:solidFill>
                  <a:srgbClr val="FF0000"/>
                </a:solidFill>
                <a:latin typeface="Impact" panose="020B0806030902050204" pitchFamily="34" charset="0"/>
              </a:rPr>
              <a:t>01</a:t>
            </a:r>
          </a:p>
        </p:txBody>
      </p:sp>
      <p:sp>
        <p:nvSpPr>
          <p:cNvPr id="19" name="文本框 18"/>
          <p:cNvSpPr txBox="1"/>
          <p:nvPr/>
        </p:nvSpPr>
        <p:spPr>
          <a:xfrm>
            <a:off x="5275011" y="1993900"/>
            <a:ext cx="1442024" cy="767715"/>
          </a:xfrm>
          <a:prstGeom prst="rect">
            <a:avLst/>
          </a:prstGeom>
          <a:noFill/>
        </p:spPr>
        <p:txBody>
          <a:bodyPr wrap="square" lIns="91440" tIns="45720" rIns="91440" bIns="45720" rtlCol="0">
            <a:spAutoFit/>
          </a:bodyPr>
          <a:lstStyle/>
          <a:p>
            <a:pPr algn="ctr"/>
            <a:r>
              <a:rPr lang="en-US" altLang="zh-CN" sz="4400" dirty="0">
                <a:solidFill>
                  <a:schemeClr val="bg2"/>
                </a:solidFill>
                <a:latin typeface="Impact" panose="020B0806030902050204" pitchFamily="34" charset="0"/>
              </a:rPr>
              <a:t>02</a:t>
            </a:r>
            <a:endParaRPr lang="zh-CN" altLang="en-US" sz="4000" dirty="0">
              <a:solidFill>
                <a:schemeClr val="bg2"/>
              </a:solidFill>
              <a:latin typeface="Impact" panose="020B0806030902050204" pitchFamily="34" charset="0"/>
            </a:endParaRPr>
          </a:p>
        </p:txBody>
      </p:sp>
      <p:sp>
        <p:nvSpPr>
          <p:cNvPr id="20" name="文本框 19"/>
          <p:cNvSpPr txBox="1"/>
          <p:nvPr/>
        </p:nvSpPr>
        <p:spPr>
          <a:xfrm>
            <a:off x="8615034" y="1993900"/>
            <a:ext cx="1442024" cy="767715"/>
          </a:xfrm>
          <a:prstGeom prst="rect">
            <a:avLst/>
          </a:prstGeom>
          <a:noFill/>
        </p:spPr>
        <p:txBody>
          <a:bodyPr wrap="square" lIns="91440" tIns="45720" rIns="91440" bIns="45720" rtlCol="0">
            <a:spAutoFit/>
          </a:bodyPr>
          <a:lstStyle/>
          <a:p>
            <a:pPr algn="ctr"/>
            <a:r>
              <a:rPr lang="en-US" altLang="zh-CN" sz="4400" dirty="0">
                <a:solidFill>
                  <a:srgbClr val="FF0000"/>
                </a:solidFill>
                <a:latin typeface="Impact" panose="020B0806030902050204" pitchFamily="34" charset="0"/>
              </a:rPr>
              <a:t>03</a:t>
            </a:r>
          </a:p>
        </p:txBody>
      </p:sp>
      <p:sp>
        <p:nvSpPr>
          <p:cNvPr id="21" name="文本框 20"/>
          <p:cNvSpPr txBox="1"/>
          <p:nvPr/>
        </p:nvSpPr>
        <p:spPr>
          <a:xfrm>
            <a:off x="2040179"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22" name="文本框 21"/>
          <p:cNvSpPr txBox="1"/>
          <p:nvPr/>
        </p:nvSpPr>
        <p:spPr>
          <a:xfrm>
            <a:off x="5195838" y="2763341"/>
            <a:ext cx="1595999" cy="652780"/>
          </a:xfrm>
          <a:prstGeom prst="rect">
            <a:avLst/>
          </a:prstGeom>
          <a:noFill/>
        </p:spPr>
        <p:txBody>
          <a:bodyPr wrap="square" lIns="91440" tIns="45720" rIns="91440" bIns="45720" rtlCol="0">
            <a:spAutoFit/>
          </a:bodyPr>
          <a:lstStyle/>
          <a:p>
            <a:r>
              <a:rPr lang="zh-CN" altLang="en-US" sz="1200" dirty="0">
                <a:solidFill>
                  <a:schemeClr val="bg1"/>
                </a:solidFill>
                <a:latin typeface="黑体" panose="02010600030101010101" charset="-122"/>
                <a:ea typeface="黑体" panose="02010600030101010101" charset="-122"/>
              </a:rPr>
              <a:t>单击此处添加文本单击此处添加单击此处添加文本单击此处</a:t>
            </a:r>
          </a:p>
        </p:txBody>
      </p:sp>
      <p:sp>
        <p:nvSpPr>
          <p:cNvPr id="23" name="文本框 22"/>
          <p:cNvSpPr txBox="1"/>
          <p:nvPr/>
        </p:nvSpPr>
        <p:spPr>
          <a:xfrm>
            <a:off x="8538046" y="2763341"/>
            <a:ext cx="1595999" cy="6400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nvGrpSpPr>
          <p:cNvPr id="24" name="组合 23"/>
          <p:cNvGrpSpPr/>
          <p:nvPr/>
        </p:nvGrpSpPr>
        <p:grpSpPr>
          <a:xfrm>
            <a:off x="1696803" y="4577683"/>
            <a:ext cx="2357633" cy="1020920"/>
            <a:chOff x="1256119" y="1638320"/>
            <a:chExt cx="1923767" cy="765690"/>
          </a:xfrm>
        </p:grpSpPr>
        <p:sp>
          <p:nvSpPr>
            <p:cNvPr id="25"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26"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27" name="组合 26"/>
          <p:cNvGrpSpPr/>
          <p:nvPr/>
        </p:nvGrpSpPr>
        <p:grpSpPr>
          <a:xfrm>
            <a:off x="5048687" y="4577683"/>
            <a:ext cx="2357633" cy="1033620"/>
            <a:chOff x="1256119" y="1638320"/>
            <a:chExt cx="1923767" cy="775215"/>
          </a:xfrm>
        </p:grpSpPr>
        <p:sp>
          <p:nvSpPr>
            <p:cNvPr id="28"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29"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30" name="组合 29"/>
          <p:cNvGrpSpPr/>
          <p:nvPr/>
        </p:nvGrpSpPr>
        <p:grpSpPr>
          <a:xfrm>
            <a:off x="8423600" y="4577683"/>
            <a:ext cx="2357633" cy="1033620"/>
            <a:chOff x="1256119" y="1638320"/>
            <a:chExt cx="1923767" cy="775215"/>
          </a:xfrm>
        </p:grpSpPr>
        <p:sp>
          <p:nvSpPr>
            <p:cNvPr id="31" name="TextBox 216"/>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32" name="TextBox 217"/>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pic>
        <p:nvPicPr>
          <p:cNvPr id="4" name="Picture 3" descr="C:\Users\Administrator\Desktop\78763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96774" y="963719"/>
            <a:ext cx="3876675" cy="545743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5525249" y="5256319"/>
            <a:ext cx="1019724" cy="1019724"/>
            <a:chOff x="3832873" y="2297208"/>
            <a:chExt cx="1516550" cy="1516550"/>
          </a:xfrm>
        </p:grpSpPr>
        <p:grpSp>
          <p:nvGrpSpPr>
            <p:cNvPr id="7" name="组合 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 name="椭圆 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 name="椭圆 2"/>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6" name="组合 5"/>
          <p:cNvGrpSpPr/>
          <p:nvPr/>
        </p:nvGrpSpPr>
        <p:grpSpPr>
          <a:xfrm>
            <a:off x="4515325" y="4168537"/>
            <a:ext cx="1019724" cy="1019724"/>
            <a:chOff x="3832873" y="2297208"/>
            <a:chExt cx="1516550" cy="1516550"/>
          </a:xfrm>
        </p:grpSpPr>
        <p:grpSp>
          <p:nvGrpSpPr>
            <p:cNvPr id="13" name="组合 1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9" name="椭圆 18"/>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20" name="组合 19"/>
          <p:cNvGrpSpPr/>
          <p:nvPr/>
        </p:nvGrpSpPr>
        <p:grpSpPr>
          <a:xfrm>
            <a:off x="6551049" y="3503719"/>
            <a:ext cx="1019724" cy="1019724"/>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24" name="椭圆 23"/>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25" name="组合 24"/>
          <p:cNvGrpSpPr/>
          <p:nvPr/>
        </p:nvGrpSpPr>
        <p:grpSpPr>
          <a:xfrm>
            <a:off x="4515325" y="2873137"/>
            <a:ext cx="1019724" cy="1019724"/>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8" name="椭圆 2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29" name="椭圆 28"/>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30" name="组合 29"/>
          <p:cNvGrpSpPr/>
          <p:nvPr/>
        </p:nvGrpSpPr>
        <p:grpSpPr>
          <a:xfrm>
            <a:off x="6551049" y="2193079"/>
            <a:ext cx="1019724" cy="1019724"/>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8" name="椭圆 10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09" name="椭圆 108"/>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110" name="组合 109"/>
          <p:cNvGrpSpPr/>
          <p:nvPr/>
        </p:nvGrpSpPr>
        <p:grpSpPr>
          <a:xfrm>
            <a:off x="5525249" y="1065319"/>
            <a:ext cx="1019724" cy="1019724"/>
            <a:chOff x="3832873" y="2297208"/>
            <a:chExt cx="1516550" cy="1516550"/>
          </a:xfrm>
        </p:grpSpPr>
        <p:grpSp>
          <p:nvGrpSpPr>
            <p:cNvPr id="111" name="组合 1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3" name="椭圆 11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14" name="椭圆 113"/>
            <p:cNvSpPr/>
            <p:nvPr/>
          </p:nvSpPr>
          <p:spPr>
            <a:xfrm>
              <a:off x="3983164" y="2466913"/>
              <a:ext cx="1185736" cy="1185736"/>
            </a:xfrm>
            <a:prstGeom prst="ellipse">
              <a:avLst/>
            </a:prstGeom>
            <a:gradFill>
              <a:gsLst>
                <a:gs pos="0">
                  <a:srgbClr val="E30000"/>
                </a:gs>
                <a:gs pos="100000">
                  <a:srgbClr val="760303"/>
                </a:gs>
              </a:gsLst>
              <a:lin ang="18900000" scaled="0"/>
            </a:gra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115" name="Group 34"/>
          <p:cNvGrpSpPr/>
          <p:nvPr/>
        </p:nvGrpSpPr>
        <p:grpSpPr>
          <a:xfrm>
            <a:off x="5846924" y="1348987"/>
            <a:ext cx="399325" cy="324941"/>
            <a:chOff x="1550139" y="1314466"/>
            <a:chExt cx="509139" cy="414300"/>
          </a:xfrm>
          <a:solidFill>
            <a:schemeClr val="bg1"/>
          </a:solidFill>
        </p:grpSpPr>
        <p:sp>
          <p:nvSpPr>
            <p:cNvPr id="11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1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1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
        <p:nvSpPr>
          <p:cNvPr id="119" name="矩形 3"/>
          <p:cNvSpPr>
            <a:spLocks noChangeArrowheads="1"/>
          </p:cNvSpPr>
          <p:nvPr/>
        </p:nvSpPr>
        <p:spPr bwMode="auto">
          <a:xfrm>
            <a:off x="6737192" y="1376404"/>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120" name="文本框 13"/>
          <p:cNvSpPr txBox="1"/>
          <p:nvPr/>
        </p:nvSpPr>
        <p:spPr>
          <a:xfrm>
            <a:off x="7871850" y="1179428"/>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sp>
        <p:nvSpPr>
          <p:cNvPr id="121" name="矩形 3"/>
          <p:cNvSpPr>
            <a:spLocks noChangeArrowheads="1"/>
          </p:cNvSpPr>
          <p:nvPr/>
        </p:nvSpPr>
        <p:spPr bwMode="auto">
          <a:xfrm>
            <a:off x="7880456" y="2182919"/>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122" name="文本框 13"/>
          <p:cNvSpPr txBox="1"/>
          <p:nvPr/>
        </p:nvSpPr>
        <p:spPr>
          <a:xfrm>
            <a:off x="7871850" y="2589319"/>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sp>
        <p:nvSpPr>
          <p:cNvPr id="123" name="Freeform 20"/>
          <p:cNvSpPr>
            <a:spLocks noEditPoints="1"/>
          </p:cNvSpPr>
          <p:nvPr/>
        </p:nvSpPr>
        <p:spPr bwMode="auto">
          <a:xfrm>
            <a:off x="6851817" y="2555739"/>
            <a:ext cx="397859" cy="27036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920" tIns="60960" rIns="121920" bIns="60960" numCol="1" anchor="t" anchorCtr="0" compatLnSpc="1"/>
          <a:lstStyle/>
          <a:p>
            <a:endParaRPr lang="en-US" sz="100"/>
          </a:p>
        </p:txBody>
      </p:sp>
      <p:sp>
        <p:nvSpPr>
          <p:cNvPr id="124" name="矩形 3"/>
          <p:cNvSpPr>
            <a:spLocks noChangeArrowheads="1"/>
          </p:cNvSpPr>
          <p:nvPr/>
        </p:nvSpPr>
        <p:spPr bwMode="auto">
          <a:xfrm>
            <a:off x="3184432" y="2690919"/>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125" name="文本框 13"/>
          <p:cNvSpPr txBox="1"/>
          <p:nvPr/>
        </p:nvSpPr>
        <p:spPr>
          <a:xfrm>
            <a:off x="1166248" y="3082835"/>
            <a:ext cx="3111544" cy="744855"/>
          </a:xfrm>
          <a:prstGeom prst="rect">
            <a:avLst/>
          </a:prstGeom>
          <a:noFill/>
        </p:spPr>
        <p:txBody>
          <a:bodyPr wrap="square" lIns="87765" tIns="43881" rIns="87765" bIns="43881" rtlCol="0">
            <a:spAutoFit/>
          </a:bodyPr>
          <a:lstStyle/>
          <a:p>
            <a:pPr algn="r">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126" name="Group 20"/>
          <p:cNvGrpSpPr/>
          <p:nvPr/>
        </p:nvGrpSpPr>
        <p:grpSpPr>
          <a:xfrm>
            <a:off x="4808746" y="3218581"/>
            <a:ext cx="412551" cy="285749"/>
            <a:chOff x="7416800" y="1122363"/>
            <a:chExt cx="366713" cy="254000"/>
          </a:xfrm>
          <a:solidFill>
            <a:schemeClr val="bg1"/>
          </a:solidFill>
        </p:grpSpPr>
        <p:sp>
          <p:nvSpPr>
            <p:cNvPr id="12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2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
        <p:nvSpPr>
          <p:cNvPr id="129" name="矩形 3"/>
          <p:cNvSpPr>
            <a:spLocks noChangeArrowheads="1"/>
          </p:cNvSpPr>
          <p:nvPr/>
        </p:nvSpPr>
        <p:spPr bwMode="auto">
          <a:xfrm>
            <a:off x="7871849" y="3503719"/>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130" name="文本框 13"/>
          <p:cNvSpPr txBox="1"/>
          <p:nvPr/>
        </p:nvSpPr>
        <p:spPr>
          <a:xfrm>
            <a:off x="7871850" y="3893185"/>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131" name="组合 130"/>
          <p:cNvGrpSpPr/>
          <p:nvPr/>
        </p:nvGrpSpPr>
        <p:grpSpPr>
          <a:xfrm>
            <a:off x="6853792" y="3768547"/>
            <a:ext cx="422291" cy="403672"/>
            <a:chOff x="3294063" y="754063"/>
            <a:chExt cx="5600701" cy="5353051"/>
          </a:xfrm>
          <a:solidFill>
            <a:schemeClr val="bg1"/>
          </a:solidFill>
        </p:grpSpPr>
        <p:sp>
          <p:nvSpPr>
            <p:cNvPr id="132"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133"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13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135"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136"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sp>
          <p:nvSpPr>
            <p:cNvPr id="3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4530" eaLnBrk="1" fontAlgn="auto" hangingPunct="1">
                <a:spcBef>
                  <a:spcPts val="0"/>
                </a:spcBef>
                <a:spcAft>
                  <a:spcPts val="0"/>
                </a:spcAft>
              </a:pPr>
              <a:endParaRPr lang="zh-CN" altLang="en-US" sz="1865">
                <a:solidFill>
                  <a:prstClr val="black"/>
                </a:solidFill>
                <a:latin typeface="Calibri" panose="020F0502020204030204"/>
                <a:ea typeface="宋体" panose="02010600030101010101" pitchFamily="2" charset="-122"/>
              </a:endParaRPr>
            </a:p>
          </p:txBody>
        </p:sp>
      </p:grpSp>
      <p:sp>
        <p:nvSpPr>
          <p:cNvPr id="38" name="矩形 3"/>
          <p:cNvSpPr>
            <a:spLocks noChangeArrowheads="1"/>
          </p:cNvSpPr>
          <p:nvPr/>
        </p:nvSpPr>
        <p:spPr bwMode="auto">
          <a:xfrm>
            <a:off x="3184432" y="4240319"/>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39" name="文本框 13"/>
          <p:cNvSpPr txBox="1"/>
          <p:nvPr/>
        </p:nvSpPr>
        <p:spPr>
          <a:xfrm>
            <a:off x="1166248" y="4594135"/>
            <a:ext cx="3111544" cy="744855"/>
          </a:xfrm>
          <a:prstGeom prst="rect">
            <a:avLst/>
          </a:prstGeom>
          <a:noFill/>
        </p:spPr>
        <p:txBody>
          <a:bodyPr wrap="square" lIns="87765" tIns="43881" rIns="87765" bIns="43881" rtlCol="0">
            <a:spAutoFit/>
          </a:bodyPr>
          <a:lstStyle/>
          <a:p>
            <a:pPr algn="r">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40" name="Group 23"/>
          <p:cNvGrpSpPr/>
          <p:nvPr/>
        </p:nvGrpSpPr>
        <p:grpSpPr>
          <a:xfrm>
            <a:off x="4887656" y="4519719"/>
            <a:ext cx="342593" cy="298671"/>
            <a:chOff x="7540014" y="4306907"/>
            <a:chExt cx="389342" cy="339426"/>
          </a:xfrm>
          <a:solidFill>
            <a:schemeClr val="bg1"/>
          </a:solidFill>
        </p:grpSpPr>
        <p:sp>
          <p:nvSpPr>
            <p:cNvPr id="4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4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4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5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5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grpSp>
      <p:sp>
        <p:nvSpPr>
          <p:cNvPr id="52" name="矩形 3"/>
          <p:cNvSpPr>
            <a:spLocks noChangeArrowheads="1"/>
          </p:cNvSpPr>
          <p:nvPr/>
        </p:nvSpPr>
        <p:spPr bwMode="auto">
          <a:xfrm>
            <a:off x="6737192" y="5531987"/>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42" tIns="45722" rIns="91442" bIns="45722">
            <a:spAutoFit/>
          </a:bodyPr>
          <a:lstStyle/>
          <a:p>
            <a:pPr algn="l"/>
            <a:r>
              <a:rPr lang="zh-CN" altLang="en-US" sz="2000" b="0" dirty="0" smtClean="0">
                <a:solidFill>
                  <a:srgbClr val="C00000"/>
                </a:solidFill>
                <a:latin typeface="微软雅黑" panose="020B0503020204020204" charset="-122"/>
                <a:ea typeface="微软雅黑" panose="020B0503020204020204" charset="-122"/>
                <a:sym typeface="Arial" panose="020B0604020202020204" pitchFamily="34" charset="0"/>
              </a:rPr>
              <a:t>添加标题</a:t>
            </a:r>
          </a:p>
        </p:txBody>
      </p:sp>
      <p:sp>
        <p:nvSpPr>
          <p:cNvPr id="53" name="文本框 13"/>
          <p:cNvSpPr txBox="1"/>
          <p:nvPr/>
        </p:nvSpPr>
        <p:spPr>
          <a:xfrm>
            <a:off x="7871850" y="5335011"/>
            <a:ext cx="3251200" cy="744855"/>
          </a:xfrm>
          <a:prstGeom prst="rect">
            <a:avLst/>
          </a:prstGeom>
          <a:noFill/>
        </p:spPr>
        <p:txBody>
          <a:bodyPr wrap="square" lIns="87765" tIns="43881" rIns="87765" bIns="43881" rtlCol="0">
            <a:spAutoFit/>
          </a:bodyPr>
          <a:lstStyle/>
          <a:p>
            <a:pPr algn="l">
              <a:lnSpc>
                <a:spcPct val="120000"/>
              </a:lnSpc>
              <a:spcBef>
                <a:spcPct val="0"/>
              </a:spcBef>
              <a:buNone/>
            </a:pPr>
            <a:r>
              <a:rPr lang="zh-CN" altLang="en-US" sz="1200" b="0"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1200" b="0" dirty="0" smtClean="0">
                <a:latin typeface="微软雅黑" panose="020B0503020204020204" charset="-122"/>
                <a:ea typeface="微软雅黑" panose="020B0503020204020204" charset="-122"/>
                <a:sym typeface="微软雅黑" panose="020B0503020204020204" charset="-122"/>
              </a:rPr>
              <a:t>说明。</a:t>
            </a:r>
            <a:endParaRPr lang="zh-CN" altLang="en-US" sz="1200" b="0" dirty="0">
              <a:latin typeface="微软雅黑" panose="020B0503020204020204" charset="-122"/>
              <a:ea typeface="微软雅黑" panose="020B0503020204020204" charset="-122"/>
              <a:sym typeface="微软雅黑" panose="020B0503020204020204" charset="-122"/>
            </a:endParaRPr>
          </a:p>
        </p:txBody>
      </p:sp>
      <p:grpSp>
        <p:nvGrpSpPr>
          <p:cNvPr id="54" name="Group 9"/>
          <p:cNvGrpSpPr/>
          <p:nvPr/>
        </p:nvGrpSpPr>
        <p:grpSpPr>
          <a:xfrm>
            <a:off x="5842706" y="5646755"/>
            <a:ext cx="384811" cy="285347"/>
            <a:chOff x="4572000" y="3414713"/>
            <a:chExt cx="374651" cy="277813"/>
          </a:xfrm>
          <a:solidFill>
            <a:schemeClr val="bg1"/>
          </a:solidFill>
        </p:grpSpPr>
        <p:sp>
          <p:nvSpPr>
            <p:cNvPr id="5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5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25" name="组合 24"/>
          <p:cNvGrpSpPr/>
          <p:nvPr/>
        </p:nvGrpSpPr>
        <p:grpSpPr>
          <a:xfrm>
            <a:off x="1016300" y="2928875"/>
            <a:ext cx="9936781" cy="1367051"/>
            <a:chOff x="1015699" y="2928875"/>
            <a:chExt cx="9936781" cy="1367050"/>
          </a:xfrm>
        </p:grpSpPr>
        <p:cxnSp>
          <p:nvCxnSpPr>
            <p:cNvPr id="29"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0" name="Straight Connector 31"/>
            <p:cNvCxnSpPr>
              <a:endCxn id="49"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32"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3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36"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grpSp>
      <p:sp>
        <p:nvSpPr>
          <p:cNvPr id="38" name="矩形 37"/>
          <p:cNvSpPr/>
          <p:nvPr/>
        </p:nvSpPr>
        <p:spPr>
          <a:xfrm>
            <a:off x="3083185" y="202289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39" name="矩形 38"/>
          <p:cNvSpPr/>
          <p:nvPr/>
        </p:nvSpPr>
        <p:spPr>
          <a:xfrm>
            <a:off x="8050190" y="202289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0" name="矩形 39"/>
          <p:cNvSpPr/>
          <p:nvPr/>
        </p:nvSpPr>
        <p:spPr>
          <a:xfrm>
            <a:off x="973838"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1" name="矩形 40"/>
          <p:cNvSpPr/>
          <p:nvPr/>
        </p:nvSpPr>
        <p:spPr>
          <a:xfrm>
            <a:off x="5750344"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42" name="组合 41"/>
          <p:cNvGrpSpPr/>
          <p:nvPr/>
        </p:nvGrpSpPr>
        <p:grpSpPr>
          <a:xfrm>
            <a:off x="1683303" y="1845933"/>
            <a:ext cx="1251019" cy="1253549"/>
            <a:chOff x="1771602" y="1706233"/>
            <a:chExt cx="1251019" cy="1253549"/>
          </a:xfrm>
        </p:grpSpPr>
        <p:grpSp>
          <p:nvGrpSpPr>
            <p:cNvPr id="43" name="Group 38"/>
            <p:cNvGrpSpPr/>
            <p:nvPr/>
          </p:nvGrpSpPr>
          <p:grpSpPr>
            <a:xfrm>
              <a:off x="1771602" y="1706233"/>
              <a:ext cx="1251019" cy="1253549"/>
              <a:chOff x="3692576" y="1742634"/>
              <a:chExt cx="2790379" cy="2796023"/>
            </a:xfrm>
          </p:grpSpPr>
          <p:grpSp>
            <p:nvGrpSpPr>
              <p:cNvPr id="45" name="组合 79"/>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49"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pic>
          <p:nvPicPr>
            <p:cNvPr id="44" name="Picture 5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53" name="组合 52"/>
          <p:cNvGrpSpPr/>
          <p:nvPr/>
        </p:nvGrpSpPr>
        <p:grpSpPr>
          <a:xfrm>
            <a:off x="6618450" y="1844168"/>
            <a:ext cx="1251019" cy="1253549"/>
            <a:chOff x="6706749" y="1704468"/>
            <a:chExt cx="1251019" cy="1253549"/>
          </a:xfrm>
        </p:grpSpPr>
        <p:grpSp>
          <p:nvGrpSpPr>
            <p:cNvPr id="54" name="Group 43"/>
            <p:cNvGrpSpPr/>
            <p:nvPr/>
          </p:nvGrpSpPr>
          <p:grpSpPr>
            <a:xfrm>
              <a:off x="6706749" y="1704468"/>
              <a:ext cx="1251019" cy="1253549"/>
              <a:chOff x="3692576" y="1742634"/>
              <a:chExt cx="2790379" cy="2796023"/>
            </a:xfrm>
          </p:grpSpPr>
          <p:grpSp>
            <p:nvGrpSpPr>
              <p:cNvPr id="84"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85"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55" name="Group 24"/>
            <p:cNvGrpSpPr>
              <a:grpSpLocks noChangeAspect="1"/>
            </p:cNvGrpSpPr>
            <p:nvPr/>
          </p:nvGrpSpPr>
          <p:grpSpPr>
            <a:xfrm>
              <a:off x="7152542" y="2112972"/>
              <a:ext cx="404336" cy="404336"/>
              <a:chOff x="6111586" y="318800"/>
              <a:chExt cx="490538" cy="490538"/>
            </a:xfrm>
            <a:solidFill>
              <a:srgbClr val="FFFFFF"/>
            </a:solidFill>
          </p:grpSpPr>
          <p:sp>
            <p:nvSpPr>
              <p:cNvPr id="5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57"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3"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4"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5"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6"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7"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8"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79"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80"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81"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82"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83"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88" name="组合 87"/>
          <p:cNvGrpSpPr/>
          <p:nvPr/>
        </p:nvGrpSpPr>
        <p:grpSpPr>
          <a:xfrm>
            <a:off x="9125666" y="4155995"/>
            <a:ext cx="1251019" cy="1253549"/>
            <a:chOff x="9213965" y="4016294"/>
            <a:chExt cx="1251019" cy="1253549"/>
          </a:xfrm>
        </p:grpSpPr>
        <p:grpSp>
          <p:nvGrpSpPr>
            <p:cNvPr id="89" name="Group 48"/>
            <p:cNvGrpSpPr/>
            <p:nvPr/>
          </p:nvGrpSpPr>
          <p:grpSpPr>
            <a:xfrm>
              <a:off x="9213965" y="4016294"/>
              <a:ext cx="1251019" cy="1253549"/>
              <a:chOff x="3692576" y="1742634"/>
              <a:chExt cx="2790379" cy="2796023"/>
            </a:xfrm>
          </p:grpSpPr>
          <p:grpSp>
            <p:nvGrpSpPr>
              <p:cNvPr id="95" name="组合 79"/>
              <p:cNvGrpSpPr/>
              <p:nvPr/>
            </p:nvGrpSpPr>
            <p:grpSpPr bwMode="auto">
              <a:xfrm>
                <a:off x="3692576" y="1742634"/>
                <a:ext cx="2790379" cy="2796023"/>
                <a:chOff x="6379729" y="2488774"/>
                <a:chExt cx="2513016" cy="2513016"/>
              </a:xfrm>
            </p:grpSpPr>
            <p:sp>
              <p:nvSpPr>
                <p:cNvPr id="9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9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96"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90" name="Group 132"/>
            <p:cNvGrpSpPr>
              <a:grpSpLocks noChangeAspect="1"/>
            </p:cNvGrpSpPr>
            <p:nvPr/>
          </p:nvGrpSpPr>
          <p:grpSpPr>
            <a:xfrm>
              <a:off x="9613622" y="4409789"/>
              <a:ext cx="471510" cy="461033"/>
              <a:chOff x="-6349" y="-1587"/>
              <a:chExt cx="500062" cy="488950"/>
            </a:xfrm>
            <a:solidFill>
              <a:srgbClr val="FFFFFF"/>
            </a:solidFill>
          </p:grpSpPr>
          <p:sp>
            <p:nvSpPr>
              <p:cNvPr id="91"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92"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93"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94"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99" name="组合 98"/>
          <p:cNvGrpSpPr/>
          <p:nvPr/>
        </p:nvGrpSpPr>
        <p:grpSpPr>
          <a:xfrm>
            <a:off x="4172666" y="4155995"/>
            <a:ext cx="1251019" cy="1253549"/>
            <a:chOff x="4260965" y="4016294"/>
            <a:chExt cx="1251019" cy="1253549"/>
          </a:xfrm>
        </p:grpSpPr>
        <p:grpSp>
          <p:nvGrpSpPr>
            <p:cNvPr id="100" name="Group 48"/>
            <p:cNvGrpSpPr/>
            <p:nvPr/>
          </p:nvGrpSpPr>
          <p:grpSpPr>
            <a:xfrm>
              <a:off x="4260965" y="4016294"/>
              <a:ext cx="1251019" cy="1253549"/>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14"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01" name="组合 100"/>
            <p:cNvGrpSpPr/>
            <p:nvPr/>
          </p:nvGrpSpPr>
          <p:grpSpPr>
            <a:xfrm>
              <a:off x="4665262" y="4441971"/>
              <a:ext cx="476042" cy="437541"/>
              <a:chOff x="4470401" y="1481138"/>
              <a:chExt cx="215900" cy="198438"/>
            </a:xfrm>
            <a:solidFill>
              <a:schemeClr val="bg1"/>
            </a:solidFill>
          </p:grpSpPr>
          <p:sp>
            <p:nvSpPr>
              <p:cNvPr id="102"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3"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4"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5"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6"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7"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8"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09"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10"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11"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12"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anim calcmode="lin" valueType="num">
                                      <p:cBhvr>
                                        <p:cTn id="19" dur="500" fill="hold"/>
                                        <p:tgtEl>
                                          <p:spTgt spid="42"/>
                                        </p:tgtEl>
                                        <p:attrNameLst>
                                          <p:attrName>ppt_x</p:attrName>
                                        </p:attrNameLst>
                                      </p:cBhvr>
                                      <p:tavLst>
                                        <p:tav tm="0">
                                          <p:val>
                                            <p:strVal val="#ppt_x"/>
                                          </p:val>
                                        </p:tav>
                                        <p:tav tm="100000">
                                          <p:val>
                                            <p:strVal val="#ppt_x"/>
                                          </p:val>
                                        </p:tav>
                                      </p:tavLst>
                                    </p:anim>
                                    <p:anim calcmode="lin" valueType="num">
                                      <p:cBhvr>
                                        <p:cTn id="20" dur="500" fill="hold"/>
                                        <p:tgtEl>
                                          <p:spTgt spid="4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1000"/>
                                        <p:tgtEl>
                                          <p:spTgt spid="99"/>
                                        </p:tgtEl>
                                      </p:cBhvr>
                                    </p:animEffect>
                                    <p:anim calcmode="lin" valueType="num">
                                      <p:cBhvr>
                                        <p:cTn id="24" dur="1000" fill="hold"/>
                                        <p:tgtEl>
                                          <p:spTgt spid="99"/>
                                        </p:tgtEl>
                                        <p:attrNameLst>
                                          <p:attrName>ppt_x</p:attrName>
                                        </p:attrNameLst>
                                      </p:cBhvr>
                                      <p:tavLst>
                                        <p:tav tm="0">
                                          <p:val>
                                            <p:strVal val="#ppt_x"/>
                                          </p:val>
                                        </p:tav>
                                        <p:tav tm="100000">
                                          <p:val>
                                            <p:strVal val="#ppt_x"/>
                                          </p:val>
                                        </p:tav>
                                      </p:tavLst>
                                    </p:anim>
                                    <p:anim calcmode="lin" valueType="num">
                                      <p:cBhvr>
                                        <p:cTn id="25" dur="1000" fill="hold"/>
                                        <p:tgtEl>
                                          <p:spTgt spid="99"/>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1000"/>
                                        <p:tgtEl>
                                          <p:spTgt spid="88"/>
                                        </p:tgtEl>
                                      </p:cBhvr>
                                    </p:animEffect>
                                    <p:anim calcmode="lin" valueType="num">
                                      <p:cBhvr>
                                        <p:cTn id="29" dur="1000" fill="hold"/>
                                        <p:tgtEl>
                                          <p:spTgt spid="88"/>
                                        </p:tgtEl>
                                        <p:attrNameLst>
                                          <p:attrName>ppt_x</p:attrName>
                                        </p:attrNameLst>
                                      </p:cBhvr>
                                      <p:tavLst>
                                        <p:tav tm="0">
                                          <p:val>
                                            <p:strVal val="#ppt_x"/>
                                          </p:val>
                                        </p:tav>
                                        <p:tav tm="100000">
                                          <p:val>
                                            <p:strVal val="#ppt_x"/>
                                          </p:val>
                                        </p:tav>
                                      </p:tavLst>
                                    </p:anim>
                                    <p:anim calcmode="lin" valueType="num">
                                      <p:cBhvr>
                                        <p:cTn id="30"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1+#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0-#ppt_w/2"/>
                                          </p:val>
                                        </p:tav>
                                        <p:tav tm="100000">
                                          <p:val>
                                            <p:strVal val="#ppt_x"/>
                                          </p:val>
                                        </p:tav>
                                      </p:tavLst>
                                    </p:anim>
                                    <p:anim calcmode="lin" valueType="num">
                                      <p:cBhvr additive="base">
                                        <p:cTn id="46" dur="500" fill="hold"/>
                                        <p:tgtEl>
                                          <p:spTgt spid="4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0-#ppt_w/2"/>
                                          </p:val>
                                        </p:tav>
                                        <p:tav tm="100000">
                                          <p:val>
                                            <p:strVal val="#ppt_x"/>
                                          </p:val>
                                        </p:tav>
                                      </p:tavLst>
                                    </p:anim>
                                    <p:anim calcmode="lin" valueType="num">
                                      <p:cBhvr additive="base">
                                        <p:cTn id="5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89" name="组合 88"/>
          <p:cNvGrpSpPr/>
          <p:nvPr/>
        </p:nvGrpSpPr>
        <p:grpSpPr>
          <a:xfrm>
            <a:off x="1953649" y="1422189"/>
            <a:ext cx="3801627" cy="3801617"/>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91" name="椭圆 9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92" name="组合 91"/>
          <p:cNvGrpSpPr/>
          <p:nvPr/>
        </p:nvGrpSpPr>
        <p:grpSpPr>
          <a:xfrm>
            <a:off x="4939370" y="3948821"/>
            <a:ext cx="875083" cy="875081"/>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94" name="椭圆 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95" name="组合 94"/>
          <p:cNvGrpSpPr/>
          <p:nvPr/>
        </p:nvGrpSpPr>
        <p:grpSpPr>
          <a:xfrm>
            <a:off x="2546993" y="2039335"/>
            <a:ext cx="376520" cy="376519"/>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97" name="椭圆 9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98" name="组合 97"/>
          <p:cNvGrpSpPr/>
          <p:nvPr/>
        </p:nvGrpSpPr>
        <p:grpSpPr>
          <a:xfrm>
            <a:off x="4529834" y="5201057"/>
            <a:ext cx="438199" cy="438197"/>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101" name="组合 100"/>
          <p:cNvGrpSpPr/>
          <p:nvPr/>
        </p:nvGrpSpPr>
        <p:grpSpPr>
          <a:xfrm>
            <a:off x="4071533" y="1279042"/>
            <a:ext cx="458300" cy="458299"/>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03" name="椭圆 10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104" name="组合 103"/>
          <p:cNvGrpSpPr/>
          <p:nvPr/>
        </p:nvGrpSpPr>
        <p:grpSpPr>
          <a:xfrm>
            <a:off x="1816412" y="4903602"/>
            <a:ext cx="291220" cy="291219"/>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06" name="椭圆 10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grpSp>
      <p:grpSp>
        <p:nvGrpSpPr>
          <p:cNvPr id="107" name="Group 30"/>
          <p:cNvGrpSpPr/>
          <p:nvPr/>
        </p:nvGrpSpPr>
        <p:grpSpPr>
          <a:xfrm>
            <a:off x="3579249" y="2290502"/>
            <a:ext cx="768088" cy="655687"/>
            <a:chOff x="3440113" y="1050925"/>
            <a:chExt cx="390525" cy="333376"/>
          </a:xfrm>
          <a:gradFill>
            <a:gsLst>
              <a:gs pos="0">
                <a:srgbClr val="E30000"/>
              </a:gs>
              <a:gs pos="100000">
                <a:srgbClr val="760303"/>
              </a:gs>
            </a:gsLst>
            <a:lin ang="9000000" scaled="0"/>
          </a:gradFill>
        </p:grpSpPr>
        <p:sp>
          <p:nvSpPr>
            <p:cNvPr id="108"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09"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00"/>
            </a:p>
          </p:txBody>
        </p:sp>
        <p:sp>
          <p:nvSpPr>
            <p:cNvPr id="110"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11"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12"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sp>
          <p:nvSpPr>
            <p:cNvPr id="113"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p>
          </p:txBody>
        </p:sp>
      </p:grpSp>
      <p:sp>
        <p:nvSpPr>
          <p:cNvPr id="114" name="矩形 1"/>
          <p:cNvSpPr>
            <a:spLocks noChangeArrowheads="1"/>
          </p:cNvSpPr>
          <p:nvPr/>
        </p:nvSpPr>
        <p:spPr bwMode="auto">
          <a:xfrm>
            <a:off x="2909730" y="3045445"/>
            <a:ext cx="2091919"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lnSpc>
                <a:spcPct val="150000"/>
              </a:lnSpc>
            </a:pPr>
            <a:r>
              <a:rPr lang="zh-CN" altLang="en-US" sz="1200" b="0" dirty="0">
                <a:latin typeface="微软雅黑" panose="020B0503020204020204" charset="-122"/>
                <a:ea typeface="微软雅黑" panose="020B0503020204020204" charset="-122"/>
              </a:rPr>
              <a:t>此处添加标题</a:t>
            </a:r>
            <a:r>
              <a:rPr lang="zh-CN" altLang="en-US" sz="1200" b="0" dirty="0" smtClean="0">
                <a:latin typeface="微软雅黑" panose="020B0503020204020204" charset="-122"/>
                <a:ea typeface="微软雅黑" panose="020B0503020204020204" charset="-122"/>
              </a:rPr>
              <a:t>内容点击</a:t>
            </a:r>
            <a:r>
              <a:rPr lang="zh-CN" altLang="en-US" sz="1200" b="0" dirty="0">
                <a:latin typeface="微软雅黑" panose="020B0503020204020204" charset="-122"/>
                <a:ea typeface="微软雅黑" panose="020B0503020204020204" charset="-122"/>
              </a:rPr>
              <a:t>此处添加</a:t>
            </a:r>
            <a:r>
              <a:rPr lang="zh-CN" altLang="en-US" sz="1200" b="0" dirty="0" smtClean="0">
                <a:latin typeface="微软雅黑" panose="020B0503020204020204" charset="-122"/>
                <a:ea typeface="微软雅黑" panose="020B0503020204020204" charset="-122"/>
              </a:rPr>
              <a:t>内容点击</a:t>
            </a:r>
            <a:r>
              <a:rPr lang="zh-CN" altLang="en-US" sz="1200" b="0" dirty="0">
                <a:latin typeface="微软雅黑" panose="020B0503020204020204" charset="-122"/>
                <a:ea typeface="微软雅黑" panose="020B0503020204020204" charset="-122"/>
              </a:rPr>
              <a:t>此处添加内容此处添加标题内容点击此处添加内容点击此处添加</a:t>
            </a:r>
            <a:r>
              <a:rPr lang="zh-CN" altLang="en-US" sz="1200" b="0" dirty="0" smtClean="0">
                <a:latin typeface="微软雅黑" panose="020B0503020204020204" charset="-122"/>
                <a:ea typeface="微软雅黑" panose="020B0503020204020204" charset="-122"/>
              </a:rPr>
              <a:t>内容</a:t>
            </a:r>
            <a:endParaRPr lang="zh-CN" altLang="zh-CN" sz="1200" b="0" dirty="0">
              <a:latin typeface="微软雅黑" panose="020B0503020204020204" charset="-122"/>
              <a:ea typeface="微软雅黑" panose="020B0503020204020204" charset="-122"/>
            </a:endParaRPr>
          </a:p>
        </p:txBody>
      </p:sp>
      <p:sp>
        <p:nvSpPr>
          <p:cNvPr id="115" name="TextBox 28"/>
          <p:cNvSpPr txBox="1"/>
          <p:nvPr/>
        </p:nvSpPr>
        <p:spPr>
          <a:xfrm>
            <a:off x="7993854" y="3047789"/>
            <a:ext cx="3658659" cy="526415"/>
          </a:xfrm>
          <a:prstGeom prst="rect">
            <a:avLst/>
          </a:prstGeom>
          <a:noFill/>
        </p:spPr>
        <p:txBody>
          <a:bodyPr wrap="square" rtlCol="0">
            <a:spAutoFit/>
          </a:bodyPr>
          <a:lstStyle/>
          <a:p>
            <a:pPr algn="ctr"/>
            <a:r>
              <a:rPr lang="zh-CN" altLang="en-US" sz="2665" b="0" dirty="0" smtClean="0">
                <a:solidFill>
                  <a:srgbClr val="C00000"/>
                </a:solidFill>
                <a:latin typeface="微软雅黑" panose="020B0503020204020204" charset="-122"/>
                <a:ea typeface="微软雅黑" panose="020B0503020204020204" charset="-122"/>
              </a:rPr>
              <a:t>单击此处添加标题</a:t>
            </a:r>
          </a:p>
        </p:txBody>
      </p:sp>
      <p:sp>
        <p:nvSpPr>
          <p:cNvPr id="116" name="TextBox 22"/>
          <p:cNvSpPr txBox="1"/>
          <p:nvPr/>
        </p:nvSpPr>
        <p:spPr>
          <a:xfrm>
            <a:off x="7563086" y="3676562"/>
            <a:ext cx="3736704" cy="1775460"/>
          </a:xfrm>
          <a:prstGeom prst="rect">
            <a:avLst/>
          </a:prstGeom>
          <a:noFill/>
        </p:spPr>
        <p:txBody>
          <a:bodyPr wrap="square" lIns="87770" tIns="43885" rIns="87770" bIns="43885"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charset="-122"/>
                <a:ea typeface="微软雅黑" panose="020B0503020204020204" charset="-122"/>
              </a:defRPr>
            </a:lvl1pPr>
          </a:lstStyle>
          <a:p>
            <a:pPr algn="l" fontAlgn="auto">
              <a:spcBef>
                <a:spcPts val="0"/>
              </a:spcBef>
              <a:defRPr/>
            </a:pPr>
            <a:r>
              <a:rPr kumimoji="0" lang="zh-CN" altLang="en-US" sz="1535" b="0" i="0" u="none" strike="noStrike" kern="0" cap="none" spc="0" normalizeH="0" baseline="0" noProof="1">
                <a:ln>
                  <a:noFill/>
                </a:ln>
                <a:solidFill>
                  <a:schemeClr val="tx1"/>
                </a:solidFill>
                <a:effectLst/>
                <a:uLnTx/>
                <a:uFillTx/>
              </a:rPr>
              <a:t>您的内容打在这里，或者通过复制您的文本后，在此框中选择粘贴，并选择只保留</a:t>
            </a:r>
            <a:r>
              <a:rPr lang="zh-CN" altLang="en-US" sz="1535" b="0" kern="0" noProof="1">
                <a:solidFill>
                  <a:schemeClr val="tx1"/>
                </a:solidFill>
              </a:rPr>
              <a:t>文字您的内容打在这里，或者通过复制您的文本后，在此框中选择粘贴，并选择只保留文字</a:t>
            </a:r>
            <a:r>
              <a:rPr lang="zh-CN" altLang="en-US" sz="1535" b="0" kern="0" noProof="1" smtClean="0">
                <a:solidFill>
                  <a:schemeClr val="tx1"/>
                </a:solidFill>
              </a:rPr>
              <a:t>。</a:t>
            </a:r>
            <a:r>
              <a:rPr lang="zh-CN" altLang="en-US" sz="1535" b="0" kern="0" noProof="1">
                <a:solidFill>
                  <a:schemeClr val="tx1"/>
                </a:solidFill>
              </a:rPr>
              <a:t>您的内容打在这里，或者通过复制您的文本后，在此框中选择</a:t>
            </a:r>
            <a:r>
              <a:rPr lang="zh-CN" altLang="en-US" sz="1535" b="0" kern="0" noProof="1" smtClean="0">
                <a:solidFill>
                  <a:schemeClr val="tx1"/>
                </a:solidFill>
              </a:rPr>
              <a:t>粘贴</a:t>
            </a:r>
            <a:endParaRPr lang="en-US" altLang="zh-CN" sz="1535" b="0" kern="0" noProof="1">
              <a:solidFill>
                <a:schemeClr val="tx1"/>
              </a:solidFill>
            </a:endParaRPr>
          </a:p>
        </p:txBody>
      </p:sp>
      <p:grpSp>
        <p:nvGrpSpPr>
          <p:cNvPr id="117" name="组合 116"/>
          <p:cNvGrpSpPr/>
          <p:nvPr/>
        </p:nvGrpSpPr>
        <p:grpSpPr>
          <a:xfrm>
            <a:off x="6366886" y="1480194"/>
            <a:ext cx="1331735" cy="1331735"/>
            <a:chOff x="5252030" y="2008764"/>
            <a:chExt cx="809336" cy="809336"/>
          </a:xfrm>
          <a:gradFill>
            <a:gsLst>
              <a:gs pos="0">
                <a:srgbClr val="E30000"/>
              </a:gs>
              <a:gs pos="100000">
                <a:srgbClr val="760303"/>
              </a:gs>
            </a:gsLst>
            <a:lin ang="9000000" scaled="0"/>
          </a:gradFill>
        </p:grpSpPr>
        <p:sp>
          <p:nvSpPr>
            <p:cNvPr id="118" name="椭圆 11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19" name="椭圆 11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20" name="组合 119"/>
          <p:cNvGrpSpPr/>
          <p:nvPr/>
        </p:nvGrpSpPr>
        <p:grpSpPr>
          <a:xfrm>
            <a:off x="884522" y="2016274"/>
            <a:ext cx="1528345" cy="1528345"/>
            <a:chOff x="5252030" y="2008764"/>
            <a:chExt cx="809336" cy="809336"/>
          </a:xfrm>
          <a:gradFill>
            <a:gsLst>
              <a:gs pos="0">
                <a:srgbClr val="E30000"/>
              </a:gs>
              <a:gs pos="100000">
                <a:srgbClr val="760303"/>
              </a:gs>
            </a:gsLst>
            <a:lin ang="9000000" scaled="0"/>
          </a:gradFill>
        </p:grpSpPr>
        <p:sp>
          <p:nvSpPr>
            <p:cNvPr id="121" name="椭圆 12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22" name="椭圆 12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23" name="组合 122"/>
          <p:cNvGrpSpPr/>
          <p:nvPr/>
        </p:nvGrpSpPr>
        <p:grpSpPr>
          <a:xfrm>
            <a:off x="946684" y="4212163"/>
            <a:ext cx="592639" cy="592639"/>
            <a:chOff x="5252030" y="2008764"/>
            <a:chExt cx="809336" cy="809336"/>
          </a:xfrm>
          <a:gradFill>
            <a:gsLst>
              <a:gs pos="0">
                <a:srgbClr val="E30000"/>
              </a:gs>
              <a:gs pos="100000">
                <a:srgbClr val="760303"/>
              </a:gs>
            </a:gsLst>
            <a:lin ang="9000000" scaled="0"/>
          </a:gradFill>
        </p:grpSpPr>
        <p:sp>
          <p:nvSpPr>
            <p:cNvPr id="124" name="椭圆 12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25" name="椭圆 12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26" name="组合 125"/>
          <p:cNvGrpSpPr/>
          <p:nvPr/>
        </p:nvGrpSpPr>
        <p:grpSpPr>
          <a:xfrm>
            <a:off x="2222461" y="3704941"/>
            <a:ext cx="295775" cy="295775"/>
            <a:chOff x="5252030" y="2008764"/>
            <a:chExt cx="809336" cy="809336"/>
          </a:xfrm>
          <a:gradFill>
            <a:gsLst>
              <a:gs pos="0">
                <a:srgbClr val="E30000"/>
              </a:gs>
              <a:gs pos="100000">
                <a:srgbClr val="760303"/>
              </a:gs>
            </a:gsLst>
            <a:lin ang="9000000" scaled="0"/>
          </a:gradFill>
        </p:grpSpPr>
        <p:sp>
          <p:nvSpPr>
            <p:cNvPr id="127" name="椭圆 12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28" name="椭圆 12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29" name="组合 128"/>
          <p:cNvGrpSpPr/>
          <p:nvPr/>
        </p:nvGrpSpPr>
        <p:grpSpPr>
          <a:xfrm>
            <a:off x="1981452" y="1589453"/>
            <a:ext cx="295775" cy="295775"/>
            <a:chOff x="5252030" y="2008764"/>
            <a:chExt cx="809336" cy="809336"/>
          </a:xfrm>
          <a:gradFill>
            <a:gsLst>
              <a:gs pos="0">
                <a:srgbClr val="E30000"/>
              </a:gs>
              <a:gs pos="100000">
                <a:srgbClr val="760303"/>
              </a:gs>
            </a:gsLst>
            <a:lin ang="9000000" scaled="0"/>
          </a:gradFill>
        </p:grpSpPr>
        <p:sp>
          <p:nvSpPr>
            <p:cNvPr id="130" name="椭圆 12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31" name="椭圆 13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32" name="组合 131"/>
          <p:cNvGrpSpPr/>
          <p:nvPr/>
        </p:nvGrpSpPr>
        <p:grpSpPr>
          <a:xfrm>
            <a:off x="3063780" y="4861286"/>
            <a:ext cx="295775" cy="295775"/>
            <a:chOff x="5252030" y="2008764"/>
            <a:chExt cx="809336" cy="809336"/>
          </a:xfrm>
          <a:gradFill>
            <a:gsLst>
              <a:gs pos="0">
                <a:srgbClr val="E30000"/>
              </a:gs>
              <a:gs pos="100000">
                <a:srgbClr val="760303"/>
              </a:gs>
            </a:gsLst>
            <a:lin ang="9000000" scaled="0"/>
          </a:gradFill>
        </p:grpSpPr>
        <p:sp>
          <p:nvSpPr>
            <p:cNvPr id="133" name="椭圆 1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34" name="椭圆 1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35" name="组合 134"/>
          <p:cNvGrpSpPr/>
          <p:nvPr/>
        </p:nvGrpSpPr>
        <p:grpSpPr>
          <a:xfrm>
            <a:off x="3634561" y="4495017"/>
            <a:ext cx="219900" cy="219900"/>
            <a:chOff x="5252030" y="2008764"/>
            <a:chExt cx="809336" cy="809336"/>
          </a:xfrm>
          <a:gradFill>
            <a:gsLst>
              <a:gs pos="0">
                <a:srgbClr val="E30000"/>
              </a:gs>
              <a:gs pos="100000">
                <a:srgbClr val="760303"/>
              </a:gs>
            </a:gsLst>
            <a:lin ang="9000000" scaled="0"/>
          </a:gradFill>
        </p:grpSpPr>
        <p:sp>
          <p:nvSpPr>
            <p:cNvPr id="136" name="椭圆 1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37" name="椭圆 1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38" name="组合 137"/>
          <p:cNvGrpSpPr/>
          <p:nvPr/>
        </p:nvGrpSpPr>
        <p:grpSpPr>
          <a:xfrm>
            <a:off x="5221814" y="2342021"/>
            <a:ext cx="592639" cy="592639"/>
            <a:chOff x="5252030" y="2008764"/>
            <a:chExt cx="809336" cy="809336"/>
          </a:xfrm>
          <a:gradFill>
            <a:gsLst>
              <a:gs pos="0">
                <a:srgbClr val="E30000"/>
              </a:gs>
              <a:gs pos="100000">
                <a:srgbClr val="760303"/>
              </a:gs>
            </a:gsLst>
            <a:lin ang="9000000" scaled="0"/>
          </a:gradFill>
        </p:grpSpPr>
        <p:sp>
          <p:nvSpPr>
            <p:cNvPr id="139" name="椭圆 1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40" name="椭圆 1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41" name="组合 140"/>
          <p:cNvGrpSpPr/>
          <p:nvPr/>
        </p:nvGrpSpPr>
        <p:grpSpPr>
          <a:xfrm>
            <a:off x="5937925" y="3484538"/>
            <a:ext cx="428961" cy="428961"/>
            <a:chOff x="5252030" y="2008764"/>
            <a:chExt cx="809336" cy="809336"/>
          </a:xfrm>
          <a:gradFill>
            <a:gsLst>
              <a:gs pos="0">
                <a:srgbClr val="E30000"/>
              </a:gs>
              <a:gs pos="100000">
                <a:srgbClr val="760303"/>
              </a:gs>
            </a:gsLst>
            <a:lin ang="9000000" scaled="0"/>
          </a:gradFill>
        </p:grpSpPr>
        <p:sp>
          <p:nvSpPr>
            <p:cNvPr id="142" name="椭圆 1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43" name="椭圆 1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grpSp>
        <p:nvGrpSpPr>
          <p:cNvPr id="144" name="组合 143"/>
          <p:cNvGrpSpPr/>
          <p:nvPr/>
        </p:nvGrpSpPr>
        <p:grpSpPr>
          <a:xfrm>
            <a:off x="6151008" y="3040374"/>
            <a:ext cx="214480" cy="214480"/>
            <a:chOff x="5252030" y="2008764"/>
            <a:chExt cx="809336" cy="809336"/>
          </a:xfrm>
          <a:gradFill>
            <a:gsLst>
              <a:gs pos="0">
                <a:srgbClr val="E30000"/>
              </a:gs>
              <a:gs pos="100000">
                <a:srgbClr val="760303"/>
              </a:gs>
            </a:gsLst>
            <a:lin ang="9000000" scaled="0"/>
          </a:gradFill>
        </p:grpSpPr>
        <p:sp>
          <p:nvSpPr>
            <p:cNvPr id="145" name="椭圆 1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effectLst/>
                <a:uLnTx/>
                <a:uFillTx/>
                <a:latin typeface="Calibri" panose="020F0502020204030204"/>
                <a:ea typeface="宋体" panose="02010600030101010101" pitchFamily="2" charset="-122"/>
                <a:cs typeface="+mn-cs"/>
              </a:endParaRPr>
            </a:p>
          </p:txBody>
        </p:sp>
        <p:sp>
          <p:nvSpPr>
            <p:cNvPr id="146" name="椭圆 1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Others_1"/>
          <p:cNvSpPr txBox="1"/>
          <p:nvPr>
            <p:custDataLst>
              <p:tags r:id="rId1"/>
            </p:custDataLst>
          </p:nvPr>
        </p:nvSpPr>
        <p:spPr>
          <a:xfrm>
            <a:off x="4210050" y="392747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sz="3200" noProof="0" dirty="0" smtClean="0">
                <a:ln>
                  <a:noFill/>
                </a:ln>
                <a:effectLst/>
                <a:uLnTx/>
                <a:uFillTx/>
                <a:latin typeface="黑体" panose="02010600030101010101" charset="-122"/>
                <a:ea typeface="黑体" panose="02010600030101010101" charset="-122"/>
                <a:sym typeface="+mn-ea"/>
              </a:rPr>
              <a:t>单击此处添加标题</a:t>
            </a:r>
          </a:p>
        </p:txBody>
      </p:sp>
      <p:sp>
        <p:nvSpPr>
          <p:cNvPr id="17" name="Content Placeholder 2"/>
          <p:cNvSpPr txBox="1"/>
          <p:nvPr/>
        </p:nvSpPr>
        <p:spPr>
          <a:xfrm>
            <a:off x="4568368" y="4315459"/>
            <a:ext cx="3663949" cy="899796"/>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rPr>
              <a:t>请在此粘贴或者输入您的文字内容请在此粘贴或者输入您的文字内容请在此粘贴或者输入您的文字内容请在此粘贴或者输入您的文字内容</a:t>
            </a:r>
          </a:p>
        </p:txBody>
      </p:sp>
      <p:sp>
        <p:nvSpPr>
          <p:cNvPr id="184" name=" 184"/>
          <p:cNvSpPr/>
          <p:nvPr/>
        </p:nvSpPr>
        <p:spPr>
          <a:xfrm>
            <a:off x="5321300" y="1779905"/>
            <a:ext cx="1979930" cy="1979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84"/>
          <p:cNvSpPr/>
          <p:nvPr/>
        </p:nvSpPr>
        <p:spPr>
          <a:xfrm>
            <a:off x="5384800" y="1819275"/>
            <a:ext cx="1877695" cy="187769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2" name="图片 1" descr="a1fb557b8dec8d7103cff9232348a34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1450" y="1383030"/>
            <a:ext cx="2260600" cy="25165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42" name="组合 41"/>
          <p:cNvGrpSpPr/>
          <p:nvPr/>
        </p:nvGrpSpPr>
        <p:grpSpPr>
          <a:xfrm>
            <a:off x="3277079" y="3200495"/>
            <a:ext cx="1656097" cy="1656099"/>
            <a:chOff x="3326644" y="3073495"/>
            <a:chExt cx="1656097" cy="1656098"/>
          </a:xfrm>
        </p:grpSpPr>
        <p:grpSp>
          <p:nvGrpSpPr>
            <p:cNvPr id="49" name="组合 48"/>
            <p:cNvGrpSpPr/>
            <p:nvPr/>
          </p:nvGrpSpPr>
          <p:grpSpPr>
            <a:xfrm>
              <a:off x="3326644" y="3073495"/>
              <a:ext cx="1656097" cy="1656098"/>
              <a:chOff x="4993873" y="2326866"/>
              <a:chExt cx="2204265" cy="2204264"/>
            </a:xfrm>
            <a:effectLst>
              <a:outerShdw blurRad="292100" dist="114300" dir="2700000" algn="tl" rotWithShape="0">
                <a:prstClr val="black">
                  <a:alpha val="25000"/>
                </a:prstClr>
              </a:outerShdw>
            </a:effectLst>
          </p:grpSpPr>
          <p:sp>
            <p:nvSpPr>
              <p:cNvPr id="53" name="任意多边形 52"/>
              <p:cNvSpPr/>
              <p:nvPr/>
            </p:nvSpPr>
            <p:spPr>
              <a:xfrm>
                <a:off x="4993873" y="2326866"/>
                <a:ext cx="2204265"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54" name="椭圆 53"/>
              <p:cNvSpPr/>
              <p:nvPr/>
            </p:nvSpPr>
            <p:spPr>
              <a:xfrm>
                <a:off x="5305427" y="2638426"/>
                <a:ext cx="1581151"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55" name="椭圆 54"/>
              <p:cNvSpPr/>
              <p:nvPr/>
            </p:nvSpPr>
            <p:spPr>
              <a:xfrm>
                <a:off x="5370108" y="2708872"/>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grpSp>
        <p:grpSp>
          <p:nvGrpSpPr>
            <p:cNvPr id="50" name="组合 49"/>
            <p:cNvGrpSpPr/>
            <p:nvPr/>
          </p:nvGrpSpPr>
          <p:grpSpPr>
            <a:xfrm>
              <a:off x="3648903" y="3493674"/>
              <a:ext cx="1000117" cy="764544"/>
              <a:chOff x="4123036" y="1197871"/>
              <a:chExt cx="1000117" cy="764544"/>
            </a:xfrm>
          </p:grpSpPr>
          <p:sp>
            <p:nvSpPr>
              <p:cNvPr id="51" name="文本框 122"/>
              <p:cNvSpPr txBox="1"/>
              <p:nvPr/>
            </p:nvSpPr>
            <p:spPr>
              <a:xfrm>
                <a:off x="4123036" y="1197871"/>
                <a:ext cx="1000117" cy="706120"/>
              </a:xfrm>
              <a:prstGeom prst="rect">
                <a:avLst/>
              </a:prstGeom>
              <a:noFill/>
            </p:spPr>
            <p:txBody>
              <a:bodyPr wrap="square" rtlCol="0">
                <a:spAutoFit/>
              </a:bodyPr>
              <a:lstStyle/>
              <a:p>
                <a:pPr algn="ctr"/>
                <a:r>
                  <a:rPr lang="en-US" altLang="zh-CN" sz="4000" dirty="0">
                    <a:solidFill>
                      <a:srgbClr val="FF0000"/>
                    </a:solidFill>
                    <a:latin typeface="Impact" panose="020B0806030902050204" pitchFamily="34" charset="0"/>
                  </a:rPr>
                  <a:t>01</a:t>
                </a:r>
              </a:p>
            </p:txBody>
          </p:sp>
          <p:sp>
            <p:nvSpPr>
              <p:cNvPr id="52" name="文本框 123"/>
              <p:cNvSpPr txBox="1"/>
              <p:nvPr/>
            </p:nvSpPr>
            <p:spPr>
              <a:xfrm>
                <a:off x="4266701" y="1688095"/>
                <a:ext cx="740410" cy="274320"/>
              </a:xfrm>
              <a:prstGeom prst="rect">
                <a:avLst/>
              </a:prstGeom>
              <a:noFill/>
            </p:spPr>
            <p:txBody>
              <a:bodyPr wrap="square" rtlCol="0">
                <a:spAutoFit/>
              </a:bodyPr>
              <a:lstStyle/>
              <a:p>
                <a:pPr algn="ct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56" name="组合 55"/>
          <p:cNvGrpSpPr/>
          <p:nvPr/>
        </p:nvGrpSpPr>
        <p:grpSpPr>
          <a:xfrm>
            <a:off x="4568856" y="2255408"/>
            <a:ext cx="1656097" cy="1656099"/>
            <a:chOff x="4568255" y="2128408"/>
            <a:chExt cx="1656097" cy="1656098"/>
          </a:xfrm>
        </p:grpSpPr>
        <p:grpSp>
          <p:nvGrpSpPr>
            <p:cNvPr id="57" name="组合 56"/>
            <p:cNvGrpSpPr/>
            <p:nvPr/>
          </p:nvGrpSpPr>
          <p:grpSpPr>
            <a:xfrm>
              <a:off x="4568255" y="2128408"/>
              <a:ext cx="1656097" cy="1656098"/>
              <a:chOff x="4993868" y="2326868"/>
              <a:chExt cx="2204265" cy="2204265"/>
            </a:xfrm>
            <a:effectLst>
              <a:outerShdw blurRad="292100" dist="114300" dir="2700000" algn="tl" rotWithShape="0">
                <a:prstClr val="black">
                  <a:alpha val="25000"/>
                </a:prstClr>
              </a:outerShdw>
            </a:effectLst>
          </p:grpSpPr>
          <p:sp>
            <p:nvSpPr>
              <p:cNvPr id="61" name="任意多边形 6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62" name="椭圆 61"/>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63" name="椭圆 62"/>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grpSp>
        <p:grpSp>
          <p:nvGrpSpPr>
            <p:cNvPr id="58" name="组合 57"/>
            <p:cNvGrpSpPr/>
            <p:nvPr/>
          </p:nvGrpSpPr>
          <p:grpSpPr>
            <a:xfrm>
              <a:off x="4898952" y="2563853"/>
              <a:ext cx="1000117" cy="764544"/>
              <a:chOff x="4123036" y="1197871"/>
              <a:chExt cx="1000117" cy="764544"/>
            </a:xfrm>
          </p:grpSpPr>
          <p:sp>
            <p:nvSpPr>
              <p:cNvPr id="59" name="文本框 125"/>
              <p:cNvSpPr txBox="1"/>
              <p:nvPr/>
            </p:nvSpPr>
            <p:spPr>
              <a:xfrm>
                <a:off x="4123036" y="1197871"/>
                <a:ext cx="1000117" cy="706120"/>
              </a:xfrm>
              <a:prstGeom prst="rect">
                <a:avLst/>
              </a:prstGeom>
              <a:noFill/>
            </p:spPr>
            <p:txBody>
              <a:bodyPr wrap="square" rtlCol="0">
                <a:spAutoFit/>
              </a:bodyPr>
              <a:lstStyle/>
              <a:p>
                <a:pPr algn="ctr"/>
                <a:r>
                  <a:rPr lang="en-US" altLang="zh-CN" sz="4000" dirty="0">
                    <a:solidFill>
                      <a:srgbClr val="FF0000"/>
                    </a:solidFill>
                    <a:latin typeface="Impact" panose="020B0806030902050204" pitchFamily="34" charset="0"/>
                  </a:rPr>
                  <a:t>02</a:t>
                </a:r>
              </a:p>
            </p:txBody>
          </p:sp>
          <p:sp>
            <p:nvSpPr>
              <p:cNvPr id="60" name="文本框 126"/>
              <p:cNvSpPr txBox="1"/>
              <p:nvPr/>
            </p:nvSpPr>
            <p:spPr>
              <a:xfrm>
                <a:off x="4266701" y="1688095"/>
                <a:ext cx="740410" cy="274320"/>
              </a:xfrm>
              <a:prstGeom prst="rect">
                <a:avLst/>
              </a:prstGeom>
              <a:noFill/>
            </p:spPr>
            <p:txBody>
              <a:bodyPr wrap="square" rtlCol="0">
                <a:spAutoFit/>
              </a:bodyPr>
              <a:lstStyle/>
              <a:p>
                <a:pPr algn="ct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4" name="组合 63"/>
          <p:cNvGrpSpPr/>
          <p:nvPr/>
        </p:nvGrpSpPr>
        <p:grpSpPr>
          <a:xfrm>
            <a:off x="7133664" y="2255408"/>
            <a:ext cx="1656097" cy="1656099"/>
            <a:chOff x="7133064" y="2128408"/>
            <a:chExt cx="1656097" cy="1656098"/>
          </a:xfrm>
        </p:grpSpPr>
        <p:grpSp>
          <p:nvGrpSpPr>
            <p:cNvPr id="65" name="组合 64"/>
            <p:cNvGrpSpPr/>
            <p:nvPr/>
          </p:nvGrpSpPr>
          <p:grpSpPr>
            <a:xfrm>
              <a:off x="7133064" y="2128408"/>
              <a:ext cx="1656097" cy="1656098"/>
              <a:chOff x="4993868" y="2326868"/>
              <a:chExt cx="2204265" cy="2204265"/>
            </a:xfrm>
            <a:effectLst>
              <a:outerShdw blurRad="292100" dist="114300" dir="2700000" algn="tl" rotWithShape="0">
                <a:prstClr val="black">
                  <a:alpha val="25000"/>
                </a:prstClr>
              </a:outerShdw>
            </a:effectLst>
          </p:grpSpPr>
          <p:sp>
            <p:nvSpPr>
              <p:cNvPr id="69" name="任意多边形 68"/>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70" name="椭圆 6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71" name="椭圆 7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grpSp>
        <p:grpSp>
          <p:nvGrpSpPr>
            <p:cNvPr id="66" name="组合 65"/>
            <p:cNvGrpSpPr/>
            <p:nvPr/>
          </p:nvGrpSpPr>
          <p:grpSpPr>
            <a:xfrm>
              <a:off x="7471494" y="2563853"/>
              <a:ext cx="1000117" cy="764544"/>
              <a:chOff x="4123036" y="1197871"/>
              <a:chExt cx="1000117" cy="764544"/>
            </a:xfrm>
          </p:grpSpPr>
          <p:sp>
            <p:nvSpPr>
              <p:cNvPr id="67" name="文本框 128"/>
              <p:cNvSpPr txBox="1"/>
              <p:nvPr/>
            </p:nvSpPr>
            <p:spPr>
              <a:xfrm>
                <a:off x="4123036" y="1197871"/>
                <a:ext cx="1000117" cy="706120"/>
              </a:xfrm>
              <a:prstGeom prst="rect">
                <a:avLst/>
              </a:prstGeom>
              <a:noFill/>
            </p:spPr>
            <p:txBody>
              <a:bodyPr wrap="square" rtlCol="0">
                <a:spAutoFit/>
              </a:bodyPr>
              <a:lstStyle/>
              <a:p>
                <a:pPr algn="ctr"/>
                <a:r>
                  <a:rPr lang="en-US" altLang="zh-CN" sz="4000" dirty="0">
                    <a:solidFill>
                      <a:srgbClr val="FF0000"/>
                    </a:solidFill>
                    <a:latin typeface="Impact" panose="020B0806030902050204" pitchFamily="34" charset="0"/>
                  </a:rPr>
                  <a:t>04</a:t>
                </a:r>
              </a:p>
            </p:txBody>
          </p:sp>
          <p:sp>
            <p:nvSpPr>
              <p:cNvPr id="68" name="文本框 129"/>
              <p:cNvSpPr txBox="1"/>
              <p:nvPr/>
            </p:nvSpPr>
            <p:spPr>
              <a:xfrm>
                <a:off x="4266701" y="1688095"/>
                <a:ext cx="740410" cy="274320"/>
              </a:xfrm>
              <a:prstGeom prst="rect">
                <a:avLst/>
              </a:prstGeom>
              <a:noFill/>
            </p:spPr>
            <p:txBody>
              <a:bodyPr wrap="square" rtlCol="0">
                <a:spAutoFit/>
              </a:bodyPr>
              <a:lstStyle/>
              <a:p>
                <a:pPr algn="ct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72" name="组合 71"/>
          <p:cNvGrpSpPr/>
          <p:nvPr/>
        </p:nvGrpSpPr>
        <p:grpSpPr>
          <a:xfrm>
            <a:off x="5868672" y="3200495"/>
            <a:ext cx="1656097" cy="1656099"/>
            <a:chOff x="5868071" y="3073495"/>
            <a:chExt cx="1656097" cy="1656098"/>
          </a:xfrm>
        </p:grpSpPr>
        <p:grpSp>
          <p:nvGrpSpPr>
            <p:cNvPr id="73" name="组合 72"/>
            <p:cNvGrpSpPr/>
            <p:nvPr/>
          </p:nvGrpSpPr>
          <p:grpSpPr>
            <a:xfrm>
              <a:off x="5868071" y="3073495"/>
              <a:ext cx="1656097" cy="1656098"/>
              <a:chOff x="4993870" y="2326867"/>
              <a:chExt cx="2204266" cy="2204264"/>
            </a:xfrm>
            <a:effectLst>
              <a:outerShdw blurRad="292100" dist="114300" dir="2700000" algn="tl" rotWithShape="0">
                <a:prstClr val="black">
                  <a:alpha val="25000"/>
                </a:prstClr>
              </a:outerShdw>
            </a:effectLst>
          </p:grpSpPr>
          <p:sp>
            <p:nvSpPr>
              <p:cNvPr id="77" name="任意多边形 76"/>
              <p:cNvSpPr/>
              <p:nvPr/>
            </p:nvSpPr>
            <p:spPr>
              <a:xfrm>
                <a:off x="4993870" y="2326867"/>
                <a:ext cx="2204266"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78" name="椭圆 77"/>
              <p:cNvSpPr/>
              <p:nvPr/>
            </p:nvSpPr>
            <p:spPr>
              <a:xfrm>
                <a:off x="5305427" y="2638425"/>
                <a:ext cx="1581150"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sp>
            <p:nvSpPr>
              <p:cNvPr id="79" name="椭圆 78"/>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endParaRPr>
              </a:p>
            </p:txBody>
          </p:sp>
        </p:grpSp>
        <p:grpSp>
          <p:nvGrpSpPr>
            <p:cNvPr id="74" name="组合 73"/>
            <p:cNvGrpSpPr/>
            <p:nvPr/>
          </p:nvGrpSpPr>
          <p:grpSpPr>
            <a:xfrm>
              <a:off x="6196059" y="3493674"/>
              <a:ext cx="1000117" cy="764544"/>
              <a:chOff x="4123036" y="1197871"/>
              <a:chExt cx="1000117" cy="764544"/>
            </a:xfrm>
          </p:grpSpPr>
          <p:sp>
            <p:nvSpPr>
              <p:cNvPr id="75" name="文本框 131"/>
              <p:cNvSpPr txBox="1"/>
              <p:nvPr/>
            </p:nvSpPr>
            <p:spPr>
              <a:xfrm>
                <a:off x="4123036" y="1197871"/>
                <a:ext cx="1000117" cy="706120"/>
              </a:xfrm>
              <a:prstGeom prst="rect">
                <a:avLst/>
              </a:prstGeom>
              <a:noFill/>
            </p:spPr>
            <p:txBody>
              <a:bodyPr wrap="square" rtlCol="0">
                <a:spAutoFit/>
              </a:bodyPr>
              <a:lstStyle/>
              <a:p>
                <a:pPr algn="ctr"/>
                <a:r>
                  <a:rPr lang="en-US" altLang="zh-CN" sz="4000" dirty="0">
                    <a:solidFill>
                      <a:srgbClr val="FF0000"/>
                    </a:solidFill>
                    <a:latin typeface="Impact" panose="020B0806030902050204" pitchFamily="34" charset="0"/>
                  </a:rPr>
                  <a:t>03</a:t>
                </a:r>
              </a:p>
            </p:txBody>
          </p:sp>
          <p:sp>
            <p:nvSpPr>
              <p:cNvPr id="76" name="文本框 132"/>
              <p:cNvSpPr txBox="1"/>
              <p:nvPr/>
            </p:nvSpPr>
            <p:spPr>
              <a:xfrm>
                <a:off x="4266701" y="1688095"/>
                <a:ext cx="740410" cy="274320"/>
              </a:xfrm>
              <a:prstGeom prst="rect">
                <a:avLst/>
              </a:prstGeom>
              <a:noFill/>
            </p:spPr>
            <p:txBody>
              <a:bodyPr wrap="square" rtlCol="0">
                <a:spAutoFit/>
              </a:bodyPr>
              <a:lstStyle/>
              <a:p>
                <a:pPr algn="ct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80" name="组合 79"/>
          <p:cNvGrpSpPr/>
          <p:nvPr/>
        </p:nvGrpSpPr>
        <p:grpSpPr>
          <a:xfrm>
            <a:off x="2369222" y="1698408"/>
            <a:ext cx="2684915" cy="1019539"/>
            <a:chOff x="2368621" y="1571405"/>
            <a:chExt cx="2684915" cy="1019538"/>
          </a:xfrm>
        </p:grpSpPr>
        <p:grpSp>
          <p:nvGrpSpPr>
            <p:cNvPr id="81" name="组合 80"/>
            <p:cNvGrpSpPr/>
            <p:nvPr/>
          </p:nvGrpSpPr>
          <p:grpSpPr>
            <a:xfrm flipH="1">
              <a:off x="2368621" y="1602091"/>
              <a:ext cx="2684915" cy="988852"/>
              <a:chOff x="5947699" y="908862"/>
              <a:chExt cx="2684915" cy="988852"/>
            </a:xfrm>
          </p:grpSpPr>
          <p:grpSp>
            <p:nvGrpSpPr>
              <p:cNvPr id="87" name="组合 86"/>
              <p:cNvGrpSpPr/>
              <p:nvPr/>
            </p:nvGrpSpPr>
            <p:grpSpPr>
              <a:xfrm flipV="1">
                <a:off x="5947699" y="1317986"/>
                <a:ext cx="2684915" cy="333365"/>
                <a:chOff x="5272248" y="4626108"/>
                <a:chExt cx="2684915" cy="333365"/>
              </a:xfrm>
            </p:grpSpPr>
            <p:sp>
              <p:nvSpPr>
                <p:cNvPr id="90" name="椭圆 8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1" name="任意多边形 9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88" name="文本框 94"/>
              <p:cNvSpPr txBox="1"/>
              <p:nvPr/>
            </p:nvSpPr>
            <p:spPr>
              <a:xfrm>
                <a:off x="6852147" y="908862"/>
                <a:ext cx="1780467" cy="396239"/>
              </a:xfrm>
              <a:prstGeom prst="rect">
                <a:avLst/>
              </a:prstGeom>
              <a:noFill/>
            </p:spPr>
            <p:txBody>
              <a:bodyPr wrap="square" rtlCol="0">
                <a:spAutoFit/>
              </a:bodyPr>
              <a:lstStyle/>
              <a:p>
                <a:r>
                  <a:rPr lang="zh-CN" altLang="en-US" sz="2000"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89" name="文本框 95"/>
              <p:cNvSpPr txBox="1"/>
              <p:nvPr/>
            </p:nvSpPr>
            <p:spPr>
              <a:xfrm>
                <a:off x="6290683" y="1331295"/>
                <a:ext cx="2341931" cy="566419"/>
              </a:xfrm>
              <a:prstGeom prst="rect">
                <a:avLst/>
              </a:prstGeom>
              <a:noFill/>
            </p:spPr>
            <p:txBody>
              <a:bodyPr wrap="square" rtlCol="0">
                <a:spAutoFit/>
              </a:bodyPr>
              <a:lstStyle/>
              <a:p>
                <a:pPr>
                  <a:lnSpc>
                    <a:spcPct val="130000"/>
                  </a:lnSpc>
                </a:pPr>
                <a:r>
                  <a:rPr lang="zh-CN" altLang="en-US" sz="1200" dirty="0">
                    <a:latin typeface="微软雅黑" panose="020B0503020204020204" charset="-122"/>
                    <a:ea typeface="微软雅黑" panose="020B0503020204020204" charset="-122"/>
                  </a:rPr>
                  <a:t>此处添加详细文本描述，建议与标题相关并符合整体语言风格。</a:t>
                </a:r>
                <a:endParaRPr lang="en-US" altLang="zh-CN" sz="1200" dirty="0">
                  <a:latin typeface="微软雅黑" panose="020B0503020204020204" charset="-122"/>
                  <a:ea typeface="微软雅黑" panose="020B0503020204020204" charset="-122"/>
                </a:endParaRPr>
              </a:p>
            </p:txBody>
          </p:sp>
        </p:grpSp>
        <p:grpSp>
          <p:nvGrpSpPr>
            <p:cNvPr id="82" name="Group 36"/>
            <p:cNvGrpSpPr>
              <a:grpSpLocks noChangeAspect="1"/>
            </p:cNvGrpSpPr>
            <p:nvPr/>
          </p:nvGrpSpPr>
          <p:grpSpPr bwMode="auto">
            <a:xfrm>
              <a:off x="4163076" y="1571405"/>
              <a:ext cx="435595" cy="376235"/>
              <a:chOff x="3321" y="1710"/>
              <a:chExt cx="1042" cy="900"/>
            </a:xfrm>
            <a:solidFill>
              <a:schemeClr val="tx1">
                <a:lumMod val="50000"/>
                <a:lumOff val="50000"/>
                <a:alpha val="40000"/>
              </a:schemeClr>
            </a:solidFill>
          </p:grpSpPr>
          <p:sp>
            <p:nvSpPr>
              <p:cNvPr id="8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prstClr val="black"/>
                  </a:solidFill>
                </a:endParaRPr>
              </a:p>
            </p:txBody>
          </p:sp>
          <p:sp>
            <p:nvSpPr>
              <p:cNvPr id="8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prstClr val="black"/>
                  </a:solidFill>
                </a:endParaRPr>
              </a:p>
            </p:txBody>
          </p:sp>
          <p:sp>
            <p:nvSpPr>
              <p:cNvPr id="85"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prstClr val="black"/>
                  </a:solidFill>
                </a:endParaRPr>
              </a:p>
            </p:txBody>
          </p:sp>
          <p:sp>
            <p:nvSpPr>
              <p:cNvPr id="86"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prstClr val="black"/>
                  </a:solidFill>
                </a:endParaRPr>
              </a:p>
            </p:txBody>
          </p:sp>
        </p:grpSp>
      </p:grpSp>
      <p:grpSp>
        <p:nvGrpSpPr>
          <p:cNvPr id="92" name="组合 91"/>
          <p:cNvGrpSpPr/>
          <p:nvPr/>
        </p:nvGrpSpPr>
        <p:grpSpPr>
          <a:xfrm>
            <a:off x="8300650" y="1727289"/>
            <a:ext cx="2684915" cy="988854"/>
            <a:chOff x="8300049" y="1600287"/>
            <a:chExt cx="2684915" cy="988852"/>
          </a:xfrm>
        </p:grpSpPr>
        <p:grpSp>
          <p:nvGrpSpPr>
            <p:cNvPr id="93" name="组合 92"/>
            <p:cNvGrpSpPr/>
            <p:nvPr/>
          </p:nvGrpSpPr>
          <p:grpSpPr>
            <a:xfrm>
              <a:off x="8300049" y="1600287"/>
              <a:ext cx="2684915" cy="988852"/>
              <a:chOff x="5947699" y="908862"/>
              <a:chExt cx="2684915" cy="988852"/>
            </a:xfrm>
          </p:grpSpPr>
          <p:grpSp>
            <p:nvGrpSpPr>
              <p:cNvPr id="98" name="组合 97"/>
              <p:cNvGrpSpPr/>
              <p:nvPr/>
            </p:nvGrpSpPr>
            <p:grpSpPr>
              <a:xfrm flipV="1">
                <a:off x="5947699" y="1317986"/>
                <a:ext cx="2684915" cy="333365"/>
                <a:chOff x="5272248" y="4626108"/>
                <a:chExt cx="2684915" cy="333365"/>
              </a:xfrm>
            </p:grpSpPr>
            <p:sp>
              <p:nvSpPr>
                <p:cNvPr id="101" name="椭圆 10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02" name="任意多边形 10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99" name="文本框 82"/>
              <p:cNvSpPr txBox="1"/>
              <p:nvPr/>
            </p:nvSpPr>
            <p:spPr>
              <a:xfrm>
                <a:off x="6852147" y="908862"/>
                <a:ext cx="1780467" cy="396239"/>
              </a:xfrm>
              <a:prstGeom prst="rect">
                <a:avLst/>
              </a:prstGeom>
              <a:noFill/>
            </p:spPr>
            <p:txBody>
              <a:bodyPr wrap="square" rtlCol="0">
                <a:spAutoFit/>
              </a:bodyPr>
              <a:lstStyle/>
              <a:p>
                <a:r>
                  <a:rPr lang="zh-CN" altLang="en-US" sz="2000"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100" name="文本框 83"/>
              <p:cNvSpPr txBox="1"/>
              <p:nvPr/>
            </p:nvSpPr>
            <p:spPr>
              <a:xfrm>
                <a:off x="6290683" y="1331295"/>
                <a:ext cx="2341931" cy="566419"/>
              </a:xfrm>
              <a:prstGeom prst="rect">
                <a:avLst/>
              </a:prstGeom>
              <a:noFill/>
            </p:spPr>
            <p:txBody>
              <a:bodyPr wrap="square" rtlCol="0">
                <a:spAutoFit/>
              </a:bodyPr>
              <a:lstStyle/>
              <a:p>
                <a:pPr>
                  <a:lnSpc>
                    <a:spcPct val="130000"/>
                  </a:lnSpc>
                </a:pPr>
                <a:r>
                  <a:rPr lang="zh-CN" altLang="en-US" sz="1200" dirty="0">
                    <a:latin typeface="微软雅黑" panose="020B0503020204020204" charset="-122"/>
                    <a:ea typeface="微软雅黑" panose="020B0503020204020204" charset="-122"/>
                  </a:rPr>
                  <a:t>此处添加详细文本描述，建议与标题相关并符合整体语言风格。</a:t>
                </a:r>
                <a:endParaRPr lang="en-US" altLang="zh-CN" sz="1200" dirty="0">
                  <a:latin typeface="微软雅黑" panose="020B0503020204020204" charset="-122"/>
                  <a:ea typeface="微软雅黑" panose="020B0503020204020204" charset="-122"/>
                </a:endParaRPr>
              </a:p>
            </p:txBody>
          </p:sp>
        </p:grpSp>
        <p:grpSp>
          <p:nvGrpSpPr>
            <p:cNvPr id="94" name="Group 46"/>
            <p:cNvGrpSpPr>
              <a:grpSpLocks noChangeAspect="1"/>
            </p:cNvGrpSpPr>
            <p:nvPr/>
          </p:nvGrpSpPr>
          <p:grpSpPr bwMode="auto">
            <a:xfrm>
              <a:off x="8660299" y="1612918"/>
              <a:ext cx="513393" cy="317847"/>
              <a:chOff x="3098" y="1701"/>
              <a:chExt cx="1486" cy="920"/>
            </a:xfrm>
            <a:solidFill>
              <a:schemeClr val="tx1">
                <a:lumMod val="50000"/>
                <a:lumOff val="50000"/>
                <a:alpha val="40000"/>
              </a:schemeClr>
            </a:solidFill>
          </p:grpSpPr>
          <p:sp>
            <p:nvSpPr>
              <p:cNvPr id="95"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prstClr val="black"/>
                  </a:solidFill>
                </a:endParaRPr>
              </a:p>
            </p:txBody>
          </p:sp>
          <p:sp>
            <p:nvSpPr>
              <p:cNvPr id="96"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prstClr val="black"/>
                  </a:solidFill>
                </a:endParaRPr>
              </a:p>
            </p:txBody>
          </p:sp>
          <p:sp>
            <p:nvSpPr>
              <p:cNvPr id="97"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prstClr val="black"/>
                  </a:solidFill>
                </a:endParaRPr>
              </a:p>
            </p:txBody>
          </p:sp>
        </p:grpSp>
      </p:grpSp>
      <p:grpSp>
        <p:nvGrpSpPr>
          <p:cNvPr id="103" name="组合 102"/>
          <p:cNvGrpSpPr/>
          <p:nvPr/>
        </p:nvGrpSpPr>
        <p:grpSpPr>
          <a:xfrm>
            <a:off x="7048595" y="4587147"/>
            <a:ext cx="2684915" cy="1195407"/>
            <a:chOff x="7047994" y="4460149"/>
            <a:chExt cx="2684915" cy="1195407"/>
          </a:xfrm>
        </p:grpSpPr>
        <p:grpSp>
          <p:nvGrpSpPr>
            <p:cNvPr id="104" name="组合 103"/>
            <p:cNvGrpSpPr/>
            <p:nvPr/>
          </p:nvGrpSpPr>
          <p:grpSpPr>
            <a:xfrm flipV="1">
              <a:off x="7047994" y="4520082"/>
              <a:ext cx="2684915" cy="1135474"/>
              <a:chOff x="5947699" y="515877"/>
              <a:chExt cx="2684915" cy="1135474"/>
            </a:xfrm>
          </p:grpSpPr>
          <p:grpSp>
            <p:nvGrpSpPr>
              <p:cNvPr id="106" name="组合 105"/>
              <p:cNvGrpSpPr/>
              <p:nvPr/>
            </p:nvGrpSpPr>
            <p:grpSpPr>
              <a:xfrm flipV="1">
                <a:off x="5947699" y="1317986"/>
                <a:ext cx="2684915" cy="333365"/>
                <a:chOff x="5272248" y="4626108"/>
                <a:chExt cx="2684915" cy="333365"/>
              </a:xfrm>
            </p:grpSpPr>
            <p:sp>
              <p:nvSpPr>
                <p:cNvPr id="109" name="椭圆 10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10" name="任意多边形 10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107" name="文本框 88"/>
              <p:cNvSpPr txBox="1"/>
              <p:nvPr/>
            </p:nvSpPr>
            <p:spPr>
              <a:xfrm flipV="1">
                <a:off x="6852147" y="1251466"/>
                <a:ext cx="1780467" cy="396240"/>
              </a:xfrm>
              <a:prstGeom prst="rect">
                <a:avLst/>
              </a:prstGeom>
              <a:noFill/>
            </p:spPr>
            <p:txBody>
              <a:bodyPr wrap="square" rtlCol="0">
                <a:spAutoFit/>
              </a:bodyPr>
              <a:lstStyle/>
              <a:p>
                <a:r>
                  <a:rPr lang="zh-CN" altLang="en-US" sz="2000"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108" name="文本框 89"/>
              <p:cNvSpPr txBox="1"/>
              <p:nvPr/>
            </p:nvSpPr>
            <p:spPr>
              <a:xfrm flipV="1">
                <a:off x="6290683" y="515877"/>
                <a:ext cx="2341931" cy="551367"/>
              </a:xfrm>
              <a:prstGeom prst="rect">
                <a:avLst/>
              </a:prstGeom>
              <a:noFill/>
            </p:spPr>
            <p:txBody>
              <a:bodyPr wrap="square" rtlCol="0">
                <a:spAutoFit/>
              </a:bodyPr>
              <a:lstStyle/>
              <a:p>
                <a:pPr>
                  <a:lnSpc>
                    <a:spcPct val="130000"/>
                  </a:lnSpc>
                </a:pPr>
                <a:r>
                  <a:rPr lang="zh-CN" altLang="en-US" sz="1200" dirty="0">
                    <a:latin typeface="微软雅黑" panose="020B0503020204020204" charset="-122"/>
                    <a:ea typeface="微软雅黑" panose="020B0503020204020204" charset="-122"/>
                  </a:rPr>
                  <a:t>此处添加详细文本描述，建议与标题相关并符合整体语言风格。</a:t>
                </a:r>
                <a:endParaRPr lang="en-US" altLang="zh-CN" sz="1200" dirty="0">
                  <a:latin typeface="微软雅黑" panose="020B0503020204020204" charset="-122"/>
                  <a:ea typeface="微软雅黑" panose="020B0503020204020204" charset="-122"/>
                </a:endParaRPr>
              </a:p>
            </p:txBody>
          </p:sp>
        </p:grpSp>
        <p:sp>
          <p:nvSpPr>
            <p:cNvPr id="105" name="Freeform 57"/>
            <p:cNvSpPr>
              <a:spLocks noEditPoints="1"/>
            </p:cNvSpPr>
            <p:nvPr/>
          </p:nvSpPr>
          <p:spPr bwMode="auto">
            <a:xfrm>
              <a:off x="7553959" y="4460149"/>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121920" tIns="60960" rIns="121920" bIns="60960" numCol="1" anchor="t" anchorCtr="0" compatLnSpc="1"/>
            <a:lstStyle/>
            <a:p>
              <a:endParaRPr lang="zh-CN" altLang="en-US" sz="1865" dirty="0">
                <a:solidFill>
                  <a:prstClr val="black"/>
                </a:solidFill>
              </a:endParaRPr>
            </a:p>
          </p:txBody>
        </p:sp>
      </p:grpSp>
      <p:grpSp>
        <p:nvGrpSpPr>
          <p:cNvPr id="111" name="组合 110"/>
          <p:cNvGrpSpPr/>
          <p:nvPr/>
        </p:nvGrpSpPr>
        <p:grpSpPr>
          <a:xfrm>
            <a:off x="1155994" y="4522367"/>
            <a:ext cx="2684915" cy="1244312"/>
            <a:chOff x="1155392" y="4395369"/>
            <a:chExt cx="2684915" cy="1244312"/>
          </a:xfrm>
        </p:grpSpPr>
        <p:grpSp>
          <p:nvGrpSpPr>
            <p:cNvPr id="112" name="组合 111"/>
            <p:cNvGrpSpPr/>
            <p:nvPr/>
          </p:nvGrpSpPr>
          <p:grpSpPr>
            <a:xfrm flipH="1" flipV="1">
              <a:off x="1155392" y="4504207"/>
              <a:ext cx="2684915" cy="1135474"/>
              <a:chOff x="5947699" y="515877"/>
              <a:chExt cx="2684915" cy="1135474"/>
            </a:xfrm>
          </p:grpSpPr>
          <p:grpSp>
            <p:nvGrpSpPr>
              <p:cNvPr id="114" name="组合 113"/>
              <p:cNvGrpSpPr/>
              <p:nvPr/>
            </p:nvGrpSpPr>
            <p:grpSpPr>
              <a:xfrm flipV="1">
                <a:off x="5947699" y="1317986"/>
                <a:ext cx="2684915" cy="333365"/>
                <a:chOff x="5272248" y="4626108"/>
                <a:chExt cx="2684915" cy="333365"/>
              </a:xfrm>
            </p:grpSpPr>
            <p:sp>
              <p:nvSpPr>
                <p:cNvPr id="117" name="椭圆 11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18" name="任意多边形 11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115" name="文本框 106"/>
              <p:cNvSpPr txBox="1"/>
              <p:nvPr/>
            </p:nvSpPr>
            <p:spPr>
              <a:xfrm flipV="1">
                <a:off x="6852147" y="1251466"/>
                <a:ext cx="1780467" cy="396240"/>
              </a:xfrm>
              <a:prstGeom prst="rect">
                <a:avLst/>
              </a:prstGeom>
              <a:noFill/>
            </p:spPr>
            <p:txBody>
              <a:bodyPr wrap="square" rtlCol="0">
                <a:spAutoFit/>
              </a:bodyPr>
              <a:lstStyle/>
              <a:p>
                <a:r>
                  <a:rPr lang="zh-CN" altLang="en-US" sz="2000"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116" name="文本框 107"/>
              <p:cNvSpPr txBox="1"/>
              <p:nvPr/>
            </p:nvSpPr>
            <p:spPr>
              <a:xfrm flipV="1">
                <a:off x="6290683" y="515877"/>
                <a:ext cx="2341931" cy="551366"/>
              </a:xfrm>
              <a:prstGeom prst="rect">
                <a:avLst/>
              </a:prstGeom>
              <a:noFill/>
            </p:spPr>
            <p:txBody>
              <a:bodyPr wrap="square" rtlCol="0">
                <a:spAutoFit/>
              </a:bodyPr>
              <a:lstStyle/>
              <a:p>
                <a:pPr>
                  <a:lnSpc>
                    <a:spcPct val="130000"/>
                  </a:lnSpc>
                </a:pPr>
                <a:r>
                  <a:rPr lang="zh-CN" altLang="en-US" sz="1200" dirty="0">
                    <a:latin typeface="微软雅黑" panose="020B0503020204020204" charset="-122"/>
                    <a:ea typeface="微软雅黑" panose="020B0503020204020204" charset="-122"/>
                  </a:rPr>
                  <a:t>此处添加详细文本描述，建议与标题相关并符合整体语言风格。</a:t>
                </a:r>
                <a:endParaRPr lang="en-US" altLang="zh-CN" sz="1200" dirty="0">
                  <a:latin typeface="微软雅黑" panose="020B0503020204020204" charset="-122"/>
                  <a:ea typeface="微软雅黑" panose="020B0503020204020204" charset="-122"/>
                </a:endParaRPr>
              </a:p>
            </p:txBody>
          </p:sp>
        </p:grpSp>
        <p:sp>
          <p:nvSpPr>
            <p:cNvPr id="113" name="Freeform 53"/>
            <p:cNvSpPr>
              <a:spLocks noEditPoints="1"/>
            </p:cNvSpPr>
            <p:nvPr/>
          </p:nvSpPr>
          <p:spPr bwMode="auto">
            <a:xfrm>
              <a:off x="2907052" y="4395369"/>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121920" tIns="60960" rIns="121920" bIns="60960" numCol="1" anchor="t" anchorCtr="0" compatLnSpc="1"/>
            <a:lstStyle/>
            <a:p>
              <a:endParaRPr lang="zh-CN" altLang="en-US" sz="1865">
                <a:solidFill>
                  <a:prstClr val="black"/>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41" name="Rectangle 5"/>
          <p:cNvSpPr>
            <a:spLocks noChangeArrowheads="1"/>
          </p:cNvSpPr>
          <p:nvPr/>
        </p:nvSpPr>
        <p:spPr bwMode="auto">
          <a:xfrm rot="16200000">
            <a:off x="8981082" y="2730916"/>
            <a:ext cx="1227016" cy="2989131"/>
          </a:xfrm>
          <a:prstGeom prst="rect">
            <a:avLst/>
          </a:prstGeom>
          <a:gradFill>
            <a:gsLst>
              <a:gs pos="0">
                <a:srgbClr val="E30000"/>
              </a:gs>
              <a:gs pos="100000">
                <a:srgbClr val="760303"/>
              </a:gs>
            </a:gsLst>
            <a:lin ang="0" scaled="0"/>
          </a:gradFill>
          <a:ln>
            <a:noFill/>
          </a:ln>
        </p:spPr>
        <p:txBody>
          <a:bodyPr/>
          <a:lstStyle/>
          <a:p>
            <a:endParaRPr lang="zh-CN" altLang="zh-CN" sz="2135">
              <a:solidFill>
                <a:srgbClr val="000000"/>
              </a:solidFill>
              <a:sym typeface="宋体" panose="02010600030101010101" pitchFamily="2" charset="-122"/>
            </a:endParaRPr>
          </a:p>
        </p:txBody>
      </p:sp>
      <p:sp>
        <p:nvSpPr>
          <p:cNvPr id="42" name="Rectangle 6"/>
          <p:cNvSpPr>
            <a:spLocks noChangeArrowheads="1"/>
          </p:cNvSpPr>
          <p:nvPr/>
        </p:nvSpPr>
        <p:spPr bwMode="auto">
          <a:xfrm rot="16200000">
            <a:off x="8977174" y="1330697"/>
            <a:ext cx="1234831" cy="2989131"/>
          </a:xfrm>
          <a:prstGeom prst="rect">
            <a:avLst/>
          </a:prstGeom>
          <a:gradFill>
            <a:gsLst>
              <a:gs pos="0">
                <a:srgbClr val="E30000"/>
              </a:gs>
              <a:gs pos="100000">
                <a:srgbClr val="760303"/>
              </a:gs>
            </a:gsLst>
            <a:lin ang="0" scaled="0"/>
          </a:gradFill>
          <a:ln>
            <a:noFill/>
          </a:ln>
        </p:spPr>
        <p:txBody>
          <a:bodyPr/>
          <a:lstStyle/>
          <a:p>
            <a:endParaRPr lang="zh-CN" altLang="zh-CN" sz="2135">
              <a:solidFill>
                <a:srgbClr val="000000"/>
              </a:solidFill>
              <a:sym typeface="宋体" panose="02010600030101010101" pitchFamily="2" charset="-122"/>
            </a:endParaRPr>
          </a:p>
        </p:txBody>
      </p:sp>
      <p:sp>
        <p:nvSpPr>
          <p:cNvPr id="43" name="Rectangle 9"/>
          <p:cNvSpPr>
            <a:spLocks noChangeArrowheads="1"/>
          </p:cNvSpPr>
          <p:nvPr/>
        </p:nvSpPr>
        <p:spPr bwMode="auto">
          <a:xfrm rot="16200000">
            <a:off x="1981196" y="2734824"/>
            <a:ext cx="1230923" cy="2985223"/>
          </a:xfrm>
          <a:prstGeom prst="rect">
            <a:avLst/>
          </a:prstGeom>
          <a:gradFill>
            <a:gsLst>
              <a:gs pos="0">
                <a:srgbClr val="E30000"/>
              </a:gs>
              <a:gs pos="100000">
                <a:srgbClr val="760303"/>
              </a:gs>
            </a:gsLst>
            <a:lin ang="0" scaled="0"/>
          </a:gradFill>
          <a:ln>
            <a:noFill/>
          </a:ln>
        </p:spPr>
        <p:txBody>
          <a:bodyPr/>
          <a:lstStyle/>
          <a:p>
            <a:endParaRPr lang="zh-CN" altLang="zh-CN" sz="2135">
              <a:solidFill>
                <a:srgbClr val="000000"/>
              </a:solidFill>
              <a:sym typeface="宋体" panose="02010600030101010101" pitchFamily="2" charset="-122"/>
            </a:endParaRPr>
          </a:p>
        </p:txBody>
      </p:sp>
      <p:sp>
        <p:nvSpPr>
          <p:cNvPr id="44" name="Rectangle 10"/>
          <p:cNvSpPr>
            <a:spLocks noChangeArrowheads="1"/>
          </p:cNvSpPr>
          <p:nvPr/>
        </p:nvSpPr>
        <p:spPr bwMode="auto">
          <a:xfrm rot="16200000">
            <a:off x="1983152" y="1336559"/>
            <a:ext cx="1227016" cy="2985223"/>
          </a:xfrm>
          <a:prstGeom prst="rect">
            <a:avLst/>
          </a:prstGeom>
          <a:gradFill>
            <a:gsLst>
              <a:gs pos="0">
                <a:srgbClr val="E30000"/>
              </a:gs>
              <a:gs pos="100000">
                <a:srgbClr val="760303"/>
              </a:gs>
            </a:gsLst>
            <a:lin ang="0" scaled="0"/>
          </a:gradFill>
          <a:ln>
            <a:noFill/>
          </a:ln>
        </p:spPr>
        <p:txBody>
          <a:bodyPr/>
          <a:lstStyle/>
          <a:p>
            <a:endParaRPr lang="zh-CN" altLang="zh-CN" sz="2135">
              <a:solidFill>
                <a:srgbClr val="000000"/>
              </a:solidFill>
              <a:sym typeface="宋体" panose="02010600030101010101" pitchFamily="2" charset="-122"/>
            </a:endParaRPr>
          </a:p>
        </p:txBody>
      </p:sp>
      <p:grpSp>
        <p:nvGrpSpPr>
          <p:cNvPr id="45" name="组合 44"/>
          <p:cNvGrpSpPr/>
          <p:nvPr/>
        </p:nvGrpSpPr>
        <p:grpSpPr>
          <a:xfrm>
            <a:off x="4298154" y="3592433"/>
            <a:ext cx="3590865" cy="1660769"/>
            <a:chOff x="3223165" y="2564423"/>
            <a:chExt cx="2693149" cy="1245577"/>
          </a:xfrm>
          <a:gradFill>
            <a:gsLst>
              <a:gs pos="0">
                <a:srgbClr val="E30000"/>
              </a:gs>
              <a:gs pos="100000">
                <a:srgbClr val="760303"/>
              </a:gs>
            </a:gsLst>
            <a:lin ang="0" scaled="0"/>
          </a:gradFill>
        </p:grpSpPr>
        <p:sp>
          <p:nvSpPr>
            <p:cNvPr id="46" name="Freeform 7"/>
            <p:cNvSpPr>
              <a:spLocks noChangeArrowheads="1"/>
            </p:cNvSpPr>
            <p:nvPr/>
          </p:nvSpPr>
          <p:spPr bwMode="auto">
            <a:xfrm rot="16200000">
              <a:off x="4938933" y="2832619"/>
              <a:ext cx="1245577" cy="709185"/>
            </a:xfrm>
            <a:custGeom>
              <a:avLst/>
              <a:gdLst>
                <a:gd name="T0" fmla="*/ 425 w 425"/>
                <a:gd name="T1" fmla="*/ 0 h 242"/>
                <a:gd name="T2" fmla="*/ 0 w 425"/>
                <a:gd name="T3" fmla="*/ 0 h 242"/>
                <a:gd name="T4" fmla="*/ 106 w 425"/>
                <a:gd name="T5" fmla="*/ 242 h 242"/>
                <a:gd name="T6" fmla="*/ 420 w 425"/>
                <a:gd name="T7" fmla="*/ 242 h 242"/>
                <a:gd name="T8" fmla="*/ 425 w 425"/>
                <a:gd name="T9" fmla="*/ 0 h 242"/>
                <a:gd name="T10" fmla="*/ 0 60000 65536"/>
                <a:gd name="T11" fmla="*/ 0 60000 65536"/>
                <a:gd name="T12" fmla="*/ 0 60000 65536"/>
                <a:gd name="T13" fmla="*/ 0 60000 65536"/>
                <a:gd name="T14" fmla="*/ 0 60000 65536"/>
                <a:gd name="T15" fmla="*/ 0 w 425"/>
                <a:gd name="T16" fmla="*/ 0 h 242"/>
                <a:gd name="T17" fmla="*/ 425 w 425"/>
                <a:gd name="T18" fmla="*/ 242 h 242"/>
              </a:gdLst>
              <a:ahLst/>
              <a:cxnLst>
                <a:cxn ang="T10">
                  <a:pos x="T0" y="T1"/>
                </a:cxn>
                <a:cxn ang="T11">
                  <a:pos x="T2" y="T3"/>
                </a:cxn>
                <a:cxn ang="T12">
                  <a:pos x="T4" y="T5"/>
                </a:cxn>
                <a:cxn ang="T13">
                  <a:pos x="T6" y="T7"/>
                </a:cxn>
                <a:cxn ang="T14">
                  <a:pos x="T8" y="T9"/>
                </a:cxn>
              </a:cxnLst>
              <a:rect l="T15" t="T16" r="T17" b="T18"/>
              <a:pathLst>
                <a:path w="425" h="242">
                  <a:moveTo>
                    <a:pt x="425" y="0"/>
                  </a:moveTo>
                  <a:lnTo>
                    <a:pt x="0" y="0"/>
                  </a:lnTo>
                  <a:lnTo>
                    <a:pt x="106" y="242"/>
                  </a:lnTo>
                  <a:lnTo>
                    <a:pt x="420" y="242"/>
                  </a:lnTo>
                  <a:lnTo>
                    <a:pt x="425" y="0"/>
                  </a:lnTo>
                  <a:close/>
                </a:path>
              </a:pathLst>
            </a:custGeom>
            <a:grpFill/>
            <a:ln>
              <a:noFill/>
            </a:ln>
          </p:spPr>
          <p:txBody>
            <a:bodyPr/>
            <a:lstStyle/>
            <a:p>
              <a:endParaRPr lang="zh-CN" altLang="zh-CN" sz="2135">
                <a:solidFill>
                  <a:srgbClr val="000000"/>
                </a:solidFill>
                <a:sym typeface="宋体" panose="02010600030101010101" pitchFamily="2" charset="-122"/>
              </a:endParaRPr>
            </a:p>
          </p:txBody>
        </p:sp>
        <p:sp>
          <p:nvSpPr>
            <p:cNvPr id="47" name="Freeform 11"/>
            <p:cNvSpPr>
              <a:spLocks noChangeArrowheads="1"/>
            </p:cNvSpPr>
            <p:nvPr/>
          </p:nvSpPr>
          <p:spPr bwMode="auto">
            <a:xfrm rot="16200000">
              <a:off x="2960831" y="2832619"/>
              <a:ext cx="1239715" cy="715047"/>
            </a:xfrm>
            <a:custGeom>
              <a:avLst/>
              <a:gdLst>
                <a:gd name="T0" fmla="*/ 423 w 423"/>
                <a:gd name="T1" fmla="*/ 244 h 244"/>
                <a:gd name="T2" fmla="*/ 0 w 423"/>
                <a:gd name="T3" fmla="*/ 244 h 244"/>
                <a:gd name="T4" fmla="*/ 105 w 423"/>
                <a:gd name="T5" fmla="*/ 0 h 244"/>
                <a:gd name="T6" fmla="*/ 420 w 423"/>
                <a:gd name="T7" fmla="*/ 0 h 244"/>
                <a:gd name="T8" fmla="*/ 423 w 423"/>
                <a:gd name="T9" fmla="*/ 244 h 244"/>
                <a:gd name="T10" fmla="*/ 0 60000 65536"/>
                <a:gd name="T11" fmla="*/ 0 60000 65536"/>
                <a:gd name="T12" fmla="*/ 0 60000 65536"/>
                <a:gd name="T13" fmla="*/ 0 60000 65536"/>
                <a:gd name="T14" fmla="*/ 0 60000 65536"/>
                <a:gd name="T15" fmla="*/ 0 w 423"/>
                <a:gd name="T16" fmla="*/ 0 h 244"/>
                <a:gd name="T17" fmla="*/ 423 w 423"/>
                <a:gd name="T18" fmla="*/ 244 h 244"/>
              </a:gdLst>
              <a:ahLst/>
              <a:cxnLst>
                <a:cxn ang="T10">
                  <a:pos x="T0" y="T1"/>
                </a:cxn>
                <a:cxn ang="T11">
                  <a:pos x="T2" y="T3"/>
                </a:cxn>
                <a:cxn ang="T12">
                  <a:pos x="T4" y="T5"/>
                </a:cxn>
                <a:cxn ang="T13">
                  <a:pos x="T6" y="T7"/>
                </a:cxn>
                <a:cxn ang="T14">
                  <a:pos x="T8" y="T9"/>
                </a:cxn>
              </a:cxnLst>
              <a:rect l="T15" t="T16" r="T17" b="T18"/>
              <a:pathLst>
                <a:path w="423" h="244">
                  <a:moveTo>
                    <a:pt x="423" y="244"/>
                  </a:moveTo>
                  <a:lnTo>
                    <a:pt x="0" y="244"/>
                  </a:lnTo>
                  <a:lnTo>
                    <a:pt x="105" y="0"/>
                  </a:lnTo>
                  <a:lnTo>
                    <a:pt x="420" y="0"/>
                  </a:lnTo>
                  <a:lnTo>
                    <a:pt x="423" y="244"/>
                  </a:lnTo>
                  <a:close/>
                </a:path>
              </a:pathLst>
            </a:custGeom>
            <a:grpFill/>
            <a:ln>
              <a:noFill/>
            </a:ln>
          </p:spPr>
          <p:txBody>
            <a:bodyPr/>
            <a:lstStyle/>
            <a:p>
              <a:endParaRPr lang="zh-CN" altLang="zh-CN" sz="2135">
                <a:solidFill>
                  <a:srgbClr val="000000"/>
                </a:solidFill>
                <a:sym typeface="宋体" panose="02010600030101010101" pitchFamily="2" charset="-122"/>
              </a:endParaRPr>
            </a:p>
          </p:txBody>
        </p:sp>
        <p:sp>
          <p:nvSpPr>
            <p:cNvPr id="48" name="Rectangle 13"/>
            <p:cNvSpPr>
              <a:spLocks noChangeArrowheads="1"/>
            </p:cNvSpPr>
            <p:nvPr/>
          </p:nvSpPr>
          <p:spPr bwMode="auto">
            <a:xfrm rot="16200000">
              <a:off x="3957209" y="2560081"/>
              <a:ext cx="1230923" cy="1268915"/>
            </a:xfrm>
            <a:prstGeom prst="rect">
              <a:avLst/>
            </a:prstGeom>
            <a:grpFill/>
            <a:ln>
              <a:noFill/>
            </a:ln>
          </p:spPr>
          <p:txBody>
            <a:bodyPr/>
            <a:lstStyle/>
            <a:p>
              <a:endParaRPr lang="zh-CN" altLang="zh-CN" sz="2135">
                <a:solidFill>
                  <a:srgbClr val="000000"/>
                </a:solidFill>
                <a:sym typeface="宋体" panose="02010600030101010101" pitchFamily="2" charset="-122"/>
              </a:endParaRPr>
            </a:p>
          </p:txBody>
        </p:sp>
      </p:grpSp>
      <p:grpSp>
        <p:nvGrpSpPr>
          <p:cNvPr id="49" name="组合 48"/>
          <p:cNvGrpSpPr/>
          <p:nvPr/>
        </p:nvGrpSpPr>
        <p:grpSpPr>
          <a:xfrm>
            <a:off x="4298155" y="1778000"/>
            <a:ext cx="3590863" cy="1664679"/>
            <a:chOff x="3223166" y="1333500"/>
            <a:chExt cx="2693147" cy="1248509"/>
          </a:xfrm>
          <a:gradFill>
            <a:gsLst>
              <a:gs pos="0">
                <a:srgbClr val="E30000"/>
              </a:gs>
              <a:gs pos="100000">
                <a:srgbClr val="760303"/>
              </a:gs>
            </a:gsLst>
            <a:lin ang="0" scaled="0"/>
          </a:gradFill>
        </p:grpSpPr>
        <p:sp>
          <p:nvSpPr>
            <p:cNvPr id="50" name="Freeform 8"/>
            <p:cNvSpPr>
              <a:spLocks noChangeArrowheads="1"/>
            </p:cNvSpPr>
            <p:nvPr/>
          </p:nvSpPr>
          <p:spPr bwMode="auto">
            <a:xfrm rot="16200000">
              <a:off x="4937467" y="1603162"/>
              <a:ext cx="1248508" cy="709185"/>
            </a:xfrm>
            <a:custGeom>
              <a:avLst/>
              <a:gdLst>
                <a:gd name="T0" fmla="*/ 426 w 426"/>
                <a:gd name="T1" fmla="*/ 0 h 242"/>
                <a:gd name="T2" fmla="*/ 3 w 426"/>
                <a:gd name="T3" fmla="*/ 0 h 242"/>
                <a:gd name="T4" fmla="*/ 0 w 426"/>
                <a:gd name="T5" fmla="*/ 242 h 242"/>
                <a:gd name="T6" fmla="*/ 316 w 426"/>
                <a:gd name="T7" fmla="*/ 242 h 242"/>
                <a:gd name="T8" fmla="*/ 426 w 426"/>
                <a:gd name="T9" fmla="*/ 0 h 242"/>
                <a:gd name="T10" fmla="*/ 0 60000 65536"/>
                <a:gd name="T11" fmla="*/ 0 60000 65536"/>
                <a:gd name="T12" fmla="*/ 0 60000 65536"/>
                <a:gd name="T13" fmla="*/ 0 60000 65536"/>
                <a:gd name="T14" fmla="*/ 0 60000 65536"/>
                <a:gd name="T15" fmla="*/ 0 w 426"/>
                <a:gd name="T16" fmla="*/ 0 h 242"/>
                <a:gd name="T17" fmla="*/ 426 w 426"/>
                <a:gd name="T18" fmla="*/ 242 h 242"/>
              </a:gdLst>
              <a:ahLst/>
              <a:cxnLst>
                <a:cxn ang="T10">
                  <a:pos x="T0" y="T1"/>
                </a:cxn>
                <a:cxn ang="T11">
                  <a:pos x="T2" y="T3"/>
                </a:cxn>
                <a:cxn ang="T12">
                  <a:pos x="T4" y="T5"/>
                </a:cxn>
                <a:cxn ang="T13">
                  <a:pos x="T6" y="T7"/>
                </a:cxn>
                <a:cxn ang="T14">
                  <a:pos x="T8" y="T9"/>
                </a:cxn>
              </a:cxnLst>
              <a:rect l="T15" t="T16" r="T17" b="T18"/>
              <a:pathLst>
                <a:path w="426" h="242">
                  <a:moveTo>
                    <a:pt x="426" y="0"/>
                  </a:moveTo>
                  <a:lnTo>
                    <a:pt x="3" y="0"/>
                  </a:lnTo>
                  <a:lnTo>
                    <a:pt x="0" y="242"/>
                  </a:lnTo>
                  <a:lnTo>
                    <a:pt x="316" y="242"/>
                  </a:lnTo>
                  <a:lnTo>
                    <a:pt x="426" y="0"/>
                  </a:lnTo>
                  <a:close/>
                </a:path>
              </a:pathLst>
            </a:custGeom>
            <a:grpFill/>
            <a:ln>
              <a:noFill/>
            </a:ln>
          </p:spPr>
          <p:txBody>
            <a:bodyPr/>
            <a:lstStyle/>
            <a:p>
              <a:endParaRPr lang="zh-CN" altLang="zh-CN" sz="2135">
                <a:solidFill>
                  <a:srgbClr val="000000"/>
                </a:solidFill>
                <a:sym typeface="宋体" panose="02010600030101010101" pitchFamily="2" charset="-122"/>
              </a:endParaRPr>
            </a:p>
          </p:txBody>
        </p:sp>
        <p:sp>
          <p:nvSpPr>
            <p:cNvPr id="51" name="Freeform 12"/>
            <p:cNvSpPr>
              <a:spLocks noChangeArrowheads="1"/>
            </p:cNvSpPr>
            <p:nvPr/>
          </p:nvSpPr>
          <p:spPr bwMode="auto">
            <a:xfrm rot="16200000">
              <a:off x="2956436" y="1600231"/>
              <a:ext cx="1248508" cy="715047"/>
            </a:xfrm>
            <a:custGeom>
              <a:avLst/>
              <a:gdLst>
                <a:gd name="T0" fmla="*/ 426 w 426"/>
                <a:gd name="T1" fmla="*/ 244 h 244"/>
                <a:gd name="T2" fmla="*/ 1 w 426"/>
                <a:gd name="T3" fmla="*/ 244 h 244"/>
                <a:gd name="T4" fmla="*/ 0 w 426"/>
                <a:gd name="T5" fmla="*/ 0 h 244"/>
                <a:gd name="T6" fmla="*/ 314 w 426"/>
                <a:gd name="T7" fmla="*/ 0 h 244"/>
                <a:gd name="T8" fmla="*/ 426 w 426"/>
                <a:gd name="T9" fmla="*/ 244 h 244"/>
                <a:gd name="T10" fmla="*/ 0 60000 65536"/>
                <a:gd name="T11" fmla="*/ 0 60000 65536"/>
                <a:gd name="T12" fmla="*/ 0 60000 65536"/>
                <a:gd name="T13" fmla="*/ 0 60000 65536"/>
                <a:gd name="T14" fmla="*/ 0 60000 65536"/>
                <a:gd name="T15" fmla="*/ 0 w 426"/>
                <a:gd name="T16" fmla="*/ 0 h 244"/>
                <a:gd name="T17" fmla="*/ 426 w 426"/>
                <a:gd name="T18" fmla="*/ 244 h 244"/>
              </a:gdLst>
              <a:ahLst/>
              <a:cxnLst>
                <a:cxn ang="T10">
                  <a:pos x="T0" y="T1"/>
                </a:cxn>
                <a:cxn ang="T11">
                  <a:pos x="T2" y="T3"/>
                </a:cxn>
                <a:cxn ang="T12">
                  <a:pos x="T4" y="T5"/>
                </a:cxn>
                <a:cxn ang="T13">
                  <a:pos x="T6" y="T7"/>
                </a:cxn>
                <a:cxn ang="T14">
                  <a:pos x="T8" y="T9"/>
                </a:cxn>
              </a:cxnLst>
              <a:rect l="T15" t="T16" r="T17" b="T18"/>
              <a:pathLst>
                <a:path w="426" h="244">
                  <a:moveTo>
                    <a:pt x="426" y="244"/>
                  </a:moveTo>
                  <a:lnTo>
                    <a:pt x="1" y="244"/>
                  </a:lnTo>
                  <a:lnTo>
                    <a:pt x="0" y="0"/>
                  </a:lnTo>
                  <a:lnTo>
                    <a:pt x="314" y="0"/>
                  </a:lnTo>
                  <a:lnTo>
                    <a:pt x="426" y="244"/>
                  </a:lnTo>
                  <a:close/>
                </a:path>
              </a:pathLst>
            </a:custGeom>
            <a:grpFill/>
            <a:ln>
              <a:noFill/>
            </a:ln>
          </p:spPr>
          <p:txBody>
            <a:bodyPr/>
            <a:lstStyle/>
            <a:p>
              <a:endParaRPr lang="zh-CN" altLang="zh-CN" sz="2135">
                <a:solidFill>
                  <a:srgbClr val="000000"/>
                </a:solidFill>
                <a:sym typeface="宋体" panose="02010600030101010101" pitchFamily="2" charset="-122"/>
              </a:endParaRPr>
            </a:p>
          </p:txBody>
        </p:sp>
        <p:sp>
          <p:nvSpPr>
            <p:cNvPr id="52" name="Rectangle 14"/>
            <p:cNvSpPr>
              <a:spLocks noChangeArrowheads="1"/>
            </p:cNvSpPr>
            <p:nvPr/>
          </p:nvSpPr>
          <p:spPr bwMode="auto">
            <a:xfrm rot="16200000">
              <a:off x="3949882" y="1321831"/>
              <a:ext cx="1245577" cy="1268915"/>
            </a:xfrm>
            <a:prstGeom prst="rect">
              <a:avLst/>
            </a:prstGeom>
            <a:grpFill/>
            <a:ln>
              <a:noFill/>
            </a:ln>
          </p:spPr>
          <p:txBody>
            <a:bodyPr/>
            <a:lstStyle/>
            <a:p>
              <a:endParaRPr lang="zh-CN" altLang="zh-CN" sz="2135">
                <a:solidFill>
                  <a:srgbClr val="000000"/>
                </a:solidFill>
                <a:sym typeface="宋体" panose="02010600030101010101" pitchFamily="2" charset="-122"/>
              </a:endParaRPr>
            </a:p>
          </p:txBody>
        </p:sp>
      </p:grpSp>
      <p:sp>
        <p:nvSpPr>
          <p:cNvPr id="54" name="Freeform 16"/>
          <p:cNvSpPr>
            <a:spLocks noChangeArrowheads="1"/>
          </p:cNvSpPr>
          <p:nvPr/>
        </p:nvSpPr>
        <p:spPr bwMode="auto">
          <a:xfrm>
            <a:off x="5235922" y="2614247"/>
            <a:ext cx="125036" cy="31261"/>
          </a:xfrm>
          <a:custGeom>
            <a:avLst/>
            <a:gdLst>
              <a:gd name="T0" fmla="*/ 32 w 32"/>
              <a:gd name="T1" fmla="*/ 0 h 8"/>
              <a:gd name="T2" fmla="*/ 31 w 32"/>
              <a:gd name="T3" fmla="*/ 8 h 8"/>
              <a:gd name="T4" fmla="*/ 0 w 32"/>
              <a:gd name="T5" fmla="*/ 8 h 8"/>
              <a:gd name="T6" fmla="*/ 1 w 32"/>
              <a:gd name="T7" fmla="*/ 0 h 8"/>
              <a:gd name="T8" fmla="*/ 32 w 32"/>
              <a:gd name="T9" fmla="*/ 0 h 8"/>
              <a:gd name="T10" fmla="*/ 0 60000 65536"/>
              <a:gd name="T11" fmla="*/ 0 60000 65536"/>
              <a:gd name="T12" fmla="*/ 0 60000 65536"/>
              <a:gd name="T13" fmla="*/ 0 60000 65536"/>
              <a:gd name="T14" fmla="*/ 0 60000 65536"/>
              <a:gd name="T15" fmla="*/ 0 w 32"/>
              <a:gd name="T16" fmla="*/ 0 h 8"/>
              <a:gd name="T17" fmla="*/ 32 w 32"/>
              <a:gd name="T18" fmla="*/ 8 h 8"/>
            </a:gdLst>
            <a:ahLst/>
            <a:cxnLst>
              <a:cxn ang="T10">
                <a:pos x="T0" y="T1"/>
              </a:cxn>
              <a:cxn ang="T11">
                <a:pos x="T2" y="T3"/>
              </a:cxn>
              <a:cxn ang="T12">
                <a:pos x="T4" y="T5"/>
              </a:cxn>
              <a:cxn ang="T13">
                <a:pos x="T6" y="T7"/>
              </a:cxn>
              <a:cxn ang="T14">
                <a:pos x="T8" y="T9"/>
              </a:cxn>
            </a:cxnLst>
            <a:rect l="T15" t="T16" r="T17" b="T18"/>
            <a:pathLst>
              <a:path w="32" h="8">
                <a:moveTo>
                  <a:pt x="32" y="0"/>
                </a:moveTo>
                <a:lnTo>
                  <a:pt x="31" y="8"/>
                </a:lnTo>
                <a:lnTo>
                  <a:pt x="0" y="8"/>
                </a:lnTo>
                <a:lnTo>
                  <a:pt x="1" y="0"/>
                </a:lnTo>
                <a:lnTo>
                  <a:pt x="32"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0">
              <a:solidFill>
                <a:srgbClr val="000000"/>
              </a:solidFill>
              <a:sym typeface="宋体" panose="02010600030101010101" pitchFamily="2" charset="-122"/>
            </a:endParaRPr>
          </a:p>
        </p:txBody>
      </p:sp>
      <p:sp>
        <p:nvSpPr>
          <p:cNvPr id="56" name="Freeform 21"/>
          <p:cNvSpPr>
            <a:spLocks noChangeArrowheads="1"/>
          </p:cNvSpPr>
          <p:nvPr/>
        </p:nvSpPr>
        <p:spPr bwMode="auto">
          <a:xfrm>
            <a:off x="5263275" y="4229388"/>
            <a:ext cx="230533" cy="230553"/>
          </a:xfrm>
          <a:custGeom>
            <a:avLst/>
            <a:gdLst>
              <a:gd name="T0" fmla="*/ 32 w 59"/>
              <a:gd name="T1" fmla="*/ 0 h 59"/>
              <a:gd name="T2" fmla="*/ 32 w 59"/>
              <a:gd name="T3" fmla="*/ 26 h 59"/>
              <a:gd name="T4" fmla="*/ 59 w 59"/>
              <a:gd name="T5" fmla="*/ 26 h 59"/>
              <a:gd name="T6" fmla="*/ 59 w 59"/>
              <a:gd name="T7" fmla="*/ 33 h 59"/>
              <a:gd name="T8" fmla="*/ 32 w 59"/>
              <a:gd name="T9" fmla="*/ 33 h 59"/>
              <a:gd name="T10" fmla="*/ 32 w 59"/>
              <a:gd name="T11" fmla="*/ 59 h 59"/>
              <a:gd name="T12" fmla="*/ 27 w 59"/>
              <a:gd name="T13" fmla="*/ 59 h 59"/>
              <a:gd name="T14" fmla="*/ 27 w 59"/>
              <a:gd name="T15" fmla="*/ 33 h 59"/>
              <a:gd name="T16" fmla="*/ 0 w 59"/>
              <a:gd name="T17" fmla="*/ 33 h 59"/>
              <a:gd name="T18" fmla="*/ 0 w 59"/>
              <a:gd name="T19" fmla="*/ 26 h 59"/>
              <a:gd name="T20" fmla="*/ 27 w 59"/>
              <a:gd name="T21" fmla="*/ 26 h 59"/>
              <a:gd name="T22" fmla="*/ 27 w 59"/>
              <a:gd name="T23" fmla="*/ 0 h 59"/>
              <a:gd name="T24" fmla="*/ 32 w 59"/>
              <a:gd name="T25" fmla="*/ 0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59"/>
              <a:gd name="T41" fmla="*/ 59 w 59"/>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59">
                <a:moveTo>
                  <a:pt x="32" y="0"/>
                </a:moveTo>
                <a:lnTo>
                  <a:pt x="32" y="26"/>
                </a:lnTo>
                <a:lnTo>
                  <a:pt x="59" y="26"/>
                </a:lnTo>
                <a:lnTo>
                  <a:pt x="59" y="33"/>
                </a:lnTo>
                <a:lnTo>
                  <a:pt x="32" y="33"/>
                </a:lnTo>
                <a:lnTo>
                  <a:pt x="32" y="59"/>
                </a:lnTo>
                <a:lnTo>
                  <a:pt x="27" y="59"/>
                </a:lnTo>
                <a:lnTo>
                  <a:pt x="27" y="33"/>
                </a:lnTo>
                <a:lnTo>
                  <a:pt x="0" y="33"/>
                </a:lnTo>
                <a:lnTo>
                  <a:pt x="0" y="26"/>
                </a:lnTo>
                <a:lnTo>
                  <a:pt x="27" y="26"/>
                </a:lnTo>
                <a:lnTo>
                  <a:pt x="27" y="0"/>
                </a:lnTo>
                <a:lnTo>
                  <a:pt x="32"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0">
              <a:solidFill>
                <a:srgbClr val="000000"/>
              </a:solidFill>
              <a:sym typeface="宋体" panose="02010600030101010101" pitchFamily="2" charset="-122"/>
            </a:endParaRPr>
          </a:p>
        </p:txBody>
      </p:sp>
      <p:sp>
        <p:nvSpPr>
          <p:cNvPr id="57" name="矩形 1"/>
          <p:cNvSpPr>
            <a:spLocks noChangeArrowheads="1"/>
          </p:cNvSpPr>
          <p:nvPr/>
        </p:nvSpPr>
        <p:spPr bwMode="auto">
          <a:xfrm>
            <a:off x="1271544" y="2461721"/>
            <a:ext cx="2443667" cy="84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kern="0" dirty="0" smtClean="0">
                <a:solidFill>
                  <a:schemeClr val="bg1"/>
                </a:solidFill>
                <a:latin typeface="微软雅黑" panose="020B0503020204020204" charset="-122"/>
                <a:ea typeface="微软雅黑" panose="020B0503020204020204" charset="-122"/>
                <a:cs typeface="Raleway Light" panose="020B0003030101060003"/>
              </a:rPr>
              <a:t>这里输入简单的文字概述里输入简单文字概述输入简单的文字概述</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58" name="矩形 1"/>
          <p:cNvSpPr>
            <a:spLocks noChangeArrowheads="1"/>
          </p:cNvSpPr>
          <p:nvPr/>
        </p:nvSpPr>
        <p:spPr bwMode="auto">
          <a:xfrm>
            <a:off x="1271544" y="3830439"/>
            <a:ext cx="2443667" cy="84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kern="0" dirty="0" smtClean="0">
                <a:solidFill>
                  <a:schemeClr val="bg1"/>
                </a:solidFill>
                <a:latin typeface="微软雅黑" panose="020B0503020204020204" charset="-122"/>
                <a:ea typeface="微软雅黑" panose="020B0503020204020204" charset="-122"/>
                <a:cs typeface="Raleway Light" panose="020B0003030101060003"/>
              </a:rPr>
              <a:t>这里输入简单的文字概述里输入简单文字概述输入简单的文字概述</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59" name="矩形 1"/>
          <p:cNvSpPr>
            <a:spLocks noChangeArrowheads="1"/>
          </p:cNvSpPr>
          <p:nvPr/>
        </p:nvSpPr>
        <p:spPr bwMode="auto">
          <a:xfrm>
            <a:off x="8450115" y="2461721"/>
            <a:ext cx="2443667" cy="84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kern="0" dirty="0" smtClean="0">
                <a:solidFill>
                  <a:schemeClr val="bg1"/>
                </a:solidFill>
                <a:latin typeface="微软雅黑" panose="020B0503020204020204" charset="-122"/>
                <a:ea typeface="微软雅黑" panose="020B0503020204020204" charset="-122"/>
                <a:cs typeface="Raleway Light" panose="020B0003030101060003"/>
              </a:rPr>
              <a:t>这里输入简单的文字概述里输入简单文字概述输入简单的文字概述</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0" name="矩形 1"/>
          <p:cNvSpPr>
            <a:spLocks noChangeArrowheads="1"/>
          </p:cNvSpPr>
          <p:nvPr/>
        </p:nvSpPr>
        <p:spPr bwMode="auto">
          <a:xfrm>
            <a:off x="8450115" y="3830439"/>
            <a:ext cx="2443667" cy="84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kern="0" dirty="0" smtClean="0">
                <a:solidFill>
                  <a:schemeClr val="bg1"/>
                </a:solidFill>
                <a:latin typeface="微软雅黑" panose="020B0503020204020204" charset="-122"/>
                <a:ea typeface="微软雅黑" panose="020B0503020204020204" charset="-122"/>
                <a:cs typeface="Raleway Light" panose="020B0003030101060003"/>
              </a:rPr>
              <a:t>这里输入简单的文字概述里输入简单文字概述输入简单的文字概述</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1" name="TextBox 682"/>
          <p:cNvSpPr>
            <a:spLocks noChangeArrowheads="1"/>
          </p:cNvSpPr>
          <p:nvPr/>
        </p:nvSpPr>
        <p:spPr bwMode="auto">
          <a:xfrm>
            <a:off x="6522506" y="2439828"/>
            <a:ext cx="859790" cy="49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65" dirty="0">
                <a:solidFill>
                  <a:schemeClr val="bg1"/>
                </a:solidFill>
                <a:latin typeface="方正中等线简体" panose="03000509000000000000" pitchFamily="2" charset="-122"/>
                <a:ea typeface="方正中等线简体" panose="03000509000000000000" pitchFamily="2" charset="-122"/>
              </a:rPr>
              <a:t>36%</a:t>
            </a:r>
            <a:endParaRPr lang="zh-CN" altLang="en-US" sz="2665" dirty="0">
              <a:solidFill>
                <a:schemeClr val="bg1"/>
              </a:solidFill>
              <a:latin typeface="方正中等线简体" panose="03000509000000000000" pitchFamily="2" charset="-122"/>
              <a:ea typeface="方正中等线简体" panose="03000509000000000000" pitchFamily="2" charset="-122"/>
            </a:endParaRPr>
          </a:p>
        </p:txBody>
      </p:sp>
      <p:sp>
        <p:nvSpPr>
          <p:cNvPr id="62" name="TextBox 682"/>
          <p:cNvSpPr>
            <a:spLocks noChangeArrowheads="1"/>
          </p:cNvSpPr>
          <p:nvPr/>
        </p:nvSpPr>
        <p:spPr bwMode="auto">
          <a:xfrm>
            <a:off x="6522506" y="4130415"/>
            <a:ext cx="859790" cy="49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665">
                <a:solidFill>
                  <a:schemeClr val="bg1"/>
                </a:solidFill>
                <a:latin typeface="方正中等线简体" panose="03000509000000000000" pitchFamily="2" charset="-122"/>
                <a:ea typeface="方正中等线简体" panose="03000509000000000000" pitchFamily="2" charset="-122"/>
              </a:rPr>
              <a:t>54%</a:t>
            </a:r>
            <a:endParaRPr lang="zh-CN" altLang="en-US" sz="2665">
              <a:solidFill>
                <a:schemeClr val="bg1"/>
              </a:solidFill>
              <a:latin typeface="方正中等线简体" panose="03000509000000000000" pitchFamily="2" charset="-122"/>
              <a:ea typeface="方正中等线简体" panose="03000509000000000000" pitchFamily="2" charset="-122"/>
            </a:endParaRPr>
          </a:p>
        </p:txBody>
      </p:sp>
      <p:sp>
        <p:nvSpPr>
          <p:cNvPr id="40" name="AutoShape 112"/>
          <p:cNvSpPr/>
          <p:nvPr/>
        </p:nvSpPr>
        <p:spPr bwMode="auto">
          <a:xfrm>
            <a:off x="5801102" y="2208046"/>
            <a:ext cx="584160" cy="58516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 name="组合 4"/>
          <p:cNvGrpSpPr/>
          <p:nvPr/>
        </p:nvGrpSpPr>
        <p:grpSpPr>
          <a:xfrm>
            <a:off x="5715947" y="4052713"/>
            <a:ext cx="585159" cy="584160"/>
            <a:chOff x="2581673" y="3096418"/>
            <a:chExt cx="465137" cy="464344"/>
          </a:xfrm>
          <a:solidFill>
            <a:srgbClr val="D0DBE6"/>
          </a:solidFill>
        </p:grpSpPr>
        <p:sp>
          <p:nvSpPr>
            <p:cNvPr id="7" name="AutoShape 128"/>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8" name="AutoShape 129"/>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500"/>
                                        <p:tgtEl>
                                          <p:spTgt spid="61"/>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right)">
                                      <p:cBhvr>
                                        <p:cTn id="18" dur="500"/>
                                        <p:tgtEl>
                                          <p:spTgt spid="4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left)">
                                      <p:cBhvr>
                                        <p:cTn id="22" dur="500"/>
                                        <p:tgtEl>
                                          <p:spTgt spid="57"/>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left)">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500"/>
                                        <p:tgtEl>
                                          <p:spTgt spid="59"/>
                                        </p:tgtEl>
                                      </p:cBhvr>
                                    </p:animEffect>
                                  </p:childTnLst>
                                </p:cTn>
                              </p:par>
                            </p:childTnLst>
                          </p:cTn>
                        </p:par>
                        <p:par>
                          <p:cTn id="31" fill="hold">
                            <p:stCondLst>
                              <p:cond delay="3000"/>
                            </p:stCondLst>
                            <p:childTnLst>
                              <p:par>
                                <p:cTn id="32" presetID="16" presetClass="entr" presetSubtype="21" fill="hold"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barn(inVertical)">
                                      <p:cBhvr>
                                        <p:cTn id="34" dur="500"/>
                                        <p:tgtEl>
                                          <p:spTgt spid="45"/>
                                        </p:tgtEl>
                                      </p:cBhvr>
                                    </p:animEffect>
                                  </p:childTnLst>
                                </p:cTn>
                              </p:par>
                            </p:childTnLst>
                          </p:cTn>
                        </p:par>
                        <p:par>
                          <p:cTn id="35" fill="hold">
                            <p:stCondLst>
                              <p:cond delay="3500"/>
                            </p:stCondLst>
                            <p:childTnLst>
                              <p:par>
                                <p:cTn id="36" presetID="1" presetClass="entr" presetSubtype="0"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500"/>
                                        <p:tgtEl>
                                          <p:spTgt spid="6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right)">
                                      <p:cBhvr>
                                        <p:cTn id="45" dur="500"/>
                                        <p:tgtEl>
                                          <p:spTgt spid="43"/>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left)">
                                      <p:cBhvr>
                                        <p:cTn id="49" dur="500"/>
                                        <p:tgtEl>
                                          <p:spTgt spid="58"/>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childTnLst>
                          </p:cTn>
                        </p:par>
                        <p:par>
                          <p:cTn id="58" fill="hold">
                            <p:stCondLst>
                              <p:cond delay="6000"/>
                            </p:stCondLst>
                            <p:childTnLst>
                              <p:par>
                                <p:cTn id="59" presetID="1" presetClass="entr" presetSubtype="0"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childTnLst>
                          </p:cTn>
                        </p:par>
                        <p:par>
                          <p:cTn id="61" fill="hold">
                            <p:stCondLst>
                              <p:cond delay="6000"/>
                            </p:stCondLst>
                            <p:childTnLst>
                              <p:par>
                                <p:cTn id="62" presetID="1" presetClass="entr" presetSubtype="0"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44" grpId="0" bldLvl="0" animBg="1"/>
      <p:bldP spid="54" grpId="0" bldLvl="0" animBg="1"/>
      <p:bldP spid="56" grpId="0" bldLvl="0" animBg="1"/>
      <p:bldP spid="57" grpId="0"/>
      <p:bldP spid="58" grpId="0"/>
      <p:bldP spid="59" grpId="0"/>
      <p:bldP spid="60" grpId="0"/>
      <p:bldP spid="61" grpId="0"/>
      <p:bldP spid="62" grpId="0"/>
      <p:bldP spid="4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2" name="组合 1"/>
          <p:cNvGrpSpPr/>
          <p:nvPr/>
        </p:nvGrpSpPr>
        <p:grpSpPr>
          <a:xfrm>
            <a:off x="4454513" y="1426207"/>
            <a:ext cx="3360373" cy="4797263"/>
            <a:chOff x="3296700" y="1127665"/>
            <a:chExt cx="2520280" cy="3597947"/>
          </a:xfrm>
        </p:grpSpPr>
        <p:sp>
          <p:nvSpPr>
            <p:cNvPr id="15" name="矩形 14"/>
            <p:cNvSpPr/>
            <p:nvPr/>
          </p:nvSpPr>
          <p:spPr>
            <a:xfrm>
              <a:off x="3296700" y="1127665"/>
              <a:ext cx="2520280" cy="3597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3" name="矩形 2"/>
            <p:cNvSpPr/>
            <p:nvPr/>
          </p:nvSpPr>
          <p:spPr>
            <a:xfrm>
              <a:off x="3296700" y="1133512"/>
              <a:ext cx="2520280" cy="420662"/>
            </a:xfrm>
            <a:prstGeom prst="rect">
              <a:avLst/>
            </a:prstGeom>
            <a:gradFill>
              <a:gsLst>
                <a:gs pos="0">
                  <a:srgbClr val="E30000"/>
                </a:gs>
                <a:gs pos="100000">
                  <a:srgbClr val="760303"/>
                </a:gs>
              </a:gsLst>
              <a:lin ang="54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1865"/>
            </a:p>
          </p:txBody>
        </p:sp>
      </p:grpSp>
      <p:grpSp>
        <p:nvGrpSpPr>
          <p:cNvPr id="17" name="组合 16"/>
          <p:cNvGrpSpPr/>
          <p:nvPr/>
        </p:nvGrpSpPr>
        <p:grpSpPr>
          <a:xfrm>
            <a:off x="7976810" y="1806861"/>
            <a:ext cx="3120475" cy="4083412"/>
            <a:chOff x="5967493" y="1401726"/>
            <a:chExt cx="2340356" cy="3062559"/>
          </a:xfrm>
        </p:grpSpPr>
        <p:sp>
          <p:nvSpPr>
            <p:cNvPr id="4" name="矩形 3"/>
            <p:cNvSpPr/>
            <p:nvPr/>
          </p:nvSpPr>
          <p:spPr>
            <a:xfrm>
              <a:off x="5967493" y="1401726"/>
              <a:ext cx="2340355" cy="3062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19" name="矩形 18"/>
            <p:cNvSpPr/>
            <p:nvPr/>
          </p:nvSpPr>
          <p:spPr>
            <a:xfrm>
              <a:off x="5967494" y="1410676"/>
              <a:ext cx="2340355" cy="420662"/>
            </a:xfrm>
            <a:prstGeom prst="rect">
              <a:avLst/>
            </a:prstGeom>
            <a:gradFill>
              <a:gsLst>
                <a:gs pos="0">
                  <a:srgbClr val="E30000"/>
                </a:gs>
                <a:gs pos="100000">
                  <a:srgbClr val="760303"/>
                </a:gs>
              </a:gsLst>
              <a:lin ang="54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1865"/>
            </a:p>
          </p:txBody>
        </p:sp>
      </p:grpSp>
      <p:grpSp>
        <p:nvGrpSpPr>
          <p:cNvPr id="20" name="组合 19"/>
          <p:cNvGrpSpPr/>
          <p:nvPr/>
        </p:nvGrpSpPr>
        <p:grpSpPr>
          <a:xfrm>
            <a:off x="1174656" y="1798373"/>
            <a:ext cx="3120473" cy="4083412"/>
            <a:chOff x="865878" y="1395360"/>
            <a:chExt cx="2340355" cy="3062559"/>
          </a:xfrm>
        </p:grpSpPr>
        <p:sp>
          <p:nvSpPr>
            <p:cNvPr id="21" name="矩形 20"/>
            <p:cNvSpPr/>
            <p:nvPr/>
          </p:nvSpPr>
          <p:spPr>
            <a:xfrm>
              <a:off x="865879" y="1395360"/>
              <a:ext cx="2340354" cy="3062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sp>
          <p:nvSpPr>
            <p:cNvPr id="23" name="矩形 22"/>
            <p:cNvSpPr/>
            <p:nvPr/>
          </p:nvSpPr>
          <p:spPr>
            <a:xfrm>
              <a:off x="865878" y="1410676"/>
              <a:ext cx="2340355" cy="420662"/>
            </a:xfrm>
            <a:prstGeom prst="rect">
              <a:avLst/>
            </a:prstGeom>
            <a:gradFill>
              <a:gsLst>
                <a:gs pos="0">
                  <a:srgbClr val="E30000"/>
                </a:gs>
                <a:gs pos="100000">
                  <a:srgbClr val="760303"/>
                </a:gs>
              </a:gsLst>
              <a:lin ang="54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sp>
        <p:nvSpPr>
          <p:cNvPr id="27" name="TextBox 6"/>
          <p:cNvSpPr txBox="1">
            <a:spLocks noChangeArrowheads="1"/>
          </p:cNvSpPr>
          <p:nvPr/>
        </p:nvSpPr>
        <p:spPr bwMode="auto">
          <a:xfrm>
            <a:off x="1742626" y="1859771"/>
            <a:ext cx="1845664" cy="47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135" i="0" u="none" strike="noStrike" cap="none" normalizeH="0" baseline="0" dirty="0" smtClean="0">
                <a:ln>
                  <a:noFill/>
                </a:ln>
                <a:solidFill>
                  <a:schemeClr val="bg1"/>
                </a:solidFill>
                <a:effectLst/>
                <a:latin typeface="微软雅黑" panose="020B0503020204020204" charset="-122"/>
                <a:ea typeface="微软雅黑" panose="020B0503020204020204" charset="-122"/>
              </a:rPr>
              <a:t>添加文本</a:t>
            </a:r>
            <a:endParaRPr kumimoji="0" lang="zh-CN" sz="1865"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endParaRPr>
          </a:p>
        </p:txBody>
      </p:sp>
      <p:sp>
        <p:nvSpPr>
          <p:cNvPr id="28" name="TextBox 6"/>
          <p:cNvSpPr txBox="1">
            <a:spLocks noChangeArrowheads="1"/>
          </p:cNvSpPr>
          <p:nvPr/>
        </p:nvSpPr>
        <p:spPr bwMode="auto">
          <a:xfrm>
            <a:off x="1275326" y="4205135"/>
            <a:ext cx="291010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fontAlgn="base">
              <a:lnSpc>
                <a:spcPct val="150000"/>
              </a:lnSpc>
              <a:spcBef>
                <a:spcPct val="0"/>
              </a:spcBef>
              <a:spcAft>
                <a:spcPct val="0"/>
              </a:spcAft>
            </a:pPr>
            <a:r>
              <a:rPr lang="zh-CN" altLang="en-US" sz="1600" dirty="0">
                <a:solidFill>
                  <a:schemeClr val="tx1"/>
                </a:solidFill>
                <a:latin typeface="黑体" panose="02010600030101010101" charset="-122"/>
                <a:ea typeface="黑体" panose="02010600030101010101" charset="-122"/>
              </a:rPr>
              <a:t>这里是具体内容这里是具体内容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a:t>
            </a:r>
            <a:r>
              <a:rPr lang="zh-CN" altLang="en-US" sz="1600" dirty="0" smtClean="0">
                <a:solidFill>
                  <a:schemeClr val="tx1"/>
                </a:solidFill>
                <a:latin typeface="黑体" panose="02010600030101010101" charset="-122"/>
                <a:ea typeface="黑体" panose="02010600030101010101" charset="-122"/>
              </a:rPr>
              <a:t>内容</a:t>
            </a:r>
          </a:p>
        </p:txBody>
      </p:sp>
      <p:pic>
        <p:nvPicPr>
          <p:cNvPr id="29" name="图片 28" descr="C:\Users\Administrator\Desktop\rt\1757bd0f35d169c.jpg1757bd0f35d169c"/>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75175" y="2118360"/>
            <a:ext cx="3019425" cy="1720850"/>
          </a:xfrm>
          <a:prstGeom prst="rect">
            <a:avLst/>
          </a:prstGeom>
        </p:spPr>
      </p:pic>
      <p:pic>
        <p:nvPicPr>
          <p:cNvPr id="31" name="图片 30" descr="C:\Users\Administrator\Desktop\rt\QQ截图20170120001237.jpgQQ截图2017012000123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96580" y="2573020"/>
            <a:ext cx="2653665" cy="1424940"/>
          </a:xfrm>
          <a:prstGeom prst="rect">
            <a:avLst/>
          </a:prstGeom>
        </p:spPr>
      </p:pic>
      <p:pic>
        <p:nvPicPr>
          <p:cNvPr id="32" name="图片 31" descr="C:\Users\Administrator\Desktop\rt\QQ截图20170120001209.jpgQQ截图2017012000120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400175" y="2471420"/>
            <a:ext cx="2684145" cy="1526540"/>
          </a:xfrm>
          <a:prstGeom prst="rect">
            <a:avLst/>
          </a:prstGeom>
        </p:spPr>
      </p:pic>
      <p:sp>
        <p:nvSpPr>
          <p:cNvPr id="33" name="TextBox 6"/>
          <p:cNvSpPr txBox="1">
            <a:spLocks noChangeArrowheads="1"/>
          </p:cNvSpPr>
          <p:nvPr/>
        </p:nvSpPr>
        <p:spPr bwMode="auto">
          <a:xfrm>
            <a:off x="5107334" y="1478956"/>
            <a:ext cx="1845664" cy="47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135" i="0" u="none" strike="noStrike" cap="none" normalizeH="0" baseline="0" dirty="0" smtClean="0">
                <a:ln>
                  <a:noFill/>
                </a:ln>
                <a:solidFill>
                  <a:schemeClr val="bg1"/>
                </a:solidFill>
                <a:effectLst/>
                <a:latin typeface="微软雅黑" panose="020B0503020204020204" charset="-122"/>
                <a:ea typeface="微软雅黑" panose="020B0503020204020204" charset="-122"/>
              </a:rPr>
              <a:t>添加文本</a:t>
            </a:r>
            <a:endParaRPr kumimoji="0" lang="zh-CN" sz="1865"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endParaRPr>
          </a:p>
        </p:txBody>
      </p:sp>
      <p:sp>
        <p:nvSpPr>
          <p:cNvPr id="37" name="TextBox 6"/>
          <p:cNvSpPr txBox="1">
            <a:spLocks noChangeArrowheads="1"/>
          </p:cNvSpPr>
          <p:nvPr/>
        </p:nvSpPr>
        <p:spPr bwMode="auto">
          <a:xfrm>
            <a:off x="4575111" y="3839078"/>
            <a:ext cx="2910108"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fontAlgn="base">
              <a:lnSpc>
                <a:spcPct val="150000"/>
              </a:lnSpc>
              <a:spcBef>
                <a:spcPct val="0"/>
              </a:spcBef>
              <a:spcAft>
                <a:spcPct val="0"/>
              </a:spcAft>
            </a:pPr>
            <a:r>
              <a:rPr lang="zh-CN" altLang="en-US" sz="1600" dirty="0">
                <a:solidFill>
                  <a:schemeClr val="tx1"/>
                </a:solidFill>
                <a:latin typeface="黑体" panose="02010600030101010101" charset="-122"/>
                <a:ea typeface="黑体" panose="02010600030101010101" charset="-122"/>
              </a:rPr>
              <a:t>这里是具体内容这里是具体内容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a:t>
            </a:r>
            <a:r>
              <a:rPr lang="zh-CN" altLang="en-US" sz="1600" dirty="0" smtClean="0">
                <a:solidFill>
                  <a:schemeClr val="tx1"/>
                </a:solidFill>
                <a:latin typeface="黑体" panose="02010600030101010101" charset="-122"/>
                <a:ea typeface="黑体" panose="02010600030101010101" charset="-122"/>
              </a:rPr>
              <a:t>内容</a:t>
            </a:r>
            <a:r>
              <a:rPr lang="zh-CN" altLang="en-US" sz="1600" dirty="0">
                <a:solidFill>
                  <a:schemeClr val="tx1"/>
                </a:solidFill>
                <a:latin typeface="黑体" panose="02010600030101010101" charset="-122"/>
                <a:ea typeface="黑体" panose="02010600030101010101" charset="-122"/>
              </a:rPr>
              <a:t>这里是具体内容这里是具体内容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a:t>
            </a:r>
            <a:r>
              <a:rPr lang="zh-CN" altLang="en-US" sz="1600" dirty="0" smtClean="0">
                <a:solidFill>
                  <a:schemeClr val="tx1"/>
                </a:solidFill>
                <a:latin typeface="黑体" panose="02010600030101010101" charset="-122"/>
                <a:ea typeface="黑体" panose="02010600030101010101" charset="-122"/>
              </a:rPr>
              <a:t>内容</a:t>
            </a:r>
          </a:p>
        </p:txBody>
      </p:sp>
      <p:sp>
        <p:nvSpPr>
          <p:cNvPr id="38" name="TextBox 6"/>
          <p:cNvSpPr txBox="1">
            <a:spLocks noChangeArrowheads="1"/>
          </p:cNvSpPr>
          <p:nvPr/>
        </p:nvSpPr>
        <p:spPr bwMode="auto">
          <a:xfrm>
            <a:off x="8580804" y="1859771"/>
            <a:ext cx="1845664" cy="47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135" i="0" u="none" strike="noStrike" cap="none" normalizeH="0" baseline="0" dirty="0" smtClean="0">
                <a:ln>
                  <a:noFill/>
                </a:ln>
                <a:solidFill>
                  <a:schemeClr val="bg1"/>
                </a:solidFill>
                <a:effectLst/>
                <a:latin typeface="微软雅黑" panose="020B0503020204020204" charset="-122"/>
                <a:ea typeface="微软雅黑" panose="020B0503020204020204" charset="-122"/>
              </a:rPr>
              <a:t>添加文本</a:t>
            </a:r>
            <a:endParaRPr kumimoji="0" lang="zh-CN" sz="1865"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endParaRPr>
          </a:p>
        </p:txBody>
      </p:sp>
      <p:sp>
        <p:nvSpPr>
          <p:cNvPr id="39" name="TextBox 6"/>
          <p:cNvSpPr txBox="1">
            <a:spLocks noChangeArrowheads="1"/>
          </p:cNvSpPr>
          <p:nvPr/>
        </p:nvSpPr>
        <p:spPr bwMode="auto">
          <a:xfrm>
            <a:off x="8113504" y="4163225"/>
            <a:ext cx="291010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fontAlgn="base">
              <a:lnSpc>
                <a:spcPct val="150000"/>
              </a:lnSpc>
              <a:spcBef>
                <a:spcPct val="0"/>
              </a:spcBef>
              <a:spcAft>
                <a:spcPct val="0"/>
              </a:spcAft>
            </a:pPr>
            <a:r>
              <a:rPr lang="zh-CN" altLang="en-US" sz="1600" dirty="0">
                <a:solidFill>
                  <a:schemeClr val="tx1"/>
                </a:solidFill>
                <a:latin typeface="黑体" panose="02010600030101010101" charset="-122"/>
                <a:ea typeface="黑体" panose="02010600030101010101" charset="-122"/>
              </a:rPr>
              <a:t>这里是具体内容这里是具体内容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这里是具体内容</a:t>
            </a:r>
            <a:r>
              <a:rPr lang="en-US" altLang="zh-CN" sz="1600" dirty="0">
                <a:solidFill>
                  <a:schemeClr val="tx1"/>
                </a:solidFill>
                <a:latin typeface="黑体" panose="02010600030101010101" charset="-122"/>
                <a:ea typeface="黑体" panose="02010600030101010101" charset="-122"/>
              </a:rPr>
              <a:t>,</a:t>
            </a:r>
            <a:r>
              <a:rPr lang="zh-CN" altLang="en-US" sz="1600" dirty="0">
                <a:solidFill>
                  <a:schemeClr val="tx1"/>
                </a:solidFill>
                <a:latin typeface="黑体" panose="02010600030101010101" charset="-122"/>
                <a:ea typeface="黑体" panose="02010600030101010101" charset="-122"/>
              </a:rPr>
              <a:t>这里是具体</a:t>
            </a:r>
            <a:r>
              <a:rPr lang="zh-CN" altLang="en-US" sz="1600" dirty="0" smtClean="0">
                <a:solidFill>
                  <a:schemeClr val="tx1"/>
                </a:solidFill>
                <a:latin typeface="黑体" panose="02010600030101010101" charset="-122"/>
                <a:ea typeface="黑体" panose="02010600030101010101" charset="-122"/>
              </a:rPr>
              <a:t>内容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43" name="组合 42"/>
          <p:cNvGrpSpPr/>
          <p:nvPr/>
        </p:nvGrpSpPr>
        <p:grpSpPr>
          <a:xfrm>
            <a:off x="1824515" y="2558653"/>
            <a:ext cx="1285212" cy="1231052"/>
            <a:chOff x="1664154" y="1934950"/>
            <a:chExt cx="963741" cy="897257"/>
          </a:xfrm>
        </p:grpSpPr>
        <p:grpSp>
          <p:nvGrpSpPr>
            <p:cNvPr id="44" name="组合 43"/>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47" name="椭圆 4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45" name="TextBox 44"/>
            <p:cNvSpPr txBox="1"/>
            <p:nvPr/>
          </p:nvSpPr>
          <p:spPr>
            <a:xfrm>
              <a:off x="1807549" y="2188595"/>
              <a:ext cx="820346"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45%</a:t>
              </a:r>
              <a:endParaRPr lang="zh-CN" altLang="en-US" sz="2800" b="1" dirty="0">
                <a:latin typeface="微软雅黑" panose="020B0503020204020204" charset="-122"/>
                <a:ea typeface="微软雅黑" panose="020B0503020204020204" charset="-122"/>
              </a:endParaRPr>
            </a:p>
          </p:txBody>
        </p:sp>
      </p:grpSp>
      <p:grpSp>
        <p:nvGrpSpPr>
          <p:cNvPr id="48" name="组合 47"/>
          <p:cNvGrpSpPr/>
          <p:nvPr/>
        </p:nvGrpSpPr>
        <p:grpSpPr>
          <a:xfrm>
            <a:off x="4429278" y="2572097"/>
            <a:ext cx="1196553" cy="1231052"/>
            <a:chOff x="3293884" y="1912625"/>
            <a:chExt cx="897259" cy="897258"/>
          </a:xfrm>
        </p:grpSpPr>
        <p:grpSp>
          <p:nvGrpSpPr>
            <p:cNvPr id="49" name="组合 48"/>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52" name="椭圆 51"/>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50" name="TextBox 49"/>
            <p:cNvSpPr txBox="1"/>
            <p:nvPr/>
          </p:nvSpPr>
          <p:spPr>
            <a:xfrm>
              <a:off x="3404406" y="2201081"/>
              <a:ext cx="753231" cy="383680"/>
            </a:xfrm>
            <a:prstGeom prst="rect">
              <a:avLst/>
            </a:prstGeom>
            <a:noFill/>
          </p:spPr>
          <p:txBody>
            <a:bodyPr wrap="square" rtlCol="0">
              <a:spAutoFit/>
            </a:bodyPr>
            <a:lstStyle/>
            <a:p>
              <a:r>
                <a:rPr lang="en-US" altLang="zh-CN" sz="2665" b="1" dirty="0">
                  <a:latin typeface="微软雅黑" panose="020B0503020204020204" charset="-122"/>
                  <a:ea typeface="微软雅黑" panose="020B0503020204020204" charset="-122"/>
                </a:rPr>
                <a:t>68%</a:t>
              </a:r>
              <a:endParaRPr lang="zh-CN" altLang="en-US" sz="2665" b="1" dirty="0">
                <a:latin typeface="微软雅黑" panose="020B0503020204020204" charset="-122"/>
                <a:ea typeface="微软雅黑" panose="020B0503020204020204" charset="-122"/>
              </a:endParaRPr>
            </a:p>
          </p:txBody>
        </p:sp>
      </p:grpSp>
      <p:grpSp>
        <p:nvGrpSpPr>
          <p:cNvPr id="53" name="组合 52"/>
          <p:cNvGrpSpPr/>
          <p:nvPr/>
        </p:nvGrpSpPr>
        <p:grpSpPr>
          <a:xfrm>
            <a:off x="6836987" y="2564745"/>
            <a:ext cx="1256113" cy="1231052"/>
            <a:chOff x="4849324" y="1995712"/>
            <a:chExt cx="941921" cy="897257"/>
          </a:xfrm>
        </p:grpSpPr>
        <p:grpSp>
          <p:nvGrpSpPr>
            <p:cNvPr id="54" name="组合 53"/>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57" name="椭圆 5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55" name="TextBox 54"/>
            <p:cNvSpPr txBox="1"/>
            <p:nvPr/>
          </p:nvSpPr>
          <p:spPr>
            <a:xfrm>
              <a:off x="4963049" y="2222298"/>
              <a:ext cx="828196"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79%</a:t>
              </a:r>
              <a:endParaRPr lang="zh-CN" altLang="en-US" sz="2800" b="1" dirty="0">
                <a:latin typeface="微软雅黑" panose="020B0503020204020204" charset="-122"/>
                <a:ea typeface="微软雅黑" panose="020B0503020204020204" charset="-122"/>
              </a:endParaRPr>
            </a:p>
          </p:txBody>
        </p:sp>
      </p:grpSp>
      <p:grpSp>
        <p:nvGrpSpPr>
          <p:cNvPr id="58" name="组合 57"/>
          <p:cNvGrpSpPr/>
          <p:nvPr/>
        </p:nvGrpSpPr>
        <p:grpSpPr>
          <a:xfrm>
            <a:off x="9302715" y="2556720"/>
            <a:ext cx="1268273" cy="1231052"/>
            <a:chOff x="6380261" y="2029113"/>
            <a:chExt cx="951040" cy="897257"/>
          </a:xfrm>
        </p:grpSpPr>
        <p:grpSp>
          <p:nvGrpSpPr>
            <p:cNvPr id="59" name="组合 58"/>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62" name="椭圆 6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60" name="TextBox 59"/>
            <p:cNvSpPr txBox="1"/>
            <p:nvPr/>
          </p:nvSpPr>
          <p:spPr>
            <a:xfrm>
              <a:off x="6501314" y="2303662"/>
              <a:ext cx="829987"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92%</a:t>
              </a:r>
              <a:endParaRPr lang="zh-CN" altLang="en-US" sz="2800" b="1" dirty="0">
                <a:latin typeface="微软雅黑" panose="020B0503020204020204" charset="-122"/>
                <a:ea typeface="微软雅黑" panose="020B0503020204020204" charset="-122"/>
              </a:endParaRPr>
            </a:p>
          </p:txBody>
        </p:sp>
      </p:grpSp>
      <p:sp>
        <p:nvSpPr>
          <p:cNvPr id="67" name="Freeform 8"/>
          <p:cNvSpPr/>
          <p:nvPr/>
        </p:nvSpPr>
        <p:spPr bwMode="auto">
          <a:xfrm rot="18900000">
            <a:off x="1882855" y="3015125"/>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gradFill>
            <a:gsLst>
              <a:gs pos="0">
                <a:srgbClr val="E30000"/>
              </a:gs>
              <a:gs pos="100000">
                <a:srgbClr val="760303"/>
              </a:gs>
            </a:gsLst>
            <a:lin ang="18900000" scaled="0"/>
          </a:gra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68" name="Freeform 7"/>
          <p:cNvSpPr/>
          <p:nvPr/>
        </p:nvSpPr>
        <p:spPr bwMode="auto">
          <a:xfrm rot="19087048">
            <a:off x="4427364" y="2877780"/>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gradFill>
            <a:gsLst>
              <a:gs pos="0">
                <a:srgbClr val="E30000"/>
              </a:gs>
              <a:gs pos="100000">
                <a:srgbClr val="760303"/>
              </a:gs>
            </a:gsLst>
            <a:lin ang="18900000" scaled="0"/>
          </a:gra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69" name="Freeform 6"/>
          <p:cNvSpPr/>
          <p:nvPr/>
        </p:nvSpPr>
        <p:spPr bwMode="auto">
          <a:xfrm rot="19290703">
            <a:off x="6747886" y="2689344"/>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gradFill>
            <a:gsLst>
              <a:gs pos="0">
                <a:srgbClr val="E30000"/>
              </a:gs>
              <a:gs pos="100000">
                <a:srgbClr val="760303"/>
              </a:gs>
            </a:gsLst>
            <a:lin ang="18900000" scaled="0"/>
          </a:gra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70" name="Freeform 5"/>
          <p:cNvSpPr/>
          <p:nvPr/>
        </p:nvSpPr>
        <p:spPr bwMode="auto">
          <a:xfrm rot="19810786">
            <a:off x="9146863" y="2427813"/>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gradFill>
            <a:gsLst>
              <a:gs pos="0">
                <a:srgbClr val="E30000"/>
              </a:gs>
              <a:gs pos="100000">
                <a:srgbClr val="760303"/>
              </a:gs>
            </a:gsLst>
            <a:lin ang="18900000" scaled="0"/>
          </a:gradFill>
          <a:ln w="3175" cap="flat">
            <a:noFill/>
            <a:prstDash val="solid"/>
            <a:miter lim="800000"/>
          </a:ln>
        </p:spPr>
        <p:txBody>
          <a:bodyPr vert="horz" wrap="square" lIns="123138" tIns="61569" rIns="123138" bIns="61569" numCol="1" anchor="t" anchorCtr="0" compatLnSpc="1"/>
          <a:lstStyle/>
          <a:p>
            <a:endParaRPr lang="zh-CN" altLang="en-US" sz="100"/>
          </a:p>
        </p:txBody>
      </p:sp>
      <p:grpSp>
        <p:nvGrpSpPr>
          <p:cNvPr id="71" name="组合 70"/>
          <p:cNvGrpSpPr/>
          <p:nvPr/>
        </p:nvGrpSpPr>
        <p:grpSpPr>
          <a:xfrm>
            <a:off x="1853936" y="1564660"/>
            <a:ext cx="1281109" cy="330835"/>
            <a:chOff x="3477359" y="8005745"/>
            <a:chExt cx="2534423" cy="641376"/>
          </a:xfrm>
          <a:effectLst>
            <a:outerShdw blurRad="203200" dist="114300" dir="5400000" sx="102000" sy="102000" algn="t" rotWithShape="0">
              <a:prstClr val="black">
                <a:alpha val="29000"/>
              </a:prstClr>
            </a:outerShdw>
          </a:effectLst>
        </p:grpSpPr>
        <p:sp>
          <p:nvSpPr>
            <p:cNvPr id="72" name="流程图: 可选过程 71"/>
            <p:cNvSpPr/>
            <p:nvPr/>
          </p:nvSpPr>
          <p:spPr>
            <a:xfrm>
              <a:off x="3477359" y="8032286"/>
              <a:ext cx="2534423" cy="584775"/>
            </a:xfrm>
            <a:prstGeom prst="flowChartAlternateProcess">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3" name="TextBox 72"/>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74" name="组合 73"/>
          <p:cNvGrpSpPr/>
          <p:nvPr/>
        </p:nvGrpSpPr>
        <p:grpSpPr>
          <a:xfrm>
            <a:off x="4274980" y="1564660"/>
            <a:ext cx="1281109" cy="330835"/>
            <a:chOff x="3477359" y="8005745"/>
            <a:chExt cx="2534423" cy="641376"/>
          </a:xfrm>
          <a:effectLst>
            <a:outerShdw blurRad="203200" dist="114300" dir="5400000" sx="102000" sy="102000" algn="t" rotWithShape="0">
              <a:prstClr val="black">
                <a:alpha val="29000"/>
              </a:prstClr>
            </a:outerShdw>
          </a:effectLst>
        </p:grpSpPr>
        <p:sp>
          <p:nvSpPr>
            <p:cNvPr id="75" name="流程图: 可选过程 74"/>
            <p:cNvSpPr/>
            <p:nvPr/>
          </p:nvSpPr>
          <p:spPr>
            <a:xfrm>
              <a:off x="3477359" y="8032286"/>
              <a:ext cx="2534423" cy="584775"/>
            </a:xfrm>
            <a:prstGeom prst="flowChartAlternateProcess">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6" name="TextBox 75"/>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77" name="组合 76"/>
          <p:cNvGrpSpPr/>
          <p:nvPr/>
        </p:nvGrpSpPr>
        <p:grpSpPr>
          <a:xfrm>
            <a:off x="6662223" y="1564660"/>
            <a:ext cx="1281109" cy="330835"/>
            <a:chOff x="3477359" y="8005745"/>
            <a:chExt cx="2534423" cy="641376"/>
          </a:xfrm>
          <a:effectLst>
            <a:outerShdw blurRad="203200" dist="114300" dir="5400000" sx="102000" sy="102000" algn="t" rotWithShape="0">
              <a:prstClr val="black">
                <a:alpha val="29000"/>
              </a:prstClr>
            </a:outerShdw>
          </a:effectLst>
        </p:grpSpPr>
        <p:sp>
          <p:nvSpPr>
            <p:cNvPr id="78" name="流程图: 可选过程 77"/>
            <p:cNvSpPr/>
            <p:nvPr/>
          </p:nvSpPr>
          <p:spPr>
            <a:xfrm>
              <a:off x="3477359" y="8032286"/>
              <a:ext cx="2534423" cy="584775"/>
            </a:xfrm>
            <a:prstGeom prst="flowChartAlternateProcess">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9" name="TextBox 78"/>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80" name="组合 79"/>
          <p:cNvGrpSpPr/>
          <p:nvPr/>
        </p:nvGrpSpPr>
        <p:grpSpPr>
          <a:xfrm>
            <a:off x="9189647" y="1564660"/>
            <a:ext cx="1281109" cy="330835"/>
            <a:chOff x="3477359" y="8005745"/>
            <a:chExt cx="2534423" cy="641376"/>
          </a:xfrm>
          <a:effectLst>
            <a:outerShdw blurRad="203200" dist="114300" dir="5400000" sx="102000" sy="102000" algn="t" rotWithShape="0">
              <a:prstClr val="black">
                <a:alpha val="29000"/>
              </a:prstClr>
            </a:outerShdw>
          </a:effectLst>
        </p:grpSpPr>
        <p:sp>
          <p:nvSpPr>
            <p:cNvPr id="81" name="流程图: 可选过程 80"/>
            <p:cNvSpPr/>
            <p:nvPr/>
          </p:nvSpPr>
          <p:spPr>
            <a:xfrm>
              <a:off x="3477359" y="8032286"/>
              <a:ext cx="2534423" cy="584775"/>
            </a:xfrm>
            <a:prstGeom prst="flowChartAlternateProcess">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2" name="TextBox 81"/>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sp>
        <p:nvSpPr>
          <p:cNvPr id="84" name="TextBox 83"/>
          <p:cNvSpPr txBox="1"/>
          <p:nvPr/>
        </p:nvSpPr>
        <p:spPr>
          <a:xfrm>
            <a:off x="1584099" y="428892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5" name="TextBox 84"/>
          <p:cNvSpPr txBox="1"/>
          <p:nvPr/>
        </p:nvSpPr>
        <p:spPr>
          <a:xfrm>
            <a:off x="4036967" y="428892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6" name="TextBox 85"/>
          <p:cNvSpPr txBox="1"/>
          <p:nvPr/>
        </p:nvSpPr>
        <p:spPr>
          <a:xfrm>
            <a:off x="6395936" y="428892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7" name="TextBox 86"/>
          <p:cNvSpPr txBox="1"/>
          <p:nvPr/>
        </p:nvSpPr>
        <p:spPr>
          <a:xfrm>
            <a:off x="8988224" y="428892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anim calcmode="lin" valueType="num">
                                      <p:cBhvr>
                                        <p:cTn id="14" dur="500" fill="hold"/>
                                        <p:tgtEl>
                                          <p:spTgt spid="74"/>
                                        </p:tgtEl>
                                        <p:attrNameLst>
                                          <p:attrName>ppt_x</p:attrName>
                                        </p:attrNameLst>
                                      </p:cBhvr>
                                      <p:tavLst>
                                        <p:tav tm="0">
                                          <p:val>
                                            <p:strVal val="#ppt_x"/>
                                          </p:val>
                                        </p:tav>
                                        <p:tav tm="100000">
                                          <p:val>
                                            <p:strVal val="#ppt_x"/>
                                          </p:val>
                                        </p:tav>
                                      </p:tavLst>
                                    </p:anim>
                                    <p:anim calcmode="lin" valueType="num">
                                      <p:cBhvr>
                                        <p:cTn id="15" dur="500" fill="hold"/>
                                        <p:tgtEl>
                                          <p:spTgt spid="7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anim calcmode="lin" valueType="num">
                                      <p:cBhvr>
                                        <p:cTn id="20" dur="500" fill="hold"/>
                                        <p:tgtEl>
                                          <p:spTgt spid="77"/>
                                        </p:tgtEl>
                                        <p:attrNameLst>
                                          <p:attrName>ppt_x</p:attrName>
                                        </p:attrNameLst>
                                      </p:cBhvr>
                                      <p:tavLst>
                                        <p:tav tm="0">
                                          <p:val>
                                            <p:strVal val="#ppt_x"/>
                                          </p:val>
                                        </p:tav>
                                        <p:tav tm="100000">
                                          <p:val>
                                            <p:strVal val="#ppt_x"/>
                                          </p:val>
                                        </p:tav>
                                      </p:tavLst>
                                    </p:anim>
                                    <p:anim calcmode="lin" valueType="num">
                                      <p:cBhvr>
                                        <p:cTn id="21" dur="500" fill="hold"/>
                                        <p:tgtEl>
                                          <p:spTgt spid="7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strVal val="2/3*#ppt_w"/>
                                          </p:val>
                                        </p:tav>
                                        <p:tav tm="100000">
                                          <p:val>
                                            <p:strVal val="#ppt_w"/>
                                          </p:val>
                                        </p:tav>
                                      </p:tavLst>
                                    </p:anim>
                                    <p:anim calcmode="lin" valueType="num">
                                      <p:cBhvr>
                                        <p:cTn id="32" dur="500" fill="hold"/>
                                        <p:tgtEl>
                                          <p:spTgt spid="43"/>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heel(1)">
                                      <p:cBhvr>
                                        <p:cTn id="35" dur="1000"/>
                                        <p:tgtEl>
                                          <p:spTgt spid="67"/>
                                        </p:tgtEl>
                                      </p:cBhvr>
                                    </p:animEffect>
                                  </p:childTnLst>
                                </p:cTn>
                              </p:par>
                            </p:childTnLst>
                          </p:cTn>
                        </p:par>
                        <p:par>
                          <p:cTn id="36" fill="hold">
                            <p:stCondLst>
                              <p:cond delay="2500"/>
                            </p:stCondLst>
                            <p:childTnLst>
                              <p:par>
                                <p:cTn id="37" presetID="23" presetClass="entr" presetSubtype="272"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strVal val="2/3*#ppt_w"/>
                                          </p:val>
                                        </p:tav>
                                        <p:tav tm="100000">
                                          <p:val>
                                            <p:strVal val="#ppt_w"/>
                                          </p:val>
                                        </p:tav>
                                      </p:tavLst>
                                    </p:anim>
                                    <p:anim calcmode="lin" valueType="num">
                                      <p:cBhvr>
                                        <p:cTn id="40" dur="500" fill="hold"/>
                                        <p:tgtEl>
                                          <p:spTgt spid="48"/>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1000"/>
                                        <p:tgtEl>
                                          <p:spTgt spid="68"/>
                                        </p:tgtEl>
                                      </p:cBhvr>
                                    </p:animEffect>
                                  </p:childTnLst>
                                </p:cTn>
                              </p:par>
                            </p:childTnLst>
                          </p:cTn>
                        </p:par>
                        <p:par>
                          <p:cTn id="44" fill="hold">
                            <p:stCondLst>
                              <p:cond delay="3000"/>
                            </p:stCondLst>
                            <p:childTnLst>
                              <p:par>
                                <p:cTn id="45" presetID="23" presetClass="entr" presetSubtype="27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strVal val="2/3*#ppt_w"/>
                                          </p:val>
                                        </p:tav>
                                        <p:tav tm="100000">
                                          <p:val>
                                            <p:strVal val="#ppt_w"/>
                                          </p:val>
                                        </p:tav>
                                      </p:tavLst>
                                    </p:anim>
                                    <p:anim calcmode="lin" valueType="num">
                                      <p:cBhvr>
                                        <p:cTn id="48" dur="500" fill="hold"/>
                                        <p:tgtEl>
                                          <p:spTgt spid="53"/>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heel(1)">
                                      <p:cBhvr>
                                        <p:cTn id="51" dur="1000"/>
                                        <p:tgtEl>
                                          <p:spTgt spid="69"/>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strVal val="2/3*#ppt_w"/>
                                          </p:val>
                                        </p:tav>
                                        <p:tav tm="100000">
                                          <p:val>
                                            <p:strVal val="#ppt_w"/>
                                          </p:val>
                                        </p:tav>
                                      </p:tavLst>
                                    </p:anim>
                                    <p:anim calcmode="lin" valueType="num">
                                      <p:cBhvr>
                                        <p:cTn id="56" dur="500" fill="hold"/>
                                        <p:tgtEl>
                                          <p:spTgt spid="58"/>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heel(1)">
                                      <p:cBhvr>
                                        <p:cTn id="59" dur="1000"/>
                                        <p:tgtEl>
                                          <p:spTgt spid="70"/>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randombar(horizontal)">
                                      <p:cBhvr>
                                        <p:cTn id="63" dur="500"/>
                                        <p:tgtEl>
                                          <p:spTgt spid="84"/>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randombar(horizontal)">
                                      <p:cBhvr>
                                        <p:cTn id="71" dur="500"/>
                                        <p:tgtEl>
                                          <p:spTgt spid="86"/>
                                        </p:tgtEl>
                                      </p:cBhvr>
                                    </p:animEffect>
                                  </p:childTnLst>
                                </p:cTn>
                              </p:par>
                            </p:childTnLst>
                          </p:cTn>
                        </p:par>
                        <p:par>
                          <p:cTn id="72" fill="hold">
                            <p:stCondLst>
                              <p:cond delay="5500"/>
                            </p:stCondLst>
                            <p:childTnLst>
                              <p:par>
                                <p:cTn id="73" presetID="14" presetClass="entr" presetSubtype="10"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randombar(horizontal)">
                                      <p:cBhvr>
                                        <p:cTn id="7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ldLvl="0" animBg="1"/>
      <p:bldP spid="68" grpId="0" bldLvl="0" animBg="1"/>
      <p:bldP spid="69" grpId="0" bldLvl="0" animBg="1"/>
      <p:bldP spid="70" grpId="0" bldLvl="0" animBg="1"/>
      <p:bldP spid="84" grpId="0"/>
      <p:bldP spid="85" grpId="0"/>
      <p:bldP spid="86" grpId="0"/>
      <p:bldP spid="8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128" name="Rectangle 9"/>
          <p:cNvSpPr/>
          <p:nvPr/>
        </p:nvSpPr>
        <p:spPr>
          <a:xfrm>
            <a:off x="600" y="4137819"/>
            <a:ext cx="12204700" cy="8128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685165" fontAlgn="auto">
              <a:spcBef>
                <a:spcPts val="0"/>
              </a:spcBef>
              <a:spcAft>
                <a:spcPts val="0"/>
              </a:spcAft>
              <a:defRPr/>
            </a:pPr>
            <a:endParaRPr lang="en-US" sz="3200"/>
          </a:p>
        </p:txBody>
      </p:sp>
      <p:grpSp>
        <p:nvGrpSpPr>
          <p:cNvPr id="130" name="组合 129"/>
          <p:cNvGrpSpPr/>
          <p:nvPr/>
        </p:nvGrpSpPr>
        <p:grpSpPr bwMode="auto">
          <a:xfrm>
            <a:off x="4328126" y="1902619"/>
            <a:ext cx="3536951" cy="2133600"/>
            <a:chOff x="4388285" y="2049378"/>
            <a:chExt cx="3536515" cy="2133600"/>
          </a:xfrm>
        </p:grpSpPr>
        <p:pic>
          <p:nvPicPr>
            <p:cNvPr id="131" name="Picture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133" name="Rectangle 18"/>
            <p:cNvSpPr/>
            <p:nvPr/>
          </p:nvSpPr>
          <p:spPr>
            <a:xfrm>
              <a:off x="4930826" y="2304966"/>
              <a:ext cx="2450799" cy="1530350"/>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grpSp>
        <p:nvGrpSpPr>
          <p:cNvPr id="134" name="组合 133"/>
          <p:cNvGrpSpPr/>
          <p:nvPr/>
        </p:nvGrpSpPr>
        <p:grpSpPr bwMode="auto">
          <a:xfrm>
            <a:off x="875314" y="1902619"/>
            <a:ext cx="3535363" cy="2133600"/>
            <a:chOff x="629088" y="2049378"/>
            <a:chExt cx="3536515" cy="2133600"/>
          </a:xfrm>
        </p:grpSpPr>
        <p:pic>
          <p:nvPicPr>
            <p:cNvPr id="135"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136" name="Rectangle 19"/>
            <p:cNvSpPr/>
            <p:nvPr/>
          </p:nvSpPr>
          <p:spPr>
            <a:xfrm>
              <a:off x="1118196" y="2305283"/>
              <a:ext cx="2477307" cy="1530350"/>
            </a:xfrm>
            <a:prstGeom prst="rect">
              <a:avLst/>
            </a:prstGeom>
            <a:blipFill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grpSp>
        <p:nvGrpSpPr>
          <p:cNvPr id="137" name="组合 136"/>
          <p:cNvGrpSpPr/>
          <p:nvPr/>
        </p:nvGrpSpPr>
        <p:grpSpPr bwMode="auto">
          <a:xfrm>
            <a:off x="7782526" y="1902619"/>
            <a:ext cx="3535363" cy="2133600"/>
            <a:chOff x="8233332" y="2049378"/>
            <a:chExt cx="3536515" cy="2133600"/>
          </a:xfrm>
        </p:grpSpPr>
        <p:pic>
          <p:nvPicPr>
            <p:cNvPr id="138"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180" name="Rectangle 20"/>
            <p:cNvSpPr/>
            <p:nvPr/>
          </p:nvSpPr>
          <p:spPr>
            <a:xfrm>
              <a:off x="8749438" y="2304966"/>
              <a:ext cx="2450310" cy="1530350"/>
            </a:xfrm>
            <a:prstGeom prst="rect">
              <a:avLst/>
            </a:prstGeom>
            <a:blipFill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sp>
        <p:nvSpPr>
          <p:cNvPr id="181" name="矩形 180"/>
          <p:cNvSpPr>
            <a:spLocks noChangeArrowheads="1"/>
          </p:cNvSpPr>
          <p:nvPr/>
        </p:nvSpPr>
        <p:spPr bwMode="auto">
          <a:xfrm>
            <a:off x="1316638" y="1213644"/>
            <a:ext cx="9593263" cy="67183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182" name="矩形 181"/>
          <p:cNvSpPr/>
          <p:nvPr/>
        </p:nvSpPr>
        <p:spPr>
          <a:xfrm>
            <a:off x="1687141" y="424790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3" name="矩形 47"/>
          <p:cNvSpPr>
            <a:spLocks noChangeArrowheads="1"/>
          </p:cNvSpPr>
          <p:nvPr/>
        </p:nvSpPr>
        <p:spPr bwMode="auto">
          <a:xfrm>
            <a:off x="1478563" y="4987132"/>
            <a:ext cx="2328863"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184" name="矩形 183"/>
          <p:cNvSpPr/>
          <p:nvPr/>
        </p:nvSpPr>
        <p:spPr>
          <a:xfrm>
            <a:off x="5140927" y="424790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5" name="矩形 47"/>
          <p:cNvSpPr>
            <a:spLocks noChangeArrowheads="1"/>
          </p:cNvSpPr>
          <p:nvPr/>
        </p:nvSpPr>
        <p:spPr bwMode="auto">
          <a:xfrm>
            <a:off x="4932964" y="4987132"/>
            <a:ext cx="2327275"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186" name="矩形 185"/>
          <p:cNvSpPr/>
          <p:nvPr/>
        </p:nvSpPr>
        <p:spPr>
          <a:xfrm>
            <a:off x="8594711" y="424790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7" name="矩形 47"/>
          <p:cNvSpPr>
            <a:spLocks noChangeArrowheads="1"/>
          </p:cNvSpPr>
          <p:nvPr/>
        </p:nvSpPr>
        <p:spPr bwMode="auto">
          <a:xfrm>
            <a:off x="8385776" y="4987132"/>
            <a:ext cx="2328863"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barn(outVertical)">
                                      <p:cBhvr>
                                        <p:cTn id="7" dur="500"/>
                                        <p:tgtEl>
                                          <p:spTgt spid="181"/>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cBhvr additive="base">
                                        <p:cTn id="11" dur="500"/>
                                        <p:tgtEl>
                                          <p:spTgt spid="130"/>
                                        </p:tgtEl>
                                        <p:attrNameLst>
                                          <p:attrName>ppt_y</p:attrName>
                                        </p:attrNameLst>
                                      </p:cBhvr>
                                      <p:tavLst>
                                        <p:tav tm="0">
                                          <p:val>
                                            <p:strVal val="#ppt_y-#ppt_h*1.125000"/>
                                          </p:val>
                                        </p:tav>
                                        <p:tav tm="100000">
                                          <p:val>
                                            <p:strVal val="#ppt_y"/>
                                          </p:val>
                                        </p:tav>
                                      </p:tavLst>
                                    </p:anim>
                                    <p:animEffect transition="in" filter="wipe(down)">
                                      <p:cBhvr>
                                        <p:cTn id="12" dur="500"/>
                                        <p:tgtEl>
                                          <p:spTgt spid="130"/>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34"/>
                                        </p:tgtEl>
                                        <p:attrNameLst>
                                          <p:attrName>style.visibility</p:attrName>
                                        </p:attrNameLst>
                                      </p:cBhvr>
                                      <p:to>
                                        <p:strVal val="visible"/>
                                      </p:to>
                                    </p:set>
                                    <p:anim calcmode="lin" valueType="num">
                                      <p:cBhvr additive="base">
                                        <p:cTn id="16" dur="500"/>
                                        <p:tgtEl>
                                          <p:spTgt spid="134"/>
                                        </p:tgtEl>
                                        <p:attrNameLst>
                                          <p:attrName>ppt_x</p:attrName>
                                        </p:attrNameLst>
                                      </p:cBhvr>
                                      <p:tavLst>
                                        <p:tav tm="0">
                                          <p:val>
                                            <p:strVal val="#ppt_x+#ppt_w*1.125000"/>
                                          </p:val>
                                        </p:tav>
                                        <p:tav tm="100000">
                                          <p:val>
                                            <p:strVal val="#ppt_x"/>
                                          </p:val>
                                        </p:tav>
                                      </p:tavLst>
                                    </p:anim>
                                    <p:animEffect transition="in" filter="wipe(left)">
                                      <p:cBhvr>
                                        <p:cTn id="17" dur="500"/>
                                        <p:tgtEl>
                                          <p:spTgt spid="134"/>
                                        </p:tgtEl>
                                      </p:cBhvr>
                                    </p:animEffect>
                                  </p:childTnLst>
                                </p:cTn>
                              </p:par>
                              <p:par>
                                <p:cTn id="18" presetID="12" presetClass="entr" presetSubtype="8" fill="hold" nodeType="withEffect">
                                  <p:stCondLst>
                                    <p:cond delay="0"/>
                                  </p:stCondLst>
                                  <p:childTnLst>
                                    <p:set>
                                      <p:cBhvr>
                                        <p:cTn id="19" dur="1" fill="hold">
                                          <p:stCondLst>
                                            <p:cond delay="0"/>
                                          </p:stCondLst>
                                        </p:cTn>
                                        <p:tgtEl>
                                          <p:spTgt spid="137"/>
                                        </p:tgtEl>
                                        <p:attrNameLst>
                                          <p:attrName>style.visibility</p:attrName>
                                        </p:attrNameLst>
                                      </p:cBhvr>
                                      <p:to>
                                        <p:strVal val="visible"/>
                                      </p:to>
                                    </p:set>
                                    <p:anim calcmode="lin" valueType="num">
                                      <p:cBhvr additive="base">
                                        <p:cTn id="20" dur="500"/>
                                        <p:tgtEl>
                                          <p:spTgt spid="137"/>
                                        </p:tgtEl>
                                        <p:attrNameLst>
                                          <p:attrName>ppt_x</p:attrName>
                                        </p:attrNameLst>
                                      </p:cBhvr>
                                      <p:tavLst>
                                        <p:tav tm="0">
                                          <p:val>
                                            <p:strVal val="#ppt_x-#ppt_w*1.125000"/>
                                          </p:val>
                                        </p:tav>
                                        <p:tav tm="100000">
                                          <p:val>
                                            <p:strVal val="#ppt_x"/>
                                          </p:val>
                                        </p:tav>
                                      </p:tavLst>
                                    </p:anim>
                                    <p:animEffect transition="in" filter="wipe(right)">
                                      <p:cBhvr>
                                        <p:cTn id="21" dur="500"/>
                                        <p:tgtEl>
                                          <p:spTgt spid="13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barn(inVertical)">
                                      <p:cBhvr>
                                        <p:cTn id="24" dur="500"/>
                                        <p:tgtEl>
                                          <p:spTgt spid="128"/>
                                        </p:tgtEl>
                                      </p:cBhvr>
                                    </p:animEffect>
                                  </p:childTnLst>
                                </p:cTn>
                              </p:par>
                            </p:childTnLst>
                          </p:cTn>
                        </p:par>
                        <p:par>
                          <p:cTn id="25" fill="hold">
                            <p:stCondLst>
                              <p:cond delay="1500"/>
                            </p:stCondLst>
                            <p:childTnLst>
                              <p:par>
                                <p:cTn id="26" presetID="23" presetClass="entr" presetSubtype="16" fill="hold" nodeType="afterEffect">
                                  <p:stCondLst>
                                    <p:cond delay="0"/>
                                  </p:stCondLst>
                                  <p:childTnLst>
                                    <p:set>
                                      <p:cBhvr>
                                        <p:cTn id="27" dur="1" fill="hold">
                                          <p:stCondLst>
                                            <p:cond delay="0"/>
                                          </p:stCondLst>
                                        </p:cTn>
                                        <p:tgtEl>
                                          <p:spTgt spid="184"/>
                                        </p:tgtEl>
                                        <p:attrNameLst>
                                          <p:attrName>style.visibility</p:attrName>
                                        </p:attrNameLst>
                                      </p:cBhvr>
                                      <p:to>
                                        <p:strVal val="visible"/>
                                      </p:to>
                                    </p:set>
                                    <p:anim calcmode="lin" valueType="num">
                                      <p:cBhvr>
                                        <p:cTn id="28" dur="500" fill="hold"/>
                                        <p:tgtEl>
                                          <p:spTgt spid="184"/>
                                        </p:tgtEl>
                                        <p:attrNameLst>
                                          <p:attrName>ppt_w</p:attrName>
                                        </p:attrNameLst>
                                      </p:cBhvr>
                                      <p:tavLst>
                                        <p:tav tm="0">
                                          <p:val>
                                            <p:fltVal val="0"/>
                                          </p:val>
                                        </p:tav>
                                        <p:tav tm="100000">
                                          <p:val>
                                            <p:strVal val="#ppt_w"/>
                                          </p:val>
                                        </p:tav>
                                      </p:tavLst>
                                    </p:anim>
                                    <p:anim calcmode="lin" valueType="num">
                                      <p:cBhvr>
                                        <p:cTn id="29" dur="500" fill="hold"/>
                                        <p:tgtEl>
                                          <p:spTgt spid="184"/>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182"/>
                                        </p:tgtEl>
                                        <p:attrNameLst>
                                          <p:attrName>style.visibility</p:attrName>
                                        </p:attrNameLst>
                                      </p:cBhvr>
                                      <p:to>
                                        <p:strVal val="visible"/>
                                      </p:to>
                                    </p:set>
                                    <p:anim calcmode="lin" valueType="num">
                                      <p:cBhvr>
                                        <p:cTn id="32" dur="500" fill="hold"/>
                                        <p:tgtEl>
                                          <p:spTgt spid="182"/>
                                        </p:tgtEl>
                                        <p:attrNameLst>
                                          <p:attrName>ppt_w</p:attrName>
                                        </p:attrNameLst>
                                      </p:cBhvr>
                                      <p:tavLst>
                                        <p:tav tm="0">
                                          <p:val>
                                            <p:fltVal val="0"/>
                                          </p:val>
                                        </p:tav>
                                        <p:tav tm="100000">
                                          <p:val>
                                            <p:strVal val="#ppt_w"/>
                                          </p:val>
                                        </p:tav>
                                      </p:tavLst>
                                    </p:anim>
                                    <p:anim calcmode="lin" valueType="num">
                                      <p:cBhvr>
                                        <p:cTn id="33" dur="500" fill="hold"/>
                                        <p:tgtEl>
                                          <p:spTgt spid="182"/>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186"/>
                                        </p:tgtEl>
                                        <p:attrNameLst>
                                          <p:attrName>style.visibility</p:attrName>
                                        </p:attrNameLst>
                                      </p:cBhvr>
                                      <p:to>
                                        <p:strVal val="visible"/>
                                      </p:to>
                                    </p:set>
                                    <p:anim calcmode="lin" valueType="num">
                                      <p:cBhvr>
                                        <p:cTn id="36" dur="500" fill="hold"/>
                                        <p:tgtEl>
                                          <p:spTgt spid="186"/>
                                        </p:tgtEl>
                                        <p:attrNameLst>
                                          <p:attrName>ppt_w</p:attrName>
                                        </p:attrNameLst>
                                      </p:cBhvr>
                                      <p:tavLst>
                                        <p:tav tm="0">
                                          <p:val>
                                            <p:fltVal val="0"/>
                                          </p:val>
                                        </p:tav>
                                        <p:tav tm="100000">
                                          <p:val>
                                            <p:strVal val="#ppt_w"/>
                                          </p:val>
                                        </p:tav>
                                      </p:tavLst>
                                    </p:anim>
                                    <p:anim calcmode="lin" valueType="num">
                                      <p:cBhvr>
                                        <p:cTn id="37" dur="500" fill="hold"/>
                                        <p:tgtEl>
                                          <p:spTgt spid="186"/>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20" presetClass="entr" presetSubtype="0" fill="hold" grpId="0" nodeType="afterEffect">
                                  <p:stCondLst>
                                    <p:cond delay="0"/>
                                  </p:stCondLst>
                                  <p:childTnLst>
                                    <p:set>
                                      <p:cBhvr>
                                        <p:cTn id="40" dur="1" fill="hold">
                                          <p:stCondLst>
                                            <p:cond delay="0"/>
                                          </p:stCondLst>
                                        </p:cTn>
                                        <p:tgtEl>
                                          <p:spTgt spid="185"/>
                                        </p:tgtEl>
                                        <p:attrNameLst>
                                          <p:attrName>style.visibility</p:attrName>
                                        </p:attrNameLst>
                                      </p:cBhvr>
                                      <p:to>
                                        <p:strVal val="visible"/>
                                      </p:to>
                                    </p:set>
                                    <p:animEffect transition="in" filter="wedge">
                                      <p:cBhvr>
                                        <p:cTn id="41" dur="750"/>
                                        <p:tgtEl>
                                          <p:spTgt spid="185"/>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183"/>
                                        </p:tgtEl>
                                        <p:attrNameLst>
                                          <p:attrName>style.visibility</p:attrName>
                                        </p:attrNameLst>
                                      </p:cBhvr>
                                      <p:to>
                                        <p:strVal val="visible"/>
                                      </p:to>
                                    </p:set>
                                    <p:animEffect transition="in" filter="wedge">
                                      <p:cBhvr>
                                        <p:cTn id="44" dur="750"/>
                                        <p:tgtEl>
                                          <p:spTgt spid="183"/>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wedge">
                                      <p:cBhvr>
                                        <p:cTn id="47" dur="75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bldLvl="0" animBg="1"/>
      <p:bldP spid="181" grpId="0"/>
      <p:bldP spid="183" grpId="0"/>
      <p:bldP spid="185" grpId="0"/>
      <p:bldP spid="1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rot="14640000">
            <a:off x="1082409" y="3533789"/>
            <a:ext cx="9649072" cy="45719"/>
          </a:xfrm>
          <a:prstGeom prst="rect">
            <a:avLst/>
          </a:prstGeom>
          <a:gradFill>
            <a:gsLst>
              <a:gs pos="0">
                <a:srgbClr val="E30000"/>
              </a:gs>
              <a:gs pos="100000">
                <a:srgbClr val="760303"/>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C:\Users\Administrator\Desktop\rt\QQ截图20170120001237.jpgQQ截图2017012000123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327525" y="833755"/>
            <a:ext cx="1252855" cy="1256665"/>
          </a:xfrm>
          <a:custGeom>
            <a:avLst/>
            <a:gdLst>
              <a:gd name="connsiteX0" fmla="*/ 612068 w 1224136"/>
              <a:gd name="connsiteY0" fmla="*/ 0 h 1224136"/>
              <a:gd name="connsiteX1" fmla="*/ 1224136 w 1224136"/>
              <a:gd name="connsiteY1" fmla="*/ 612068 h 1224136"/>
              <a:gd name="connsiteX2" fmla="*/ 612068 w 1224136"/>
              <a:gd name="connsiteY2" fmla="*/ 1224136 h 1224136"/>
              <a:gd name="connsiteX3" fmla="*/ 0 w 1224136"/>
              <a:gd name="connsiteY3" fmla="*/ 612068 h 1224136"/>
              <a:gd name="connsiteX4" fmla="*/ 612068 w 1224136"/>
              <a:gd name="connsiteY4" fmla="*/ 0 h 1224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24136">
                <a:moveTo>
                  <a:pt x="612068" y="0"/>
                </a:moveTo>
                <a:cubicBezTo>
                  <a:pt x="950104" y="0"/>
                  <a:pt x="1224136" y="274032"/>
                  <a:pt x="1224136" y="612068"/>
                </a:cubicBezTo>
                <a:cubicBezTo>
                  <a:pt x="1224136" y="950104"/>
                  <a:pt x="950104" y="1224136"/>
                  <a:pt x="612068" y="1224136"/>
                </a:cubicBezTo>
                <a:cubicBezTo>
                  <a:pt x="274032" y="1224136"/>
                  <a:pt x="0" y="950104"/>
                  <a:pt x="0" y="612068"/>
                </a:cubicBezTo>
                <a:cubicBezTo>
                  <a:pt x="0" y="274032"/>
                  <a:pt x="274032" y="0"/>
                  <a:pt x="612068" y="0"/>
                </a:cubicBezTo>
                <a:close/>
              </a:path>
            </a:pathLst>
          </a:custGeom>
        </p:spPr>
      </p:pic>
      <p:sp>
        <p:nvSpPr>
          <p:cNvPr id="16" name="矩形 15"/>
          <p:cNvSpPr/>
          <p:nvPr/>
        </p:nvSpPr>
        <p:spPr>
          <a:xfrm>
            <a:off x="5646481" y="1084519"/>
            <a:ext cx="3492647" cy="518160"/>
          </a:xfrm>
          <a:prstGeom prst="rect">
            <a:avLst/>
          </a:prstGeom>
        </p:spPr>
        <p:txBody>
          <a:bodyPr wrap="square">
            <a:spAutoFit/>
          </a:bodyPr>
          <a:lstStyle/>
          <a:p>
            <a:pPr algn="just"/>
            <a:r>
              <a:rPr lang="en-US" altLang="zh-CN" sz="1400" dirty="0">
                <a:latin typeface="黑体" panose="02010600030101010101" charset="-122"/>
                <a:ea typeface="黑体" panose="02010600030101010101" charset="-122"/>
                <a:cs typeface="Times New Roman" panose="02020603050405020304" pitchFamily="18" charset="0"/>
              </a:rPr>
              <a:t>请在此粘贴或者输入您的文字内容请在此粘贴或者输入您的文字内容</a:t>
            </a:r>
          </a:p>
        </p:txBody>
      </p:sp>
      <p:sp>
        <p:nvSpPr>
          <p:cNvPr id="17" name="矩形 16"/>
          <p:cNvSpPr/>
          <p:nvPr/>
        </p:nvSpPr>
        <p:spPr>
          <a:xfrm>
            <a:off x="6234241" y="2435754"/>
            <a:ext cx="3038396" cy="518160"/>
          </a:xfrm>
          <a:prstGeom prst="rect">
            <a:avLst/>
          </a:prstGeom>
        </p:spPr>
        <p:txBody>
          <a:bodyPr wrap="square">
            <a:spAutoFit/>
          </a:bodyPr>
          <a:lstStyle/>
          <a:p>
            <a:pPr algn="just"/>
            <a:r>
              <a:rPr lang="en-US" altLang="zh-CN" sz="1400" dirty="0">
                <a:latin typeface="黑体" panose="02010600030101010101" charset="-122"/>
                <a:ea typeface="黑体" panose="02010600030101010101" charset="-122"/>
                <a:cs typeface="Times New Roman" panose="02020603050405020304" pitchFamily="18" charset="0"/>
              </a:rPr>
              <a:t>请在此粘贴或者输入您的文字内容请在此粘贴或者输入您的文字内容</a:t>
            </a:r>
          </a:p>
        </p:txBody>
      </p:sp>
      <p:sp>
        <p:nvSpPr>
          <p:cNvPr id="18" name="矩形 17"/>
          <p:cNvSpPr/>
          <p:nvPr/>
        </p:nvSpPr>
        <p:spPr>
          <a:xfrm>
            <a:off x="6833529" y="3657905"/>
            <a:ext cx="3348631" cy="518160"/>
          </a:xfrm>
          <a:prstGeom prst="rect">
            <a:avLst/>
          </a:prstGeom>
        </p:spPr>
        <p:txBody>
          <a:bodyPr wrap="square">
            <a:spAutoFit/>
          </a:bodyPr>
          <a:lstStyle/>
          <a:p>
            <a:pPr algn="just"/>
            <a:r>
              <a:rPr lang="en-US" altLang="zh-CN" sz="1400" dirty="0">
                <a:latin typeface="黑体" panose="02010600030101010101" charset="-122"/>
                <a:ea typeface="黑体" panose="02010600030101010101" charset="-122"/>
                <a:cs typeface="Times New Roman" panose="02020603050405020304" pitchFamily="18" charset="0"/>
              </a:rPr>
              <a:t>请在此粘贴或者输入您的文字内容请在此粘贴或者输入您的文字内容</a:t>
            </a:r>
          </a:p>
        </p:txBody>
      </p:sp>
      <p:sp>
        <p:nvSpPr>
          <p:cNvPr id="19" name="MH_Others_1"/>
          <p:cNvSpPr txBox="1"/>
          <p:nvPr>
            <p:custDataLst>
              <p:tags r:id="rId1"/>
            </p:custDataLst>
          </p:nvPr>
        </p:nvSpPr>
        <p:spPr>
          <a:xfrm>
            <a:off x="476250" y="464883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lang="zh-CN" altLang="en-US" sz="3200" noProof="0" dirty="0" smtClean="0">
                <a:ln>
                  <a:noFill/>
                </a:ln>
                <a:effectLst/>
                <a:uLnTx/>
                <a:uFillTx/>
                <a:latin typeface="黑体" panose="02010600030101010101" charset="-122"/>
                <a:ea typeface="黑体" panose="02010600030101010101" charset="-122"/>
                <a:sym typeface="+mn-ea"/>
              </a:rPr>
              <a:t>目录</a:t>
            </a:r>
            <a:r>
              <a:rPr lang="en-US" altLang="zh-CN" sz="3200" noProof="0" dirty="0" smtClean="0">
                <a:ln>
                  <a:noFill/>
                </a:ln>
                <a:effectLst/>
                <a:uLnTx/>
                <a:uFillTx/>
                <a:latin typeface="黑体" panose="02010600030101010101" charset="-122"/>
                <a:ea typeface="黑体" panose="02010600030101010101" charset="-122"/>
                <a:sym typeface="+mn-ea"/>
              </a:rPr>
              <a:t>content</a:t>
            </a:r>
            <a:endParaRPr lang="zh-CN" altLang="en-US" sz="3200" b="1" dirty="0">
              <a:latin typeface="黑体" panose="02010600030101010101" charset="-122"/>
              <a:ea typeface="黑体" panose="02010600030101010101" charset="-122"/>
            </a:endParaRPr>
          </a:p>
        </p:txBody>
      </p:sp>
      <p:sp>
        <p:nvSpPr>
          <p:cNvPr id="5" name="矩形 4"/>
          <p:cNvSpPr/>
          <p:nvPr/>
        </p:nvSpPr>
        <p:spPr>
          <a:xfrm>
            <a:off x="7596799" y="4973625"/>
            <a:ext cx="3348631" cy="518160"/>
          </a:xfrm>
          <a:prstGeom prst="rect">
            <a:avLst/>
          </a:prstGeom>
        </p:spPr>
        <p:txBody>
          <a:bodyPr wrap="square">
            <a:spAutoFit/>
          </a:bodyPr>
          <a:lstStyle/>
          <a:p>
            <a:pPr algn="just"/>
            <a:r>
              <a:rPr lang="en-US" altLang="zh-CN" sz="1400" dirty="0">
                <a:latin typeface="黑体" panose="02010600030101010101" charset="-122"/>
                <a:ea typeface="黑体" panose="02010600030101010101" charset="-122"/>
                <a:cs typeface="Times New Roman" panose="02020603050405020304" pitchFamily="18" charset="0"/>
              </a:rPr>
              <a:t>请在此粘贴或者输入您的文字内容请在此粘贴或者输入您的文字内容</a:t>
            </a:r>
          </a:p>
        </p:txBody>
      </p:sp>
      <p:pic>
        <p:nvPicPr>
          <p:cNvPr id="8" name="图片 7" descr="a1fb557b8dec8d7103cff9232348a3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08125" y="2090420"/>
            <a:ext cx="2260600" cy="2516505"/>
          </a:xfrm>
          <a:prstGeom prst="rect">
            <a:avLst/>
          </a:prstGeom>
        </p:spPr>
      </p:pic>
      <p:sp>
        <p:nvSpPr>
          <p:cNvPr id="9" name="矩形 8"/>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C:\Users\Administrator\Desktop\rt\1757bd0f35d169c.jpg1757bd0f35d169c"/>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981575" y="2055495"/>
            <a:ext cx="1252855" cy="1278255"/>
          </a:xfrm>
          <a:custGeom>
            <a:avLst/>
            <a:gdLst>
              <a:gd name="connsiteX0" fmla="*/ 612068 w 1224136"/>
              <a:gd name="connsiteY0" fmla="*/ 0 h 1224136"/>
              <a:gd name="connsiteX1" fmla="*/ 1224136 w 1224136"/>
              <a:gd name="connsiteY1" fmla="*/ 612068 h 1224136"/>
              <a:gd name="connsiteX2" fmla="*/ 612068 w 1224136"/>
              <a:gd name="connsiteY2" fmla="*/ 1224136 h 1224136"/>
              <a:gd name="connsiteX3" fmla="*/ 0 w 1224136"/>
              <a:gd name="connsiteY3" fmla="*/ 612068 h 1224136"/>
              <a:gd name="connsiteX4" fmla="*/ 612068 w 1224136"/>
              <a:gd name="connsiteY4" fmla="*/ 0 h 1224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24136">
                <a:moveTo>
                  <a:pt x="612068" y="0"/>
                </a:moveTo>
                <a:cubicBezTo>
                  <a:pt x="950104" y="0"/>
                  <a:pt x="1224136" y="274032"/>
                  <a:pt x="1224136" y="612068"/>
                </a:cubicBezTo>
                <a:cubicBezTo>
                  <a:pt x="1224136" y="950104"/>
                  <a:pt x="950104" y="1224136"/>
                  <a:pt x="612068" y="1224136"/>
                </a:cubicBezTo>
                <a:cubicBezTo>
                  <a:pt x="274032" y="1224136"/>
                  <a:pt x="0" y="950104"/>
                  <a:pt x="0" y="612068"/>
                </a:cubicBezTo>
                <a:cubicBezTo>
                  <a:pt x="0" y="274032"/>
                  <a:pt x="274032" y="0"/>
                  <a:pt x="612068" y="0"/>
                </a:cubicBezTo>
                <a:close/>
              </a:path>
            </a:pathLst>
          </a:custGeom>
        </p:spPr>
      </p:pic>
      <p:pic>
        <p:nvPicPr>
          <p:cNvPr id="12" name="图片 11" descr="C:\Users\Administrator\Desktop\rt\QQ截图20170120001209.jpgQQ截图2017012000120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5580380" y="3471545"/>
            <a:ext cx="1252855" cy="1177290"/>
          </a:xfrm>
          <a:custGeom>
            <a:avLst/>
            <a:gdLst>
              <a:gd name="connsiteX0" fmla="*/ 612068 w 1224136"/>
              <a:gd name="connsiteY0" fmla="*/ 0 h 1224136"/>
              <a:gd name="connsiteX1" fmla="*/ 1224136 w 1224136"/>
              <a:gd name="connsiteY1" fmla="*/ 612068 h 1224136"/>
              <a:gd name="connsiteX2" fmla="*/ 612068 w 1224136"/>
              <a:gd name="connsiteY2" fmla="*/ 1224136 h 1224136"/>
              <a:gd name="connsiteX3" fmla="*/ 0 w 1224136"/>
              <a:gd name="connsiteY3" fmla="*/ 612068 h 1224136"/>
              <a:gd name="connsiteX4" fmla="*/ 612068 w 1224136"/>
              <a:gd name="connsiteY4" fmla="*/ 0 h 1224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24136">
                <a:moveTo>
                  <a:pt x="612068" y="0"/>
                </a:moveTo>
                <a:cubicBezTo>
                  <a:pt x="950104" y="0"/>
                  <a:pt x="1224136" y="274032"/>
                  <a:pt x="1224136" y="612068"/>
                </a:cubicBezTo>
                <a:cubicBezTo>
                  <a:pt x="1224136" y="950104"/>
                  <a:pt x="950104" y="1224136"/>
                  <a:pt x="612068" y="1224136"/>
                </a:cubicBezTo>
                <a:cubicBezTo>
                  <a:pt x="274032" y="1224136"/>
                  <a:pt x="0" y="950104"/>
                  <a:pt x="0" y="612068"/>
                </a:cubicBezTo>
                <a:cubicBezTo>
                  <a:pt x="0" y="274032"/>
                  <a:pt x="274032" y="0"/>
                  <a:pt x="612068" y="0"/>
                </a:cubicBezTo>
                <a:close/>
              </a:path>
            </a:pathLst>
          </a:custGeom>
        </p:spPr>
      </p:pic>
      <p:pic>
        <p:nvPicPr>
          <p:cNvPr id="20" name="图片 19" descr="C:\Users\Administrator\Desktop\rt\QQ截图20170113150013.jpgQQ截图20170113150013"/>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6234430" y="4758055"/>
            <a:ext cx="1249045" cy="1256665"/>
          </a:xfrm>
          <a:custGeom>
            <a:avLst/>
            <a:gdLst>
              <a:gd name="connsiteX0" fmla="*/ 612068 w 1224136"/>
              <a:gd name="connsiteY0" fmla="*/ 0 h 1224136"/>
              <a:gd name="connsiteX1" fmla="*/ 1224136 w 1224136"/>
              <a:gd name="connsiteY1" fmla="*/ 612068 h 1224136"/>
              <a:gd name="connsiteX2" fmla="*/ 612068 w 1224136"/>
              <a:gd name="connsiteY2" fmla="*/ 1224136 h 1224136"/>
              <a:gd name="connsiteX3" fmla="*/ 0 w 1224136"/>
              <a:gd name="connsiteY3" fmla="*/ 612068 h 1224136"/>
              <a:gd name="connsiteX4" fmla="*/ 612068 w 1224136"/>
              <a:gd name="connsiteY4" fmla="*/ 0 h 1224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24136">
                <a:moveTo>
                  <a:pt x="612068" y="0"/>
                </a:moveTo>
                <a:cubicBezTo>
                  <a:pt x="950104" y="0"/>
                  <a:pt x="1224136" y="274032"/>
                  <a:pt x="1224136" y="612068"/>
                </a:cubicBezTo>
                <a:cubicBezTo>
                  <a:pt x="1224136" y="950104"/>
                  <a:pt x="950104" y="1224136"/>
                  <a:pt x="612068" y="1224136"/>
                </a:cubicBezTo>
                <a:cubicBezTo>
                  <a:pt x="274032" y="1224136"/>
                  <a:pt x="0" y="950104"/>
                  <a:pt x="0" y="612068"/>
                </a:cubicBezTo>
                <a:cubicBezTo>
                  <a:pt x="0" y="274032"/>
                  <a:pt x="274032" y="0"/>
                  <a:pt x="612068" y="0"/>
                </a:cubicBezTo>
                <a:close/>
              </a:path>
            </a:pathLst>
          </a:cu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2" name="Group 54"/>
          <p:cNvGrpSpPr/>
          <p:nvPr/>
        </p:nvGrpSpPr>
        <p:grpSpPr>
          <a:xfrm rot="16200000">
            <a:off x="8033324" y="4708764"/>
            <a:ext cx="709250" cy="742011"/>
            <a:chOff x="1652259" y="4256917"/>
            <a:chExt cx="1206254" cy="360191"/>
          </a:xfrm>
          <a:effectLst>
            <a:innerShdw blurRad="114300">
              <a:prstClr val="black"/>
            </a:innerShdw>
          </a:effectLst>
        </p:grpSpPr>
        <p:cxnSp>
          <p:nvCxnSpPr>
            <p:cNvPr id="3" name="Straight Connector 55"/>
            <p:cNvCxnSpPr/>
            <p:nvPr/>
          </p:nvCxnSpPr>
          <p:spPr>
            <a:xfrm flipH="1">
              <a:off x="1652259" y="4256917"/>
              <a:ext cx="12062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56"/>
            <p:cNvCxnSpPr/>
            <p:nvPr/>
          </p:nvCxnSpPr>
          <p:spPr>
            <a:xfrm flipH="1">
              <a:off x="1652259" y="4256917"/>
              <a:ext cx="0" cy="360191"/>
            </a:xfrm>
            <a:prstGeom prst="line">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sp>
        <p:nvSpPr>
          <p:cNvPr id="5" name="Freeform 5"/>
          <p:cNvSpPr/>
          <p:nvPr/>
        </p:nvSpPr>
        <p:spPr bwMode="auto">
          <a:xfrm flipH="1">
            <a:off x="4695867" y="1890443"/>
            <a:ext cx="1851983" cy="213761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effectLst>
                <a:outerShdw blurRad="38100" dist="38100" dir="2700000" algn="tl">
                  <a:srgbClr val="000000">
                    <a:alpha val="43137"/>
                  </a:srgbClr>
                </a:outerShdw>
              </a:effectLst>
              <a:latin typeface="DIN-BoldItalic" pitchFamily="50" charset="0"/>
            </a:endParaRPr>
          </a:p>
        </p:txBody>
      </p:sp>
      <p:sp>
        <p:nvSpPr>
          <p:cNvPr id="13" name="Freeform 5"/>
          <p:cNvSpPr/>
          <p:nvPr/>
        </p:nvSpPr>
        <p:spPr bwMode="auto">
          <a:xfrm flipH="1">
            <a:off x="4093805" y="3589935"/>
            <a:ext cx="1180064" cy="136206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bg1">
              <a:lumMod val="85000"/>
            </a:schemeClr>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p:cNvSpPr/>
          <p:nvPr/>
        </p:nvSpPr>
        <p:spPr bwMode="auto">
          <a:xfrm flipH="1">
            <a:off x="6644094" y="2134708"/>
            <a:ext cx="1039916" cy="120030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5"/>
          <p:cNvSpPr/>
          <p:nvPr/>
        </p:nvSpPr>
        <p:spPr bwMode="auto">
          <a:xfrm flipH="1">
            <a:off x="7197188" y="2946372"/>
            <a:ext cx="1633406" cy="188532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ffectLst>
                <a:outerShdw blurRad="38100" dist="38100" dir="2700000" algn="tl">
                  <a:srgbClr val="000000">
                    <a:alpha val="43137"/>
                  </a:srgbClr>
                </a:outerShdw>
              </a:effectLst>
              <a:latin typeface="DIN-BoldItalic" pitchFamily="50" charset="0"/>
            </a:endParaRPr>
          </a:p>
        </p:txBody>
      </p:sp>
      <p:sp>
        <p:nvSpPr>
          <p:cNvPr id="7" name="Freeform 5"/>
          <p:cNvSpPr/>
          <p:nvPr/>
        </p:nvSpPr>
        <p:spPr bwMode="auto">
          <a:xfrm flipH="1">
            <a:off x="8936760" y="3161898"/>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5"/>
          <p:cNvSpPr/>
          <p:nvPr/>
        </p:nvSpPr>
        <p:spPr bwMode="auto">
          <a:xfrm flipH="1">
            <a:off x="3131864" y="3130118"/>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ffectLst>
                <a:outerShdw blurRad="38100" dist="38100" dir="2700000" algn="tl">
                  <a:srgbClr val="000000">
                    <a:alpha val="43137"/>
                  </a:srgbClr>
                </a:outerShdw>
              </a:effectLst>
              <a:latin typeface="DIN-BoldItalic" pitchFamily="50" charset="0"/>
            </a:endParaRPr>
          </a:p>
        </p:txBody>
      </p:sp>
      <p:grpSp>
        <p:nvGrpSpPr>
          <p:cNvPr id="8" name="Group 42"/>
          <p:cNvGrpSpPr/>
          <p:nvPr/>
        </p:nvGrpSpPr>
        <p:grpSpPr>
          <a:xfrm>
            <a:off x="1999641" y="3665890"/>
            <a:ext cx="1026057" cy="360191"/>
            <a:chOff x="1652259" y="4256917"/>
            <a:chExt cx="1206254" cy="360191"/>
          </a:xfrm>
          <a:effectLst>
            <a:innerShdw blurRad="114300">
              <a:prstClr val="black"/>
            </a:innerShdw>
          </a:effectLst>
        </p:grpSpPr>
        <p:cxnSp>
          <p:nvCxnSpPr>
            <p:cNvPr id="19" name="Straight Connector 43"/>
            <p:cNvCxnSpPr/>
            <p:nvPr/>
          </p:nvCxnSpPr>
          <p:spPr>
            <a:xfrm flipH="1">
              <a:off x="1652259" y="4256917"/>
              <a:ext cx="12062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44"/>
            <p:cNvCxnSpPr/>
            <p:nvPr/>
          </p:nvCxnSpPr>
          <p:spPr>
            <a:xfrm flipH="1">
              <a:off x="1652259" y="4256917"/>
              <a:ext cx="0" cy="360191"/>
            </a:xfrm>
            <a:prstGeom prst="line">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21" name="Group 45"/>
          <p:cNvGrpSpPr/>
          <p:nvPr/>
        </p:nvGrpSpPr>
        <p:grpSpPr>
          <a:xfrm rot="10800000" flipH="1">
            <a:off x="2942779" y="2298046"/>
            <a:ext cx="1613980" cy="360191"/>
            <a:chOff x="1652259" y="4256917"/>
            <a:chExt cx="1206254" cy="360191"/>
          </a:xfrm>
          <a:effectLst>
            <a:innerShdw blurRad="114300">
              <a:prstClr val="black"/>
            </a:innerShdw>
          </a:effectLst>
        </p:grpSpPr>
        <p:cxnSp>
          <p:nvCxnSpPr>
            <p:cNvPr id="22" name="Straight Connector 46"/>
            <p:cNvCxnSpPr/>
            <p:nvPr/>
          </p:nvCxnSpPr>
          <p:spPr>
            <a:xfrm flipH="1">
              <a:off x="1652259" y="4256917"/>
              <a:ext cx="12062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47"/>
            <p:cNvCxnSpPr/>
            <p:nvPr/>
          </p:nvCxnSpPr>
          <p:spPr>
            <a:xfrm flipH="1">
              <a:off x="1652259" y="4256917"/>
              <a:ext cx="0" cy="360191"/>
            </a:xfrm>
            <a:prstGeom prst="line">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24" name="Group 48"/>
          <p:cNvGrpSpPr/>
          <p:nvPr/>
        </p:nvGrpSpPr>
        <p:grpSpPr>
          <a:xfrm rot="16200000" flipH="1">
            <a:off x="7692600" y="1495086"/>
            <a:ext cx="382678" cy="896566"/>
            <a:chOff x="1652259" y="4256917"/>
            <a:chExt cx="1206254" cy="360191"/>
          </a:xfrm>
          <a:effectLst>
            <a:innerShdw blurRad="114300">
              <a:prstClr val="black"/>
            </a:innerShdw>
          </a:effectLst>
        </p:grpSpPr>
        <p:cxnSp>
          <p:nvCxnSpPr>
            <p:cNvPr id="30" name="Straight Connector 49"/>
            <p:cNvCxnSpPr/>
            <p:nvPr/>
          </p:nvCxnSpPr>
          <p:spPr>
            <a:xfrm flipH="1">
              <a:off x="1652259" y="4256917"/>
              <a:ext cx="12062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50"/>
            <p:cNvCxnSpPr/>
            <p:nvPr/>
          </p:nvCxnSpPr>
          <p:spPr>
            <a:xfrm flipH="1">
              <a:off x="1652259" y="4256917"/>
              <a:ext cx="0" cy="360191"/>
            </a:xfrm>
            <a:prstGeom prst="line">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32" name="Group 57"/>
          <p:cNvGrpSpPr/>
          <p:nvPr/>
        </p:nvGrpSpPr>
        <p:grpSpPr>
          <a:xfrm>
            <a:off x="3617235" y="4617531"/>
            <a:ext cx="315471" cy="476499"/>
            <a:chOff x="1652259" y="4256917"/>
            <a:chExt cx="1206254" cy="360191"/>
          </a:xfrm>
          <a:effectLst>
            <a:innerShdw blurRad="114300">
              <a:prstClr val="black"/>
            </a:innerShdw>
          </a:effectLst>
        </p:grpSpPr>
        <p:cxnSp>
          <p:nvCxnSpPr>
            <p:cNvPr id="33" name="Straight Connector 58"/>
            <p:cNvCxnSpPr/>
            <p:nvPr/>
          </p:nvCxnSpPr>
          <p:spPr>
            <a:xfrm flipH="1">
              <a:off x="1652259" y="4256917"/>
              <a:ext cx="12062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59"/>
            <p:cNvCxnSpPr/>
            <p:nvPr/>
          </p:nvCxnSpPr>
          <p:spPr>
            <a:xfrm flipH="1">
              <a:off x="1652259" y="4256917"/>
              <a:ext cx="0" cy="360191"/>
            </a:xfrm>
            <a:prstGeom prst="line">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sp>
        <p:nvSpPr>
          <p:cNvPr id="35" name="Freeform 474"/>
          <p:cNvSpPr>
            <a:spLocks noEditPoints="1"/>
          </p:cNvSpPr>
          <p:nvPr/>
        </p:nvSpPr>
        <p:spPr bwMode="auto">
          <a:xfrm>
            <a:off x="7713265" y="3614371"/>
            <a:ext cx="601251" cy="601251"/>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6" name="组合 35"/>
          <p:cNvGrpSpPr/>
          <p:nvPr/>
        </p:nvGrpSpPr>
        <p:grpSpPr>
          <a:xfrm>
            <a:off x="3428877" y="3469778"/>
            <a:ext cx="280988" cy="331788"/>
            <a:chOff x="7627938" y="1927226"/>
            <a:chExt cx="280988" cy="331788"/>
          </a:xfrm>
          <a:solidFill>
            <a:schemeClr val="bg1"/>
          </a:solidFill>
        </p:grpSpPr>
        <p:sp>
          <p:nvSpPr>
            <p:cNvPr id="37" name="Freeform 550"/>
            <p:cNvSpPr>
              <a:spLocks noEditPoints="1"/>
            </p:cNvSpPr>
            <p:nvPr/>
          </p:nvSpPr>
          <p:spPr bwMode="auto">
            <a:xfrm>
              <a:off x="7627938" y="1927226"/>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551"/>
            <p:cNvSpPr/>
            <p:nvPr/>
          </p:nvSpPr>
          <p:spPr bwMode="auto">
            <a:xfrm>
              <a:off x="7754938" y="2043114"/>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5173726" y="2535246"/>
            <a:ext cx="870312" cy="870312"/>
            <a:chOff x="2254251" y="2593976"/>
            <a:chExt cx="333375" cy="333375"/>
          </a:xfrm>
          <a:solidFill>
            <a:schemeClr val="bg1"/>
          </a:solidFill>
        </p:grpSpPr>
        <p:sp>
          <p:nvSpPr>
            <p:cNvPr id="40" name="Freeform 599"/>
            <p:cNvSpPr/>
            <p:nvPr/>
          </p:nvSpPr>
          <p:spPr bwMode="auto">
            <a:xfrm>
              <a:off x="2351088" y="2690814"/>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600"/>
            <p:cNvSpPr>
              <a:spLocks noEditPoints="1"/>
            </p:cNvSpPr>
            <p:nvPr/>
          </p:nvSpPr>
          <p:spPr bwMode="auto">
            <a:xfrm>
              <a:off x="2254251" y="2593976"/>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2" name="矩形 41"/>
          <p:cNvSpPr/>
          <p:nvPr/>
        </p:nvSpPr>
        <p:spPr>
          <a:xfrm>
            <a:off x="1952997" y="1348413"/>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4" name="矩形 43"/>
          <p:cNvSpPr/>
          <p:nvPr/>
        </p:nvSpPr>
        <p:spPr>
          <a:xfrm>
            <a:off x="2637264" y="5229200"/>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5" name="矩形 44"/>
          <p:cNvSpPr/>
          <p:nvPr/>
        </p:nvSpPr>
        <p:spPr>
          <a:xfrm>
            <a:off x="8757944" y="5092829"/>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6" name="矩形 45"/>
          <p:cNvSpPr/>
          <p:nvPr/>
        </p:nvSpPr>
        <p:spPr>
          <a:xfrm>
            <a:off x="8433717" y="1340768"/>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31" presetClass="entr" presetSubtype="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grpId="0" nodeType="withEffect">
                                  <p:stCondLst>
                                    <p:cond delay="25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ppt_w</p:attrName>
                                        </p:attrNameLst>
                                      </p:cBhvr>
                                      <p:tavLst>
                                        <p:tav tm="0">
                                          <p:val>
                                            <p:fltVal val="0"/>
                                          </p:val>
                                        </p:tav>
                                        <p:tav tm="100000">
                                          <p:val>
                                            <p:strVal val="#ppt_w"/>
                                          </p:val>
                                        </p:tav>
                                      </p:tavLst>
                                    </p:anim>
                                    <p:anim calcmode="lin" valueType="num">
                                      <p:cBhvr>
                                        <p:cTn id="32" dur="1000" fill="hold"/>
                                        <p:tgtEl>
                                          <p:spTgt spid="15"/>
                                        </p:tgtEl>
                                        <p:attrNameLst>
                                          <p:attrName>ppt_h</p:attrName>
                                        </p:attrNameLst>
                                      </p:cBhvr>
                                      <p:tavLst>
                                        <p:tav tm="0">
                                          <p:val>
                                            <p:fltVal val="0"/>
                                          </p:val>
                                        </p:tav>
                                        <p:tav tm="100000">
                                          <p:val>
                                            <p:strVal val="#ppt_h"/>
                                          </p:val>
                                        </p:tav>
                                      </p:tavLst>
                                    </p:anim>
                                    <p:anim calcmode="lin" valueType="num">
                                      <p:cBhvr>
                                        <p:cTn id="33" dur="1000" fill="hold"/>
                                        <p:tgtEl>
                                          <p:spTgt spid="15"/>
                                        </p:tgtEl>
                                        <p:attrNameLst>
                                          <p:attrName>style.rotation</p:attrName>
                                        </p:attrNameLst>
                                      </p:cBhvr>
                                      <p:tavLst>
                                        <p:tav tm="0">
                                          <p:val>
                                            <p:fltVal val="90"/>
                                          </p:val>
                                        </p:tav>
                                        <p:tav tm="100000">
                                          <p:val>
                                            <p:fltVal val="0"/>
                                          </p:val>
                                        </p:tav>
                                      </p:tavLst>
                                    </p:anim>
                                    <p:animEffect transition="in" filter="fade">
                                      <p:cBhvr>
                                        <p:cTn id="34" dur="1000"/>
                                        <p:tgtEl>
                                          <p:spTgt spid="15"/>
                                        </p:tgtEl>
                                      </p:cBhvr>
                                    </p:animEffect>
                                  </p:childTnLst>
                                </p:cTn>
                              </p:par>
                              <p:par>
                                <p:cTn id="35" presetID="31" presetClass="entr" presetSubtype="0" fill="hold" grpId="0" nodeType="withEffect">
                                  <p:stCondLst>
                                    <p:cond delay="25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par>
                                <p:cTn id="41" presetID="53" presetClass="entr" presetSubtype="16" fill="hold" nodeType="withEffect">
                                  <p:stCondLst>
                                    <p:cond delay="10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100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53" presetClass="entr" presetSubtype="16" fill="hold" grpId="0" nodeType="withEffect">
                                  <p:stCondLst>
                                    <p:cond delay="100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1250"/>
                            </p:stCondLst>
                            <p:childTnLst>
                              <p:par>
                                <p:cTn id="57" presetID="22" presetClass="entr" presetSubtype="4"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fill="hold"/>
                                        <p:tgtEl>
                                          <p:spTgt spid="42"/>
                                        </p:tgtEl>
                                        <p:attrNameLst>
                                          <p:attrName>ppt_x</p:attrName>
                                        </p:attrNameLst>
                                      </p:cBhvr>
                                      <p:tavLst>
                                        <p:tav tm="0">
                                          <p:val>
                                            <p:strVal val="0-#ppt_w/2"/>
                                          </p:val>
                                        </p:tav>
                                        <p:tav tm="100000">
                                          <p:val>
                                            <p:strVal val="#ppt_x"/>
                                          </p:val>
                                        </p:tav>
                                      </p:tavLst>
                                    </p:anim>
                                    <p:anim calcmode="lin" valueType="num">
                                      <p:cBhvr additive="base">
                                        <p:cTn id="64" dur="500" fill="hold"/>
                                        <p:tgtEl>
                                          <p:spTgt spid="42"/>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2" presetClass="entr" presetSubtype="4" fill="hold"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wipe(down)">
                                      <p:cBhvr>
                                        <p:cTn id="68" dur="500"/>
                                        <p:tgtEl>
                                          <p:spTgt spid="8"/>
                                        </p:tgtEl>
                                      </p:cBhvr>
                                    </p:animEffect>
                                  </p:childTnLst>
                                </p:cTn>
                              </p:par>
                            </p:childTnLst>
                          </p:cTn>
                        </p:par>
                        <p:par>
                          <p:cTn id="69" fill="hold">
                            <p:stCondLst>
                              <p:cond delay="2750"/>
                            </p:stCondLst>
                            <p:childTnLst>
                              <p:par>
                                <p:cTn id="70" presetID="22" presetClass="entr" presetSubtype="4"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down)">
                                      <p:cBhvr>
                                        <p:cTn id="72" dur="500"/>
                                        <p:tgtEl>
                                          <p:spTgt spid="32"/>
                                        </p:tgtEl>
                                      </p:cBhvr>
                                    </p:animEffect>
                                  </p:childTnLst>
                                </p:cTn>
                              </p:par>
                            </p:childTnLst>
                          </p:cTn>
                        </p:par>
                        <p:par>
                          <p:cTn id="73" fill="hold">
                            <p:stCondLst>
                              <p:cond delay="3250"/>
                            </p:stCondLst>
                            <p:childTnLst>
                              <p:par>
                                <p:cTn id="74" presetID="2" presetClass="entr" presetSubtype="8"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500" fill="hold"/>
                                        <p:tgtEl>
                                          <p:spTgt spid="44"/>
                                        </p:tgtEl>
                                        <p:attrNameLst>
                                          <p:attrName>ppt_x</p:attrName>
                                        </p:attrNameLst>
                                      </p:cBhvr>
                                      <p:tavLst>
                                        <p:tav tm="0">
                                          <p:val>
                                            <p:strVal val="0-#ppt_w/2"/>
                                          </p:val>
                                        </p:tav>
                                        <p:tav tm="100000">
                                          <p:val>
                                            <p:strVal val="#ppt_x"/>
                                          </p:val>
                                        </p:tav>
                                      </p:tavLst>
                                    </p:anim>
                                    <p:anim calcmode="lin" valueType="num">
                                      <p:cBhvr additive="base">
                                        <p:cTn id="77" dur="500" fill="hold"/>
                                        <p:tgtEl>
                                          <p:spTgt spid="44"/>
                                        </p:tgtEl>
                                        <p:attrNameLst>
                                          <p:attrName>ppt_y</p:attrName>
                                        </p:attrNameLst>
                                      </p:cBhvr>
                                      <p:tavLst>
                                        <p:tav tm="0">
                                          <p:val>
                                            <p:strVal val="#ppt_y"/>
                                          </p:val>
                                        </p:tav>
                                        <p:tav tm="100000">
                                          <p:val>
                                            <p:strVal val="#ppt_y"/>
                                          </p:val>
                                        </p:tav>
                                      </p:tavLst>
                                    </p:anim>
                                  </p:childTnLst>
                                </p:cTn>
                              </p:par>
                            </p:childTnLst>
                          </p:cTn>
                        </p:par>
                        <p:par>
                          <p:cTn id="78" fill="hold">
                            <p:stCondLst>
                              <p:cond delay="3750"/>
                            </p:stCondLst>
                            <p:childTnLst>
                              <p:par>
                                <p:cTn id="79" presetID="22" presetClass="entr" presetSubtype="4"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wipe(down)">
                                      <p:cBhvr>
                                        <p:cTn id="81" dur="500"/>
                                        <p:tgtEl>
                                          <p:spTgt spid="2"/>
                                        </p:tgtEl>
                                      </p:cBhvr>
                                    </p:animEffect>
                                  </p:childTnLst>
                                </p:cTn>
                              </p:par>
                            </p:childTnLst>
                          </p:cTn>
                        </p:par>
                        <p:par>
                          <p:cTn id="82" fill="hold">
                            <p:stCondLst>
                              <p:cond delay="4250"/>
                            </p:stCondLst>
                            <p:childTnLst>
                              <p:par>
                                <p:cTn id="83" presetID="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additive="base">
                                        <p:cTn id="85" dur="500" fill="hold"/>
                                        <p:tgtEl>
                                          <p:spTgt spid="45"/>
                                        </p:tgtEl>
                                        <p:attrNameLst>
                                          <p:attrName>ppt_x</p:attrName>
                                        </p:attrNameLst>
                                      </p:cBhvr>
                                      <p:tavLst>
                                        <p:tav tm="0">
                                          <p:val>
                                            <p:strVal val="0-#ppt_w/2"/>
                                          </p:val>
                                        </p:tav>
                                        <p:tav tm="100000">
                                          <p:val>
                                            <p:strVal val="#ppt_x"/>
                                          </p:val>
                                        </p:tav>
                                      </p:tavLst>
                                    </p:anim>
                                    <p:anim calcmode="lin" valueType="num">
                                      <p:cBhvr additive="base">
                                        <p:cTn id="86" dur="500" fill="hold"/>
                                        <p:tgtEl>
                                          <p:spTgt spid="45"/>
                                        </p:tgtEl>
                                        <p:attrNameLst>
                                          <p:attrName>ppt_y</p:attrName>
                                        </p:attrNameLst>
                                      </p:cBhvr>
                                      <p:tavLst>
                                        <p:tav tm="0">
                                          <p:val>
                                            <p:strVal val="#ppt_y"/>
                                          </p:val>
                                        </p:tav>
                                        <p:tav tm="100000">
                                          <p:val>
                                            <p:strVal val="#ppt_y"/>
                                          </p:val>
                                        </p:tav>
                                      </p:tavLst>
                                    </p:anim>
                                  </p:childTnLst>
                                </p:cTn>
                              </p:par>
                            </p:childTnLst>
                          </p:cTn>
                        </p:par>
                        <p:par>
                          <p:cTn id="87" fill="hold">
                            <p:stCondLst>
                              <p:cond delay="4750"/>
                            </p:stCondLst>
                            <p:childTnLst>
                              <p:par>
                                <p:cTn id="88" presetID="22" presetClass="entr" presetSubtype="4" fill="hold"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down)">
                                      <p:cBhvr>
                                        <p:cTn id="90" dur="500"/>
                                        <p:tgtEl>
                                          <p:spTgt spid="24"/>
                                        </p:tgtEl>
                                      </p:cBhvr>
                                    </p:animEffect>
                                  </p:childTnLst>
                                </p:cTn>
                              </p:par>
                            </p:childTnLst>
                          </p:cTn>
                        </p:par>
                        <p:par>
                          <p:cTn id="91" fill="hold">
                            <p:stCondLst>
                              <p:cond delay="5250"/>
                            </p:stCondLst>
                            <p:childTnLst>
                              <p:par>
                                <p:cTn id="92" presetID="2" presetClass="entr" presetSubtype="8"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additive="base">
                                        <p:cTn id="94" dur="500" fill="hold"/>
                                        <p:tgtEl>
                                          <p:spTgt spid="46"/>
                                        </p:tgtEl>
                                        <p:attrNameLst>
                                          <p:attrName>ppt_x</p:attrName>
                                        </p:attrNameLst>
                                      </p:cBhvr>
                                      <p:tavLst>
                                        <p:tav tm="0">
                                          <p:val>
                                            <p:strVal val="0-#ppt_w/2"/>
                                          </p:val>
                                        </p:tav>
                                        <p:tav tm="100000">
                                          <p:val>
                                            <p:strVal val="#ppt_x"/>
                                          </p:val>
                                        </p:tav>
                                      </p:tavLst>
                                    </p:anim>
                                    <p:anim calcmode="lin" valueType="num">
                                      <p:cBhvr additive="base">
                                        <p:cTn id="95"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6" grpId="0" bldLvl="0" animBg="1"/>
      <p:bldP spid="15" grpId="0" bldLvl="0" animBg="1"/>
      <p:bldP spid="7" grpId="0" bldLvl="0" animBg="1"/>
      <p:bldP spid="17" grpId="0" bldLvl="0" animBg="1"/>
      <p:bldP spid="35" grpId="0" bldLvl="0" animBg="1"/>
      <p:bldP spid="42"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Others_1"/>
          <p:cNvSpPr txBox="1"/>
          <p:nvPr>
            <p:custDataLst>
              <p:tags r:id="rId1"/>
            </p:custDataLst>
          </p:nvPr>
        </p:nvSpPr>
        <p:spPr>
          <a:xfrm>
            <a:off x="4210050" y="392747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sz="3200" noProof="0" dirty="0" smtClean="0">
                <a:ln>
                  <a:noFill/>
                </a:ln>
                <a:effectLst/>
                <a:uLnTx/>
                <a:uFillTx/>
                <a:latin typeface="黑体" panose="02010600030101010101" charset="-122"/>
                <a:ea typeface="黑体" panose="02010600030101010101" charset="-122"/>
                <a:sym typeface="+mn-ea"/>
              </a:rPr>
              <a:t>单击此处添加标题</a:t>
            </a:r>
          </a:p>
        </p:txBody>
      </p:sp>
      <p:sp>
        <p:nvSpPr>
          <p:cNvPr id="17" name="Content Placeholder 2"/>
          <p:cNvSpPr txBox="1"/>
          <p:nvPr/>
        </p:nvSpPr>
        <p:spPr>
          <a:xfrm>
            <a:off x="4568368" y="4315459"/>
            <a:ext cx="3663949" cy="899796"/>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rPr>
              <a:t>请在此粘贴或者输入您的文字内容请在此粘贴或者输入您的文字内容请在此粘贴或者输入您的文字内容请在此粘贴或者输入您的文字内容</a:t>
            </a:r>
          </a:p>
        </p:txBody>
      </p:sp>
      <p:sp>
        <p:nvSpPr>
          <p:cNvPr id="184" name=" 184"/>
          <p:cNvSpPr/>
          <p:nvPr/>
        </p:nvSpPr>
        <p:spPr>
          <a:xfrm>
            <a:off x="5321300" y="1779905"/>
            <a:ext cx="1979930" cy="1979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84"/>
          <p:cNvSpPr/>
          <p:nvPr/>
        </p:nvSpPr>
        <p:spPr>
          <a:xfrm>
            <a:off x="5384800" y="1819275"/>
            <a:ext cx="1877695" cy="187769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2" name="图片 1" descr="a1fb557b8dec8d7103cff9232348a34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1450" y="1383030"/>
            <a:ext cx="2260600" cy="251650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4" name="组合 3"/>
          <p:cNvGrpSpPr/>
          <p:nvPr/>
        </p:nvGrpSpPr>
        <p:grpSpPr>
          <a:xfrm>
            <a:off x="871649" y="1834699"/>
            <a:ext cx="6120680" cy="3682533"/>
            <a:chOff x="3022028" y="1587732"/>
            <a:chExt cx="6120680" cy="3682533"/>
          </a:xfrm>
        </p:grpSpPr>
        <p:pic>
          <p:nvPicPr>
            <p:cNvPr id="5" name="Picture 2" descr="C:\Users\Administrator\Desktop\ppt展示模板-8.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937348" y="2060861"/>
              <a:ext cx="4320480" cy="2376251"/>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7033691" y="1772816"/>
            <a:ext cx="4037417" cy="3549594"/>
            <a:chOff x="7172738" y="1876570"/>
            <a:chExt cx="4037417" cy="3549594"/>
          </a:xfrm>
        </p:grpSpPr>
        <p:sp>
          <p:nvSpPr>
            <p:cNvPr id="13" name="圆角矩形 12"/>
            <p:cNvSpPr/>
            <p:nvPr/>
          </p:nvSpPr>
          <p:spPr>
            <a:xfrm>
              <a:off x="7172738" y="1876570"/>
              <a:ext cx="4037417" cy="1039043"/>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7172738" y="3068960"/>
              <a:ext cx="4037417" cy="235720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rot="16200000">
              <a:off x="7491684" y="2898091"/>
              <a:ext cx="527587" cy="130584"/>
              <a:chOff x="5856449" y="4396591"/>
              <a:chExt cx="527587" cy="130584"/>
            </a:xfrm>
          </p:grpSpPr>
          <p:sp>
            <p:nvSpPr>
              <p:cNvPr id="21" name="椭圆 20"/>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圆角矩形 23"/>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7" name="组合 16"/>
            <p:cNvGrpSpPr/>
            <p:nvPr/>
          </p:nvGrpSpPr>
          <p:grpSpPr>
            <a:xfrm rot="16200000">
              <a:off x="10291574" y="2898091"/>
              <a:ext cx="527587" cy="130584"/>
              <a:chOff x="5856449" y="4396591"/>
              <a:chExt cx="527587" cy="130584"/>
            </a:xfrm>
          </p:grpSpPr>
          <p:sp>
            <p:nvSpPr>
              <p:cNvPr id="19" name="椭圆 18"/>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圆角矩形 25"/>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30" name="TextBox 499"/>
          <p:cNvSpPr txBox="1"/>
          <p:nvPr/>
        </p:nvSpPr>
        <p:spPr>
          <a:xfrm>
            <a:off x="7954694" y="2060848"/>
            <a:ext cx="2031325" cy="461665"/>
          </a:xfrm>
          <a:prstGeom prst="rect">
            <a:avLst/>
          </a:prstGeom>
          <a:noFill/>
        </p:spPr>
        <p:txBody>
          <a:bodyPr wrap="none" rtlCol="0" anchor="ctr">
            <a:spAutoFit/>
          </a:bodyPr>
          <a:lstStyle/>
          <a:p>
            <a:pPr lvl="0" algn="r"/>
            <a:r>
              <a:rPr lang="zh-CN" altLang="en-US" sz="2400" b="1" dirty="0">
                <a:solidFill>
                  <a:srgbClr val="C00000"/>
                </a:solidFill>
                <a:latin typeface="微软雅黑" panose="020B0503020204020204" charset="-122"/>
                <a:ea typeface="微软雅黑" panose="020B0503020204020204" charset="-122"/>
                <a:cs typeface="UKIJ Qolyazma" pitchFamily="18" charset="0"/>
              </a:rPr>
              <a:t>点击添加内容</a:t>
            </a:r>
          </a:p>
        </p:txBody>
      </p:sp>
      <p:sp>
        <p:nvSpPr>
          <p:cNvPr id="31" name="矩形 30"/>
          <p:cNvSpPr/>
          <p:nvPr/>
        </p:nvSpPr>
        <p:spPr>
          <a:xfrm>
            <a:off x="7249715" y="3284984"/>
            <a:ext cx="3528392" cy="1772793"/>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请在此输入详细的文字介绍信息，表达图表的含义。请在此输入详细的文字介绍信息，表达图表的含义。</a:t>
            </a:r>
          </a:p>
          <a:p>
            <a:pPr algn="just">
              <a:lnSpc>
                <a:spcPct val="130000"/>
              </a:lnSpc>
            </a:pPr>
            <a:endParaRPr lang="zh-CN" altLang="en-US" sz="1400" dirty="0" smtClean="0">
              <a:solidFill>
                <a:schemeClr val="tx1"/>
              </a:solidFill>
              <a:latin typeface="微软雅黑" panose="020B0503020204020204" charset="-122"/>
              <a:ea typeface="微软雅黑" panose="020B0503020204020204" charset="-122"/>
            </a:endParaRPr>
          </a:p>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12" presetClass="entr" presetSubtype="4" fill="hold" grpId="0" nodeType="withEffect">
                                  <p:stCondLst>
                                    <p:cond delay="0"/>
                                  </p:stCondLst>
                                  <p:iterate type="lt">
                                    <p:tmPct val="50000"/>
                                  </p:iterate>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300"/>
                                        <p:tgtEl>
                                          <p:spTgt spid="30"/>
                                        </p:tgtEl>
                                        <p:attrNameLst>
                                          <p:attrName>ppt_y</p:attrName>
                                        </p:attrNameLst>
                                      </p:cBhvr>
                                      <p:tavLst>
                                        <p:tav tm="0">
                                          <p:val>
                                            <p:strVal val="#ppt_y+#ppt_h*1.125000"/>
                                          </p:val>
                                        </p:tav>
                                        <p:tav tm="100000">
                                          <p:val>
                                            <p:strVal val="#ppt_y"/>
                                          </p:val>
                                        </p:tav>
                                      </p:tavLst>
                                    </p:anim>
                                    <p:animEffect transition="in" filter="wipe(up)">
                                      <p:cBhvr>
                                        <p:cTn id="18" dur="300"/>
                                        <p:tgtEl>
                                          <p:spTgt spid="30"/>
                                        </p:tgtEl>
                                      </p:cBhvr>
                                    </p:animEffect>
                                  </p:childTnLst>
                                </p:cTn>
                              </p:par>
                            </p:childTnLst>
                          </p:cTn>
                        </p:par>
                        <p:par>
                          <p:cTn id="19" fill="hold">
                            <p:stCondLst>
                              <p:cond delay="1550"/>
                            </p:stCondLst>
                            <p:childTnLst>
                              <p:par>
                                <p:cTn id="20" presetID="2" presetClass="entr" presetSubtype="2"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1+#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3" name="组合 2"/>
          <p:cNvGrpSpPr/>
          <p:nvPr/>
        </p:nvGrpSpPr>
        <p:grpSpPr>
          <a:xfrm>
            <a:off x="712851" y="1714644"/>
            <a:ext cx="3334836" cy="1509992"/>
            <a:chOff x="4304043" y="1286668"/>
            <a:chExt cx="3837944" cy="2757793"/>
          </a:xfrm>
          <a:effectLst>
            <a:outerShdw blurRad="381000" dist="254000" dir="8100000" algn="tr" rotWithShape="0">
              <a:prstClr val="black">
                <a:alpha val="40000"/>
              </a:prstClr>
            </a:outerShdw>
          </a:effectLst>
        </p:grpSpPr>
        <p:sp>
          <p:nvSpPr>
            <p:cNvPr id="4" name="圆角矩形 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 name="圆角矩形 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8" name="组合 7"/>
          <p:cNvGrpSpPr/>
          <p:nvPr/>
        </p:nvGrpSpPr>
        <p:grpSpPr>
          <a:xfrm>
            <a:off x="914274" y="2006580"/>
            <a:ext cx="828061" cy="828060"/>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3" name="椭圆 12"/>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5" name="Group 41"/>
          <p:cNvGrpSpPr/>
          <p:nvPr/>
        </p:nvGrpSpPr>
        <p:grpSpPr bwMode="auto">
          <a:xfrm>
            <a:off x="1865191" y="2006579"/>
            <a:ext cx="1944228" cy="1066336"/>
            <a:chOff x="0" y="0"/>
            <a:chExt cx="2419" cy="1343"/>
          </a:xfrm>
        </p:grpSpPr>
        <p:sp>
          <p:nvSpPr>
            <p:cNvPr id="17"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1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20" name="Freeform 9"/>
          <p:cNvSpPr>
            <a:spLocks noEditPoints="1"/>
          </p:cNvSpPr>
          <p:nvPr/>
        </p:nvSpPr>
        <p:spPr bwMode="auto">
          <a:xfrm>
            <a:off x="1105600" y="2260904"/>
            <a:ext cx="375947" cy="299288"/>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grpSp>
        <p:nvGrpSpPr>
          <p:cNvPr id="21" name="组合 20"/>
          <p:cNvGrpSpPr/>
          <p:nvPr/>
        </p:nvGrpSpPr>
        <p:grpSpPr>
          <a:xfrm>
            <a:off x="4488984" y="1714644"/>
            <a:ext cx="3334836" cy="1509992"/>
            <a:chOff x="4304043" y="1286668"/>
            <a:chExt cx="3837944" cy="2757793"/>
          </a:xfrm>
          <a:effectLst>
            <a:outerShdw blurRad="381000" dist="254000" dir="8100000" algn="tr" rotWithShape="0">
              <a:prstClr val="black">
                <a:alpha val="40000"/>
              </a:prstClr>
            </a:outerShdw>
          </a:effectLst>
        </p:grpSpPr>
        <p:sp>
          <p:nvSpPr>
            <p:cNvPr id="22" name="圆角矩形 2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3" name="圆角矩形 2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24" name="组合 23"/>
          <p:cNvGrpSpPr/>
          <p:nvPr/>
        </p:nvGrpSpPr>
        <p:grpSpPr>
          <a:xfrm>
            <a:off x="4690407" y="2006580"/>
            <a:ext cx="828061" cy="828060"/>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7" name="Group 41"/>
          <p:cNvGrpSpPr/>
          <p:nvPr/>
        </p:nvGrpSpPr>
        <p:grpSpPr bwMode="auto">
          <a:xfrm>
            <a:off x="5641324" y="2006579"/>
            <a:ext cx="1944228" cy="1066336"/>
            <a:chOff x="0" y="0"/>
            <a:chExt cx="2419" cy="1343"/>
          </a:xfrm>
        </p:grpSpPr>
        <p:sp>
          <p:nvSpPr>
            <p:cNvPr id="2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2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30" name="Freeform 8"/>
          <p:cNvSpPr>
            <a:spLocks noEditPoints="1"/>
          </p:cNvSpPr>
          <p:nvPr/>
        </p:nvSpPr>
        <p:spPr bwMode="auto">
          <a:xfrm>
            <a:off x="4941460" y="2314587"/>
            <a:ext cx="325955" cy="32299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grpSp>
        <p:nvGrpSpPr>
          <p:cNvPr id="31" name="组合 30"/>
          <p:cNvGrpSpPr/>
          <p:nvPr/>
        </p:nvGrpSpPr>
        <p:grpSpPr>
          <a:xfrm>
            <a:off x="712851" y="3661977"/>
            <a:ext cx="3334836" cy="1509992"/>
            <a:chOff x="4304043" y="1286668"/>
            <a:chExt cx="38379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3" name="圆角矩形 3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34" name="组合 33"/>
          <p:cNvGrpSpPr/>
          <p:nvPr/>
        </p:nvGrpSpPr>
        <p:grpSpPr>
          <a:xfrm>
            <a:off x="914274" y="3953913"/>
            <a:ext cx="828061" cy="828060"/>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6" name="椭圆 35"/>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7" name="Group 41"/>
          <p:cNvGrpSpPr/>
          <p:nvPr/>
        </p:nvGrpSpPr>
        <p:grpSpPr bwMode="auto">
          <a:xfrm>
            <a:off x="1865191" y="3953912"/>
            <a:ext cx="1944228" cy="1066336"/>
            <a:chOff x="0" y="0"/>
            <a:chExt cx="2419" cy="1343"/>
          </a:xfrm>
        </p:grpSpPr>
        <p:sp>
          <p:nvSpPr>
            <p:cNvPr id="3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3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40" name="Freeform 7"/>
          <p:cNvSpPr/>
          <p:nvPr/>
        </p:nvSpPr>
        <p:spPr bwMode="auto">
          <a:xfrm>
            <a:off x="1094932" y="4169405"/>
            <a:ext cx="394945" cy="397075"/>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lumMod val="95000"/>
            </a:schemeClr>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grpSp>
        <p:nvGrpSpPr>
          <p:cNvPr id="41" name="组合 40"/>
          <p:cNvGrpSpPr/>
          <p:nvPr/>
        </p:nvGrpSpPr>
        <p:grpSpPr>
          <a:xfrm>
            <a:off x="4490654" y="3661977"/>
            <a:ext cx="3334836" cy="1509992"/>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43" name="圆角矩形 4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44" name="组合 43"/>
          <p:cNvGrpSpPr/>
          <p:nvPr/>
        </p:nvGrpSpPr>
        <p:grpSpPr>
          <a:xfrm>
            <a:off x="4692076" y="3953913"/>
            <a:ext cx="828061" cy="828060"/>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6" name="椭圆 45"/>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7" name="Group 41"/>
          <p:cNvGrpSpPr/>
          <p:nvPr/>
        </p:nvGrpSpPr>
        <p:grpSpPr bwMode="auto">
          <a:xfrm>
            <a:off x="5642994" y="3953912"/>
            <a:ext cx="1944228" cy="1066336"/>
            <a:chOff x="0" y="0"/>
            <a:chExt cx="2419" cy="1343"/>
          </a:xfrm>
        </p:grpSpPr>
        <p:sp>
          <p:nvSpPr>
            <p:cNvPr id="4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4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50" name="Freeform 6"/>
          <p:cNvSpPr>
            <a:spLocks noEditPoints="1"/>
          </p:cNvSpPr>
          <p:nvPr/>
        </p:nvSpPr>
        <p:spPr bwMode="auto">
          <a:xfrm>
            <a:off x="4945879" y="4198051"/>
            <a:ext cx="362949" cy="368429"/>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grpSp>
        <p:nvGrpSpPr>
          <p:cNvPr id="51" name="组合 50"/>
          <p:cNvGrpSpPr/>
          <p:nvPr/>
        </p:nvGrpSpPr>
        <p:grpSpPr>
          <a:xfrm>
            <a:off x="8221514" y="1714644"/>
            <a:ext cx="3334836" cy="1509992"/>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3" name="圆角矩形 5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54" name="组合 53"/>
          <p:cNvGrpSpPr/>
          <p:nvPr/>
        </p:nvGrpSpPr>
        <p:grpSpPr>
          <a:xfrm>
            <a:off x="8422937" y="2006580"/>
            <a:ext cx="828061" cy="828060"/>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57" name="Group 41"/>
          <p:cNvGrpSpPr/>
          <p:nvPr/>
        </p:nvGrpSpPr>
        <p:grpSpPr bwMode="auto">
          <a:xfrm>
            <a:off x="9373854" y="2006579"/>
            <a:ext cx="1944228" cy="1066336"/>
            <a:chOff x="0" y="0"/>
            <a:chExt cx="2419" cy="1343"/>
          </a:xfrm>
        </p:grpSpPr>
        <p:sp>
          <p:nvSpPr>
            <p:cNvPr id="5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5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60" name="Freeform 8"/>
          <p:cNvSpPr>
            <a:spLocks noEditPoints="1"/>
          </p:cNvSpPr>
          <p:nvPr/>
        </p:nvSpPr>
        <p:spPr bwMode="auto">
          <a:xfrm>
            <a:off x="8673990" y="2314587"/>
            <a:ext cx="325955" cy="32299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grpSp>
        <p:nvGrpSpPr>
          <p:cNvPr id="61" name="组合 60"/>
          <p:cNvGrpSpPr/>
          <p:nvPr/>
        </p:nvGrpSpPr>
        <p:grpSpPr>
          <a:xfrm>
            <a:off x="8223184" y="3661977"/>
            <a:ext cx="3334836" cy="1509992"/>
            <a:chOff x="4304043" y="1286668"/>
            <a:chExt cx="3837944" cy="2757793"/>
          </a:xfrm>
          <a:effectLst>
            <a:outerShdw blurRad="381000" dist="254000" dir="8100000" algn="tr" rotWithShape="0">
              <a:prstClr val="black">
                <a:alpha val="40000"/>
              </a:prstClr>
            </a:outerShdw>
          </a:effectLst>
        </p:grpSpPr>
        <p:sp>
          <p:nvSpPr>
            <p:cNvPr id="62" name="圆角矩形 6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63" name="圆角矩形 6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64" name="组合 63"/>
          <p:cNvGrpSpPr/>
          <p:nvPr/>
        </p:nvGrpSpPr>
        <p:grpSpPr>
          <a:xfrm>
            <a:off x="8424606" y="3953913"/>
            <a:ext cx="828061" cy="82806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6" name="椭圆 65"/>
            <p:cNvSpPr/>
            <p:nvPr/>
          </p:nvSpPr>
          <p:spPr>
            <a:xfrm>
              <a:off x="392112" y="760412"/>
              <a:ext cx="3825874" cy="3825874"/>
            </a:xfrm>
            <a:prstGeom prst="ellipse">
              <a:avLst/>
            </a:prstGeom>
            <a:gradFill>
              <a:gsLst>
                <a:gs pos="0">
                  <a:srgbClr val="E30000"/>
                </a:gs>
                <a:gs pos="100000">
                  <a:srgbClr val="760303"/>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67" name="Group 41"/>
          <p:cNvGrpSpPr/>
          <p:nvPr/>
        </p:nvGrpSpPr>
        <p:grpSpPr bwMode="auto">
          <a:xfrm>
            <a:off x="9375524" y="3953912"/>
            <a:ext cx="1944228" cy="1066336"/>
            <a:chOff x="0" y="0"/>
            <a:chExt cx="2419" cy="1343"/>
          </a:xfrm>
        </p:grpSpPr>
        <p:sp>
          <p:nvSpPr>
            <p:cNvPr id="68"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600" b="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69"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rPr>
                <a:t>此处添加详细文本描述，建议与标题相关并符合整体语言风格，语言描述尽量</a:t>
              </a:r>
              <a:endParaRPr lang="en-US" sz="1200" b="0" dirty="0">
                <a:solidFill>
                  <a:srgbClr val="000000"/>
                </a:solidFill>
                <a:latin typeface="微软雅黑" panose="020B0503020204020204" charset="-122"/>
                <a:ea typeface="微软雅黑" panose="020B0503020204020204" charset="-122"/>
                <a:cs typeface="Lato Light" panose="020F0302020204030203" pitchFamily="34" charset="0"/>
                <a:sym typeface="Lato Light" panose="020F0302020204030203" pitchFamily="34" charset="0"/>
              </a:endParaRPr>
            </a:p>
          </p:txBody>
        </p:sp>
      </p:grpSp>
      <p:sp>
        <p:nvSpPr>
          <p:cNvPr id="70" name="Freeform 6"/>
          <p:cNvSpPr>
            <a:spLocks noEditPoints="1"/>
          </p:cNvSpPr>
          <p:nvPr/>
        </p:nvSpPr>
        <p:spPr bwMode="auto">
          <a:xfrm>
            <a:off x="8678409" y="4198051"/>
            <a:ext cx="362949" cy="368429"/>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charset="-122"/>
              <a:ea typeface="微软雅黑" panose="020B0503020204020204" charset="-122"/>
              <a:sym typeface="Gill Sans"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21" name="组合 20"/>
          <p:cNvGrpSpPr/>
          <p:nvPr/>
        </p:nvGrpSpPr>
        <p:grpSpPr>
          <a:xfrm>
            <a:off x="1463615" y="2208543"/>
            <a:ext cx="4273932" cy="788892"/>
            <a:chOff x="2713211" y="755113"/>
            <a:chExt cx="4273932" cy="788892"/>
          </a:xfrm>
        </p:grpSpPr>
        <p:sp>
          <p:nvSpPr>
            <p:cNvPr id="22" name="平行四边形 21"/>
            <p:cNvSpPr/>
            <p:nvPr/>
          </p:nvSpPr>
          <p:spPr>
            <a:xfrm>
              <a:off x="2713211" y="925441"/>
              <a:ext cx="4260897" cy="618564"/>
            </a:xfrm>
            <a:prstGeom prst="parallelogram">
              <a:avLst/>
            </a:prstGeom>
            <a:gradFill>
              <a:gsLst>
                <a:gs pos="0">
                  <a:schemeClr val="tx1">
                    <a:alpha val="27000"/>
                  </a:schemeClr>
                </a:gs>
                <a:gs pos="81000">
                  <a:schemeClr val="bg1">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7297" y="907513"/>
              <a:ext cx="4119846" cy="71718"/>
            </a:xfrm>
            <a:prstGeom prst="rect">
              <a:avLst/>
            </a:prstGeom>
            <a:gradFill>
              <a:gsLst>
                <a:gs pos="0">
                  <a:srgbClr val="DBDBDB"/>
                </a:gs>
                <a:gs pos="100000">
                  <a:srgbClr val="EEEEE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梯形 23"/>
            <p:cNvSpPr/>
            <p:nvPr/>
          </p:nvSpPr>
          <p:spPr>
            <a:xfrm>
              <a:off x="2854261" y="755113"/>
              <a:ext cx="4119846" cy="134471"/>
            </a:xfrm>
            <a:prstGeom prst="trapezoid">
              <a:avLst>
                <a:gd name="adj" fmla="val 967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498"/>
          <p:cNvSpPr txBox="1"/>
          <p:nvPr/>
        </p:nvSpPr>
        <p:spPr>
          <a:xfrm>
            <a:off x="4224649" y="1802922"/>
            <a:ext cx="1569660" cy="369332"/>
          </a:xfrm>
          <a:prstGeom prst="rect">
            <a:avLst/>
          </a:prstGeom>
          <a:noFill/>
        </p:spPr>
        <p:txBody>
          <a:bodyPr wrap="none" rtlCol="0" anchor="ctr">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26" name="TextBox 499"/>
          <p:cNvSpPr txBox="1"/>
          <p:nvPr/>
        </p:nvSpPr>
        <p:spPr>
          <a:xfrm>
            <a:off x="9239366" y="1763524"/>
            <a:ext cx="1569660" cy="369332"/>
          </a:xfrm>
          <a:prstGeom prst="rect">
            <a:avLst/>
          </a:prstGeom>
          <a:noFill/>
        </p:spPr>
        <p:txBody>
          <a:bodyPr wrap="none" rtlCol="0" anchor="ctr">
            <a:spAutoFit/>
          </a:bodyPr>
          <a:lstStyle/>
          <a:p>
            <a:pPr lvl="0" algn="r"/>
            <a:r>
              <a:rPr lang="zh-CN" altLang="en-US" b="1" dirty="0">
                <a:solidFill>
                  <a:srgbClr val="C00000"/>
                </a:solidFill>
                <a:latin typeface="微软雅黑" panose="020B0503020204020204" charset="-122"/>
                <a:ea typeface="微软雅黑" panose="020B0503020204020204" charset="-122"/>
                <a:cs typeface="UKIJ Qolyazma" pitchFamily="18" charset="0"/>
              </a:rPr>
              <a:t>点击添加内容</a:t>
            </a:r>
          </a:p>
        </p:txBody>
      </p:sp>
      <p:sp>
        <p:nvSpPr>
          <p:cNvPr id="27" name="TextBox 500"/>
          <p:cNvSpPr txBox="1"/>
          <p:nvPr/>
        </p:nvSpPr>
        <p:spPr>
          <a:xfrm>
            <a:off x="4224649" y="4051874"/>
            <a:ext cx="1569660" cy="369332"/>
          </a:xfrm>
          <a:prstGeom prst="rect">
            <a:avLst/>
          </a:prstGeom>
          <a:noFill/>
        </p:spPr>
        <p:txBody>
          <a:bodyPr wrap="none" rtlCol="0" anchor="ctr">
            <a:spAutoFit/>
          </a:bodyPr>
          <a:lstStyle/>
          <a:p>
            <a:pPr lvl="0" algn="r"/>
            <a:r>
              <a:rPr lang="zh-CN" altLang="en-US" b="1" dirty="0">
                <a:solidFill>
                  <a:srgbClr val="C00000"/>
                </a:solidFill>
                <a:latin typeface="微软雅黑" panose="020B0503020204020204" charset="-122"/>
                <a:ea typeface="微软雅黑" panose="020B0503020204020204" charset="-122"/>
                <a:cs typeface="UKIJ Qolyazma" pitchFamily="18" charset="0"/>
              </a:rPr>
              <a:t>点击添加内容</a:t>
            </a:r>
          </a:p>
        </p:txBody>
      </p:sp>
      <p:sp>
        <p:nvSpPr>
          <p:cNvPr id="28" name="TextBox 501"/>
          <p:cNvSpPr txBox="1"/>
          <p:nvPr/>
        </p:nvSpPr>
        <p:spPr>
          <a:xfrm>
            <a:off x="9239366" y="3995772"/>
            <a:ext cx="1569660" cy="369332"/>
          </a:xfrm>
          <a:prstGeom prst="rect">
            <a:avLst/>
          </a:prstGeom>
          <a:noFill/>
        </p:spPr>
        <p:txBody>
          <a:bodyPr wrap="none" rtlCol="0" anchor="ctr">
            <a:spAutoFit/>
          </a:bodyPr>
          <a:lstStyle/>
          <a:p>
            <a:pPr lvl="0" algn="r"/>
            <a:r>
              <a:rPr lang="zh-CN" altLang="en-US" b="1" dirty="0">
                <a:solidFill>
                  <a:srgbClr val="C00000"/>
                </a:solidFill>
                <a:latin typeface="微软雅黑" panose="020B0503020204020204" charset="-122"/>
                <a:ea typeface="微软雅黑" panose="020B0503020204020204" charset="-122"/>
                <a:cs typeface="UKIJ Qolyazma" pitchFamily="18" charset="0"/>
              </a:rPr>
              <a:t>点击添加内容</a:t>
            </a:r>
          </a:p>
        </p:txBody>
      </p:sp>
      <p:sp>
        <p:nvSpPr>
          <p:cNvPr id="29" name="TextBox 503"/>
          <p:cNvSpPr txBox="1"/>
          <p:nvPr/>
        </p:nvSpPr>
        <p:spPr>
          <a:xfrm>
            <a:off x="1486254" y="2552225"/>
            <a:ext cx="4296169" cy="625171"/>
          </a:xfrm>
          <a:prstGeom prst="rect">
            <a:avLst/>
          </a:prstGeom>
          <a:noFill/>
        </p:spPr>
        <p:txBody>
          <a:bodyPr wrap="square" rtlCol="0">
            <a:spAutoFit/>
          </a:bodyPr>
          <a:lstStyle/>
          <a:p>
            <a:pPr>
              <a:lnSpc>
                <a:spcPct val="130000"/>
              </a:lnSpc>
            </a:pPr>
            <a:r>
              <a:rPr lang="zh-CN" altLang="en-US" sz="14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a:t>
            </a:r>
            <a:r>
              <a:rPr lang="zh-CN" altLang="en-US" sz="1400" dirty="0" smtClean="0">
                <a:solidFill>
                  <a:schemeClr val="tx1"/>
                </a:solidFill>
                <a:latin typeface="微软雅黑" panose="020B0503020204020204" charset="-122"/>
                <a:ea typeface="微软雅黑" panose="020B0503020204020204" charset="-122"/>
              </a:rPr>
              <a:t>文字</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a:t>
            </a:r>
          </a:p>
        </p:txBody>
      </p:sp>
      <p:sp>
        <p:nvSpPr>
          <p:cNvPr id="30" name="TextBox 504"/>
          <p:cNvSpPr txBox="1"/>
          <p:nvPr/>
        </p:nvSpPr>
        <p:spPr>
          <a:xfrm>
            <a:off x="6553801" y="2552225"/>
            <a:ext cx="4296169" cy="625171"/>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dirty="0">
                <a:solidFill>
                  <a:schemeClr val="tx1"/>
                </a:solidFill>
              </a:rPr>
              <a:t>您的内容打在这里，或者通过复制您的文本后，在此框中选择粘贴，并选择只保留</a:t>
            </a:r>
            <a:r>
              <a:rPr lang="zh-CN" altLang="en-US" dirty="0" smtClean="0">
                <a:solidFill>
                  <a:schemeClr val="tx1"/>
                </a:solidFill>
              </a:rPr>
              <a:t>文字</a:t>
            </a:r>
            <a:r>
              <a:rPr lang="zh-CN" altLang="en-US" dirty="0" smtClean="0">
                <a:solidFill>
                  <a:schemeClr val="tx1"/>
                </a:solidFill>
                <a:sym typeface="微软雅黑" panose="020B0503020204020204" charset="-122"/>
              </a:rPr>
              <a:t>。</a:t>
            </a:r>
          </a:p>
        </p:txBody>
      </p:sp>
      <p:sp>
        <p:nvSpPr>
          <p:cNvPr id="31" name="TextBox 505"/>
          <p:cNvSpPr txBox="1"/>
          <p:nvPr/>
        </p:nvSpPr>
        <p:spPr>
          <a:xfrm>
            <a:off x="1486254" y="4820053"/>
            <a:ext cx="4296169" cy="625171"/>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dirty="0">
                <a:solidFill>
                  <a:schemeClr val="tx1"/>
                </a:solidFill>
              </a:rPr>
              <a:t>您的内容打在这里，或者通过复制您的文本后，在此框中选择粘贴，并选择只保留</a:t>
            </a:r>
            <a:r>
              <a:rPr lang="zh-CN" altLang="en-US" dirty="0" smtClean="0">
                <a:solidFill>
                  <a:schemeClr val="tx1"/>
                </a:solidFill>
              </a:rPr>
              <a:t>文字</a:t>
            </a:r>
            <a:r>
              <a:rPr lang="zh-CN" altLang="en-US" dirty="0" smtClean="0">
                <a:solidFill>
                  <a:schemeClr val="tx1"/>
                </a:solidFill>
                <a:sym typeface="微软雅黑" panose="020B0503020204020204" charset="-122"/>
              </a:rPr>
              <a:t>。</a:t>
            </a:r>
          </a:p>
        </p:txBody>
      </p:sp>
      <p:sp>
        <p:nvSpPr>
          <p:cNvPr id="32" name="TextBox 506"/>
          <p:cNvSpPr txBox="1"/>
          <p:nvPr/>
        </p:nvSpPr>
        <p:spPr>
          <a:xfrm>
            <a:off x="6553801" y="4820053"/>
            <a:ext cx="4296169" cy="625171"/>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dirty="0">
                <a:solidFill>
                  <a:schemeClr val="tx1"/>
                </a:solidFill>
              </a:rPr>
              <a:t>您的内容打在这里，或者通过复制您的文本后，在此框中选择粘贴，并选择只保留</a:t>
            </a:r>
            <a:r>
              <a:rPr lang="zh-CN" altLang="en-US" dirty="0" smtClean="0">
                <a:solidFill>
                  <a:schemeClr val="tx1"/>
                </a:solidFill>
              </a:rPr>
              <a:t>文字</a:t>
            </a:r>
            <a:r>
              <a:rPr lang="zh-CN" altLang="en-US" dirty="0" smtClean="0">
                <a:solidFill>
                  <a:schemeClr val="tx1"/>
                </a:solidFill>
                <a:sym typeface="微软雅黑" panose="020B0503020204020204" charset="-122"/>
              </a:rPr>
              <a:t>。</a:t>
            </a:r>
          </a:p>
        </p:txBody>
      </p:sp>
      <p:grpSp>
        <p:nvGrpSpPr>
          <p:cNvPr id="33" name="组合 32"/>
          <p:cNvGrpSpPr/>
          <p:nvPr/>
        </p:nvGrpSpPr>
        <p:grpSpPr>
          <a:xfrm>
            <a:off x="6432167" y="2205347"/>
            <a:ext cx="4273932" cy="788892"/>
            <a:chOff x="2713211" y="755113"/>
            <a:chExt cx="4273932" cy="788892"/>
          </a:xfrm>
        </p:grpSpPr>
        <p:sp>
          <p:nvSpPr>
            <p:cNvPr id="34" name="平行四边形 33"/>
            <p:cNvSpPr/>
            <p:nvPr/>
          </p:nvSpPr>
          <p:spPr>
            <a:xfrm>
              <a:off x="2713211" y="925441"/>
              <a:ext cx="4260897" cy="618564"/>
            </a:xfrm>
            <a:prstGeom prst="parallelogram">
              <a:avLst/>
            </a:prstGeom>
            <a:gradFill>
              <a:gsLst>
                <a:gs pos="0">
                  <a:schemeClr val="tx1">
                    <a:alpha val="27000"/>
                  </a:schemeClr>
                </a:gs>
                <a:gs pos="81000">
                  <a:schemeClr val="bg1">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867297" y="907513"/>
              <a:ext cx="4119846" cy="71718"/>
            </a:xfrm>
            <a:prstGeom prst="rect">
              <a:avLst/>
            </a:prstGeom>
            <a:gradFill>
              <a:gsLst>
                <a:gs pos="0">
                  <a:srgbClr val="DBDBDB"/>
                </a:gs>
                <a:gs pos="100000">
                  <a:srgbClr val="EEEEE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梯形 35"/>
            <p:cNvSpPr/>
            <p:nvPr/>
          </p:nvSpPr>
          <p:spPr>
            <a:xfrm>
              <a:off x="2854261" y="755113"/>
              <a:ext cx="4119846" cy="134471"/>
            </a:xfrm>
            <a:prstGeom prst="trapezoid">
              <a:avLst>
                <a:gd name="adj" fmla="val 967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6457627" y="4456472"/>
            <a:ext cx="4273932" cy="788892"/>
            <a:chOff x="2713211" y="755113"/>
            <a:chExt cx="4273932" cy="788892"/>
          </a:xfrm>
        </p:grpSpPr>
        <p:sp>
          <p:nvSpPr>
            <p:cNvPr id="38" name="平行四边形 37"/>
            <p:cNvSpPr/>
            <p:nvPr/>
          </p:nvSpPr>
          <p:spPr>
            <a:xfrm>
              <a:off x="2713211" y="925441"/>
              <a:ext cx="4260897" cy="618564"/>
            </a:xfrm>
            <a:prstGeom prst="parallelogram">
              <a:avLst/>
            </a:prstGeom>
            <a:gradFill>
              <a:gsLst>
                <a:gs pos="0">
                  <a:schemeClr val="tx1">
                    <a:alpha val="27000"/>
                  </a:schemeClr>
                </a:gs>
                <a:gs pos="81000">
                  <a:schemeClr val="bg1">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39" name="矩形 38"/>
            <p:cNvSpPr/>
            <p:nvPr/>
          </p:nvSpPr>
          <p:spPr>
            <a:xfrm>
              <a:off x="2867297" y="907513"/>
              <a:ext cx="4119846" cy="71718"/>
            </a:xfrm>
            <a:prstGeom prst="rect">
              <a:avLst/>
            </a:prstGeom>
            <a:gradFill>
              <a:gsLst>
                <a:gs pos="0">
                  <a:srgbClr val="DBDBDB"/>
                </a:gs>
                <a:gs pos="100000">
                  <a:srgbClr val="EEEEE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0" name="梯形 39"/>
            <p:cNvSpPr/>
            <p:nvPr/>
          </p:nvSpPr>
          <p:spPr>
            <a:xfrm>
              <a:off x="2854261" y="755113"/>
              <a:ext cx="4119846" cy="134471"/>
            </a:xfrm>
            <a:prstGeom prst="trapezoid">
              <a:avLst>
                <a:gd name="adj" fmla="val 967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41" name="组合 40"/>
          <p:cNvGrpSpPr/>
          <p:nvPr/>
        </p:nvGrpSpPr>
        <p:grpSpPr>
          <a:xfrm>
            <a:off x="1463615" y="4456472"/>
            <a:ext cx="4273932" cy="788892"/>
            <a:chOff x="2713211" y="755113"/>
            <a:chExt cx="4273932" cy="788892"/>
          </a:xfrm>
        </p:grpSpPr>
        <p:sp>
          <p:nvSpPr>
            <p:cNvPr id="42" name="平行四边形 41"/>
            <p:cNvSpPr/>
            <p:nvPr/>
          </p:nvSpPr>
          <p:spPr>
            <a:xfrm>
              <a:off x="2713211" y="925441"/>
              <a:ext cx="4260897" cy="618564"/>
            </a:xfrm>
            <a:prstGeom prst="parallelogram">
              <a:avLst/>
            </a:prstGeom>
            <a:gradFill>
              <a:gsLst>
                <a:gs pos="0">
                  <a:schemeClr val="tx1">
                    <a:alpha val="27000"/>
                  </a:schemeClr>
                </a:gs>
                <a:gs pos="81000">
                  <a:schemeClr val="bg1">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3" name="矩形 42"/>
            <p:cNvSpPr/>
            <p:nvPr/>
          </p:nvSpPr>
          <p:spPr>
            <a:xfrm>
              <a:off x="2867297" y="907513"/>
              <a:ext cx="4119846" cy="71718"/>
            </a:xfrm>
            <a:prstGeom prst="rect">
              <a:avLst/>
            </a:prstGeom>
            <a:gradFill>
              <a:gsLst>
                <a:gs pos="0">
                  <a:srgbClr val="DBDBDB"/>
                </a:gs>
                <a:gs pos="100000">
                  <a:srgbClr val="EEEEE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4" name="梯形 43"/>
            <p:cNvSpPr/>
            <p:nvPr/>
          </p:nvSpPr>
          <p:spPr>
            <a:xfrm>
              <a:off x="2854261" y="755113"/>
              <a:ext cx="4119846" cy="134471"/>
            </a:xfrm>
            <a:prstGeom prst="trapezoid">
              <a:avLst>
                <a:gd name="adj" fmla="val 967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45" name="Freeform 133"/>
          <p:cNvSpPr/>
          <p:nvPr/>
        </p:nvSpPr>
        <p:spPr bwMode="auto">
          <a:xfrm>
            <a:off x="1696680" y="3758199"/>
            <a:ext cx="819366" cy="755557"/>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rgbClr val="C00000"/>
          </a:solidFill>
          <a:ln>
            <a:noFill/>
          </a:ln>
          <a:effectLst>
            <a:reflection blurRad="6350" stA="52000" endA="300" endPos="35000" dir="5400000" sy="-100000" algn="bl" rotWithShape="0"/>
          </a:effectLst>
        </p:spPr>
        <p:txBody>
          <a:bodyPr vert="horz" wrap="square" lIns="91440" tIns="45720" rIns="91440" bIns="45720" numCol="1" anchor="t" anchorCtr="0" compatLnSpc="1"/>
          <a:lstStyle/>
          <a:p>
            <a:endParaRPr lang="zh-CN" altLang="en-US"/>
          </a:p>
        </p:txBody>
      </p:sp>
      <p:grpSp>
        <p:nvGrpSpPr>
          <p:cNvPr id="46" name="组合 45"/>
          <p:cNvGrpSpPr/>
          <p:nvPr/>
        </p:nvGrpSpPr>
        <p:grpSpPr>
          <a:xfrm>
            <a:off x="1686575" y="1453292"/>
            <a:ext cx="953728" cy="837736"/>
            <a:chOff x="7545388" y="1652587"/>
            <a:chExt cx="822325" cy="722313"/>
          </a:xfrm>
          <a:solidFill>
            <a:srgbClr val="C00000"/>
          </a:solidFill>
          <a:effectLst>
            <a:reflection blurRad="6350" stA="52000" endA="300" endPos="35000" dir="5400000" sy="-100000" algn="bl" rotWithShape="0"/>
          </a:effectLst>
        </p:grpSpPr>
        <p:sp>
          <p:nvSpPr>
            <p:cNvPr id="47" name="Freeform 58"/>
            <p:cNvSpPr/>
            <p:nvPr/>
          </p:nvSpPr>
          <p:spPr bwMode="auto">
            <a:xfrm>
              <a:off x="7773988" y="2282825"/>
              <a:ext cx="365125" cy="92075"/>
            </a:xfrm>
            <a:custGeom>
              <a:avLst/>
              <a:gdLst>
                <a:gd name="T0" fmla="*/ 106 w 120"/>
                <a:gd name="T1" fmla="*/ 11 h 30"/>
                <a:gd name="T2" fmla="*/ 97 w 120"/>
                <a:gd name="T3" fmla="*/ 11 h 30"/>
                <a:gd name="T4" fmla="*/ 97 w 120"/>
                <a:gd name="T5" fmla="*/ 0 h 30"/>
                <a:gd name="T6" fmla="*/ 23 w 120"/>
                <a:gd name="T7" fmla="*/ 0 h 30"/>
                <a:gd name="T8" fmla="*/ 23 w 120"/>
                <a:gd name="T9" fmla="*/ 11 h 30"/>
                <a:gd name="T10" fmla="*/ 14 w 120"/>
                <a:gd name="T11" fmla="*/ 11 h 30"/>
                <a:gd name="T12" fmla="*/ 0 w 120"/>
                <a:gd name="T13" fmla="*/ 30 h 30"/>
                <a:gd name="T14" fmla="*/ 120 w 120"/>
                <a:gd name="T15" fmla="*/ 30 h 30"/>
                <a:gd name="T16" fmla="*/ 106 w 120"/>
                <a:gd name="T17"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0">
                  <a:moveTo>
                    <a:pt x="106" y="11"/>
                  </a:moveTo>
                  <a:cubicBezTo>
                    <a:pt x="97" y="11"/>
                    <a:pt x="97" y="11"/>
                    <a:pt x="97" y="11"/>
                  </a:cubicBezTo>
                  <a:cubicBezTo>
                    <a:pt x="97" y="0"/>
                    <a:pt x="97" y="0"/>
                    <a:pt x="97" y="0"/>
                  </a:cubicBezTo>
                  <a:cubicBezTo>
                    <a:pt x="23" y="0"/>
                    <a:pt x="23" y="0"/>
                    <a:pt x="23" y="0"/>
                  </a:cubicBezTo>
                  <a:cubicBezTo>
                    <a:pt x="23" y="11"/>
                    <a:pt x="23" y="11"/>
                    <a:pt x="23" y="11"/>
                  </a:cubicBezTo>
                  <a:cubicBezTo>
                    <a:pt x="14" y="11"/>
                    <a:pt x="14" y="11"/>
                    <a:pt x="14" y="11"/>
                  </a:cubicBezTo>
                  <a:cubicBezTo>
                    <a:pt x="6" y="11"/>
                    <a:pt x="0" y="20"/>
                    <a:pt x="0" y="30"/>
                  </a:cubicBezTo>
                  <a:cubicBezTo>
                    <a:pt x="120" y="30"/>
                    <a:pt x="120" y="30"/>
                    <a:pt x="120" y="30"/>
                  </a:cubicBezTo>
                  <a:cubicBezTo>
                    <a:pt x="120" y="20"/>
                    <a:pt x="114" y="11"/>
                    <a:pt x="10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48" name="Freeform 59"/>
            <p:cNvSpPr>
              <a:spLocks noEditPoints="1"/>
            </p:cNvSpPr>
            <p:nvPr/>
          </p:nvSpPr>
          <p:spPr bwMode="auto">
            <a:xfrm>
              <a:off x="7545388" y="1652587"/>
              <a:ext cx="822325" cy="612775"/>
            </a:xfrm>
            <a:custGeom>
              <a:avLst/>
              <a:gdLst>
                <a:gd name="T0" fmla="*/ 251 w 270"/>
                <a:gd name="T1" fmla="*/ 0 h 201"/>
                <a:gd name="T2" fmla="*/ 19 w 270"/>
                <a:gd name="T3" fmla="*/ 0 h 201"/>
                <a:gd name="T4" fmla="*/ 0 w 270"/>
                <a:gd name="T5" fmla="*/ 19 h 201"/>
                <a:gd name="T6" fmla="*/ 0 w 270"/>
                <a:gd name="T7" fmla="*/ 183 h 201"/>
                <a:gd name="T8" fmla="*/ 19 w 270"/>
                <a:gd name="T9" fmla="*/ 201 h 201"/>
                <a:gd name="T10" fmla="*/ 251 w 270"/>
                <a:gd name="T11" fmla="*/ 201 h 201"/>
                <a:gd name="T12" fmla="*/ 270 w 270"/>
                <a:gd name="T13" fmla="*/ 183 h 201"/>
                <a:gd name="T14" fmla="*/ 270 w 270"/>
                <a:gd name="T15" fmla="*/ 19 h 201"/>
                <a:gd name="T16" fmla="*/ 251 w 270"/>
                <a:gd name="T17" fmla="*/ 0 h 201"/>
                <a:gd name="T18" fmla="*/ 135 w 270"/>
                <a:gd name="T19" fmla="*/ 183 h 201"/>
                <a:gd name="T20" fmla="*/ 128 w 270"/>
                <a:gd name="T21" fmla="*/ 176 h 201"/>
                <a:gd name="T22" fmla="*/ 135 w 270"/>
                <a:gd name="T23" fmla="*/ 169 h 201"/>
                <a:gd name="T24" fmla="*/ 142 w 270"/>
                <a:gd name="T25" fmla="*/ 176 h 201"/>
                <a:gd name="T26" fmla="*/ 135 w 270"/>
                <a:gd name="T27" fmla="*/ 183 h 201"/>
                <a:gd name="T28" fmla="*/ 254 w 270"/>
                <a:gd name="T29" fmla="*/ 146 h 201"/>
                <a:gd name="T30" fmla="*/ 252 w 270"/>
                <a:gd name="T31" fmla="*/ 148 h 201"/>
                <a:gd name="T32" fmla="*/ 18 w 270"/>
                <a:gd name="T33" fmla="*/ 148 h 201"/>
                <a:gd name="T34" fmla="*/ 16 w 270"/>
                <a:gd name="T35" fmla="*/ 146 h 201"/>
                <a:gd name="T36" fmla="*/ 16 w 270"/>
                <a:gd name="T37" fmla="*/ 20 h 201"/>
                <a:gd name="T38" fmla="*/ 18 w 270"/>
                <a:gd name="T39" fmla="*/ 18 h 201"/>
                <a:gd name="T40" fmla="*/ 252 w 270"/>
                <a:gd name="T41" fmla="*/ 18 h 201"/>
                <a:gd name="T42" fmla="*/ 254 w 270"/>
                <a:gd name="T43" fmla="*/ 20 h 201"/>
                <a:gd name="T44" fmla="*/ 254 w 270"/>
                <a:gd name="T45" fmla="*/ 1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251" y="0"/>
                  </a:moveTo>
                  <a:cubicBezTo>
                    <a:pt x="19" y="0"/>
                    <a:pt x="19" y="0"/>
                    <a:pt x="19" y="0"/>
                  </a:cubicBezTo>
                  <a:cubicBezTo>
                    <a:pt x="9" y="0"/>
                    <a:pt x="0" y="9"/>
                    <a:pt x="0" y="19"/>
                  </a:cubicBezTo>
                  <a:cubicBezTo>
                    <a:pt x="0" y="183"/>
                    <a:pt x="0" y="183"/>
                    <a:pt x="0" y="183"/>
                  </a:cubicBezTo>
                  <a:cubicBezTo>
                    <a:pt x="0" y="193"/>
                    <a:pt x="9" y="201"/>
                    <a:pt x="19" y="201"/>
                  </a:cubicBezTo>
                  <a:cubicBezTo>
                    <a:pt x="251" y="201"/>
                    <a:pt x="251" y="201"/>
                    <a:pt x="251" y="201"/>
                  </a:cubicBezTo>
                  <a:cubicBezTo>
                    <a:pt x="261" y="201"/>
                    <a:pt x="270" y="193"/>
                    <a:pt x="270" y="183"/>
                  </a:cubicBezTo>
                  <a:cubicBezTo>
                    <a:pt x="270" y="19"/>
                    <a:pt x="270" y="19"/>
                    <a:pt x="270" y="19"/>
                  </a:cubicBezTo>
                  <a:cubicBezTo>
                    <a:pt x="270" y="9"/>
                    <a:pt x="261" y="0"/>
                    <a:pt x="251" y="0"/>
                  </a:cubicBezTo>
                  <a:close/>
                  <a:moveTo>
                    <a:pt x="135" y="183"/>
                  </a:moveTo>
                  <a:cubicBezTo>
                    <a:pt x="131" y="183"/>
                    <a:pt x="128" y="180"/>
                    <a:pt x="128" y="176"/>
                  </a:cubicBezTo>
                  <a:cubicBezTo>
                    <a:pt x="128" y="172"/>
                    <a:pt x="131" y="169"/>
                    <a:pt x="135" y="169"/>
                  </a:cubicBezTo>
                  <a:cubicBezTo>
                    <a:pt x="139" y="169"/>
                    <a:pt x="142" y="172"/>
                    <a:pt x="142" y="176"/>
                  </a:cubicBezTo>
                  <a:cubicBezTo>
                    <a:pt x="142" y="180"/>
                    <a:pt x="139" y="183"/>
                    <a:pt x="135" y="183"/>
                  </a:cubicBezTo>
                  <a:close/>
                  <a:moveTo>
                    <a:pt x="254" y="146"/>
                  </a:moveTo>
                  <a:cubicBezTo>
                    <a:pt x="254" y="147"/>
                    <a:pt x="253" y="148"/>
                    <a:pt x="252" y="148"/>
                  </a:cubicBezTo>
                  <a:cubicBezTo>
                    <a:pt x="18" y="148"/>
                    <a:pt x="18" y="148"/>
                    <a:pt x="18" y="148"/>
                  </a:cubicBezTo>
                  <a:cubicBezTo>
                    <a:pt x="17" y="148"/>
                    <a:pt x="16" y="147"/>
                    <a:pt x="16" y="146"/>
                  </a:cubicBezTo>
                  <a:cubicBezTo>
                    <a:pt x="16" y="20"/>
                    <a:pt x="16" y="20"/>
                    <a:pt x="16" y="20"/>
                  </a:cubicBezTo>
                  <a:cubicBezTo>
                    <a:pt x="16" y="19"/>
                    <a:pt x="17" y="18"/>
                    <a:pt x="18" y="18"/>
                  </a:cubicBezTo>
                  <a:cubicBezTo>
                    <a:pt x="252" y="18"/>
                    <a:pt x="252" y="18"/>
                    <a:pt x="252" y="18"/>
                  </a:cubicBezTo>
                  <a:cubicBezTo>
                    <a:pt x="253" y="18"/>
                    <a:pt x="254" y="19"/>
                    <a:pt x="254" y="20"/>
                  </a:cubicBezTo>
                  <a:lnTo>
                    <a:pt x="254" y="1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49" name="Freeform 60"/>
            <p:cNvSpPr/>
            <p:nvPr/>
          </p:nvSpPr>
          <p:spPr bwMode="auto">
            <a:xfrm>
              <a:off x="7834313" y="1828800"/>
              <a:ext cx="244475" cy="115888"/>
            </a:xfrm>
            <a:custGeom>
              <a:avLst/>
              <a:gdLst>
                <a:gd name="T0" fmla="*/ 4 w 80"/>
                <a:gd name="T1" fmla="*/ 20 h 38"/>
                <a:gd name="T2" fmla="*/ 4 w 80"/>
                <a:gd name="T3" fmla="*/ 34 h 38"/>
                <a:gd name="T4" fmla="*/ 11 w 80"/>
                <a:gd name="T5" fmla="*/ 37 h 38"/>
                <a:gd name="T6" fmla="*/ 18 w 80"/>
                <a:gd name="T7" fmla="*/ 34 h 38"/>
                <a:gd name="T8" fmla="*/ 62 w 80"/>
                <a:gd name="T9" fmla="*/ 34 h 38"/>
                <a:gd name="T10" fmla="*/ 76 w 80"/>
                <a:gd name="T11" fmla="*/ 34 h 38"/>
                <a:gd name="T12" fmla="*/ 76 w 80"/>
                <a:gd name="T13" fmla="*/ 20 h 38"/>
                <a:gd name="T14" fmla="*/ 4 w 80"/>
                <a:gd name="T15" fmla="*/ 2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38">
                  <a:moveTo>
                    <a:pt x="4" y="20"/>
                  </a:moveTo>
                  <a:cubicBezTo>
                    <a:pt x="0" y="24"/>
                    <a:pt x="0" y="30"/>
                    <a:pt x="4" y="34"/>
                  </a:cubicBezTo>
                  <a:cubicBezTo>
                    <a:pt x="6" y="36"/>
                    <a:pt x="8" y="37"/>
                    <a:pt x="11" y="37"/>
                  </a:cubicBezTo>
                  <a:cubicBezTo>
                    <a:pt x="13" y="37"/>
                    <a:pt x="16" y="36"/>
                    <a:pt x="18" y="34"/>
                  </a:cubicBezTo>
                  <a:cubicBezTo>
                    <a:pt x="30" y="22"/>
                    <a:pt x="50" y="22"/>
                    <a:pt x="62" y="34"/>
                  </a:cubicBezTo>
                  <a:cubicBezTo>
                    <a:pt x="66" y="38"/>
                    <a:pt x="72" y="38"/>
                    <a:pt x="76" y="34"/>
                  </a:cubicBezTo>
                  <a:cubicBezTo>
                    <a:pt x="80" y="30"/>
                    <a:pt x="80" y="24"/>
                    <a:pt x="76" y="20"/>
                  </a:cubicBezTo>
                  <a:cubicBezTo>
                    <a:pt x="56" y="0"/>
                    <a:pt x="24" y="0"/>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50" name="Freeform 61"/>
            <p:cNvSpPr/>
            <p:nvPr/>
          </p:nvSpPr>
          <p:spPr bwMode="auto">
            <a:xfrm>
              <a:off x="7761288" y="1744662"/>
              <a:ext cx="390525" cy="127000"/>
            </a:xfrm>
            <a:custGeom>
              <a:avLst/>
              <a:gdLst>
                <a:gd name="T0" fmla="*/ 64 w 128"/>
                <a:gd name="T1" fmla="*/ 0 h 42"/>
                <a:gd name="T2" fmla="*/ 4 w 128"/>
                <a:gd name="T3" fmla="*/ 24 h 42"/>
                <a:gd name="T4" fmla="*/ 4 w 128"/>
                <a:gd name="T5" fmla="*/ 39 h 42"/>
                <a:gd name="T6" fmla="*/ 18 w 128"/>
                <a:gd name="T7" fmla="*/ 39 h 42"/>
                <a:gd name="T8" fmla="*/ 64 w 128"/>
                <a:gd name="T9" fmla="*/ 20 h 42"/>
                <a:gd name="T10" fmla="*/ 110 w 128"/>
                <a:gd name="T11" fmla="*/ 39 h 42"/>
                <a:gd name="T12" fmla="*/ 117 w 128"/>
                <a:gd name="T13" fmla="*/ 41 h 42"/>
                <a:gd name="T14" fmla="*/ 124 w 128"/>
                <a:gd name="T15" fmla="*/ 39 h 42"/>
                <a:gd name="T16" fmla="*/ 124 w 128"/>
                <a:gd name="T17" fmla="*/ 24 h 42"/>
                <a:gd name="T18" fmla="*/ 64 w 128"/>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42">
                  <a:moveTo>
                    <a:pt x="64" y="0"/>
                  </a:moveTo>
                  <a:cubicBezTo>
                    <a:pt x="41" y="0"/>
                    <a:pt x="20" y="8"/>
                    <a:pt x="4" y="24"/>
                  </a:cubicBezTo>
                  <a:cubicBezTo>
                    <a:pt x="0" y="28"/>
                    <a:pt x="0" y="35"/>
                    <a:pt x="4" y="39"/>
                  </a:cubicBezTo>
                  <a:cubicBezTo>
                    <a:pt x="8" y="42"/>
                    <a:pt x="14" y="42"/>
                    <a:pt x="18" y="39"/>
                  </a:cubicBezTo>
                  <a:cubicBezTo>
                    <a:pt x="30" y="26"/>
                    <a:pt x="47" y="20"/>
                    <a:pt x="64" y="20"/>
                  </a:cubicBezTo>
                  <a:cubicBezTo>
                    <a:pt x="81" y="20"/>
                    <a:pt x="97" y="26"/>
                    <a:pt x="110" y="39"/>
                  </a:cubicBezTo>
                  <a:cubicBezTo>
                    <a:pt x="112" y="41"/>
                    <a:pt x="114" y="41"/>
                    <a:pt x="117" y="41"/>
                  </a:cubicBezTo>
                  <a:cubicBezTo>
                    <a:pt x="119" y="41"/>
                    <a:pt x="122" y="41"/>
                    <a:pt x="124" y="39"/>
                  </a:cubicBezTo>
                  <a:cubicBezTo>
                    <a:pt x="128" y="35"/>
                    <a:pt x="128" y="28"/>
                    <a:pt x="124" y="24"/>
                  </a:cubicBezTo>
                  <a:cubicBezTo>
                    <a:pt x="108" y="8"/>
                    <a:pt x="87" y="0"/>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51" name="Freeform 62"/>
            <p:cNvSpPr/>
            <p:nvPr/>
          </p:nvSpPr>
          <p:spPr bwMode="auto">
            <a:xfrm>
              <a:off x="7907338" y="1954212"/>
              <a:ext cx="104775" cy="100013"/>
            </a:xfrm>
            <a:custGeom>
              <a:avLst/>
              <a:gdLst>
                <a:gd name="T0" fmla="*/ 6 w 34"/>
                <a:gd name="T1" fmla="*/ 6 h 33"/>
                <a:gd name="T2" fmla="*/ 6 w 34"/>
                <a:gd name="T3" fmla="*/ 27 h 33"/>
                <a:gd name="T4" fmla="*/ 28 w 34"/>
                <a:gd name="T5" fmla="*/ 27 h 33"/>
                <a:gd name="T6" fmla="*/ 28 w 34"/>
                <a:gd name="T7" fmla="*/ 6 h 33"/>
                <a:gd name="T8" fmla="*/ 6 w 34"/>
                <a:gd name="T9" fmla="*/ 6 h 33"/>
              </a:gdLst>
              <a:ahLst/>
              <a:cxnLst>
                <a:cxn ang="0">
                  <a:pos x="T0" y="T1"/>
                </a:cxn>
                <a:cxn ang="0">
                  <a:pos x="T2" y="T3"/>
                </a:cxn>
                <a:cxn ang="0">
                  <a:pos x="T4" y="T5"/>
                </a:cxn>
                <a:cxn ang="0">
                  <a:pos x="T6" y="T7"/>
                </a:cxn>
                <a:cxn ang="0">
                  <a:pos x="T8" y="T9"/>
                </a:cxn>
              </a:cxnLst>
              <a:rect l="0" t="0" r="r" b="b"/>
              <a:pathLst>
                <a:path w="34" h="33">
                  <a:moveTo>
                    <a:pt x="6" y="6"/>
                  </a:moveTo>
                  <a:cubicBezTo>
                    <a:pt x="0" y="12"/>
                    <a:pt x="0" y="21"/>
                    <a:pt x="6" y="27"/>
                  </a:cubicBezTo>
                  <a:cubicBezTo>
                    <a:pt x="12" y="33"/>
                    <a:pt x="22" y="33"/>
                    <a:pt x="28" y="27"/>
                  </a:cubicBezTo>
                  <a:cubicBezTo>
                    <a:pt x="34" y="21"/>
                    <a:pt x="34" y="12"/>
                    <a:pt x="28" y="6"/>
                  </a:cubicBezTo>
                  <a:cubicBezTo>
                    <a:pt x="22" y="0"/>
                    <a:pt x="12" y="0"/>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grpSp>
      <p:sp>
        <p:nvSpPr>
          <p:cNvPr id="52" name="Freeform 144"/>
          <p:cNvSpPr/>
          <p:nvPr/>
        </p:nvSpPr>
        <p:spPr bwMode="auto">
          <a:xfrm>
            <a:off x="6730497" y="1412776"/>
            <a:ext cx="805406" cy="814138"/>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rgbClr val="C00000"/>
          </a:solidFill>
          <a:ln>
            <a:noFill/>
          </a:ln>
          <a:effectLst>
            <a:reflection blurRad="6350" stA="52000" endA="300" endPos="35000" dir="5400000" sy="-100000" algn="bl" rotWithShape="0"/>
          </a:effectLst>
        </p:spPr>
        <p:txBody>
          <a:bodyPr vert="horz" wrap="square" lIns="91440" tIns="45720" rIns="91440" bIns="45720" numCol="1" anchor="t" anchorCtr="0" compatLnSpc="1"/>
          <a:lstStyle/>
          <a:p>
            <a:endParaRPr lang="en-US">
              <a:solidFill>
                <a:prstClr val="black"/>
              </a:solidFill>
            </a:endParaRPr>
          </a:p>
        </p:txBody>
      </p:sp>
      <p:grpSp>
        <p:nvGrpSpPr>
          <p:cNvPr id="53" name="组合 52"/>
          <p:cNvGrpSpPr/>
          <p:nvPr/>
        </p:nvGrpSpPr>
        <p:grpSpPr>
          <a:xfrm>
            <a:off x="6716841" y="3573016"/>
            <a:ext cx="892914" cy="896585"/>
            <a:chOff x="10382126" y="407580"/>
            <a:chExt cx="362393" cy="363883"/>
          </a:xfrm>
          <a:solidFill>
            <a:srgbClr val="C00000"/>
          </a:solidFill>
          <a:effectLst>
            <a:reflection blurRad="6350" stA="52000" endA="300" endPos="35000" dir="5400000" sy="-100000" algn="bl" rotWithShape="0"/>
          </a:effectLst>
        </p:grpSpPr>
        <p:sp>
          <p:nvSpPr>
            <p:cNvPr id="54" name="Freeform 112"/>
            <p:cNvSpPr/>
            <p:nvPr/>
          </p:nvSpPr>
          <p:spPr bwMode="auto">
            <a:xfrm>
              <a:off x="10517837" y="511973"/>
              <a:ext cx="73075" cy="105884"/>
            </a:xfrm>
            <a:custGeom>
              <a:avLst/>
              <a:gdLst>
                <a:gd name="T0" fmla="*/ 21 w 34"/>
                <a:gd name="T1" fmla="*/ 22 h 49"/>
                <a:gd name="T2" fmla="*/ 16 w 34"/>
                <a:gd name="T3" fmla="*/ 26 h 49"/>
                <a:gd name="T4" fmla="*/ 11 w 34"/>
                <a:gd name="T5" fmla="*/ 30 h 49"/>
                <a:gd name="T6" fmla="*/ 3 w 34"/>
                <a:gd name="T7" fmla="*/ 38 h 49"/>
                <a:gd name="T8" fmla="*/ 1 w 34"/>
                <a:gd name="T9" fmla="*/ 41 h 49"/>
                <a:gd name="T10" fmla="*/ 0 w 34"/>
                <a:gd name="T11" fmla="*/ 44 h 49"/>
                <a:gd name="T12" fmla="*/ 2 w 34"/>
                <a:gd name="T13" fmla="*/ 47 h 49"/>
                <a:gd name="T14" fmla="*/ 6 w 34"/>
                <a:gd name="T15" fmla="*/ 49 h 49"/>
                <a:gd name="T16" fmla="*/ 30 w 34"/>
                <a:gd name="T17" fmla="*/ 49 h 49"/>
                <a:gd name="T18" fmla="*/ 33 w 34"/>
                <a:gd name="T19" fmla="*/ 48 h 49"/>
                <a:gd name="T20" fmla="*/ 34 w 34"/>
                <a:gd name="T21" fmla="*/ 45 h 49"/>
                <a:gd name="T22" fmla="*/ 33 w 34"/>
                <a:gd name="T23" fmla="*/ 42 h 49"/>
                <a:gd name="T24" fmla="*/ 29 w 34"/>
                <a:gd name="T25" fmla="*/ 41 h 49"/>
                <a:gd name="T26" fmla="*/ 12 w 34"/>
                <a:gd name="T27" fmla="*/ 41 h 49"/>
                <a:gd name="T28" fmla="*/ 13 w 34"/>
                <a:gd name="T29" fmla="*/ 39 h 49"/>
                <a:gd name="T30" fmla="*/ 20 w 34"/>
                <a:gd name="T31" fmla="*/ 32 h 49"/>
                <a:gd name="T32" fmla="*/ 27 w 34"/>
                <a:gd name="T33" fmla="*/ 26 h 49"/>
                <a:gd name="T34" fmla="*/ 32 w 34"/>
                <a:gd name="T35" fmla="*/ 21 h 49"/>
                <a:gd name="T36" fmla="*/ 34 w 34"/>
                <a:gd name="T37" fmla="*/ 14 h 49"/>
                <a:gd name="T38" fmla="*/ 33 w 34"/>
                <a:gd name="T39" fmla="*/ 8 h 49"/>
                <a:gd name="T40" fmla="*/ 30 w 34"/>
                <a:gd name="T41" fmla="*/ 4 h 49"/>
                <a:gd name="T42" fmla="*/ 26 w 34"/>
                <a:gd name="T43" fmla="*/ 1 h 49"/>
                <a:gd name="T44" fmla="*/ 17 w 34"/>
                <a:gd name="T45" fmla="*/ 0 h 49"/>
                <a:gd name="T46" fmla="*/ 10 w 34"/>
                <a:gd name="T47" fmla="*/ 1 h 49"/>
                <a:gd name="T48" fmla="*/ 5 w 34"/>
                <a:gd name="T49" fmla="*/ 4 h 49"/>
                <a:gd name="T50" fmla="*/ 1 w 34"/>
                <a:gd name="T51" fmla="*/ 9 h 49"/>
                <a:gd name="T52" fmla="*/ 0 w 34"/>
                <a:gd name="T53" fmla="*/ 13 h 49"/>
                <a:gd name="T54" fmla="*/ 2 w 34"/>
                <a:gd name="T55" fmla="*/ 16 h 49"/>
                <a:gd name="T56" fmla="*/ 4 w 34"/>
                <a:gd name="T57" fmla="*/ 18 h 49"/>
                <a:gd name="T58" fmla="*/ 7 w 34"/>
                <a:gd name="T59" fmla="*/ 16 h 49"/>
                <a:gd name="T60" fmla="*/ 9 w 34"/>
                <a:gd name="T61" fmla="*/ 13 h 49"/>
                <a:gd name="T62" fmla="*/ 10 w 34"/>
                <a:gd name="T63" fmla="*/ 10 h 49"/>
                <a:gd name="T64" fmla="*/ 17 w 34"/>
                <a:gd name="T65" fmla="*/ 6 h 49"/>
                <a:gd name="T66" fmla="*/ 21 w 34"/>
                <a:gd name="T67" fmla="*/ 7 h 49"/>
                <a:gd name="T68" fmla="*/ 23 w 34"/>
                <a:gd name="T69" fmla="*/ 10 h 49"/>
                <a:gd name="T70" fmla="*/ 24 w 34"/>
                <a:gd name="T71" fmla="*/ 14 h 49"/>
                <a:gd name="T72" fmla="*/ 23 w 34"/>
                <a:gd name="T73" fmla="*/ 18 h 49"/>
                <a:gd name="T74" fmla="*/ 21 w 34"/>
                <a:gd name="T7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49">
                  <a:moveTo>
                    <a:pt x="21" y="22"/>
                  </a:moveTo>
                  <a:cubicBezTo>
                    <a:pt x="20" y="23"/>
                    <a:pt x="18" y="24"/>
                    <a:pt x="16" y="26"/>
                  </a:cubicBezTo>
                  <a:cubicBezTo>
                    <a:pt x="15" y="26"/>
                    <a:pt x="13" y="28"/>
                    <a:pt x="11" y="30"/>
                  </a:cubicBezTo>
                  <a:cubicBezTo>
                    <a:pt x="9" y="32"/>
                    <a:pt x="6" y="35"/>
                    <a:pt x="3" y="38"/>
                  </a:cubicBezTo>
                  <a:cubicBezTo>
                    <a:pt x="2" y="38"/>
                    <a:pt x="2" y="40"/>
                    <a:pt x="1" y="41"/>
                  </a:cubicBezTo>
                  <a:cubicBezTo>
                    <a:pt x="1" y="42"/>
                    <a:pt x="0" y="43"/>
                    <a:pt x="0" y="44"/>
                  </a:cubicBezTo>
                  <a:cubicBezTo>
                    <a:pt x="0" y="45"/>
                    <a:pt x="1" y="46"/>
                    <a:pt x="2" y="47"/>
                  </a:cubicBezTo>
                  <a:cubicBezTo>
                    <a:pt x="3" y="48"/>
                    <a:pt x="4" y="49"/>
                    <a:pt x="6" y="49"/>
                  </a:cubicBezTo>
                  <a:cubicBezTo>
                    <a:pt x="30" y="49"/>
                    <a:pt x="30" y="49"/>
                    <a:pt x="30" y="49"/>
                  </a:cubicBezTo>
                  <a:cubicBezTo>
                    <a:pt x="31" y="49"/>
                    <a:pt x="33" y="48"/>
                    <a:pt x="33" y="48"/>
                  </a:cubicBezTo>
                  <a:cubicBezTo>
                    <a:pt x="34" y="47"/>
                    <a:pt x="34" y="46"/>
                    <a:pt x="34" y="45"/>
                  </a:cubicBezTo>
                  <a:cubicBezTo>
                    <a:pt x="34" y="44"/>
                    <a:pt x="34" y="43"/>
                    <a:pt x="33" y="42"/>
                  </a:cubicBezTo>
                  <a:cubicBezTo>
                    <a:pt x="32" y="41"/>
                    <a:pt x="31" y="41"/>
                    <a:pt x="29" y="41"/>
                  </a:cubicBezTo>
                  <a:cubicBezTo>
                    <a:pt x="12" y="41"/>
                    <a:pt x="12" y="41"/>
                    <a:pt x="12" y="41"/>
                  </a:cubicBezTo>
                  <a:cubicBezTo>
                    <a:pt x="12" y="40"/>
                    <a:pt x="13" y="39"/>
                    <a:pt x="13" y="39"/>
                  </a:cubicBezTo>
                  <a:cubicBezTo>
                    <a:pt x="15" y="37"/>
                    <a:pt x="17" y="35"/>
                    <a:pt x="20" y="32"/>
                  </a:cubicBezTo>
                  <a:cubicBezTo>
                    <a:pt x="24" y="30"/>
                    <a:pt x="26" y="28"/>
                    <a:pt x="27" y="26"/>
                  </a:cubicBezTo>
                  <a:cubicBezTo>
                    <a:pt x="29" y="25"/>
                    <a:pt x="30" y="23"/>
                    <a:pt x="32" y="21"/>
                  </a:cubicBezTo>
                  <a:cubicBezTo>
                    <a:pt x="33" y="19"/>
                    <a:pt x="34" y="16"/>
                    <a:pt x="34" y="14"/>
                  </a:cubicBezTo>
                  <a:cubicBezTo>
                    <a:pt x="34" y="12"/>
                    <a:pt x="33" y="10"/>
                    <a:pt x="33" y="8"/>
                  </a:cubicBezTo>
                  <a:cubicBezTo>
                    <a:pt x="32" y="7"/>
                    <a:pt x="31" y="5"/>
                    <a:pt x="30" y="4"/>
                  </a:cubicBezTo>
                  <a:cubicBezTo>
                    <a:pt x="29" y="3"/>
                    <a:pt x="27" y="2"/>
                    <a:pt x="26" y="1"/>
                  </a:cubicBezTo>
                  <a:cubicBezTo>
                    <a:pt x="23" y="0"/>
                    <a:pt x="20" y="0"/>
                    <a:pt x="17" y="0"/>
                  </a:cubicBezTo>
                  <a:cubicBezTo>
                    <a:pt x="14" y="0"/>
                    <a:pt x="12" y="0"/>
                    <a:pt x="10" y="1"/>
                  </a:cubicBezTo>
                  <a:cubicBezTo>
                    <a:pt x="8" y="2"/>
                    <a:pt x="6" y="3"/>
                    <a:pt x="5" y="4"/>
                  </a:cubicBezTo>
                  <a:cubicBezTo>
                    <a:pt x="3" y="5"/>
                    <a:pt x="2" y="7"/>
                    <a:pt x="1" y="9"/>
                  </a:cubicBezTo>
                  <a:cubicBezTo>
                    <a:pt x="1" y="10"/>
                    <a:pt x="0" y="12"/>
                    <a:pt x="0" y="13"/>
                  </a:cubicBezTo>
                  <a:cubicBezTo>
                    <a:pt x="0" y="15"/>
                    <a:pt x="1" y="16"/>
                    <a:pt x="2" y="16"/>
                  </a:cubicBezTo>
                  <a:cubicBezTo>
                    <a:pt x="2" y="17"/>
                    <a:pt x="3" y="18"/>
                    <a:pt x="4" y="18"/>
                  </a:cubicBezTo>
                  <a:cubicBezTo>
                    <a:pt x="6" y="18"/>
                    <a:pt x="7" y="17"/>
                    <a:pt x="7" y="16"/>
                  </a:cubicBezTo>
                  <a:cubicBezTo>
                    <a:pt x="8" y="16"/>
                    <a:pt x="8" y="14"/>
                    <a:pt x="9" y="13"/>
                  </a:cubicBezTo>
                  <a:cubicBezTo>
                    <a:pt x="9" y="11"/>
                    <a:pt x="10" y="11"/>
                    <a:pt x="10" y="10"/>
                  </a:cubicBezTo>
                  <a:cubicBezTo>
                    <a:pt x="12" y="8"/>
                    <a:pt x="14" y="6"/>
                    <a:pt x="17" y="6"/>
                  </a:cubicBezTo>
                  <a:cubicBezTo>
                    <a:pt x="18" y="6"/>
                    <a:pt x="20" y="7"/>
                    <a:pt x="21" y="7"/>
                  </a:cubicBezTo>
                  <a:cubicBezTo>
                    <a:pt x="22" y="8"/>
                    <a:pt x="23" y="9"/>
                    <a:pt x="23" y="10"/>
                  </a:cubicBezTo>
                  <a:cubicBezTo>
                    <a:pt x="24" y="11"/>
                    <a:pt x="24" y="12"/>
                    <a:pt x="24" y="14"/>
                  </a:cubicBezTo>
                  <a:cubicBezTo>
                    <a:pt x="24" y="15"/>
                    <a:pt x="24" y="16"/>
                    <a:pt x="23" y="18"/>
                  </a:cubicBezTo>
                  <a:cubicBezTo>
                    <a:pt x="23" y="19"/>
                    <a:pt x="22" y="20"/>
                    <a:pt x="2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55" name="Freeform 113"/>
            <p:cNvSpPr>
              <a:spLocks noEditPoints="1"/>
            </p:cNvSpPr>
            <p:nvPr/>
          </p:nvSpPr>
          <p:spPr bwMode="auto">
            <a:xfrm>
              <a:off x="10599860" y="508990"/>
              <a:ext cx="82023" cy="108867"/>
            </a:xfrm>
            <a:custGeom>
              <a:avLst/>
              <a:gdLst>
                <a:gd name="T0" fmla="*/ 26 w 38"/>
                <a:gd name="T1" fmla="*/ 0 h 50"/>
                <a:gd name="T2" fmla="*/ 23 w 38"/>
                <a:gd name="T3" fmla="*/ 1 h 50"/>
                <a:gd name="T4" fmla="*/ 21 w 38"/>
                <a:gd name="T5" fmla="*/ 5 h 50"/>
                <a:gd name="T6" fmla="*/ 3 w 38"/>
                <a:gd name="T7" fmla="*/ 28 h 50"/>
                <a:gd name="T8" fmla="*/ 2 w 38"/>
                <a:gd name="T9" fmla="*/ 30 h 50"/>
                <a:gd name="T10" fmla="*/ 1 w 38"/>
                <a:gd name="T11" fmla="*/ 31 h 50"/>
                <a:gd name="T12" fmla="*/ 0 w 38"/>
                <a:gd name="T13" fmla="*/ 33 h 50"/>
                <a:gd name="T14" fmla="*/ 0 w 38"/>
                <a:gd name="T15" fmla="*/ 34 h 50"/>
                <a:gd name="T16" fmla="*/ 1 w 38"/>
                <a:gd name="T17" fmla="*/ 38 h 50"/>
                <a:gd name="T18" fmla="*/ 6 w 38"/>
                <a:gd name="T19" fmla="*/ 39 h 50"/>
                <a:gd name="T20" fmla="*/ 23 w 38"/>
                <a:gd name="T21" fmla="*/ 39 h 50"/>
                <a:gd name="T22" fmla="*/ 23 w 38"/>
                <a:gd name="T23" fmla="*/ 45 h 50"/>
                <a:gd name="T24" fmla="*/ 24 w 38"/>
                <a:gd name="T25" fmla="*/ 49 h 50"/>
                <a:gd name="T26" fmla="*/ 27 w 38"/>
                <a:gd name="T27" fmla="*/ 50 h 50"/>
                <a:gd name="T28" fmla="*/ 30 w 38"/>
                <a:gd name="T29" fmla="*/ 49 h 50"/>
                <a:gd name="T30" fmla="*/ 31 w 38"/>
                <a:gd name="T31" fmla="*/ 45 h 50"/>
                <a:gd name="T32" fmla="*/ 31 w 38"/>
                <a:gd name="T33" fmla="*/ 39 h 50"/>
                <a:gd name="T34" fmla="*/ 33 w 38"/>
                <a:gd name="T35" fmla="*/ 39 h 50"/>
                <a:gd name="T36" fmla="*/ 37 w 38"/>
                <a:gd name="T37" fmla="*/ 38 h 50"/>
                <a:gd name="T38" fmla="*/ 38 w 38"/>
                <a:gd name="T39" fmla="*/ 36 h 50"/>
                <a:gd name="T40" fmla="*/ 37 w 38"/>
                <a:gd name="T41" fmla="*/ 32 h 50"/>
                <a:gd name="T42" fmla="*/ 33 w 38"/>
                <a:gd name="T43" fmla="*/ 32 h 50"/>
                <a:gd name="T44" fmla="*/ 31 w 38"/>
                <a:gd name="T45" fmla="*/ 32 h 50"/>
                <a:gd name="T46" fmla="*/ 31 w 38"/>
                <a:gd name="T47" fmla="*/ 6 h 50"/>
                <a:gd name="T48" fmla="*/ 26 w 38"/>
                <a:gd name="T49" fmla="*/ 0 h 50"/>
                <a:gd name="T50" fmla="*/ 23 w 38"/>
                <a:gd name="T51" fmla="*/ 32 h 50"/>
                <a:gd name="T52" fmla="*/ 9 w 38"/>
                <a:gd name="T53" fmla="*/ 32 h 50"/>
                <a:gd name="T54" fmla="*/ 23 w 38"/>
                <a:gd name="T55" fmla="*/ 12 h 50"/>
                <a:gd name="T56" fmla="*/ 23 w 38"/>
                <a:gd name="T57"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50">
                  <a:moveTo>
                    <a:pt x="26" y="0"/>
                  </a:moveTo>
                  <a:cubicBezTo>
                    <a:pt x="25" y="0"/>
                    <a:pt x="24" y="1"/>
                    <a:pt x="23" y="1"/>
                  </a:cubicBezTo>
                  <a:cubicBezTo>
                    <a:pt x="23" y="2"/>
                    <a:pt x="22" y="3"/>
                    <a:pt x="21" y="5"/>
                  </a:cubicBezTo>
                  <a:cubicBezTo>
                    <a:pt x="3" y="28"/>
                    <a:pt x="3" y="28"/>
                    <a:pt x="3" y="28"/>
                  </a:cubicBezTo>
                  <a:cubicBezTo>
                    <a:pt x="2" y="29"/>
                    <a:pt x="2" y="29"/>
                    <a:pt x="2" y="30"/>
                  </a:cubicBezTo>
                  <a:cubicBezTo>
                    <a:pt x="1" y="30"/>
                    <a:pt x="1" y="31"/>
                    <a:pt x="1" y="31"/>
                  </a:cubicBezTo>
                  <a:cubicBezTo>
                    <a:pt x="0" y="32"/>
                    <a:pt x="0" y="32"/>
                    <a:pt x="0" y="33"/>
                  </a:cubicBezTo>
                  <a:cubicBezTo>
                    <a:pt x="0" y="33"/>
                    <a:pt x="0" y="33"/>
                    <a:pt x="0" y="34"/>
                  </a:cubicBezTo>
                  <a:cubicBezTo>
                    <a:pt x="0" y="36"/>
                    <a:pt x="0" y="37"/>
                    <a:pt x="1" y="38"/>
                  </a:cubicBezTo>
                  <a:cubicBezTo>
                    <a:pt x="2" y="39"/>
                    <a:pt x="4" y="39"/>
                    <a:pt x="6" y="39"/>
                  </a:cubicBezTo>
                  <a:cubicBezTo>
                    <a:pt x="23" y="39"/>
                    <a:pt x="23" y="39"/>
                    <a:pt x="23" y="39"/>
                  </a:cubicBezTo>
                  <a:cubicBezTo>
                    <a:pt x="23" y="45"/>
                    <a:pt x="23" y="45"/>
                    <a:pt x="23" y="45"/>
                  </a:cubicBezTo>
                  <a:cubicBezTo>
                    <a:pt x="23" y="47"/>
                    <a:pt x="23" y="48"/>
                    <a:pt x="24" y="49"/>
                  </a:cubicBezTo>
                  <a:cubicBezTo>
                    <a:pt x="25" y="50"/>
                    <a:pt x="26" y="50"/>
                    <a:pt x="27" y="50"/>
                  </a:cubicBezTo>
                  <a:cubicBezTo>
                    <a:pt x="28" y="50"/>
                    <a:pt x="29" y="50"/>
                    <a:pt x="30" y="49"/>
                  </a:cubicBezTo>
                  <a:cubicBezTo>
                    <a:pt x="31" y="48"/>
                    <a:pt x="31" y="47"/>
                    <a:pt x="31" y="45"/>
                  </a:cubicBezTo>
                  <a:cubicBezTo>
                    <a:pt x="31" y="39"/>
                    <a:pt x="31" y="39"/>
                    <a:pt x="31" y="39"/>
                  </a:cubicBezTo>
                  <a:cubicBezTo>
                    <a:pt x="33" y="39"/>
                    <a:pt x="33" y="39"/>
                    <a:pt x="33" y="39"/>
                  </a:cubicBezTo>
                  <a:cubicBezTo>
                    <a:pt x="35" y="39"/>
                    <a:pt x="36" y="39"/>
                    <a:pt x="37" y="38"/>
                  </a:cubicBezTo>
                  <a:cubicBezTo>
                    <a:pt x="38" y="38"/>
                    <a:pt x="38" y="37"/>
                    <a:pt x="38" y="36"/>
                  </a:cubicBezTo>
                  <a:cubicBezTo>
                    <a:pt x="38" y="34"/>
                    <a:pt x="38" y="33"/>
                    <a:pt x="37" y="32"/>
                  </a:cubicBezTo>
                  <a:cubicBezTo>
                    <a:pt x="36" y="32"/>
                    <a:pt x="34" y="32"/>
                    <a:pt x="33" y="32"/>
                  </a:cubicBezTo>
                  <a:cubicBezTo>
                    <a:pt x="31" y="32"/>
                    <a:pt x="31" y="32"/>
                    <a:pt x="31" y="32"/>
                  </a:cubicBezTo>
                  <a:cubicBezTo>
                    <a:pt x="31" y="6"/>
                    <a:pt x="31" y="6"/>
                    <a:pt x="31" y="6"/>
                  </a:cubicBezTo>
                  <a:cubicBezTo>
                    <a:pt x="31" y="2"/>
                    <a:pt x="29" y="0"/>
                    <a:pt x="26" y="0"/>
                  </a:cubicBezTo>
                  <a:close/>
                  <a:moveTo>
                    <a:pt x="23" y="32"/>
                  </a:moveTo>
                  <a:cubicBezTo>
                    <a:pt x="9" y="32"/>
                    <a:pt x="9" y="32"/>
                    <a:pt x="9" y="32"/>
                  </a:cubicBezTo>
                  <a:cubicBezTo>
                    <a:pt x="23" y="12"/>
                    <a:pt x="23" y="12"/>
                    <a:pt x="23" y="12"/>
                  </a:cubicBezTo>
                  <a:lnTo>
                    <a:pt x="23"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56" name="Freeform 114"/>
            <p:cNvSpPr/>
            <p:nvPr/>
          </p:nvSpPr>
          <p:spPr bwMode="auto">
            <a:xfrm>
              <a:off x="10464150" y="407580"/>
              <a:ext cx="280369" cy="298265"/>
            </a:xfrm>
            <a:custGeom>
              <a:avLst/>
              <a:gdLst>
                <a:gd name="T0" fmla="*/ 50 w 130"/>
                <a:gd name="T1" fmla="*/ 0 h 138"/>
                <a:gd name="T2" fmla="*/ 4 w 130"/>
                <a:gd name="T3" fmla="*/ 14 h 138"/>
                <a:gd name="T4" fmla="*/ 2 w 130"/>
                <a:gd name="T5" fmla="*/ 25 h 138"/>
                <a:gd name="T6" fmla="*/ 13 w 130"/>
                <a:gd name="T7" fmla="*/ 27 h 138"/>
                <a:gd name="T8" fmla="*/ 50 w 130"/>
                <a:gd name="T9" fmla="*/ 15 h 138"/>
                <a:gd name="T10" fmla="*/ 115 w 130"/>
                <a:gd name="T11" fmla="*/ 81 h 138"/>
                <a:gd name="T12" fmla="*/ 97 w 130"/>
                <a:gd name="T13" fmla="*/ 125 h 138"/>
                <a:gd name="T14" fmla="*/ 98 w 130"/>
                <a:gd name="T15" fmla="*/ 136 h 138"/>
                <a:gd name="T16" fmla="*/ 103 w 130"/>
                <a:gd name="T17" fmla="*/ 138 h 138"/>
                <a:gd name="T18" fmla="*/ 109 w 130"/>
                <a:gd name="T19" fmla="*/ 135 h 138"/>
                <a:gd name="T20" fmla="*/ 130 w 130"/>
                <a:gd name="T21" fmla="*/ 81 h 138"/>
                <a:gd name="T22" fmla="*/ 50 w 130"/>
                <a:gd name="T2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38">
                  <a:moveTo>
                    <a:pt x="50" y="0"/>
                  </a:moveTo>
                  <a:cubicBezTo>
                    <a:pt x="33" y="0"/>
                    <a:pt x="18" y="5"/>
                    <a:pt x="4" y="14"/>
                  </a:cubicBezTo>
                  <a:cubicBezTo>
                    <a:pt x="1" y="17"/>
                    <a:pt x="0" y="21"/>
                    <a:pt x="2" y="25"/>
                  </a:cubicBezTo>
                  <a:cubicBezTo>
                    <a:pt x="5" y="28"/>
                    <a:pt x="9" y="29"/>
                    <a:pt x="13" y="27"/>
                  </a:cubicBezTo>
                  <a:cubicBezTo>
                    <a:pt x="24" y="19"/>
                    <a:pt x="36" y="15"/>
                    <a:pt x="50" y="15"/>
                  </a:cubicBezTo>
                  <a:cubicBezTo>
                    <a:pt x="86" y="15"/>
                    <a:pt x="115" y="45"/>
                    <a:pt x="115" y="81"/>
                  </a:cubicBezTo>
                  <a:cubicBezTo>
                    <a:pt x="115" y="97"/>
                    <a:pt x="109" y="113"/>
                    <a:pt x="97" y="125"/>
                  </a:cubicBezTo>
                  <a:cubicBezTo>
                    <a:pt x="95" y="128"/>
                    <a:pt x="95" y="133"/>
                    <a:pt x="98" y="136"/>
                  </a:cubicBezTo>
                  <a:cubicBezTo>
                    <a:pt x="99" y="137"/>
                    <a:pt x="101" y="138"/>
                    <a:pt x="103" y="138"/>
                  </a:cubicBezTo>
                  <a:cubicBezTo>
                    <a:pt x="105" y="138"/>
                    <a:pt x="107" y="137"/>
                    <a:pt x="109" y="135"/>
                  </a:cubicBezTo>
                  <a:cubicBezTo>
                    <a:pt x="122" y="120"/>
                    <a:pt x="130" y="101"/>
                    <a:pt x="130" y="81"/>
                  </a:cubicBezTo>
                  <a:cubicBezTo>
                    <a:pt x="130" y="36"/>
                    <a:pt x="94"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57" name="Freeform 115"/>
            <p:cNvSpPr>
              <a:spLocks noEditPoints="1"/>
            </p:cNvSpPr>
            <p:nvPr/>
          </p:nvSpPr>
          <p:spPr bwMode="auto">
            <a:xfrm>
              <a:off x="10382126" y="453811"/>
              <a:ext cx="298265" cy="317652"/>
            </a:xfrm>
            <a:custGeom>
              <a:avLst/>
              <a:gdLst>
                <a:gd name="T0" fmla="*/ 85 w 138"/>
                <a:gd name="T1" fmla="*/ 94 h 147"/>
                <a:gd name="T2" fmla="*/ 78 w 138"/>
                <a:gd name="T3" fmla="*/ 103 h 147"/>
                <a:gd name="T4" fmla="*/ 59 w 138"/>
                <a:gd name="T5" fmla="*/ 87 h 147"/>
                <a:gd name="T6" fmla="*/ 43 w 138"/>
                <a:gd name="T7" fmla="*/ 63 h 147"/>
                <a:gd name="T8" fmla="*/ 54 w 138"/>
                <a:gd name="T9" fmla="*/ 57 h 147"/>
                <a:gd name="T10" fmla="*/ 33 w 138"/>
                <a:gd name="T11" fmla="*/ 2 h 147"/>
                <a:gd name="T12" fmla="*/ 26 w 138"/>
                <a:gd name="T13" fmla="*/ 2 h 147"/>
                <a:gd name="T14" fmla="*/ 6 w 138"/>
                <a:gd name="T15" fmla="*/ 28 h 147"/>
                <a:gd name="T16" fmla="*/ 28 w 138"/>
                <a:gd name="T17" fmla="*/ 93 h 147"/>
                <a:gd name="T18" fmla="*/ 39 w 138"/>
                <a:gd name="T19" fmla="*/ 107 h 147"/>
                <a:gd name="T20" fmla="*/ 42 w 138"/>
                <a:gd name="T21" fmla="*/ 110 h 147"/>
                <a:gd name="T22" fmla="*/ 107 w 138"/>
                <a:gd name="T23" fmla="*/ 144 h 147"/>
                <a:gd name="T24" fmla="*/ 135 w 138"/>
                <a:gd name="T25" fmla="*/ 128 h 147"/>
                <a:gd name="T26" fmla="*/ 137 w 138"/>
                <a:gd name="T27" fmla="*/ 122 h 147"/>
                <a:gd name="T28" fmla="*/ 85 w 138"/>
                <a:gd name="T29" fmla="*/ 94 h 147"/>
                <a:gd name="T30" fmla="*/ 45 w 138"/>
                <a:gd name="T31" fmla="*/ 104 h 147"/>
                <a:gd name="T32" fmla="*/ 43 w 138"/>
                <a:gd name="T33" fmla="*/ 102 h 147"/>
                <a:gd name="T34" fmla="*/ 33 w 138"/>
                <a:gd name="T35" fmla="*/ 90 h 147"/>
                <a:gd name="T36" fmla="*/ 12 w 138"/>
                <a:gd name="T37" fmla="*/ 36 h 147"/>
                <a:gd name="T38" fmla="*/ 28 w 138"/>
                <a:gd name="T39" fmla="*/ 14 h 147"/>
                <a:gd name="T40" fmla="*/ 33 w 138"/>
                <a:gd name="T41" fmla="*/ 13 h 147"/>
                <a:gd name="T42" fmla="*/ 37 w 138"/>
                <a:gd name="T43" fmla="*/ 17 h 147"/>
                <a:gd name="T44" fmla="*/ 36 w 138"/>
                <a:gd name="T45" fmla="*/ 17 h 147"/>
                <a:gd name="T46" fmla="*/ 19 w 138"/>
                <a:gd name="T47" fmla="*/ 39 h 147"/>
                <a:gd name="T48" fmla="*/ 37 w 138"/>
                <a:gd name="T49" fmla="*/ 94 h 147"/>
                <a:gd name="T50" fmla="*/ 47 w 138"/>
                <a:gd name="T51" fmla="*/ 106 h 147"/>
                <a:gd name="T52" fmla="*/ 47 w 138"/>
                <a:gd name="T53" fmla="*/ 106 h 147"/>
                <a:gd name="T54" fmla="*/ 45 w 138"/>
                <a:gd name="T55" fmla="*/ 10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47">
                  <a:moveTo>
                    <a:pt x="85" y="94"/>
                  </a:moveTo>
                  <a:cubicBezTo>
                    <a:pt x="83" y="98"/>
                    <a:pt x="85" y="103"/>
                    <a:pt x="78" y="103"/>
                  </a:cubicBezTo>
                  <a:cubicBezTo>
                    <a:pt x="75" y="103"/>
                    <a:pt x="65" y="94"/>
                    <a:pt x="59" y="87"/>
                  </a:cubicBezTo>
                  <a:cubicBezTo>
                    <a:pt x="54" y="81"/>
                    <a:pt x="42" y="67"/>
                    <a:pt x="43" y="63"/>
                  </a:cubicBezTo>
                  <a:cubicBezTo>
                    <a:pt x="44" y="55"/>
                    <a:pt x="49" y="58"/>
                    <a:pt x="54" y="57"/>
                  </a:cubicBezTo>
                  <a:cubicBezTo>
                    <a:pt x="55" y="56"/>
                    <a:pt x="59" y="29"/>
                    <a:pt x="33" y="2"/>
                  </a:cubicBezTo>
                  <a:cubicBezTo>
                    <a:pt x="32" y="1"/>
                    <a:pt x="29" y="0"/>
                    <a:pt x="26" y="2"/>
                  </a:cubicBezTo>
                  <a:cubicBezTo>
                    <a:pt x="19" y="8"/>
                    <a:pt x="10" y="14"/>
                    <a:pt x="6" y="28"/>
                  </a:cubicBezTo>
                  <a:cubicBezTo>
                    <a:pt x="4" y="39"/>
                    <a:pt x="0" y="55"/>
                    <a:pt x="28" y="93"/>
                  </a:cubicBezTo>
                  <a:cubicBezTo>
                    <a:pt x="31" y="97"/>
                    <a:pt x="34" y="102"/>
                    <a:pt x="39" y="107"/>
                  </a:cubicBezTo>
                  <a:cubicBezTo>
                    <a:pt x="40" y="109"/>
                    <a:pt x="41" y="110"/>
                    <a:pt x="42" y="110"/>
                  </a:cubicBezTo>
                  <a:cubicBezTo>
                    <a:pt x="78" y="147"/>
                    <a:pt x="96" y="146"/>
                    <a:pt x="107" y="144"/>
                  </a:cubicBezTo>
                  <a:cubicBezTo>
                    <a:pt x="121" y="143"/>
                    <a:pt x="129" y="135"/>
                    <a:pt x="135" y="128"/>
                  </a:cubicBezTo>
                  <a:cubicBezTo>
                    <a:pt x="138" y="126"/>
                    <a:pt x="138" y="123"/>
                    <a:pt x="137" y="122"/>
                  </a:cubicBezTo>
                  <a:cubicBezTo>
                    <a:pt x="113" y="93"/>
                    <a:pt x="86" y="92"/>
                    <a:pt x="85" y="94"/>
                  </a:cubicBezTo>
                  <a:close/>
                  <a:moveTo>
                    <a:pt x="45" y="104"/>
                  </a:moveTo>
                  <a:cubicBezTo>
                    <a:pt x="44" y="103"/>
                    <a:pt x="43" y="103"/>
                    <a:pt x="43" y="102"/>
                  </a:cubicBezTo>
                  <a:cubicBezTo>
                    <a:pt x="38" y="97"/>
                    <a:pt x="35" y="93"/>
                    <a:pt x="33" y="90"/>
                  </a:cubicBezTo>
                  <a:cubicBezTo>
                    <a:pt x="7" y="59"/>
                    <a:pt x="10" y="45"/>
                    <a:pt x="12" y="36"/>
                  </a:cubicBezTo>
                  <a:cubicBezTo>
                    <a:pt x="14" y="24"/>
                    <a:pt x="21" y="19"/>
                    <a:pt x="28" y="14"/>
                  </a:cubicBezTo>
                  <a:cubicBezTo>
                    <a:pt x="30" y="12"/>
                    <a:pt x="32" y="12"/>
                    <a:pt x="33" y="13"/>
                  </a:cubicBezTo>
                  <a:cubicBezTo>
                    <a:pt x="34" y="14"/>
                    <a:pt x="36" y="15"/>
                    <a:pt x="37" y="17"/>
                  </a:cubicBezTo>
                  <a:cubicBezTo>
                    <a:pt x="37" y="17"/>
                    <a:pt x="37" y="17"/>
                    <a:pt x="36" y="17"/>
                  </a:cubicBezTo>
                  <a:cubicBezTo>
                    <a:pt x="30" y="22"/>
                    <a:pt x="22" y="27"/>
                    <a:pt x="19" y="39"/>
                  </a:cubicBezTo>
                  <a:cubicBezTo>
                    <a:pt x="17" y="48"/>
                    <a:pt x="14" y="62"/>
                    <a:pt x="37" y="94"/>
                  </a:cubicBezTo>
                  <a:cubicBezTo>
                    <a:pt x="39" y="97"/>
                    <a:pt x="42" y="101"/>
                    <a:pt x="47" y="106"/>
                  </a:cubicBezTo>
                  <a:cubicBezTo>
                    <a:pt x="47" y="106"/>
                    <a:pt x="47" y="106"/>
                    <a:pt x="47" y="106"/>
                  </a:cubicBezTo>
                  <a:cubicBezTo>
                    <a:pt x="46" y="105"/>
                    <a:pt x="46" y="105"/>
                    <a:pt x="45"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50000"/>
                    <a:lumOff val="50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nodeType="withEffect">
                                  <p:stCondLst>
                                    <p:cond delay="25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42" presetClass="entr" presetSubtype="0" fill="hold" nodeType="with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00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00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anim calcmode="lin" valueType="num">
                                      <p:cBhvr>
                                        <p:cTn id="30" dur="1000" fill="hold"/>
                                        <p:tgtEl>
                                          <p:spTgt spid="41"/>
                                        </p:tgtEl>
                                        <p:attrNameLst>
                                          <p:attrName>ppt_x</p:attrName>
                                        </p:attrNameLst>
                                      </p:cBhvr>
                                      <p:tavLst>
                                        <p:tav tm="0">
                                          <p:val>
                                            <p:strVal val="#ppt_x"/>
                                          </p:val>
                                        </p:tav>
                                        <p:tav tm="100000">
                                          <p:val>
                                            <p:strVal val="#ppt_x"/>
                                          </p:val>
                                        </p:tav>
                                      </p:tavLst>
                                    </p:anim>
                                    <p:anim calcmode="lin" valueType="num">
                                      <p:cBhvr>
                                        <p:cTn id="31" dur="1000" fill="hold"/>
                                        <p:tgtEl>
                                          <p:spTgt spid="4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0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par>
                          <p:cTn id="37" fill="hold">
                            <p:stCondLst>
                              <p:cond delay="750"/>
                            </p:stCondLst>
                            <p:childTnLst>
                              <p:par>
                                <p:cTn id="38" presetID="12" presetClass="entr" presetSubtype="4" fill="hold" grpId="0" nodeType="afterEffect">
                                  <p:stCondLst>
                                    <p:cond delay="0"/>
                                  </p:stCondLst>
                                  <p:iterate type="lt">
                                    <p:tmPct val="50000"/>
                                  </p:iterate>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300"/>
                                        <p:tgtEl>
                                          <p:spTgt spid="25"/>
                                        </p:tgtEl>
                                        <p:attrNameLst>
                                          <p:attrName>ppt_y</p:attrName>
                                        </p:attrNameLst>
                                      </p:cBhvr>
                                      <p:tavLst>
                                        <p:tav tm="0">
                                          <p:val>
                                            <p:strVal val="#ppt_y+#ppt_h*1.125000"/>
                                          </p:val>
                                        </p:tav>
                                        <p:tav tm="100000">
                                          <p:val>
                                            <p:strVal val="#ppt_y"/>
                                          </p:val>
                                        </p:tav>
                                      </p:tavLst>
                                    </p:anim>
                                    <p:animEffect transition="in" filter="wipe(up)">
                                      <p:cBhvr>
                                        <p:cTn id="41" dur="300"/>
                                        <p:tgtEl>
                                          <p:spTgt spid="25"/>
                                        </p:tgtEl>
                                      </p:cBhvr>
                                    </p:animEffect>
                                  </p:childTnLst>
                                </p:cTn>
                              </p:par>
                              <p:par>
                                <p:cTn id="42" presetID="12" presetClass="entr" presetSubtype="4" fill="hold" grpId="0" nodeType="withEffect">
                                  <p:stCondLst>
                                    <p:cond delay="0"/>
                                  </p:stCondLst>
                                  <p:iterate type="lt">
                                    <p:tmPct val="50000"/>
                                  </p:iterate>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300"/>
                                        <p:tgtEl>
                                          <p:spTgt spid="26"/>
                                        </p:tgtEl>
                                        <p:attrNameLst>
                                          <p:attrName>ppt_y</p:attrName>
                                        </p:attrNameLst>
                                      </p:cBhvr>
                                      <p:tavLst>
                                        <p:tav tm="0">
                                          <p:val>
                                            <p:strVal val="#ppt_y+#ppt_h*1.125000"/>
                                          </p:val>
                                        </p:tav>
                                        <p:tav tm="100000">
                                          <p:val>
                                            <p:strVal val="#ppt_y"/>
                                          </p:val>
                                        </p:tav>
                                      </p:tavLst>
                                    </p:anim>
                                    <p:animEffect transition="in" filter="wipe(up)">
                                      <p:cBhvr>
                                        <p:cTn id="45" dur="300"/>
                                        <p:tgtEl>
                                          <p:spTgt spid="26"/>
                                        </p:tgtEl>
                                      </p:cBhvr>
                                    </p:animEffect>
                                  </p:childTnLst>
                                </p:cTn>
                              </p:par>
                              <p:par>
                                <p:cTn id="46" presetID="12" presetClass="entr" presetSubtype="4" fill="hold" grpId="0" nodeType="withEffect">
                                  <p:stCondLst>
                                    <p:cond delay="0"/>
                                  </p:stCondLst>
                                  <p:iterate type="lt">
                                    <p:tmPct val="50000"/>
                                  </p:iterate>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300"/>
                                        <p:tgtEl>
                                          <p:spTgt spid="27"/>
                                        </p:tgtEl>
                                        <p:attrNameLst>
                                          <p:attrName>ppt_y</p:attrName>
                                        </p:attrNameLst>
                                      </p:cBhvr>
                                      <p:tavLst>
                                        <p:tav tm="0">
                                          <p:val>
                                            <p:strVal val="#ppt_y+#ppt_h*1.125000"/>
                                          </p:val>
                                        </p:tav>
                                        <p:tav tm="100000">
                                          <p:val>
                                            <p:strVal val="#ppt_y"/>
                                          </p:val>
                                        </p:tav>
                                      </p:tavLst>
                                    </p:anim>
                                    <p:animEffect transition="in" filter="wipe(up)">
                                      <p:cBhvr>
                                        <p:cTn id="49" dur="300"/>
                                        <p:tgtEl>
                                          <p:spTgt spid="27"/>
                                        </p:tgtEl>
                                      </p:cBhvr>
                                    </p:animEffect>
                                  </p:childTnLst>
                                </p:cTn>
                              </p:par>
                              <p:par>
                                <p:cTn id="50" presetID="12" presetClass="entr" presetSubtype="4" fill="hold" grpId="0" nodeType="withEffect">
                                  <p:stCondLst>
                                    <p:cond delay="0"/>
                                  </p:stCondLst>
                                  <p:iterate type="lt">
                                    <p:tmPct val="50000"/>
                                  </p:iterate>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300"/>
                                        <p:tgtEl>
                                          <p:spTgt spid="28"/>
                                        </p:tgtEl>
                                        <p:attrNameLst>
                                          <p:attrName>ppt_y</p:attrName>
                                        </p:attrNameLst>
                                      </p:cBhvr>
                                      <p:tavLst>
                                        <p:tav tm="0">
                                          <p:val>
                                            <p:strVal val="#ppt_y+#ppt_h*1.125000"/>
                                          </p:val>
                                        </p:tav>
                                        <p:tav tm="100000">
                                          <p:val>
                                            <p:strVal val="#ppt_y"/>
                                          </p:val>
                                        </p:tav>
                                      </p:tavLst>
                                    </p:anim>
                                    <p:animEffect transition="in" filter="wipe(up)">
                                      <p:cBhvr>
                                        <p:cTn id="53" dur="300"/>
                                        <p:tgtEl>
                                          <p:spTgt spid="28"/>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29"/>
                                        </p:tgtEl>
                                        <p:attrNameLst>
                                          <p:attrName>style.visibility</p:attrName>
                                        </p:attrNameLst>
                                      </p:cBhvr>
                                      <p:to>
                                        <p:strVal val="visible"/>
                                      </p:to>
                                    </p:set>
                                    <p:animEffect transition="in" filter="fade">
                                      <p:cBhvr>
                                        <p:cTn id="56" dur="100"/>
                                        <p:tgtEl>
                                          <p:spTgt spid="29"/>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30"/>
                                        </p:tgtEl>
                                        <p:attrNameLst>
                                          <p:attrName>style.visibility</p:attrName>
                                        </p:attrNameLst>
                                      </p:cBhvr>
                                      <p:to>
                                        <p:strVal val="visible"/>
                                      </p:to>
                                    </p:set>
                                    <p:animEffect transition="in" filter="fade">
                                      <p:cBhvr>
                                        <p:cTn id="59" dur="100"/>
                                        <p:tgtEl>
                                          <p:spTgt spid="30"/>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31"/>
                                        </p:tgtEl>
                                        <p:attrNameLst>
                                          <p:attrName>style.visibility</p:attrName>
                                        </p:attrNameLst>
                                      </p:cBhvr>
                                      <p:to>
                                        <p:strVal val="visible"/>
                                      </p:to>
                                    </p:set>
                                    <p:animEffect transition="in" filter="fade">
                                      <p:cBhvr>
                                        <p:cTn id="62" dur="100"/>
                                        <p:tgtEl>
                                          <p:spTgt spid="31"/>
                                        </p:tgtEl>
                                      </p:cBhvr>
                                    </p:animEffect>
                                  </p:childTnLst>
                                </p:cTn>
                              </p:par>
                              <p:par>
                                <p:cTn id="63" presetID="10" presetClass="entr" presetSubtype="0" fill="hold" grpId="0" nodeType="withEffect">
                                  <p:stCondLst>
                                    <p:cond delay="1000"/>
                                  </p:stCondLst>
                                  <p:iterate type="lt">
                                    <p:tmPct val="10000"/>
                                  </p:iterate>
                                  <p:childTnLst>
                                    <p:set>
                                      <p:cBhvr>
                                        <p:cTn id="64" dur="1" fill="hold">
                                          <p:stCondLst>
                                            <p:cond delay="0"/>
                                          </p:stCondLst>
                                        </p:cTn>
                                        <p:tgtEl>
                                          <p:spTgt spid="32"/>
                                        </p:tgtEl>
                                        <p:attrNameLst>
                                          <p:attrName>style.visibility</p:attrName>
                                        </p:attrNameLst>
                                      </p:cBhvr>
                                      <p:to>
                                        <p:strVal val="visible"/>
                                      </p:to>
                                    </p:set>
                                    <p:animEffect transition="in" filter="fade">
                                      <p:cBhvr>
                                        <p:cTn id="65" dur="1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45" grpId="0" bldLvl="0" animBg="1"/>
      <p:bldP spid="5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3" name="椭圆 2"/>
          <p:cNvSpPr/>
          <p:nvPr/>
        </p:nvSpPr>
        <p:spPr>
          <a:xfrm>
            <a:off x="1141127" y="2666939"/>
            <a:ext cx="1897933" cy="1897933"/>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grpSp>
        <p:nvGrpSpPr>
          <p:cNvPr id="4" name="组合 3"/>
          <p:cNvGrpSpPr/>
          <p:nvPr/>
        </p:nvGrpSpPr>
        <p:grpSpPr>
          <a:xfrm>
            <a:off x="3852067" y="1774791"/>
            <a:ext cx="3795144" cy="3795144"/>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 name="椭圆 1"/>
            <p:cNvSpPr/>
            <p:nvPr/>
          </p:nvSpPr>
          <p:spPr>
            <a:xfrm>
              <a:off x="392112" y="760412"/>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7" name="组合 6"/>
          <p:cNvGrpSpPr/>
          <p:nvPr/>
        </p:nvGrpSpPr>
        <p:grpSpPr>
          <a:xfrm>
            <a:off x="6421714" y="1813450"/>
            <a:ext cx="831871" cy="831871"/>
            <a:chOff x="304800" y="673100"/>
            <a:chExt cx="4000500" cy="4000500"/>
          </a:xfrm>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35" b="1">
                <a:solidFill>
                  <a:schemeClr val="bg1"/>
                </a:solidFill>
                <a:latin typeface="微软雅黑" panose="020B0503020204020204" charset="-122"/>
                <a:ea typeface="微软雅黑" panose="020B0503020204020204" charset="-122"/>
              </a:endParaRPr>
            </a:p>
          </p:txBody>
        </p:sp>
        <p:sp>
          <p:nvSpPr>
            <p:cNvPr id="6" name="椭圆 5"/>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5" b="1" dirty="0" smtClean="0">
                  <a:solidFill>
                    <a:schemeClr val="bg1"/>
                  </a:solidFill>
                  <a:latin typeface="微软雅黑" panose="020B0503020204020204" charset="-122"/>
                  <a:ea typeface="微软雅黑" panose="020B0503020204020204" charset="-122"/>
                </a:rPr>
                <a:t>1</a:t>
              </a:r>
            </a:p>
          </p:txBody>
        </p:sp>
      </p:grpSp>
      <p:grpSp>
        <p:nvGrpSpPr>
          <p:cNvPr id="13" name="组合 12"/>
          <p:cNvGrpSpPr/>
          <p:nvPr/>
        </p:nvGrpSpPr>
        <p:grpSpPr>
          <a:xfrm>
            <a:off x="7148444" y="3199970"/>
            <a:ext cx="831871" cy="831871"/>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35" b="1">
                <a:solidFill>
                  <a:schemeClr val="accent3"/>
                </a:solidFill>
                <a:latin typeface="微软雅黑" panose="020B0503020204020204" charset="-122"/>
                <a:ea typeface="微软雅黑" panose="020B0503020204020204" charset="-122"/>
              </a:endParaRPr>
            </a:p>
          </p:txBody>
        </p:sp>
        <p:sp>
          <p:nvSpPr>
            <p:cNvPr id="17" name="椭圆 16"/>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5" b="1" dirty="0" smtClean="0">
                  <a:solidFill>
                    <a:schemeClr val="bg1"/>
                  </a:solidFill>
                  <a:latin typeface="微软雅黑" panose="020B0503020204020204" charset="-122"/>
                  <a:ea typeface="微软雅黑" panose="020B0503020204020204" charset="-122"/>
                </a:rPr>
                <a:t>2</a:t>
              </a:r>
            </a:p>
          </p:txBody>
        </p:sp>
      </p:grpSp>
      <p:grpSp>
        <p:nvGrpSpPr>
          <p:cNvPr id="19" name="组合 18"/>
          <p:cNvGrpSpPr/>
          <p:nvPr/>
        </p:nvGrpSpPr>
        <p:grpSpPr>
          <a:xfrm>
            <a:off x="6421714" y="4655234"/>
            <a:ext cx="831871" cy="831871"/>
            <a:chOff x="304800" y="673100"/>
            <a:chExt cx="4000500" cy="4000500"/>
          </a:xfrm>
          <a:effectLst>
            <a:outerShdw blurRad="317500" dist="1905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35" b="1">
                <a:solidFill>
                  <a:schemeClr val="bg1"/>
                </a:solidFill>
                <a:latin typeface="微软雅黑" panose="020B0503020204020204" charset="-122"/>
                <a:ea typeface="微软雅黑" panose="020B0503020204020204" charset="-122"/>
              </a:endParaRPr>
            </a:p>
          </p:txBody>
        </p:sp>
        <p:sp>
          <p:nvSpPr>
            <p:cNvPr id="21" name="椭圆 20"/>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5" b="1" dirty="0" smtClean="0">
                  <a:solidFill>
                    <a:schemeClr val="bg1"/>
                  </a:solidFill>
                  <a:latin typeface="微软雅黑" panose="020B0503020204020204" charset="-122"/>
                  <a:ea typeface="微软雅黑" panose="020B0503020204020204" charset="-122"/>
                </a:rPr>
                <a:t>3</a:t>
              </a:r>
            </a:p>
          </p:txBody>
        </p:sp>
      </p:grpSp>
      <p:sp>
        <p:nvSpPr>
          <p:cNvPr id="22" name="TextBox 15"/>
          <p:cNvSpPr txBox="1"/>
          <p:nvPr/>
        </p:nvSpPr>
        <p:spPr>
          <a:xfrm>
            <a:off x="1751002" y="3213027"/>
            <a:ext cx="678180" cy="841375"/>
          </a:xfrm>
          <a:prstGeom prst="rect">
            <a:avLst/>
          </a:prstGeom>
          <a:noFill/>
        </p:spPr>
        <p:txBody>
          <a:bodyPr wrap="none" lIns="0" tIns="0" rIns="0" bIns="0" rtlCol="0">
            <a:spAutoFit/>
          </a:bodyPr>
          <a:lstStyle/>
          <a:p>
            <a:pPr algn="ctr"/>
            <a:r>
              <a:rPr lang="zh-CN" altLang="en-US" sz="2665" b="1" dirty="0" smtClean="0">
                <a:solidFill>
                  <a:schemeClr val="bg1"/>
                </a:solidFill>
                <a:latin typeface="微软雅黑" panose="020B0503020204020204" charset="-122"/>
                <a:ea typeface="微软雅黑" panose="020B0503020204020204" charset="-122"/>
              </a:rPr>
              <a:t>努力</a:t>
            </a:r>
            <a:endParaRPr lang="en-US" altLang="zh-CN" sz="2665" b="1" dirty="0" smtClean="0">
              <a:solidFill>
                <a:schemeClr val="bg1"/>
              </a:solidFill>
              <a:latin typeface="微软雅黑" panose="020B0503020204020204" charset="-122"/>
              <a:ea typeface="微软雅黑" panose="020B0503020204020204" charset="-122"/>
            </a:endParaRPr>
          </a:p>
          <a:p>
            <a:pPr algn="ctr"/>
            <a:r>
              <a:rPr lang="zh-CN" altLang="en-US" sz="2665" b="1" dirty="0">
                <a:solidFill>
                  <a:schemeClr val="bg1"/>
                </a:solidFill>
                <a:latin typeface="微软雅黑" panose="020B0503020204020204" charset="-122"/>
                <a:ea typeface="微软雅黑" panose="020B0503020204020204" charset="-122"/>
              </a:rPr>
              <a:t>方向</a:t>
            </a:r>
            <a:endParaRPr lang="zh-CN" altLang="en-US" sz="2665" b="1" dirty="0" smtClean="0">
              <a:solidFill>
                <a:schemeClr val="bg1"/>
              </a:solidFill>
              <a:latin typeface="微软雅黑" panose="020B0503020204020204" charset="-122"/>
              <a:ea typeface="微软雅黑" panose="020B0503020204020204" charset="-122"/>
            </a:endParaRPr>
          </a:p>
        </p:txBody>
      </p:sp>
      <p:sp>
        <p:nvSpPr>
          <p:cNvPr id="23" name="TextBox 16"/>
          <p:cNvSpPr txBox="1"/>
          <p:nvPr/>
        </p:nvSpPr>
        <p:spPr>
          <a:xfrm>
            <a:off x="7616055" y="1851113"/>
            <a:ext cx="2934117" cy="597535"/>
          </a:xfrm>
          <a:prstGeom prst="rect">
            <a:avLst/>
          </a:prstGeom>
          <a:noFill/>
        </p:spPr>
        <p:txBody>
          <a:bodyPr wrap="square" lIns="0" tIns="0" rIns="0" bIns="0" rtlCol="0">
            <a:spAutoFit/>
          </a:bodyPr>
          <a:lstStyle/>
          <a:p>
            <a:pPr algn="just">
              <a:lnSpc>
                <a:spcPts val="1500"/>
              </a:lnSpc>
            </a:pPr>
            <a:r>
              <a:rPr lang="zh-CN" altLang="en-US" sz="1335" dirty="0" smtClean="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35" dirty="0" smtClean="0">
                <a:latin typeface="微软雅黑" panose="020B0503020204020204" charset="-122"/>
                <a:ea typeface="微软雅黑" panose="020B0503020204020204" charset="-122"/>
              </a:rPr>
              <a:t>……</a:t>
            </a:r>
            <a:r>
              <a:rPr lang="zh-CN" altLang="en-US" sz="1335" dirty="0" smtClean="0">
                <a:latin typeface="微软雅黑" panose="020B0503020204020204" charset="-122"/>
                <a:ea typeface="微软雅黑" panose="020B0503020204020204" charset="-122"/>
              </a:rPr>
              <a:t>。</a:t>
            </a:r>
            <a:endParaRPr lang="en-US" altLang="zh-CN" sz="1335" dirty="0" smtClean="0">
              <a:latin typeface="微软雅黑" panose="020B0503020204020204" charset="-122"/>
              <a:ea typeface="微软雅黑" panose="020B0503020204020204" charset="-122"/>
            </a:endParaRPr>
          </a:p>
        </p:txBody>
      </p:sp>
      <p:sp>
        <p:nvSpPr>
          <p:cNvPr id="24" name="TextBox 17"/>
          <p:cNvSpPr txBox="1"/>
          <p:nvPr/>
        </p:nvSpPr>
        <p:spPr>
          <a:xfrm>
            <a:off x="8192119" y="3237870"/>
            <a:ext cx="2934117" cy="597535"/>
          </a:xfrm>
          <a:prstGeom prst="rect">
            <a:avLst/>
          </a:prstGeom>
          <a:noFill/>
        </p:spPr>
        <p:txBody>
          <a:bodyPr wrap="square" lIns="0" tIns="0" rIns="0" bIns="0" rtlCol="0">
            <a:spAutoFit/>
          </a:bodyPr>
          <a:lstStyle/>
          <a:p>
            <a:pPr algn="just">
              <a:lnSpc>
                <a:spcPts val="1500"/>
              </a:lnSpc>
            </a:pPr>
            <a:r>
              <a:rPr lang="zh-CN" altLang="en-US" sz="1335" dirty="0" smtClean="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35" dirty="0" smtClean="0">
                <a:latin typeface="微软雅黑" panose="020B0503020204020204" charset="-122"/>
                <a:ea typeface="微软雅黑" panose="020B0503020204020204" charset="-122"/>
              </a:rPr>
              <a:t>……</a:t>
            </a:r>
            <a:r>
              <a:rPr lang="zh-CN" altLang="en-US" sz="1335" dirty="0" smtClean="0">
                <a:latin typeface="微软雅黑" panose="020B0503020204020204" charset="-122"/>
                <a:ea typeface="微软雅黑" panose="020B0503020204020204" charset="-122"/>
              </a:rPr>
              <a:t>。</a:t>
            </a:r>
            <a:endParaRPr lang="en-US" altLang="zh-CN" sz="1335" dirty="0" smtClean="0">
              <a:latin typeface="微软雅黑" panose="020B0503020204020204" charset="-122"/>
              <a:ea typeface="微软雅黑" panose="020B0503020204020204" charset="-122"/>
            </a:endParaRPr>
          </a:p>
        </p:txBody>
      </p:sp>
      <p:sp>
        <p:nvSpPr>
          <p:cNvPr id="25" name="TextBox 18"/>
          <p:cNvSpPr txBox="1"/>
          <p:nvPr/>
        </p:nvSpPr>
        <p:spPr>
          <a:xfrm>
            <a:off x="7544914" y="4723622"/>
            <a:ext cx="2934117" cy="597535"/>
          </a:xfrm>
          <a:prstGeom prst="rect">
            <a:avLst/>
          </a:prstGeom>
          <a:noFill/>
        </p:spPr>
        <p:txBody>
          <a:bodyPr wrap="square" lIns="0" tIns="0" rIns="0" bIns="0" rtlCol="0">
            <a:spAutoFit/>
          </a:bodyPr>
          <a:lstStyle/>
          <a:p>
            <a:pPr algn="just">
              <a:lnSpc>
                <a:spcPts val="1500"/>
              </a:lnSpc>
            </a:pPr>
            <a:r>
              <a:rPr lang="zh-CN" altLang="en-US" sz="1335" dirty="0" smtClean="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35" dirty="0" smtClean="0">
                <a:latin typeface="微软雅黑" panose="020B0503020204020204" charset="-122"/>
                <a:ea typeface="微软雅黑" panose="020B0503020204020204" charset="-122"/>
              </a:rPr>
              <a:t>……</a:t>
            </a:r>
            <a:r>
              <a:rPr lang="zh-CN" altLang="en-US" sz="1335" dirty="0" smtClean="0">
                <a:latin typeface="微软雅黑" panose="020B0503020204020204" charset="-122"/>
                <a:ea typeface="微软雅黑" panose="020B0503020204020204" charset="-122"/>
              </a:rPr>
              <a:t>。</a:t>
            </a:r>
            <a:endParaRPr lang="en-US" altLang="zh-CN" sz="1335" dirty="0" smtClean="0">
              <a:latin typeface="微软雅黑" panose="020B0503020204020204" charset="-122"/>
              <a:ea typeface="微软雅黑" panose="020B0503020204020204" charset="-122"/>
            </a:endParaRPr>
          </a:p>
        </p:txBody>
      </p:sp>
      <p:sp>
        <p:nvSpPr>
          <p:cNvPr id="26" name="TextBox 19"/>
          <p:cNvSpPr txBox="1"/>
          <p:nvPr/>
        </p:nvSpPr>
        <p:spPr>
          <a:xfrm>
            <a:off x="4501499" y="2691923"/>
            <a:ext cx="2336148" cy="1851025"/>
          </a:xfrm>
          <a:prstGeom prst="rect">
            <a:avLst/>
          </a:prstGeom>
          <a:noFill/>
        </p:spPr>
        <p:txBody>
          <a:bodyPr wrap="square" lIns="0" tIns="0" rIns="0" bIns="0" rtlCol="0">
            <a:spAutoFit/>
          </a:bodyPr>
          <a:lstStyle/>
          <a:p>
            <a:pPr algn="just">
              <a:lnSpc>
                <a:spcPct val="130000"/>
              </a:lnSpc>
            </a:pPr>
            <a:r>
              <a:rPr lang="zh-CN" altLang="en-US" sz="1865" dirty="0">
                <a:solidFill>
                  <a:schemeClr val="bg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865" dirty="0" smtClean="0">
                <a:solidFill>
                  <a:schemeClr val="bg1"/>
                </a:solidFill>
                <a:latin typeface="微软雅黑" panose="020B0503020204020204" charset="-122"/>
                <a:ea typeface="微软雅黑" panose="020B0503020204020204" charset="-122"/>
              </a:rPr>
              <a:t>……</a:t>
            </a:r>
          </a:p>
        </p:txBody>
      </p:sp>
      <p:sp>
        <p:nvSpPr>
          <p:cNvPr id="27" name="Half Frame 12"/>
          <p:cNvSpPr/>
          <p:nvPr/>
        </p:nvSpPr>
        <p:spPr>
          <a:xfrm rot="8097294">
            <a:off x="3083939" y="3358726"/>
            <a:ext cx="480224" cy="527731"/>
          </a:xfrm>
          <a:prstGeom prst="halfFrame">
            <a:avLst/>
          </a:prstGeom>
          <a:solidFill>
            <a:srgbClr val="9F1E2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fb557b8dec8d7103cff9232348a34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0845" y="1080770"/>
            <a:ext cx="5179060" cy="5764530"/>
          </a:xfrm>
          <a:prstGeom prst="rect">
            <a:avLst/>
          </a:prstGeom>
        </p:spPr>
      </p:pic>
      <p:pic>
        <p:nvPicPr>
          <p:cNvPr id="13" name="图片 12" descr="efa4e56a9e8e97f2b99ea40391f42dc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225" y="-39370"/>
            <a:ext cx="12236450" cy="6884670"/>
          </a:xfrm>
          <a:prstGeom prst="rect">
            <a:avLst/>
          </a:prstGeom>
        </p:spPr>
      </p:pic>
      <p:pic>
        <p:nvPicPr>
          <p:cNvPr id="8" name="图片 7" descr="4f1acee7ab5a7f510d863132b9ea883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95320" y="1683385"/>
            <a:ext cx="8237855" cy="290893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5907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Others_1"/>
          <p:cNvSpPr txBox="1"/>
          <p:nvPr>
            <p:custDataLst>
              <p:tags r:id="rId1"/>
            </p:custDataLst>
          </p:nvPr>
        </p:nvSpPr>
        <p:spPr>
          <a:xfrm>
            <a:off x="4210050" y="392747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sz="3200" noProof="0" dirty="0" smtClean="0">
                <a:ln>
                  <a:noFill/>
                </a:ln>
                <a:effectLst/>
                <a:uLnTx/>
                <a:uFillTx/>
                <a:latin typeface="黑体" panose="02010600030101010101" charset="-122"/>
                <a:ea typeface="黑体" panose="02010600030101010101" charset="-122"/>
                <a:sym typeface="+mn-ea"/>
              </a:rPr>
              <a:t>单击此处添加标题</a:t>
            </a:r>
          </a:p>
        </p:txBody>
      </p:sp>
      <p:sp>
        <p:nvSpPr>
          <p:cNvPr id="17" name="Content Placeholder 2"/>
          <p:cNvSpPr txBox="1"/>
          <p:nvPr/>
        </p:nvSpPr>
        <p:spPr>
          <a:xfrm>
            <a:off x="4568368" y="4343399"/>
            <a:ext cx="3663949" cy="899796"/>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rPr>
              <a:t>请在此粘贴或者输入您的文字内容请在此粘贴或者输入您的文字内容请在此粘贴或者输入您的文字内容请在此粘贴或者输入您的文字内容</a:t>
            </a:r>
          </a:p>
        </p:txBody>
      </p:sp>
      <p:sp>
        <p:nvSpPr>
          <p:cNvPr id="184" name=" 184"/>
          <p:cNvSpPr/>
          <p:nvPr/>
        </p:nvSpPr>
        <p:spPr>
          <a:xfrm>
            <a:off x="5321300" y="1779905"/>
            <a:ext cx="1979930" cy="1979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84"/>
          <p:cNvSpPr/>
          <p:nvPr/>
        </p:nvSpPr>
        <p:spPr>
          <a:xfrm>
            <a:off x="5384800" y="1819275"/>
            <a:ext cx="1877695" cy="187769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2" name="图片 1" descr="a1fb557b8dec8d7103cff9232348a34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1450" y="1383030"/>
            <a:ext cx="2260600" cy="2516505"/>
          </a:xfrm>
          <a:prstGeom prst="rect">
            <a:avLst/>
          </a:prstGeom>
        </p:spPr>
      </p:pic>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4" name="矩形 3"/>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27" name="TextBox 26"/>
          <p:cNvSpPr txBox="1"/>
          <p:nvPr/>
        </p:nvSpPr>
        <p:spPr>
          <a:xfrm>
            <a:off x="1206911" y="4256008"/>
            <a:ext cx="1879137" cy="122428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点击输入简要文字内容，文字内容需概括精炼，不用多余的文字修饰，言简意赅的说明分项内容</a:t>
            </a:r>
            <a:r>
              <a:rPr lang="en-US" altLang="zh-CN" sz="1335" dirty="0">
                <a:solidFill>
                  <a:schemeClr val="tx1"/>
                </a:solidFill>
              </a:rPr>
              <a:t>……</a:t>
            </a:r>
          </a:p>
        </p:txBody>
      </p:sp>
      <p:sp>
        <p:nvSpPr>
          <p:cNvPr id="28" name="TextBox 27"/>
          <p:cNvSpPr txBox="1"/>
          <p:nvPr/>
        </p:nvSpPr>
        <p:spPr>
          <a:xfrm>
            <a:off x="3883946" y="4256008"/>
            <a:ext cx="1879137" cy="122428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点击输入简要文字内容，文字内容需概括精炼，不用多余的文字修饰，言简意赅的说明分项内容</a:t>
            </a:r>
            <a:r>
              <a:rPr lang="en-US" altLang="zh-CN" sz="1335" dirty="0">
                <a:solidFill>
                  <a:schemeClr val="tx1"/>
                </a:solidFill>
              </a:rPr>
              <a:t>……</a:t>
            </a:r>
          </a:p>
        </p:txBody>
      </p:sp>
      <p:sp>
        <p:nvSpPr>
          <p:cNvPr id="29" name="TextBox 28"/>
          <p:cNvSpPr txBox="1"/>
          <p:nvPr/>
        </p:nvSpPr>
        <p:spPr>
          <a:xfrm>
            <a:off x="6543415" y="4266628"/>
            <a:ext cx="1879137" cy="122428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点击输入简要文字内容，文字内容需概括精炼，不用多余的文字修饰，言简意赅的说明分项内容</a:t>
            </a:r>
            <a:r>
              <a:rPr lang="en-US" altLang="zh-CN" sz="1335" dirty="0">
                <a:solidFill>
                  <a:schemeClr val="tx1"/>
                </a:solidFill>
              </a:rPr>
              <a:t>……</a:t>
            </a:r>
          </a:p>
        </p:txBody>
      </p:sp>
      <p:sp>
        <p:nvSpPr>
          <p:cNvPr id="30" name="TextBox 29"/>
          <p:cNvSpPr txBox="1"/>
          <p:nvPr/>
        </p:nvSpPr>
        <p:spPr>
          <a:xfrm>
            <a:off x="9161106" y="4266628"/>
            <a:ext cx="1879137" cy="122428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点击输入简要文字内容，文字内容需概括精炼，不用多余的文字修饰，言简意赅的说明分项内容</a:t>
            </a:r>
            <a:r>
              <a:rPr lang="en-US" altLang="zh-CN" sz="1335" dirty="0">
                <a:solidFill>
                  <a:schemeClr val="tx1"/>
                </a:solidFill>
              </a:rPr>
              <a:t>……</a:t>
            </a:r>
          </a:p>
        </p:txBody>
      </p:sp>
      <p:sp>
        <p:nvSpPr>
          <p:cNvPr id="31" name="燕尾形箭头 30"/>
          <p:cNvSpPr/>
          <p:nvPr/>
        </p:nvSpPr>
        <p:spPr>
          <a:xfrm>
            <a:off x="623992" y="2719837"/>
            <a:ext cx="10945216" cy="304800"/>
          </a:xfrm>
          <a:prstGeom prst="notched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fontAlgn="auto">
              <a:spcBef>
                <a:spcPts val="0"/>
              </a:spcBef>
              <a:spcAft>
                <a:spcPts val="0"/>
              </a:spcAft>
              <a:defRPr/>
            </a:pPr>
            <a:endParaRPr lang="zh-CN" altLang="en-US" sz="3320">
              <a:solidFill>
                <a:schemeClr val="bg1"/>
              </a:solidFill>
              <a:latin typeface="Arial" panose="020B0604020202020204" pitchFamily="34" charset="0"/>
              <a:ea typeface="微软雅黑" panose="020B0503020204020204" charset="-122"/>
              <a:cs typeface="Arial" panose="020B0604020202020204" pitchFamily="34" charset="0"/>
            </a:endParaRPr>
          </a:p>
        </p:txBody>
      </p:sp>
      <p:grpSp>
        <p:nvGrpSpPr>
          <p:cNvPr id="32" name="组合 31"/>
          <p:cNvGrpSpPr/>
          <p:nvPr/>
        </p:nvGrpSpPr>
        <p:grpSpPr>
          <a:xfrm>
            <a:off x="1044702" y="1663720"/>
            <a:ext cx="2263180" cy="2263180"/>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36" name="椭圆 35"/>
              <p:cNvSpPr/>
              <p:nvPr/>
            </p:nvSpPr>
            <p:spPr>
              <a:xfrm>
                <a:off x="392112" y="760412"/>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34" name="TextBox 33"/>
            <p:cNvSpPr txBox="1"/>
            <p:nvPr/>
          </p:nvSpPr>
          <p:spPr>
            <a:xfrm>
              <a:off x="1492734" y="3742514"/>
              <a:ext cx="484183" cy="168746"/>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添加标题</a:t>
              </a:r>
            </a:p>
          </p:txBody>
        </p:sp>
      </p:grpSp>
      <p:grpSp>
        <p:nvGrpSpPr>
          <p:cNvPr id="37" name="组合 36"/>
          <p:cNvGrpSpPr/>
          <p:nvPr/>
        </p:nvGrpSpPr>
        <p:grpSpPr>
          <a:xfrm>
            <a:off x="3662112" y="1668667"/>
            <a:ext cx="2263180" cy="2263180"/>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41" name="椭圆 40"/>
              <p:cNvSpPr/>
              <p:nvPr/>
            </p:nvSpPr>
            <p:spPr>
              <a:xfrm>
                <a:off x="392112" y="760412"/>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39" name="TextBox 38"/>
            <p:cNvSpPr txBox="1"/>
            <p:nvPr/>
          </p:nvSpPr>
          <p:spPr>
            <a:xfrm>
              <a:off x="1492734" y="3740516"/>
              <a:ext cx="484183" cy="168746"/>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添加标题</a:t>
              </a:r>
            </a:p>
          </p:txBody>
        </p:sp>
      </p:grpSp>
      <p:grpSp>
        <p:nvGrpSpPr>
          <p:cNvPr id="42" name="组合 41"/>
          <p:cNvGrpSpPr/>
          <p:nvPr/>
        </p:nvGrpSpPr>
        <p:grpSpPr>
          <a:xfrm>
            <a:off x="6251955" y="1663720"/>
            <a:ext cx="2263180" cy="2263180"/>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46" name="椭圆 45"/>
              <p:cNvSpPr/>
              <p:nvPr/>
            </p:nvSpPr>
            <p:spPr>
              <a:xfrm>
                <a:off x="392112" y="760412"/>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44" name="TextBox 43"/>
            <p:cNvSpPr txBox="1"/>
            <p:nvPr/>
          </p:nvSpPr>
          <p:spPr>
            <a:xfrm>
              <a:off x="1492734" y="3742514"/>
              <a:ext cx="484183" cy="168746"/>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添加标题</a:t>
              </a:r>
            </a:p>
          </p:txBody>
        </p:sp>
      </p:grpSp>
      <p:grpSp>
        <p:nvGrpSpPr>
          <p:cNvPr id="47" name="组合 46"/>
          <p:cNvGrpSpPr/>
          <p:nvPr/>
        </p:nvGrpSpPr>
        <p:grpSpPr>
          <a:xfrm>
            <a:off x="8825975" y="1672887"/>
            <a:ext cx="2263180" cy="2263180"/>
            <a:chOff x="1278794" y="3334906"/>
            <a:chExt cx="914014" cy="914014"/>
          </a:xfrm>
        </p:grpSpPr>
        <p:grpSp>
          <p:nvGrpSpPr>
            <p:cNvPr id="48" name="组合 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51" name="椭圆 50"/>
              <p:cNvSpPr/>
              <p:nvPr/>
            </p:nvSpPr>
            <p:spPr>
              <a:xfrm>
                <a:off x="392112" y="760412"/>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49" name="TextBox 48"/>
            <p:cNvSpPr txBox="1"/>
            <p:nvPr/>
          </p:nvSpPr>
          <p:spPr>
            <a:xfrm>
              <a:off x="1492734" y="3738812"/>
              <a:ext cx="484183" cy="168746"/>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rPr>
                <a:t>添加标题</a:t>
              </a:r>
            </a:p>
          </p:txBody>
        </p:sp>
      </p:grpSp>
      <p:sp>
        <p:nvSpPr>
          <p:cNvPr id="52" name="椭圆 51"/>
          <p:cNvSpPr/>
          <p:nvPr/>
        </p:nvSpPr>
        <p:spPr>
          <a:xfrm>
            <a:off x="1099636" y="1471699"/>
            <a:ext cx="860485" cy="860485"/>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53" name="椭圆 52"/>
          <p:cNvSpPr/>
          <p:nvPr/>
        </p:nvSpPr>
        <p:spPr>
          <a:xfrm>
            <a:off x="3711507" y="1471699"/>
            <a:ext cx="860485" cy="860485"/>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54" name="椭圆 53"/>
          <p:cNvSpPr/>
          <p:nvPr/>
        </p:nvSpPr>
        <p:spPr>
          <a:xfrm>
            <a:off x="6347966" y="1480425"/>
            <a:ext cx="860485" cy="860485"/>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55" name="椭圆 54"/>
          <p:cNvSpPr/>
          <p:nvPr/>
        </p:nvSpPr>
        <p:spPr>
          <a:xfrm>
            <a:off x="8943371" y="1480425"/>
            <a:ext cx="860485" cy="860485"/>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56" name="Freeform 34"/>
          <p:cNvSpPr>
            <a:spLocks noEditPoints="1"/>
          </p:cNvSpPr>
          <p:nvPr/>
        </p:nvSpPr>
        <p:spPr bwMode="auto">
          <a:xfrm>
            <a:off x="1335040" y="1672887"/>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57" name="Freeform 26"/>
          <p:cNvSpPr>
            <a:spLocks noEditPoints="1"/>
          </p:cNvSpPr>
          <p:nvPr/>
        </p:nvSpPr>
        <p:spPr bwMode="auto">
          <a:xfrm>
            <a:off x="3937891" y="170055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58" name="Freeform 35"/>
          <p:cNvSpPr>
            <a:spLocks noEditPoints="1"/>
          </p:cNvSpPr>
          <p:nvPr/>
        </p:nvSpPr>
        <p:spPr bwMode="auto">
          <a:xfrm>
            <a:off x="9194979" y="1722281"/>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59" name="Freeform 20"/>
          <p:cNvSpPr>
            <a:spLocks noEditPoints="1"/>
          </p:cNvSpPr>
          <p:nvPr/>
        </p:nvSpPr>
        <p:spPr bwMode="auto">
          <a:xfrm>
            <a:off x="6600598" y="166372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grpSp>
        <p:nvGrpSpPr>
          <p:cNvPr id="19" name="组合 18"/>
          <p:cNvGrpSpPr/>
          <p:nvPr/>
        </p:nvGrpSpPr>
        <p:grpSpPr>
          <a:xfrm>
            <a:off x="6158131" y="1926217"/>
            <a:ext cx="1550783" cy="1550783"/>
            <a:chOff x="6158131" y="1670001"/>
            <a:chExt cx="1550783" cy="1550783"/>
          </a:xfrm>
        </p:grpSpPr>
        <p:sp>
          <p:nvSpPr>
            <p:cNvPr id="22" name="Freeform 11"/>
            <p:cNvSpPr/>
            <p:nvPr/>
          </p:nvSpPr>
          <p:spPr bwMode="auto">
            <a:xfrm>
              <a:off x="6158131" y="1670001"/>
              <a:ext cx="1550783" cy="15507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rgbClr val="C00000"/>
                </a:solidFill>
                <a:latin typeface="Impact MT Std" pitchFamily="34" charset="0"/>
              </a:endParaRPr>
            </a:p>
          </p:txBody>
        </p:sp>
        <p:sp>
          <p:nvSpPr>
            <p:cNvPr id="24" name="Freeform 12"/>
            <p:cNvSpPr/>
            <p:nvPr/>
          </p:nvSpPr>
          <p:spPr bwMode="auto">
            <a:xfrm>
              <a:off x="6269912" y="1778595"/>
              <a:ext cx="1318666" cy="1320489"/>
            </a:xfrm>
            <a:prstGeom prst="ellipse">
              <a:avLst/>
            </a:prstGeom>
            <a:solidFill>
              <a:srgbClr val="C00000"/>
            </a:solidFill>
            <a:ln>
              <a:noFill/>
            </a:ln>
          </p:spPr>
          <p:txBody>
            <a:bodyPr vert="horz" wrap="square" lIns="91440" tIns="45720" rIns="91440" bIns="45720" numCol="1" anchor="t" anchorCtr="0" compatLnSpc="1"/>
            <a:lstStyle/>
            <a:p>
              <a:endParaRPr lang="id-ID">
                <a:solidFill>
                  <a:srgbClr val="C00000"/>
                </a:solidFill>
                <a:latin typeface="Impact MT Std" pitchFamily="34" charset="0"/>
              </a:endParaRPr>
            </a:p>
          </p:txBody>
        </p:sp>
        <p:sp>
          <p:nvSpPr>
            <p:cNvPr id="30" name="Oval 13"/>
            <p:cNvSpPr>
              <a:spLocks noChangeArrowheads="1"/>
            </p:cNvSpPr>
            <p:nvPr/>
          </p:nvSpPr>
          <p:spPr bwMode="auto">
            <a:xfrm>
              <a:off x="6437024" y="1945707"/>
              <a:ext cx="984442" cy="98505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C00000"/>
                  </a:solidFill>
                  <a:latin typeface="Impact MT Std" pitchFamily="34" charset="0"/>
                  <a:ea typeface="微软雅黑" panose="020B0503020204020204" charset="-122"/>
                </a:rPr>
                <a:t>02</a:t>
              </a:r>
              <a:endParaRPr lang="id-ID" sz="3200" dirty="0">
                <a:solidFill>
                  <a:srgbClr val="C00000"/>
                </a:solidFill>
                <a:latin typeface="Impact MT Std" pitchFamily="34" charset="0"/>
                <a:ea typeface="微软雅黑" panose="020B0503020204020204" charset="-122"/>
              </a:endParaRPr>
            </a:p>
          </p:txBody>
        </p:sp>
      </p:grpSp>
      <p:grpSp>
        <p:nvGrpSpPr>
          <p:cNvPr id="31" name="组合 30"/>
          <p:cNvGrpSpPr/>
          <p:nvPr/>
        </p:nvGrpSpPr>
        <p:grpSpPr>
          <a:xfrm>
            <a:off x="4067562" y="1452968"/>
            <a:ext cx="2024034" cy="2024034"/>
            <a:chOff x="4067562" y="1196752"/>
            <a:chExt cx="2024034" cy="2024034"/>
          </a:xfrm>
        </p:grpSpPr>
        <p:sp>
          <p:nvSpPr>
            <p:cNvPr id="32" name="Freeform 108"/>
            <p:cNvSpPr/>
            <p:nvPr/>
          </p:nvSpPr>
          <p:spPr bwMode="auto">
            <a:xfrm rot="16200000">
              <a:off x="4067562" y="1196752"/>
              <a:ext cx="2024034" cy="202403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rgbClr val="0070C0"/>
                </a:solidFill>
                <a:latin typeface="Impact MT Std" pitchFamily="34" charset="0"/>
              </a:endParaRPr>
            </a:p>
          </p:txBody>
        </p:sp>
        <p:sp>
          <p:nvSpPr>
            <p:cNvPr id="36" name="Freeform 109"/>
            <p:cNvSpPr/>
            <p:nvPr/>
          </p:nvSpPr>
          <p:spPr bwMode="auto">
            <a:xfrm rot="16200000">
              <a:off x="4210486" y="1352622"/>
              <a:ext cx="1721082" cy="1723461"/>
            </a:xfrm>
            <a:prstGeom prst="ellipse">
              <a:avLst/>
            </a:prstGeom>
            <a:solidFill>
              <a:srgbClr val="C00000"/>
            </a:solidFill>
            <a:ln w="12700" cap="flat" cmpd="sng" algn="ctr">
              <a:noFill/>
              <a:prstDash val="solid"/>
              <a:miter lim="800000"/>
            </a:ln>
            <a:effectLst/>
          </p:spPr>
          <p:txBody>
            <a:bodyPr lIns="720000" rIns="360000" anchor="ctr"/>
            <a:lstStyle/>
            <a:p>
              <a:pPr algn="just">
                <a:lnSpc>
                  <a:spcPct val="130000"/>
                </a:lnSpc>
              </a:pPr>
              <a:endParaRPr lang="id-ID" sz="1300" kern="0">
                <a:solidFill>
                  <a:srgbClr val="0070C0"/>
                </a:solidFill>
                <a:latin typeface="Impact MT Std" pitchFamily="34" charset="0"/>
                <a:ea typeface="幼圆" panose="02010509060101010101" pitchFamily="49" charset="-122"/>
              </a:endParaRPr>
            </a:p>
          </p:txBody>
        </p:sp>
        <p:sp>
          <p:nvSpPr>
            <p:cNvPr id="37" name="Oval 110"/>
            <p:cNvSpPr>
              <a:spLocks noChangeArrowheads="1"/>
            </p:cNvSpPr>
            <p:nvPr/>
          </p:nvSpPr>
          <p:spPr bwMode="auto">
            <a:xfrm rot="16200000">
              <a:off x="4427802" y="1571524"/>
              <a:ext cx="1284863" cy="128565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sz="4800" dirty="0" smtClean="0">
                  <a:solidFill>
                    <a:srgbClr val="C00000"/>
                  </a:solidFill>
                  <a:latin typeface="Impact MT Std" pitchFamily="34" charset="0"/>
                  <a:ea typeface="微软雅黑" panose="020B0503020204020204" charset="-122"/>
                </a:rPr>
                <a:t>01</a:t>
              </a:r>
              <a:endParaRPr lang="id-ID" sz="4800" dirty="0">
                <a:solidFill>
                  <a:srgbClr val="C00000"/>
                </a:solidFill>
                <a:latin typeface="Impact MT Std" pitchFamily="34" charset="0"/>
                <a:ea typeface="微软雅黑" panose="020B0503020204020204" charset="-122"/>
              </a:endParaRPr>
            </a:p>
          </p:txBody>
        </p:sp>
      </p:grpSp>
      <p:grpSp>
        <p:nvGrpSpPr>
          <p:cNvPr id="40" name="组合 39"/>
          <p:cNvGrpSpPr/>
          <p:nvPr/>
        </p:nvGrpSpPr>
        <p:grpSpPr>
          <a:xfrm>
            <a:off x="6158132" y="3545289"/>
            <a:ext cx="2331984" cy="2331983"/>
            <a:chOff x="6158132" y="3289073"/>
            <a:chExt cx="2331984" cy="2331983"/>
          </a:xfrm>
        </p:grpSpPr>
        <p:sp>
          <p:nvSpPr>
            <p:cNvPr id="41" name="Freeform 120"/>
            <p:cNvSpPr/>
            <p:nvPr/>
          </p:nvSpPr>
          <p:spPr bwMode="auto">
            <a:xfrm flipV="1">
              <a:off x="6158132" y="3289073"/>
              <a:ext cx="2331984" cy="23319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rgbClr val="C00000"/>
                </a:solidFill>
                <a:latin typeface="Impact MT Std" pitchFamily="34" charset="0"/>
              </a:endParaRPr>
            </a:p>
          </p:txBody>
        </p:sp>
        <p:sp>
          <p:nvSpPr>
            <p:cNvPr id="42" name="Freeform 121"/>
            <p:cNvSpPr/>
            <p:nvPr/>
          </p:nvSpPr>
          <p:spPr bwMode="auto">
            <a:xfrm flipV="1">
              <a:off x="6326222" y="3472079"/>
              <a:ext cx="1982938" cy="1985679"/>
            </a:xfrm>
            <a:prstGeom prst="ellipse">
              <a:avLst/>
            </a:prstGeom>
            <a:solidFill>
              <a:srgbClr val="C00000"/>
            </a:solidFill>
            <a:ln>
              <a:noFill/>
            </a:ln>
          </p:spPr>
          <p:txBody>
            <a:bodyPr vert="horz" wrap="square" lIns="91440" tIns="45720" rIns="91440" bIns="45720" numCol="1" anchor="t" anchorCtr="0" compatLnSpc="1"/>
            <a:lstStyle/>
            <a:p>
              <a:endParaRPr lang="id-ID">
                <a:solidFill>
                  <a:srgbClr val="C00000"/>
                </a:solidFill>
                <a:latin typeface="Impact MT Std" pitchFamily="34" charset="0"/>
              </a:endParaRPr>
            </a:p>
          </p:txBody>
        </p:sp>
        <p:sp>
          <p:nvSpPr>
            <p:cNvPr id="43" name="Oval 122"/>
            <p:cNvSpPr>
              <a:spLocks noChangeArrowheads="1"/>
            </p:cNvSpPr>
            <p:nvPr/>
          </p:nvSpPr>
          <p:spPr bwMode="auto">
            <a:xfrm rot="10800000" flipV="1">
              <a:off x="6577516" y="3725200"/>
              <a:ext cx="1480350" cy="1481264"/>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solidFill>
                    <a:srgbClr val="C00000"/>
                  </a:solidFill>
                  <a:latin typeface="Impact MT Std" pitchFamily="34" charset="0"/>
                  <a:ea typeface="微软雅黑" panose="020B0503020204020204" charset="-122"/>
                </a:rPr>
                <a:t>04</a:t>
              </a:r>
              <a:endParaRPr lang="id-ID" sz="5400" dirty="0">
                <a:solidFill>
                  <a:srgbClr val="C00000"/>
                </a:solidFill>
                <a:latin typeface="Impact MT Std" pitchFamily="34" charset="0"/>
                <a:ea typeface="微软雅黑" panose="020B0503020204020204" charset="-122"/>
              </a:endParaRPr>
            </a:p>
          </p:txBody>
        </p:sp>
      </p:grpSp>
      <p:grpSp>
        <p:nvGrpSpPr>
          <p:cNvPr id="44" name="组合 43"/>
          <p:cNvGrpSpPr/>
          <p:nvPr/>
        </p:nvGrpSpPr>
        <p:grpSpPr>
          <a:xfrm>
            <a:off x="4358933" y="3545290"/>
            <a:ext cx="1732664" cy="1732663"/>
            <a:chOff x="4358933" y="3289074"/>
            <a:chExt cx="1732664" cy="1732663"/>
          </a:xfrm>
        </p:grpSpPr>
        <p:sp>
          <p:nvSpPr>
            <p:cNvPr id="45" name="Freeform 124"/>
            <p:cNvSpPr/>
            <p:nvPr/>
          </p:nvSpPr>
          <p:spPr bwMode="auto">
            <a:xfrm rot="5400000" flipV="1">
              <a:off x="4358933" y="3289074"/>
              <a:ext cx="1732663" cy="173266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rgbClr val="C00000"/>
                </a:solidFill>
                <a:latin typeface="Impact MT Std" pitchFamily="34" charset="0"/>
              </a:endParaRPr>
            </a:p>
          </p:txBody>
        </p:sp>
        <p:sp>
          <p:nvSpPr>
            <p:cNvPr id="46" name="Freeform 125"/>
            <p:cNvSpPr/>
            <p:nvPr/>
          </p:nvSpPr>
          <p:spPr bwMode="auto">
            <a:xfrm rot="5400000" flipV="1">
              <a:off x="4481282" y="3412946"/>
              <a:ext cx="1473322" cy="1475360"/>
            </a:xfrm>
            <a:prstGeom prst="ellipse">
              <a:avLst/>
            </a:prstGeom>
            <a:solidFill>
              <a:srgbClr val="C00000"/>
            </a:solidFill>
            <a:ln>
              <a:noFill/>
            </a:ln>
          </p:spPr>
          <p:txBody>
            <a:bodyPr vert="horz" wrap="square" lIns="91440" tIns="45720" rIns="91440" bIns="45720" numCol="1" anchor="t" anchorCtr="0" compatLnSpc="1"/>
            <a:lstStyle/>
            <a:p>
              <a:endParaRPr lang="id-ID">
                <a:solidFill>
                  <a:srgbClr val="C00000"/>
                </a:solidFill>
                <a:latin typeface="Impact MT Std" pitchFamily="34" charset="0"/>
              </a:endParaRPr>
            </a:p>
          </p:txBody>
        </p:sp>
        <p:sp>
          <p:nvSpPr>
            <p:cNvPr id="47" name="Oval 126"/>
            <p:cNvSpPr>
              <a:spLocks noChangeArrowheads="1"/>
            </p:cNvSpPr>
            <p:nvPr/>
          </p:nvSpPr>
          <p:spPr bwMode="auto">
            <a:xfrm rot="5400000" flipV="1">
              <a:off x="4667314" y="3600337"/>
              <a:ext cx="1099900" cy="110057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sz="4000" dirty="0" smtClean="0">
                  <a:solidFill>
                    <a:srgbClr val="C00000"/>
                  </a:solidFill>
                  <a:latin typeface="Impact MT Std" pitchFamily="34" charset="0"/>
                  <a:ea typeface="微软雅黑" panose="020B0503020204020204" charset="-122"/>
                </a:rPr>
                <a:t>03</a:t>
              </a:r>
              <a:endParaRPr lang="id-ID" sz="4000" dirty="0">
                <a:solidFill>
                  <a:srgbClr val="C00000"/>
                </a:solidFill>
                <a:latin typeface="Impact MT Std" pitchFamily="34" charset="0"/>
                <a:ea typeface="微软雅黑" panose="020B0503020204020204" charset="-122"/>
              </a:endParaRPr>
            </a:p>
          </p:txBody>
        </p:sp>
      </p:grpSp>
      <p:sp>
        <p:nvSpPr>
          <p:cNvPr id="48" name="文本框 44"/>
          <p:cNvSpPr txBox="1"/>
          <p:nvPr/>
        </p:nvSpPr>
        <p:spPr>
          <a:xfrm>
            <a:off x="1921123" y="2011293"/>
            <a:ext cx="1107996" cy="369332"/>
          </a:xfrm>
          <a:prstGeom prst="rect">
            <a:avLst/>
          </a:prstGeom>
          <a:noFill/>
        </p:spPr>
        <p:txBody>
          <a:bodyPr wrap="none" rtlCol="0">
            <a:spAutoFit/>
          </a:bodyPr>
          <a:lstStyle/>
          <a:p>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49" name="矩形 48"/>
          <p:cNvSpPr/>
          <p:nvPr/>
        </p:nvSpPr>
        <p:spPr>
          <a:xfrm>
            <a:off x="1944223" y="2352350"/>
            <a:ext cx="2016988" cy="932563"/>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0" name="文本框 44"/>
          <p:cNvSpPr txBox="1"/>
          <p:nvPr/>
        </p:nvSpPr>
        <p:spPr>
          <a:xfrm>
            <a:off x="7873923" y="2267580"/>
            <a:ext cx="1107996" cy="369332"/>
          </a:xfrm>
          <a:prstGeom prst="rect">
            <a:avLst/>
          </a:prstGeom>
          <a:noFill/>
        </p:spPr>
        <p:txBody>
          <a:bodyPr wrap="none" rtlCol="0">
            <a:spAutoFit/>
          </a:bodyPr>
          <a:lstStyle/>
          <a:p>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1" name="矩形 50"/>
          <p:cNvSpPr/>
          <p:nvPr/>
        </p:nvSpPr>
        <p:spPr>
          <a:xfrm>
            <a:off x="7897023" y="2608637"/>
            <a:ext cx="2016988" cy="932563"/>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2" name="文本框 44"/>
          <p:cNvSpPr txBox="1"/>
          <p:nvPr/>
        </p:nvSpPr>
        <p:spPr>
          <a:xfrm>
            <a:off x="2209155" y="4067780"/>
            <a:ext cx="1107996" cy="369332"/>
          </a:xfrm>
          <a:prstGeom prst="rect">
            <a:avLst/>
          </a:prstGeom>
          <a:noFill/>
        </p:spPr>
        <p:txBody>
          <a:bodyPr wrap="none" rtlCol="0">
            <a:spAutoFit/>
          </a:bodyPr>
          <a:lstStyle/>
          <a:p>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3" name="矩形 52"/>
          <p:cNvSpPr/>
          <p:nvPr/>
        </p:nvSpPr>
        <p:spPr>
          <a:xfrm>
            <a:off x="2232255" y="4408837"/>
            <a:ext cx="2016988" cy="932563"/>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4" name="文本框 44"/>
          <p:cNvSpPr txBox="1"/>
          <p:nvPr/>
        </p:nvSpPr>
        <p:spPr>
          <a:xfrm>
            <a:off x="8689875" y="4355812"/>
            <a:ext cx="1107996" cy="369332"/>
          </a:xfrm>
          <a:prstGeom prst="rect">
            <a:avLst/>
          </a:prstGeom>
          <a:noFill/>
        </p:spPr>
        <p:txBody>
          <a:bodyPr wrap="none" rtlCol="0">
            <a:spAutoFit/>
          </a:bodyPr>
          <a:lstStyle/>
          <a:p>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5" name="矩形 54"/>
          <p:cNvSpPr/>
          <p:nvPr/>
        </p:nvSpPr>
        <p:spPr>
          <a:xfrm>
            <a:off x="8712975" y="4696869"/>
            <a:ext cx="2016988" cy="932563"/>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0-#ppt_w/2"/>
                                          </p:val>
                                        </p:tav>
                                        <p:tav tm="100000">
                                          <p:val>
                                            <p:strVal val="#ppt_x"/>
                                          </p:val>
                                        </p:tav>
                                      </p:tavLst>
                                    </p:anim>
                                    <p:anim calcmode="lin" valueType="num">
                                      <p:cBhvr additive="base">
                                        <p:cTn id="18" dur="500" fill="hold"/>
                                        <p:tgtEl>
                                          <p:spTgt spid="4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1+#ppt_w/2"/>
                                          </p:val>
                                        </p:tav>
                                        <p:tav tm="100000">
                                          <p:val>
                                            <p:strVal val="#ppt_x"/>
                                          </p:val>
                                        </p:tav>
                                      </p:tavLst>
                                    </p:anim>
                                    <p:anim calcmode="lin" valueType="num">
                                      <p:cBhvr additive="base">
                                        <p:cTn id="23" dur="500" fill="hold"/>
                                        <p:tgtEl>
                                          <p:spTgt spid="4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0-#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500" fill="hold"/>
                                        <p:tgtEl>
                                          <p:spTgt spid="49"/>
                                        </p:tgtEl>
                                        <p:attrNameLst>
                                          <p:attrName>ppt_x</p:attrName>
                                        </p:attrNameLst>
                                      </p:cBhvr>
                                      <p:tavLst>
                                        <p:tav tm="0">
                                          <p:val>
                                            <p:strVal val="0-#ppt_w/2"/>
                                          </p:val>
                                        </p:tav>
                                        <p:tav tm="100000">
                                          <p:val>
                                            <p:strVal val="#ppt_x"/>
                                          </p:val>
                                        </p:tav>
                                      </p:tavLst>
                                    </p:anim>
                                    <p:anim calcmode="lin" valueType="num">
                                      <p:cBhvr additive="base">
                                        <p:cTn id="33" dur="500" fill="hold"/>
                                        <p:tgtEl>
                                          <p:spTgt spid="49"/>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0-#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53"/>
                                        </p:tgtEl>
                                        <p:attrNameLst>
                                          <p:attrName>style.visibility</p:attrName>
                                        </p:attrNameLst>
                                      </p:cBhvr>
                                      <p:to>
                                        <p:strVal val="visible"/>
                                      </p:to>
                                    </p:set>
                                    <p:anim calcmode="lin" valueType="num">
                                      <p:cBhvr additive="base">
                                        <p:cTn id="52" dur="500" fill="hold"/>
                                        <p:tgtEl>
                                          <p:spTgt spid="53"/>
                                        </p:tgtEl>
                                        <p:attrNameLst>
                                          <p:attrName>ppt_x</p:attrName>
                                        </p:attrNameLst>
                                      </p:cBhvr>
                                      <p:tavLst>
                                        <p:tav tm="0">
                                          <p:val>
                                            <p:strVal val="0-#ppt_w/2"/>
                                          </p:val>
                                        </p:tav>
                                        <p:tav tm="100000">
                                          <p:val>
                                            <p:strVal val="#ppt_x"/>
                                          </p:val>
                                        </p:tav>
                                      </p:tavLst>
                                    </p:anim>
                                    <p:anim calcmode="lin" valueType="num">
                                      <p:cBhvr additive="base">
                                        <p:cTn id="53" dur="500" fill="hold"/>
                                        <p:tgtEl>
                                          <p:spTgt spid="53"/>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fill="hold"/>
                                        <p:tgtEl>
                                          <p:spTgt spid="54"/>
                                        </p:tgtEl>
                                        <p:attrNameLst>
                                          <p:attrName>ppt_x</p:attrName>
                                        </p:attrNameLst>
                                      </p:cBhvr>
                                      <p:tavLst>
                                        <p:tav tm="0">
                                          <p:val>
                                            <p:strVal val="0-#ppt_w/2"/>
                                          </p:val>
                                        </p:tav>
                                        <p:tav tm="100000">
                                          <p:val>
                                            <p:strVal val="#ppt_x"/>
                                          </p:val>
                                        </p:tav>
                                      </p:tavLst>
                                    </p:anim>
                                    <p:anim calcmode="lin" valueType="num">
                                      <p:cBhvr additive="base">
                                        <p:cTn id="58" dur="500" fill="hold"/>
                                        <p:tgtEl>
                                          <p:spTgt spid="54"/>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500" fill="hold"/>
                                        <p:tgtEl>
                                          <p:spTgt spid="55"/>
                                        </p:tgtEl>
                                        <p:attrNameLst>
                                          <p:attrName>ppt_x</p:attrName>
                                        </p:attrNameLst>
                                      </p:cBhvr>
                                      <p:tavLst>
                                        <p:tav tm="0">
                                          <p:val>
                                            <p:strVal val="0-#ppt_w/2"/>
                                          </p:val>
                                        </p:tav>
                                        <p:tav tm="100000">
                                          <p:val>
                                            <p:strVal val="#ppt_x"/>
                                          </p:val>
                                        </p:tav>
                                      </p:tavLst>
                                    </p:anim>
                                    <p:anim calcmode="lin" valueType="num">
                                      <p:cBhvr additive="base">
                                        <p:cTn id="63"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8" descr="C:\Users\Administrator\Desktop\rt\QQ截图20170120001237.jpgQQ截图20170120001237"/>
          <p:cNvPicPr preferRelativeResize="0">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221865" y="1688465"/>
            <a:ext cx="2884170" cy="2860675"/>
          </a:xfrm>
          <a:prstGeom prst="ellipse">
            <a:avLst/>
          </a:prstGeom>
          <a:blipFill rotWithShape="1">
            <a:blip r:embed="rId2" cstate="email">
              <a:extLst>
                <a:ext uri="{28A0092B-C50C-407E-A947-70E740481C1C}">
                  <a14:useLocalDpi xmlns:a14="http://schemas.microsoft.com/office/drawing/2010/main"/>
                </a:ext>
              </a:extLst>
            </a:blip>
            <a:stretch>
              <a:fillRect/>
            </a:stretch>
          </a:blipFill>
        </p:spPr>
      </p:pic>
      <p:pic>
        <p:nvPicPr>
          <p:cNvPr id="3" name="图片占位符 9" descr="C:\Users\Administrator\Desktop\rt\QQ截图20170120001209.jpgQQ截图2017012000120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087235" y="1811655"/>
            <a:ext cx="2884170" cy="2736850"/>
          </a:xfrm>
          <a:prstGeom prst="ellipse">
            <a:avLst/>
          </a:prstGeom>
          <a:blipFill>
            <a:blip r:embed="rId4" cstate="email">
              <a:extLst>
                <a:ext uri="{28A0092B-C50C-407E-A947-70E740481C1C}">
                  <a14:useLocalDpi xmlns:a14="http://schemas.microsoft.com/office/drawing/2010/main"/>
                </a:ext>
              </a:extLst>
            </a:blip>
            <a:stretch>
              <a:fillRect/>
            </a:stretch>
          </a:blipFill>
        </p:spPr>
      </p:pic>
      <p:sp>
        <p:nvSpPr>
          <p:cNvPr id="11" name="Oval 5"/>
          <p:cNvSpPr/>
          <p:nvPr/>
        </p:nvSpPr>
        <p:spPr>
          <a:xfrm>
            <a:off x="4655150" y="1811867"/>
            <a:ext cx="2882900" cy="2882900"/>
          </a:xfrm>
          <a:prstGeom prst="ellipse">
            <a:avLst/>
          </a:prstGeom>
          <a:gradFill>
            <a:gsLst>
              <a:gs pos="0">
                <a:srgbClr val="E30000"/>
              </a:gs>
              <a:gs pos="100000">
                <a:srgbClr val="760303"/>
              </a:gs>
            </a:gsLst>
            <a:lin ang="54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id-ID" sz="1355" b="0" i="0" u="none" strike="noStrike" kern="1200" cap="none" spc="0" normalizeH="0" baseline="0" noProof="0">
              <a:ln>
                <a:noFill/>
              </a:ln>
              <a:solidFill>
                <a:schemeClr val="lt1"/>
              </a:solidFill>
              <a:effectLst/>
              <a:uLnTx/>
              <a:uFillTx/>
              <a:latin typeface="黑体" panose="02010600030101010101" charset="-122"/>
              <a:ea typeface="黑体" panose="02010600030101010101" charset="-122"/>
              <a:cs typeface="+mn-cs"/>
            </a:endParaRPr>
          </a:p>
        </p:txBody>
      </p:sp>
      <p:sp>
        <p:nvSpPr>
          <p:cNvPr id="13317" name="Text Placeholder 32"/>
          <p:cNvSpPr txBox="1"/>
          <p:nvPr/>
        </p:nvSpPr>
        <p:spPr>
          <a:xfrm>
            <a:off x="4904918" y="3020484"/>
            <a:ext cx="2374900" cy="1003300"/>
          </a:xfrm>
          <a:prstGeom prst="rect">
            <a:avLst/>
          </a:prstGeom>
          <a:noFill/>
          <a:ln w="9525">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华文细黑" panose="02010600040101010101" pitchFamily="2" charset="-122"/>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华文细黑" panose="02010600040101010101" pitchFamily="2" charset="-122"/>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华文细黑" panose="02010600040101010101" pitchFamily="2" charset="-122"/>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华文细黑" panose="02010600040101010101" pitchFamily="2" charset="-122"/>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华文细黑" panose="02010600040101010101" pitchFamily="2" charset="-122"/>
                <a:ea typeface="+mn-ea"/>
                <a:cs typeface="+mn-cs"/>
              </a:defRPr>
            </a:lvl5pPr>
          </a:lstStyle>
          <a:p>
            <a:pPr marL="0" lvl="0" indent="0" algn="ctr">
              <a:lnSpc>
                <a:spcPct val="125000"/>
              </a:lnSpc>
              <a:buNone/>
            </a:pPr>
            <a:r>
              <a:rPr lang="en-US" altLang="zh-CN" sz="1335"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nvGrpSpPr>
          <p:cNvPr id="16" name="组合 15"/>
          <p:cNvGrpSpPr/>
          <p:nvPr/>
        </p:nvGrpSpPr>
        <p:grpSpPr>
          <a:xfrm>
            <a:off x="1742618" y="5041900"/>
            <a:ext cx="3663949" cy="1206500"/>
            <a:chOff x="6190385" y="672761"/>
            <a:chExt cx="2748394" cy="904746"/>
          </a:xfrm>
        </p:grpSpPr>
        <p:sp>
          <p:nvSpPr>
            <p:cNvPr id="17" name="Content Placeholder 2"/>
            <p:cNvSpPr txBox="1"/>
            <p:nvPr/>
          </p:nvSpPr>
          <p:spPr>
            <a:xfrm>
              <a:off x="6190385" y="902756"/>
              <a:ext cx="2748394" cy="674751"/>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13324" name="文本框 17"/>
            <p:cNvSpPr txBox="1"/>
            <p:nvPr/>
          </p:nvSpPr>
          <p:spPr>
            <a:xfrm>
              <a:off x="6190385" y="672761"/>
              <a:ext cx="2684346" cy="266186"/>
            </a:xfrm>
            <a:prstGeom prst="rect">
              <a:avLst/>
            </a:prstGeom>
            <a:noFill/>
            <a:ln w="9525">
              <a:noFill/>
            </a:ln>
          </p:spPr>
          <p:txBody>
            <a:bodyPr>
              <a:spAutoFit/>
            </a:bodyPr>
            <a:lstStyle/>
            <a:p>
              <a:pPr lvl="0" algn="ctr" eaLnBrk="1" hangingPunct="1"/>
              <a:r>
                <a:rPr lang="en-US" altLang="zh-CN" sz="1600" dirty="0">
                  <a:solidFill>
                    <a:srgbClr val="000000"/>
                  </a:solidFill>
                  <a:latin typeface="黑体" panose="02010600030101010101" charset="-122"/>
                  <a:ea typeface="黑体" panose="02010600030101010101" charset="-122"/>
                </a:rPr>
                <a:t>单击此处添加标题</a:t>
              </a:r>
            </a:p>
          </p:txBody>
        </p:sp>
      </p:grpSp>
      <p:grpSp>
        <p:nvGrpSpPr>
          <p:cNvPr id="19" name="组合 18"/>
          <p:cNvGrpSpPr/>
          <p:nvPr/>
        </p:nvGrpSpPr>
        <p:grpSpPr>
          <a:xfrm>
            <a:off x="6839551" y="5069417"/>
            <a:ext cx="3666067" cy="1178983"/>
            <a:chOff x="6190385" y="693542"/>
            <a:chExt cx="2748394" cy="883965"/>
          </a:xfrm>
        </p:grpSpPr>
        <p:sp>
          <p:nvSpPr>
            <p:cNvPr id="20" name="Content Placeholder 2"/>
            <p:cNvSpPr txBox="1"/>
            <p:nvPr/>
          </p:nvSpPr>
          <p:spPr>
            <a:xfrm>
              <a:off x="6190385" y="902756"/>
              <a:ext cx="2748394" cy="674751"/>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13322" name="文本框 20"/>
            <p:cNvSpPr txBox="1"/>
            <p:nvPr/>
          </p:nvSpPr>
          <p:spPr>
            <a:xfrm>
              <a:off x="6190385" y="693542"/>
              <a:ext cx="2684346" cy="266142"/>
            </a:xfrm>
            <a:prstGeom prst="rect">
              <a:avLst/>
            </a:prstGeom>
            <a:noFill/>
            <a:ln w="9525">
              <a:noFill/>
            </a:ln>
          </p:spPr>
          <p:txBody>
            <a:bodyPr>
              <a:spAutoFit/>
            </a:bodyPr>
            <a:lstStyle/>
            <a:p>
              <a:pPr lvl="0" algn="ctr" eaLnBrk="1" hangingPunct="1"/>
              <a:r>
                <a:rPr lang="en-US" altLang="zh-CN" sz="1600" dirty="0">
                  <a:solidFill>
                    <a:srgbClr val="000000"/>
                  </a:solidFill>
                  <a:latin typeface="黑体" panose="02010600030101010101" charset="-122"/>
                  <a:ea typeface="黑体" panose="02010600030101010101" charset="-122"/>
                </a:rPr>
                <a:t>单击此处添加标题</a:t>
              </a:r>
            </a:p>
          </p:txBody>
        </p:sp>
      </p:grpSp>
      <p:sp>
        <p:nvSpPr>
          <p:cNvPr id="13320" name="文本框 21"/>
          <p:cNvSpPr txBox="1"/>
          <p:nvPr/>
        </p:nvSpPr>
        <p:spPr>
          <a:xfrm>
            <a:off x="5112351" y="2637367"/>
            <a:ext cx="1974849" cy="354965"/>
          </a:xfrm>
          <a:prstGeom prst="rect">
            <a:avLst/>
          </a:prstGeom>
          <a:noFill/>
          <a:ln w="9525">
            <a:noFill/>
          </a:ln>
        </p:spPr>
        <p:txBody>
          <a:bodyPr>
            <a:spAutoFit/>
          </a:bodyPr>
          <a:lstStyle/>
          <a:p>
            <a:pPr lvl="0" algn="ctr" eaLnBrk="1" hangingPunct="1"/>
            <a:r>
              <a:rPr lang="en-US" altLang="zh-CN" sz="1600" dirty="0">
                <a:solidFill>
                  <a:schemeClr val="bg1"/>
                </a:solidFill>
                <a:latin typeface="黑体" panose="02010600030101010101" charset="-122"/>
                <a:ea typeface="黑体" panose="02010600030101010101" charset="-122"/>
              </a:rPr>
              <a:t>单击此处添加标题</a:t>
            </a:r>
          </a:p>
        </p:txBody>
      </p:sp>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5"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6" name="矩形 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charset="-122"/>
              <a:ea typeface="黑体" panose="02010600030101010101" charset="-122"/>
            </a:endParaRPr>
          </a:p>
        </p:txBody>
      </p:sp>
      <p:pic>
        <p:nvPicPr>
          <p:cNvPr id="18" name="图片 17" descr="97577db0d74641eb8abb91ec21d8bf7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50"/>
                                        <p:tgtEl>
                                          <p:spTgt spid="2"/>
                                        </p:tgtEl>
                                      </p:cBhvr>
                                    </p:animEffect>
                                  </p:childTnLst>
                                </p:cTn>
                              </p:par>
                              <p:par>
                                <p:cTn id="8" presetID="21" presetClass="entr" presetSubtype="1" fill="hold" nodeType="withEffect">
                                  <p:stCondLst>
                                    <p:cond delay="125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50"/>
                                        <p:tgtEl>
                                          <p:spTgt spid="3"/>
                                        </p:tgtEl>
                                      </p:cBhvr>
                                    </p:animEffect>
                                  </p:childTnLst>
                                </p:cTn>
                              </p:par>
                              <p:par>
                                <p:cTn id="11" presetID="2" presetClass="entr" presetSubtype="4" decel="100000" fill="hold" nodeType="withEffect">
                                  <p:stCondLst>
                                    <p:cond delay="25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25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2" name="矩形 1"/>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65" name="矩形 64"/>
          <p:cNvSpPr/>
          <p:nvPr/>
        </p:nvSpPr>
        <p:spPr>
          <a:xfrm>
            <a:off x="1322779" y="1340892"/>
            <a:ext cx="2905551" cy="2952329"/>
          </a:xfrm>
          <a:prstGeom prst="rect">
            <a:avLst/>
          </a:prstGeom>
          <a:gradFill>
            <a:gsLst>
              <a:gs pos="0">
                <a:srgbClr val="E30000"/>
              </a:gs>
              <a:gs pos="100000">
                <a:srgbClr val="760303"/>
              </a:gs>
            </a:gsLst>
            <a:lin ang="5400000" scaled="0"/>
          </a:gradFill>
          <a:ln w="12700" cap="flat" cmpd="sng" algn="ctr">
            <a:noFill/>
            <a:prstDash val="solid"/>
            <a:miter lim="800000"/>
          </a:ln>
          <a:effectLst/>
        </p:spPr>
        <p:txBody>
          <a:bodyPr lIns="121944" tIns="60972" rIns="121944" bIns="60972" rtlCol="0" anchor="ctr"/>
          <a:lstStyle/>
          <a:p>
            <a:pPr algn="ctr" defTabSz="914400">
              <a:defRPr/>
            </a:pPr>
            <a:endParaRPr lang="zh-CN" altLang="en-US" sz="2400" kern="0">
              <a:solidFill>
                <a:srgbClr val="777777"/>
              </a:solidFill>
              <a:latin typeface="+mj-ea"/>
              <a:ea typeface="+mj-ea"/>
            </a:endParaRPr>
          </a:p>
        </p:txBody>
      </p:sp>
      <p:sp>
        <p:nvSpPr>
          <p:cNvPr id="66" name="TextBox 84"/>
          <p:cNvSpPr txBox="1"/>
          <p:nvPr/>
        </p:nvSpPr>
        <p:spPr>
          <a:xfrm>
            <a:off x="1467112" y="3754472"/>
            <a:ext cx="2473447" cy="406400"/>
          </a:xfrm>
          <a:prstGeom prst="rect">
            <a:avLst/>
          </a:prstGeom>
          <a:noFill/>
          <a:ln>
            <a:noFill/>
            <a:prstDash val="sysDash"/>
          </a:ln>
        </p:spPr>
        <p:txBody>
          <a:bodyPr wrap="square" lIns="121944" tIns="60972" rIns="121944" bIns="60972" rtlCol="0">
            <a:spAutoFit/>
          </a:bodyPr>
          <a:lstStyle/>
          <a:p>
            <a:pPr algn="ctr" defTabSz="914400"/>
            <a:r>
              <a:rPr lang="zh-CN" altLang="en-US" sz="1865" dirty="0" smtClean="0">
                <a:solidFill>
                  <a:schemeClr val="bg1"/>
                </a:solidFill>
                <a:latin typeface="+mj-ea"/>
                <a:ea typeface="+mj-ea"/>
              </a:rPr>
              <a:t>关键字</a:t>
            </a:r>
            <a:endParaRPr lang="zh-CN" altLang="en-US" sz="1865" dirty="0">
              <a:solidFill>
                <a:schemeClr val="bg1"/>
              </a:solidFill>
              <a:latin typeface="+mj-ea"/>
              <a:ea typeface="+mj-ea"/>
            </a:endParaRPr>
          </a:p>
        </p:txBody>
      </p:sp>
      <p:sp>
        <p:nvSpPr>
          <p:cNvPr id="67" name="TextBox 86"/>
          <p:cNvSpPr txBox="1"/>
          <p:nvPr/>
        </p:nvSpPr>
        <p:spPr>
          <a:xfrm>
            <a:off x="1569584" y="5033051"/>
            <a:ext cx="3052837" cy="1465580"/>
          </a:xfrm>
          <a:prstGeom prst="rect">
            <a:avLst/>
          </a:prstGeom>
          <a:noFill/>
          <a:ln>
            <a:noFill/>
            <a:prstDash val="sysDash"/>
          </a:ln>
        </p:spPr>
        <p:txBody>
          <a:bodyPr wrap="square" lIns="121944" tIns="60972" rIns="121944" bIns="60972" rtlCol="0">
            <a:spAutoFit/>
          </a:bodyPr>
          <a:lstStyle/>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p:txBody>
      </p:sp>
      <p:grpSp>
        <p:nvGrpSpPr>
          <p:cNvPr id="68" name="组合 67"/>
          <p:cNvGrpSpPr/>
          <p:nvPr/>
        </p:nvGrpSpPr>
        <p:grpSpPr>
          <a:xfrm>
            <a:off x="2208040" y="1654201"/>
            <a:ext cx="1115283" cy="1115101"/>
            <a:chOff x="3384770" y="1888576"/>
            <a:chExt cx="472636" cy="472634"/>
          </a:xfrm>
        </p:grpSpPr>
        <p:sp>
          <p:nvSpPr>
            <p:cNvPr id="69" name="椭圆 68"/>
            <p:cNvSpPr/>
            <p:nvPr/>
          </p:nvSpPr>
          <p:spPr>
            <a:xfrm>
              <a:off x="3384770" y="1888576"/>
              <a:ext cx="472636" cy="472634"/>
            </a:xfrm>
            <a:prstGeom prst="ellipse">
              <a:avLst/>
            </a:prstGeom>
            <a:noFill/>
            <a:ln w="12700" cap="flat" cmpd="sng" algn="ctr">
              <a:solidFill>
                <a:srgbClr val="777777">
                  <a:lumMod val="20000"/>
                  <a:lumOff val="80000"/>
                </a:srgbClr>
              </a:solidFill>
              <a:prstDash val="solid"/>
              <a:miter lim="800000"/>
            </a:ln>
            <a:effectLst/>
          </p:spPr>
          <p:txBody>
            <a:bodyPr rtlCol="0" anchor="ctr"/>
            <a:lstStyle/>
            <a:p>
              <a:pPr algn="ctr" defTabSz="914400">
                <a:defRPr/>
              </a:pPr>
              <a:endParaRPr lang="zh-CN" altLang="en-US" sz="2400" kern="0">
                <a:solidFill>
                  <a:srgbClr val="777777"/>
                </a:solidFill>
                <a:latin typeface="+mj-ea"/>
                <a:ea typeface="+mj-ea"/>
              </a:endParaRPr>
            </a:p>
          </p:txBody>
        </p:sp>
        <p:grpSp>
          <p:nvGrpSpPr>
            <p:cNvPr id="70" name="组合 69"/>
            <p:cNvGrpSpPr/>
            <p:nvPr/>
          </p:nvGrpSpPr>
          <p:grpSpPr>
            <a:xfrm>
              <a:off x="3438151" y="1949352"/>
              <a:ext cx="365874" cy="357593"/>
              <a:chOff x="5710238" y="3049588"/>
              <a:chExt cx="771526" cy="754062"/>
            </a:xfrm>
            <a:solidFill>
              <a:srgbClr val="777777"/>
            </a:solidFill>
          </p:grpSpPr>
          <p:sp>
            <p:nvSpPr>
              <p:cNvPr id="71" name="Freeform 355"/>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rgbClr val="FFFFFF"/>
              </a:solidFill>
              <a:ln w="9525">
                <a:solidFill>
                  <a:srgbClr val="777777">
                    <a:lumMod val="20000"/>
                    <a:lumOff val="80000"/>
                  </a:srgbClr>
                </a:solidFill>
                <a:round/>
              </a:ln>
            </p:spPr>
            <p:txBody>
              <a:bodyPr vert="horz" wrap="square" lIns="121920" tIns="60960" rIns="121920" bIns="60960" numCol="1" anchor="t" anchorCtr="0" compatLnSpc="1"/>
              <a:lstStyle/>
              <a:p>
                <a:pPr defTabSz="914400">
                  <a:defRPr/>
                </a:pPr>
                <a:endParaRPr lang="zh-CN" altLang="en-US" sz="2400" kern="0">
                  <a:solidFill>
                    <a:srgbClr val="FFFFFF"/>
                  </a:solidFill>
                  <a:latin typeface="+mj-ea"/>
                  <a:ea typeface="+mj-ea"/>
                </a:endParaRPr>
              </a:p>
            </p:txBody>
          </p:sp>
          <p:sp>
            <p:nvSpPr>
              <p:cNvPr id="72" name="Freeform 356"/>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rgbClr val="FFFFFF"/>
              </a:solidFill>
              <a:ln w="9525">
                <a:solidFill>
                  <a:srgbClr val="777777">
                    <a:lumMod val="20000"/>
                    <a:lumOff val="80000"/>
                  </a:srgbClr>
                </a:solidFill>
                <a:round/>
              </a:ln>
            </p:spPr>
            <p:txBody>
              <a:bodyPr vert="horz" wrap="square" lIns="121920" tIns="60960" rIns="121920" bIns="60960" numCol="1" anchor="t" anchorCtr="0" compatLnSpc="1"/>
              <a:lstStyle/>
              <a:p>
                <a:pPr defTabSz="914400">
                  <a:defRPr/>
                </a:pPr>
                <a:endParaRPr lang="zh-CN" altLang="en-US" sz="2400" kern="0">
                  <a:solidFill>
                    <a:srgbClr val="FFFFFF"/>
                  </a:solidFill>
                  <a:latin typeface="+mj-ea"/>
                  <a:ea typeface="+mj-ea"/>
                </a:endParaRPr>
              </a:p>
            </p:txBody>
          </p:sp>
          <p:sp>
            <p:nvSpPr>
              <p:cNvPr id="7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rgbClr val="FFFFFF"/>
              </a:solidFill>
              <a:ln w="9525">
                <a:solidFill>
                  <a:srgbClr val="777777">
                    <a:lumMod val="20000"/>
                    <a:lumOff val="80000"/>
                  </a:srgbClr>
                </a:solidFill>
                <a:round/>
              </a:ln>
            </p:spPr>
            <p:txBody>
              <a:bodyPr vert="horz" wrap="square" lIns="121920" tIns="60960" rIns="121920" bIns="60960" numCol="1" anchor="t" anchorCtr="0" compatLnSpc="1"/>
              <a:lstStyle/>
              <a:p>
                <a:pPr defTabSz="914400">
                  <a:defRPr/>
                </a:pPr>
                <a:endParaRPr lang="zh-CN" altLang="en-US" sz="2400" kern="0">
                  <a:solidFill>
                    <a:srgbClr val="FFFFFF"/>
                  </a:solidFill>
                  <a:latin typeface="+mj-ea"/>
                  <a:ea typeface="+mj-ea"/>
                </a:endParaRPr>
              </a:p>
            </p:txBody>
          </p:sp>
          <p:sp>
            <p:nvSpPr>
              <p:cNvPr id="74" name="Freeform 358"/>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solidFill>
                <a:srgbClr val="FFFFFF"/>
              </a:solidFill>
              <a:ln w="9525">
                <a:solidFill>
                  <a:srgbClr val="777777">
                    <a:lumMod val="20000"/>
                    <a:lumOff val="80000"/>
                  </a:srgbClr>
                </a:solidFill>
                <a:round/>
              </a:ln>
            </p:spPr>
            <p:txBody>
              <a:bodyPr vert="horz" wrap="square" lIns="121920" tIns="60960" rIns="121920" bIns="60960" numCol="1" anchor="t" anchorCtr="0" compatLnSpc="1"/>
              <a:lstStyle/>
              <a:p>
                <a:pPr defTabSz="914400">
                  <a:defRPr/>
                </a:pPr>
                <a:endParaRPr lang="zh-CN" altLang="en-US" sz="2400" kern="0">
                  <a:solidFill>
                    <a:srgbClr val="FFFFFF"/>
                  </a:solidFill>
                  <a:latin typeface="+mj-ea"/>
                  <a:ea typeface="+mj-ea"/>
                </a:endParaRPr>
              </a:p>
            </p:txBody>
          </p:sp>
        </p:grpSp>
      </p:grpSp>
      <p:sp>
        <p:nvSpPr>
          <p:cNvPr id="75" name="Freeform 18">
            <a:hlinkClick r:id="rId3"/>
          </p:cNvPr>
          <p:cNvSpPr>
            <a:spLocks noEditPoints="1"/>
          </p:cNvSpPr>
          <p:nvPr/>
        </p:nvSpPr>
        <p:spPr bwMode="auto">
          <a:xfrm>
            <a:off x="1601179" y="3113509"/>
            <a:ext cx="539465" cy="548651"/>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91458" tIns="45729" rIns="91458" bIns="45729" numCol="1" anchor="t" anchorCtr="0" compatLnSpc="1"/>
          <a:lstStyle/>
          <a:p>
            <a:pPr defTabSz="685800">
              <a:defRPr/>
            </a:pPr>
            <a:endParaRPr lang="zh-CN" altLang="en-US" sz="1465" kern="0">
              <a:solidFill>
                <a:prstClr val="black"/>
              </a:solidFill>
              <a:latin typeface="+mj-ea"/>
              <a:ea typeface="+mj-ea"/>
            </a:endParaRPr>
          </a:p>
        </p:txBody>
      </p:sp>
      <p:sp>
        <p:nvSpPr>
          <p:cNvPr id="76" name="Freeform 18">
            <a:hlinkClick r:id="rId3"/>
          </p:cNvPr>
          <p:cNvSpPr>
            <a:spLocks noEditPoints="1"/>
          </p:cNvSpPr>
          <p:nvPr/>
        </p:nvSpPr>
        <p:spPr bwMode="auto">
          <a:xfrm>
            <a:off x="2177831" y="3113509"/>
            <a:ext cx="539465" cy="548651"/>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91458" tIns="45729" rIns="91458" bIns="45729" numCol="1" anchor="t" anchorCtr="0" compatLnSpc="1"/>
          <a:lstStyle/>
          <a:p>
            <a:pPr defTabSz="685800">
              <a:defRPr/>
            </a:pPr>
            <a:endParaRPr lang="zh-CN" altLang="en-US" sz="1465" kern="0">
              <a:solidFill>
                <a:prstClr val="black"/>
              </a:solidFill>
              <a:latin typeface="+mj-ea"/>
              <a:ea typeface="+mj-ea"/>
            </a:endParaRPr>
          </a:p>
        </p:txBody>
      </p:sp>
      <p:sp>
        <p:nvSpPr>
          <p:cNvPr id="77" name="Freeform 18">
            <a:hlinkClick r:id="rId3"/>
          </p:cNvPr>
          <p:cNvSpPr>
            <a:spLocks noEditPoints="1"/>
          </p:cNvSpPr>
          <p:nvPr/>
        </p:nvSpPr>
        <p:spPr bwMode="auto">
          <a:xfrm>
            <a:off x="2717296" y="3113509"/>
            <a:ext cx="539465" cy="548651"/>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91458" tIns="45729" rIns="91458" bIns="45729" numCol="1" anchor="t" anchorCtr="0" compatLnSpc="1"/>
          <a:lstStyle/>
          <a:p>
            <a:pPr defTabSz="685800">
              <a:defRPr/>
            </a:pPr>
            <a:endParaRPr lang="zh-CN" altLang="en-US" sz="1465" kern="0">
              <a:solidFill>
                <a:prstClr val="black"/>
              </a:solidFill>
              <a:latin typeface="+mj-ea"/>
              <a:ea typeface="+mj-ea"/>
            </a:endParaRPr>
          </a:p>
        </p:txBody>
      </p:sp>
      <p:sp>
        <p:nvSpPr>
          <p:cNvPr id="78" name="Freeform 18">
            <a:hlinkClick r:id="rId3"/>
          </p:cNvPr>
          <p:cNvSpPr>
            <a:spLocks noEditPoints="1"/>
          </p:cNvSpPr>
          <p:nvPr/>
        </p:nvSpPr>
        <p:spPr bwMode="auto">
          <a:xfrm>
            <a:off x="3256762" y="3113509"/>
            <a:ext cx="539465" cy="548651"/>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91458" tIns="45729" rIns="91458" bIns="45729" numCol="1" anchor="t" anchorCtr="0" compatLnSpc="1"/>
          <a:lstStyle/>
          <a:p>
            <a:pPr defTabSz="685800">
              <a:defRPr/>
            </a:pPr>
            <a:endParaRPr lang="zh-CN" altLang="en-US" sz="1465" kern="0">
              <a:solidFill>
                <a:prstClr val="black"/>
              </a:solidFill>
              <a:latin typeface="+mj-ea"/>
              <a:ea typeface="+mj-ea"/>
            </a:endParaRPr>
          </a:p>
        </p:txBody>
      </p:sp>
      <p:sp>
        <p:nvSpPr>
          <p:cNvPr id="79" name="TextBox 102"/>
          <p:cNvSpPr txBox="1"/>
          <p:nvPr/>
        </p:nvSpPr>
        <p:spPr>
          <a:xfrm>
            <a:off x="5765475" y="5013300"/>
            <a:ext cx="3052837" cy="1465580"/>
          </a:xfrm>
          <a:prstGeom prst="rect">
            <a:avLst/>
          </a:prstGeom>
          <a:noFill/>
          <a:ln>
            <a:noFill/>
            <a:prstDash val="sysDash"/>
          </a:ln>
        </p:spPr>
        <p:txBody>
          <a:bodyPr wrap="square" lIns="121944" tIns="60972" rIns="121944" bIns="60972" rtlCol="0">
            <a:spAutoFit/>
          </a:bodyPr>
          <a:lstStyle/>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a:p>
            <a:pPr defTabSz="914400">
              <a:lnSpc>
                <a:spcPct val="150000"/>
              </a:lnSpc>
            </a:pPr>
            <a:r>
              <a:rPr lang="zh-CN" altLang="en-US" sz="1465" dirty="0">
                <a:solidFill>
                  <a:schemeClr val="tx1"/>
                </a:solidFill>
                <a:latin typeface="微软雅黑" panose="020B0503020204020204" charset="-122"/>
                <a:ea typeface="微软雅黑" panose="020B0503020204020204" charset="-122"/>
              </a:rPr>
              <a:t>此处输入您的相关内容</a:t>
            </a:r>
          </a:p>
        </p:txBody>
      </p:sp>
      <p:sp>
        <p:nvSpPr>
          <p:cNvPr id="80" name="矩形 79"/>
          <p:cNvSpPr/>
          <p:nvPr/>
        </p:nvSpPr>
        <p:spPr>
          <a:xfrm>
            <a:off x="4228331" y="1340892"/>
            <a:ext cx="6600931" cy="2952329"/>
          </a:xfrm>
          <a:prstGeom prst="rect">
            <a:avLst/>
          </a:prstGeom>
          <a:blipFill rotWithShape="1">
            <a:blip r:embed="rId4"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lIns="121944" tIns="60972" rIns="121944" bIns="60972" rtlCol="0" anchor="ctr"/>
          <a:lstStyle/>
          <a:p>
            <a:pPr algn="ctr" defTabSz="914400">
              <a:defRPr/>
            </a:pPr>
            <a:endParaRPr lang="zh-CN" altLang="en-US" sz="2400" kern="0">
              <a:solidFill>
                <a:srgbClr val="777777"/>
              </a:solidFill>
              <a:latin typeface="+mj-ea"/>
              <a:ea typeface="+mj-ea"/>
            </a:endParaRPr>
          </a:p>
        </p:txBody>
      </p:sp>
      <p:grpSp>
        <p:nvGrpSpPr>
          <p:cNvPr id="81" name="组合 80"/>
          <p:cNvGrpSpPr/>
          <p:nvPr/>
        </p:nvGrpSpPr>
        <p:grpSpPr>
          <a:xfrm>
            <a:off x="1416574" y="4490405"/>
            <a:ext cx="2790285" cy="431411"/>
            <a:chOff x="814328" y="3219334"/>
            <a:chExt cx="2797200" cy="432536"/>
          </a:xfrm>
        </p:grpSpPr>
        <p:grpSp>
          <p:nvGrpSpPr>
            <p:cNvPr id="82" name="组合 81"/>
            <p:cNvGrpSpPr/>
            <p:nvPr/>
          </p:nvGrpSpPr>
          <p:grpSpPr>
            <a:xfrm>
              <a:off x="814328" y="3219334"/>
              <a:ext cx="2797200" cy="432536"/>
              <a:chOff x="2173927" y="3285519"/>
              <a:chExt cx="3549387" cy="548848"/>
            </a:xfrm>
          </p:grpSpPr>
          <p:grpSp>
            <p:nvGrpSpPr>
              <p:cNvPr id="84" name="组合 8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86" name="圆角矩形 8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latin typeface="微软雅黑" panose="020B0503020204020204" charset="-122"/>
                    <a:ea typeface="微软雅黑" panose="020B0503020204020204" charset="-122"/>
                  </a:endParaRPr>
                </a:p>
              </p:txBody>
            </p:sp>
            <p:sp>
              <p:nvSpPr>
                <p:cNvPr id="87" name="圆角矩形 86"/>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solidFill>
                      <a:schemeClr val="tx1">
                        <a:lumMod val="85000"/>
                        <a:lumOff val="15000"/>
                      </a:schemeClr>
                    </a:solidFill>
                    <a:latin typeface="微软雅黑" panose="020B0503020204020204" charset="-122"/>
                    <a:ea typeface="微软雅黑" panose="020B0503020204020204" charset="-122"/>
                  </a:endParaRPr>
                </a:p>
              </p:txBody>
            </p:sp>
          </p:grpSp>
          <p:sp>
            <p:nvSpPr>
              <p:cNvPr id="85" name="椭圆 84"/>
              <p:cNvSpPr/>
              <p:nvPr/>
            </p:nvSpPr>
            <p:spPr>
              <a:xfrm>
                <a:off x="2307128" y="3420211"/>
                <a:ext cx="279463" cy="279463"/>
              </a:xfrm>
              <a:prstGeom prst="ellipse">
                <a:avLst/>
              </a:prstGeom>
              <a:gradFill>
                <a:gsLst>
                  <a:gs pos="0">
                    <a:srgbClr val="E30000"/>
                  </a:gs>
                  <a:gs pos="100000">
                    <a:srgbClr val="760303"/>
                  </a:gs>
                </a:gsLst>
                <a:lin ang="5400000" scaled="0"/>
              </a:gra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latin typeface="微软雅黑" panose="020B0503020204020204" charset="-122"/>
                  <a:ea typeface="微软雅黑" panose="020B0503020204020204" charset="-122"/>
                </a:endParaRPr>
              </a:p>
            </p:txBody>
          </p:sp>
        </p:grpSp>
        <p:sp>
          <p:nvSpPr>
            <p:cNvPr id="83" name="TextBox 24"/>
            <p:cNvSpPr txBox="1"/>
            <p:nvPr/>
          </p:nvSpPr>
          <p:spPr>
            <a:xfrm>
              <a:off x="1224125" y="3310419"/>
              <a:ext cx="2191136" cy="28522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b="0" dirty="0">
                  <a:solidFill>
                    <a:schemeClr val="tx1"/>
                  </a:solidFill>
                  <a:latin typeface="黑体" panose="02010600030101010101" charset="-122"/>
                  <a:ea typeface="黑体" panose="02010600030101010101" charset="-122"/>
                </a:rPr>
                <a:t>输入标题</a:t>
              </a:r>
            </a:p>
          </p:txBody>
        </p:sp>
      </p:grpSp>
      <p:grpSp>
        <p:nvGrpSpPr>
          <p:cNvPr id="88" name="组合 87"/>
          <p:cNvGrpSpPr/>
          <p:nvPr/>
        </p:nvGrpSpPr>
        <p:grpSpPr>
          <a:xfrm>
            <a:off x="5531910" y="4490405"/>
            <a:ext cx="2790285" cy="431411"/>
            <a:chOff x="814328" y="3219334"/>
            <a:chExt cx="2797200" cy="432536"/>
          </a:xfrm>
        </p:grpSpPr>
        <p:grpSp>
          <p:nvGrpSpPr>
            <p:cNvPr id="89" name="组合 88"/>
            <p:cNvGrpSpPr/>
            <p:nvPr/>
          </p:nvGrpSpPr>
          <p:grpSpPr>
            <a:xfrm>
              <a:off x="814328" y="3219334"/>
              <a:ext cx="2797200" cy="432536"/>
              <a:chOff x="2173927" y="3285519"/>
              <a:chExt cx="3549387" cy="548848"/>
            </a:xfrm>
          </p:grpSpPr>
          <p:grpSp>
            <p:nvGrpSpPr>
              <p:cNvPr id="91" name="组合 90"/>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93" name="圆角矩形 92"/>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latin typeface="微软雅黑" panose="020B0503020204020204" charset="-122"/>
                    <a:ea typeface="微软雅黑" panose="020B0503020204020204" charset="-122"/>
                  </a:endParaRPr>
                </a:p>
              </p:txBody>
            </p:sp>
            <p:sp>
              <p:nvSpPr>
                <p:cNvPr id="94" name="圆角矩形 93"/>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solidFill>
                      <a:schemeClr val="tx1">
                        <a:lumMod val="85000"/>
                        <a:lumOff val="15000"/>
                      </a:schemeClr>
                    </a:solidFill>
                    <a:latin typeface="微软雅黑" panose="020B0503020204020204" charset="-122"/>
                    <a:ea typeface="微软雅黑" panose="020B0503020204020204" charset="-122"/>
                  </a:endParaRPr>
                </a:p>
              </p:txBody>
            </p:sp>
          </p:grpSp>
          <p:sp>
            <p:nvSpPr>
              <p:cNvPr id="92" name="椭圆 91"/>
              <p:cNvSpPr/>
              <p:nvPr/>
            </p:nvSpPr>
            <p:spPr>
              <a:xfrm>
                <a:off x="2307128" y="3420211"/>
                <a:ext cx="279463" cy="279463"/>
              </a:xfrm>
              <a:prstGeom prst="ellipse">
                <a:avLst/>
              </a:prstGeom>
              <a:gradFill>
                <a:gsLst>
                  <a:gs pos="0">
                    <a:srgbClr val="E30000"/>
                  </a:gs>
                  <a:gs pos="100000">
                    <a:srgbClr val="760303"/>
                  </a:gs>
                </a:gsLst>
                <a:lin ang="5400000" scaled="0"/>
              </a:gra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865">
                  <a:latin typeface="微软雅黑" panose="020B0503020204020204" charset="-122"/>
                  <a:ea typeface="微软雅黑" panose="020B0503020204020204" charset="-122"/>
                </a:endParaRPr>
              </a:p>
            </p:txBody>
          </p:sp>
        </p:grpSp>
        <p:sp>
          <p:nvSpPr>
            <p:cNvPr id="90" name="TextBox 24"/>
            <p:cNvSpPr txBox="1"/>
            <p:nvPr/>
          </p:nvSpPr>
          <p:spPr>
            <a:xfrm>
              <a:off x="1224125" y="3310419"/>
              <a:ext cx="2191136" cy="28522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sz="1865" b="0" dirty="0">
                  <a:solidFill>
                    <a:schemeClr val="tx1"/>
                  </a:solidFill>
                  <a:latin typeface="黑体" panose="02010600030101010101" charset="-122"/>
                  <a:ea typeface="黑体" panose="02010600030101010101" charset="-122"/>
                </a:rPr>
                <a:t>输入标题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1+#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49" presetClass="entr" presetSubtype="0" decel="100000" fill="hold" nodeType="withEffect">
                                  <p:stCondLst>
                                    <p:cond delay="1250"/>
                                  </p:stCondLst>
                                  <p:childTnLst>
                                    <p:set>
                                      <p:cBhvr>
                                        <p:cTn id="14" dur="1" fill="hold">
                                          <p:stCondLst>
                                            <p:cond delay="0"/>
                                          </p:stCondLst>
                                        </p:cTn>
                                        <p:tgtEl>
                                          <p:spTgt spid="68"/>
                                        </p:tgtEl>
                                        <p:attrNameLst>
                                          <p:attrName>style.visibility</p:attrName>
                                        </p:attrNameLst>
                                      </p:cBhvr>
                                      <p:to>
                                        <p:strVal val="visible"/>
                                      </p:to>
                                    </p:set>
                                    <p:anim calcmode="lin" valueType="num">
                                      <p:cBhvr>
                                        <p:cTn id="15" dur="500" fill="hold"/>
                                        <p:tgtEl>
                                          <p:spTgt spid="68"/>
                                        </p:tgtEl>
                                        <p:attrNameLst>
                                          <p:attrName>ppt_w</p:attrName>
                                        </p:attrNameLst>
                                      </p:cBhvr>
                                      <p:tavLst>
                                        <p:tav tm="0">
                                          <p:val>
                                            <p:fltVal val="0"/>
                                          </p:val>
                                        </p:tav>
                                        <p:tav tm="100000">
                                          <p:val>
                                            <p:strVal val="#ppt_w"/>
                                          </p:val>
                                        </p:tav>
                                      </p:tavLst>
                                    </p:anim>
                                    <p:anim calcmode="lin" valueType="num">
                                      <p:cBhvr>
                                        <p:cTn id="16" dur="500" fill="hold"/>
                                        <p:tgtEl>
                                          <p:spTgt spid="68"/>
                                        </p:tgtEl>
                                        <p:attrNameLst>
                                          <p:attrName>ppt_h</p:attrName>
                                        </p:attrNameLst>
                                      </p:cBhvr>
                                      <p:tavLst>
                                        <p:tav tm="0">
                                          <p:val>
                                            <p:fltVal val="0"/>
                                          </p:val>
                                        </p:tav>
                                        <p:tav tm="100000">
                                          <p:val>
                                            <p:strVal val="#ppt_h"/>
                                          </p:val>
                                        </p:tav>
                                      </p:tavLst>
                                    </p:anim>
                                    <p:anim calcmode="lin" valueType="num">
                                      <p:cBhvr>
                                        <p:cTn id="17" dur="500" fill="hold"/>
                                        <p:tgtEl>
                                          <p:spTgt spid="68"/>
                                        </p:tgtEl>
                                        <p:attrNameLst>
                                          <p:attrName>style.rotation</p:attrName>
                                        </p:attrNameLst>
                                      </p:cBhvr>
                                      <p:tavLst>
                                        <p:tav tm="0">
                                          <p:val>
                                            <p:fltVal val="360"/>
                                          </p:val>
                                        </p:tav>
                                        <p:tav tm="100000">
                                          <p:val>
                                            <p:fltVal val="0"/>
                                          </p:val>
                                        </p:tav>
                                      </p:tavLst>
                                    </p:anim>
                                    <p:animEffect transition="in" filter="fade">
                                      <p:cBhvr>
                                        <p:cTn id="18" dur="500"/>
                                        <p:tgtEl>
                                          <p:spTgt spid="68"/>
                                        </p:tgtEl>
                                      </p:cBhvr>
                                    </p:animEffect>
                                  </p:childTnLst>
                                </p:cTn>
                              </p:par>
                              <p:par>
                                <p:cTn id="19" presetID="53" presetClass="entr" presetSubtype="16" fill="hold" grpId="0" nodeType="withEffect">
                                  <p:stCondLst>
                                    <p:cond delay="175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grpId="0" nodeType="withEffect">
                                  <p:stCondLst>
                                    <p:cond delay="15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78"/>
                                        </p:tgtEl>
                                        <p:attrNameLst>
                                          <p:attrName>style.visibility</p:attrName>
                                        </p:attrNameLst>
                                      </p:cBhvr>
                                      <p:to>
                                        <p:strVal val="visible"/>
                                      </p:to>
                                    </p:set>
                                    <p:anim calcmode="lin" valueType="num">
                                      <p:cBhvr>
                                        <p:cTn id="41" dur="500" fill="hold"/>
                                        <p:tgtEl>
                                          <p:spTgt spid="78"/>
                                        </p:tgtEl>
                                        <p:attrNameLst>
                                          <p:attrName>ppt_w</p:attrName>
                                        </p:attrNameLst>
                                      </p:cBhvr>
                                      <p:tavLst>
                                        <p:tav tm="0">
                                          <p:val>
                                            <p:fltVal val="0"/>
                                          </p:val>
                                        </p:tav>
                                        <p:tav tm="100000">
                                          <p:val>
                                            <p:strVal val="#ppt_w"/>
                                          </p:val>
                                        </p:tav>
                                      </p:tavLst>
                                    </p:anim>
                                    <p:anim calcmode="lin" valueType="num">
                                      <p:cBhvr>
                                        <p:cTn id="42" dur="500" fill="hold"/>
                                        <p:tgtEl>
                                          <p:spTgt spid="78"/>
                                        </p:tgtEl>
                                        <p:attrNameLst>
                                          <p:attrName>ppt_h</p:attrName>
                                        </p:attrNameLst>
                                      </p:cBhvr>
                                      <p:tavLst>
                                        <p:tav tm="0">
                                          <p:val>
                                            <p:fltVal val="0"/>
                                          </p:val>
                                        </p:tav>
                                        <p:tav tm="100000">
                                          <p:val>
                                            <p:strVal val="#ppt_h"/>
                                          </p:val>
                                        </p:tav>
                                      </p:tavLst>
                                    </p:anim>
                                    <p:animEffect transition="in" filter="fade">
                                      <p:cBhvr>
                                        <p:cTn id="43" dur="500"/>
                                        <p:tgtEl>
                                          <p:spTgt spid="78"/>
                                        </p:tgtEl>
                                      </p:cBhvr>
                                    </p:animEffect>
                                  </p:childTnLst>
                                </p:cTn>
                              </p:par>
                              <p:par>
                                <p:cTn id="44" presetID="12" presetClass="entr" presetSubtype="8" fill="hold" nodeType="withEffect">
                                  <p:stCondLst>
                                    <p:cond delay="1500"/>
                                  </p:stCondLst>
                                  <p:childTnLst>
                                    <p:set>
                                      <p:cBhvr>
                                        <p:cTn id="45" dur="1" fill="hold">
                                          <p:stCondLst>
                                            <p:cond delay="0"/>
                                          </p:stCondLst>
                                        </p:cTn>
                                        <p:tgtEl>
                                          <p:spTgt spid="81"/>
                                        </p:tgtEl>
                                        <p:attrNameLst>
                                          <p:attrName>style.visibility</p:attrName>
                                        </p:attrNameLst>
                                      </p:cBhvr>
                                      <p:to>
                                        <p:strVal val="visible"/>
                                      </p:to>
                                    </p:set>
                                    <p:anim calcmode="lin" valueType="num">
                                      <p:cBhvr additive="base">
                                        <p:cTn id="46" dur="350"/>
                                        <p:tgtEl>
                                          <p:spTgt spid="81"/>
                                        </p:tgtEl>
                                        <p:attrNameLst>
                                          <p:attrName>ppt_x</p:attrName>
                                        </p:attrNameLst>
                                      </p:cBhvr>
                                      <p:tavLst>
                                        <p:tav tm="0">
                                          <p:val>
                                            <p:strVal val="#ppt_x-#ppt_w*1.125000"/>
                                          </p:val>
                                        </p:tav>
                                        <p:tav tm="100000">
                                          <p:val>
                                            <p:strVal val="#ppt_x"/>
                                          </p:val>
                                        </p:tav>
                                      </p:tavLst>
                                    </p:anim>
                                    <p:animEffect transition="in" filter="wipe(right)">
                                      <p:cBhvr>
                                        <p:cTn id="47" dur="350"/>
                                        <p:tgtEl>
                                          <p:spTgt spid="81"/>
                                        </p:tgtEl>
                                      </p:cBhvr>
                                    </p:animEffect>
                                  </p:childTnLst>
                                </p:cTn>
                              </p:par>
                              <p:par>
                                <p:cTn id="48" presetID="12" presetClass="entr" presetSubtype="8" fill="hold" nodeType="withEffect">
                                  <p:stCondLst>
                                    <p:cond delay="1750"/>
                                  </p:stCondLst>
                                  <p:childTnLst>
                                    <p:set>
                                      <p:cBhvr>
                                        <p:cTn id="49" dur="1" fill="hold">
                                          <p:stCondLst>
                                            <p:cond delay="0"/>
                                          </p:stCondLst>
                                        </p:cTn>
                                        <p:tgtEl>
                                          <p:spTgt spid="88"/>
                                        </p:tgtEl>
                                        <p:attrNameLst>
                                          <p:attrName>style.visibility</p:attrName>
                                        </p:attrNameLst>
                                      </p:cBhvr>
                                      <p:to>
                                        <p:strVal val="visible"/>
                                      </p:to>
                                    </p:set>
                                    <p:anim calcmode="lin" valueType="num">
                                      <p:cBhvr additive="base">
                                        <p:cTn id="50" dur="350"/>
                                        <p:tgtEl>
                                          <p:spTgt spid="88"/>
                                        </p:tgtEl>
                                        <p:attrNameLst>
                                          <p:attrName>ppt_x</p:attrName>
                                        </p:attrNameLst>
                                      </p:cBhvr>
                                      <p:tavLst>
                                        <p:tav tm="0">
                                          <p:val>
                                            <p:strVal val="#ppt_x-#ppt_w*1.125000"/>
                                          </p:val>
                                        </p:tav>
                                        <p:tav tm="100000">
                                          <p:val>
                                            <p:strVal val="#ppt_x"/>
                                          </p:val>
                                        </p:tav>
                                      </p:tavLst>
                                    </p:anim>
                                    <p:animEffect transition="in" filter="wipe(right)">
                                      <p:cBhvr>
                                        <p:cTn id="51" dur="350"/>
                                        <p:tgtEl>
                                          <p:spTgt spid="88"/>
                                        </p:tgtEl>
                                      </p:cBhvr>
                                    </p:animEffect>
                                  </p:childTnLst>
                                </p:cTn>
                              </p:par>
                              <p:par>
                                <p:cTn id="52" presetID="22" presetClass="entr" presetSubtype="8" fill="hold" grpId="0" nodeType="withEffect">
                                  <p:stCondLst>
                                    <p:cond delay="2000"/>
                                  </p:stCondLst>
                                  <p:childTnLst>
                                    <p:set>
                                      <p:cBhvr>
                                        <p:cTn id="53" dur="1" fill="hold">
                                          <p:stCondLst>
                                            <p:cond delay="0"/>
                                          </p:stCondLst>
                                        </p:cTn>
                                        <p:tgtEl>
                                          <p:spTgt spid="67"/>
                                        </p:tgtEl>
                                        <p:attrNameLst>
                                          <p:attrName>style.visibility</p:attrName>
                                        </p:attrNameLst>
                                      </p:cBhvr>
                                      <p:to>
                                        <p:strVal val="visible"/>
                                      </p:to>
                                    </p:set>
                                    <p:animEffect transition="in" filter="wipe(left)">
                                      <p:cBhvr>
                                        <p:cTn id="54" dur="500"/>
                                        <p:tgtEl>
                                          <p:spTgt spid="67"/>
                                        </p:tgtEl>
                                      </p:cBhvr>
                                    </p:animEffect>
                                  </p:childTnLst>
                                </p:cTn>
                              </p:par>
                              <p:par>
                                <p:cTn id="55" presetID="22" presetClass="entr" presetSubtype="8" fill="hold" grpId="0" nodeType="withEffect">
                                  <p:stCondLst>
                                    <p:cond delay="2000"/>
                                  </p:stCondLst>
                                  <p:childTnLst>
                                    <p:set>
                                      <p:cBhvr>
                                        <p:cTn id="56" dur="1" fill="hold">
                                          <p:stCondLst>
                                            <p:cond delay="0"/>
                                          </p:stCondLst>
                                        </p:cTn>
                                        <p:tgtEl>
                                          <p:spTgt spid="79"/>
                                        </p:tgtEl>
                                        <p:attrNameLst>
                                          <p:attrName>style.visibility</p:attrName>
                                        </p:attrNameLst>
                                      </p:cBhvr>
                                      <p:to>
                                        <p:strVal val="visible"/>
                                      </p:to>
                                    </p:set>
                                    <p:animEffect transition="in" filter="wipe(left)">
                                      <p:cBhvr>
                                        <p:cTn id="5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ldLvl="0" animBg="1"/>
      <p:bldP spid="66" grpId="0"/>
      <p:bldP spid="67" grpId="0"/>
      <p:bldP spid="75" grpId="0" bldLvl="0" animBg="1"/>
      <p:bldP spid="76" grpId="0" bldLvl="0" animBg="1"/>
      <p:bldP spid="77" grpId="0" bldLvl="0" animBg="1"/>
      <p:bldP spid="78" grpId="0" bldLvl="0" animBg="1"/>
      <p:bldP spid="79" grpId="0"/>
      <p:bldP spid="8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Others_1"/>
          <p:cNvSpPr txBox="1"/>
          <p:nvPr>
            <p:custDataLst>
              <p:tags r:id="rId1"/>
            </p:custDataLst>
          </p:nvPr>
        </p:nvSpPr>
        <p:spPr>
          <a:xfrm>
            <a:off x="4210050" y="392747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sz="3200" noProof="0" dirty="0" smtClean="0">
                <a:ln>
                  <a:noFill/>
                </a:ln>
                <a:effectLst/>
                <a:uLnTx/>
                <a:uFillTx/>
                <a:latin typeface="黑体" panose="02010600030101010101" charset="-122"/>
                <a:ea typeface="黑体" panose="02010600030101010101" charset="-122"/>
                <a:sym typeface="+mn-ea"/>
              </a:rPr>
              <a:t>单击此处添加标题</a:t>
            </a:r>
          </a:p>
        </p:txBody>
      </p:sp>
      <p:sp>
        <p:nvSpPr>
          <p:cNvPr id="17" name="Content Placeholder 2"/>
          <p:cNvSpPr txBox="1"/>
          <p:nvPr/>
        </p:nvSpPr>
        <p:spPr>
          <a:xfrm>
            <a:off x="4568368" y="4315459"/>
            <a:ext cx="3663949" cy="899796"/>
          </a:xfrm>
          <a:prstGeom prst="rect">
            <a:avLst/>
          </a:prstGeom>
        </p:spPr>
        <p:txBody>
          <a:bodyPr vert="horz" lIns="121920" tIns="60960" rIns="121920" bIns="60960" rtlCol="0">
            <a:noAutofit/>
          </a:bodyPr>
          <a:lstStyle/>
          <a:p>
            <a:pPr marL="0" lvl="0" indent="0" algn="ctr" defTabSz="1087755">
              <a:lnSpc>
                <a:spcPct val="100000"/>
              </a:lnSpc>
              <a:spcBef>
                <a:spcPct val="0"/>
              </a:spcBef>
              <a:buNone/>
            </a:pPr>
            <a:r>
              <a:rPr lang="en-US" altLang="zh-CN" sz="1200" dirty="0">
                <a:solidFill>
                  <a:srgbClr val="262626"/>
                </a:solidFill>
              </a:rPr>
              <a:t>请在此粘贴或者输入您的文字内容请在此粘贴或者输入您的文字内容请在此粘贴或者输入您的文字内容请在此粘贴或者输入您的文字内容</a:t>
            </a:r>
          </a:p>
        </p:txBody>
      </p:sp>
      <p:sp>
        <p:nvSpPr>
          <p:cNvPr id="184" name=" 184"/>
          <p:cNvSpPr/>
          <p:nvPr/>
        </p:nvSpPr>
        <p:spPr>
          <a:xfrm>
            <a:off x="5321300" y="1779905"/>
            <a:ext cx="1979930" cy="1979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84"/>
          <p:cNvSpPr/>
          <p:nvPr/>
        </p:nvSpPr>
        <p:spPr>
          <a:xfrm>
            <a:off x="5384800" y="1819275"/>
            <a:ext cx="1877695" cy="187769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2" name="图片 1" descr="a1fb557b8dec8d7103cff9232348a34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1450" y="1383030"/>
            <a:ext cx="2260600" cy="25165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 9"/>
          <p:cNvSpPr/>
          <p:nvPr/>
        </p:nvSpPr>
        <p:spPr>
          <a:xfrm>
            <a:off x="42354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9"/>
          <p:cNvSpPr/>
          <p:nvPr/>
        </p:nvSpPr>
        <p:spPr>
          <a:xfrm>
            <a:off x="59245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9"/>
          <p:cNvSpPr/>
          <p:nvPr/>
        </p:nvSpPr>
        <p:spPr>
          <a:xfrm>
            <a:off x="761365" y="290195"/>
            <a:ext cx="140970" cy="14097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2" name="直接连接符 11"/>
          <p:cNvCxnSpPr/>
          <p:nvPr/>
        </p:nvCxnSpPr>
        <p:spPr>
          <a:xfrm flipH="1">
            <a:off x="423545" y="549910"/>
            <a:ext cx="11202035" cy="0"/>
          </a:xfrm>
          <a:prstGeom prst="line">
            <a:avLst/>
          </a:prstGeom>
          <a:ln w="952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211"/>
          <p:cNvSpPr txBox="1"/>
          <p:nvPr/>
        </p:nvSpPr>
        <p:spPr>
          <a:xfrm>
            <a:off x="946993" y="183488"/>
            <a:ext cx="2174240" cy="325755"/>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单击此处添加标题</a:t>
            </a:r>
          </a:p>
        </p:txBody>
      </p:sp>
      <p:sp>
        <p:nvSpPr>
          <p:cNvPr id="16" name="矩形 15"/>
          <p:cNvSpPr/>
          <p:nvPr/>
        </p:nvSpPr>
        <p:spPr>
          <a:xfrm>
            <a:off x="-6985" y="6795135"/>
            <a:ext cx="12205970" cy="11811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97577db0d74641eb8abb91ec21d8bf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42600" y="-20955"/>
            <a:ext cx="1099185" cy="650240"/>
          </a:xfrm>
          <a:prstGeom prst="rect">
            <a:avLst/>
          </a:prstGeom>
        </p:spPr>
      </p:pic>
      <p:sp>
        <p:nvSpPr>
          <p:cNvPr id="2" name="矩形 42"/>
          <p:cNvSpPr>
            <a:spLocks noChangeArrowheads="1"/>
          </p:cNvSpPr>
          <p:nvPr/>
        </p:nvSpPr>
        <p:spPr bwMode="auto">
          <a:xfrm>
            <a:off x="9561479" y="3734133"/>
            <a:ext cx="855601" cy="2095829"/>
          </a:xfrm>
          <a:prstGeom prst="rect">
            <a:avLst/>
          </a:prstGeom>
          <a:gradFill>
            <a:gsLst>
              <a:gs pos="0">
                <a:srgbClr val="E30000"/>
              </a:gs>
              <a:gs pos="100000">
                <a:srgbClr val="760303"/>
              </a:gs>
            </a:gsLst>
            <a:lin ang="5400000" scaled="0"/>
          </a:gradFill>
          <a:ln w="9525">
            <a:noFill/>
            <a:miter lim="800000"/>
          </a:ln>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accent2"/>
              </a:solidFill>
              <a:latin typeface="微软雅黑" panose="020B0503020204020204" charset="-122"/>
              <a:ea typeface="微软雅黑" panose="020B0503020204020204" charset="-122"/>
              <a:sym typeface="微软雅黑" panose="020B0503020204020204" charset="-122"/>
            </a:endParaRPr>
          </a:p>
        </p:txBody>
      </p:sp>
      <p:sp>
        <p:nvSpPr>
          <p:cNvPr id="3" name="矩形 46"/>
          <p:cNvSpPr>
            <a:spLocks noChangeAspect="1" noChangeArrowheads="1"/>
          </p:cNvSpPr>
          <p:nvPr/>
        </p:nvSpPr>
        <p:spPr bwMode="auto">
          <a:xfrm>
            <a:off x="1780616" y="3734133"/>
            <a:ext cx="3141780" cy="209582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accent2"/>
              </a:solidFill>
              <a:latin typeface="微软雅黑" panose="020B0503020204020204" charset="-122"/>
              <a:ea typeface="微软雅黑" panose="020B0503020204020204" charset="-122"/>
              <a:sym typeface="微软雅黑" panose="020B0503020204020204" charset="-122"/>
            </a:endParaRPr>
          </a:p>
        </p:txBody>
      </p:sp>
      <p:sp>
        <p:nvSpPr>
          <p:cNvPr id="4" name="矩形 47"/>
          <p:cNvSpPr>
            <a:spLocks noChangeAspect="1" noChangeArrowheads="1"/>
          </p:cNvSpPr>
          <p:nvPr/>
        </p:nvSpPr>
        <p:spPr bwMode="auto">
          <a:xfrm>
            <a:off x="4005963" y="1508787"/>
            <a:ext cx="3139819" cy="2093867"/>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accent2"/>
              </a:solidFill>
              <a:latin typeface="微软雅黑" panose="020B0503020204020204" charset="-122"/>
              <a:ea typeface="微软雅黑" panose="020B0503020204020204" charset="-122"/>
              <a:sym typeface="微软雅黑" panose="020B0503020204020204" charset="-122"/>
            </a:endParaRPr>
          </a:p>
        </p:txBody>
      </p:sp>
      <p:sp>
        <p:nvSpPr>
          <p:cNvPr id="5" name="矩形 59"/>
          <p:cNvSpPr>
            <a:spLocks noChangeAspect="1" noChangeArrowheads="1"/>
          </p:cNvSpPr>
          <p:nvPr/>
        </p:nvSpPr>
        <p:spPr bwMode="auto">
          <a:xfrm>
            <a:off x="7275300" y="1508787"/>
            <a:ext cx="3141780" cy="209582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txBody>
          <a:bodyPr lIns="91440" tIns="45720" rIns="91440" bIns="4572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accent2"/>
              </a:solidFill>
              <a:latin typeface="微软雅黑" panose="020B0503020204020204" charset="-122"/>
              <a:ea typeface="微软雅黑" panose="020B0503020204020204" charset="-122"/>
              <a:sym typeface="微软雅黑" panose="020B0503020204020204" charset="-122"/>
            </a:endParaRPr>
          </a:p>
        </p:txBody>
      </p:sp>
      <p:grpSp>
        <p:nvGrpSpPr>
          <p:cNvPr id="6" name="组合 5"/>
          <p:cNvGrpSpPr/>
          <p:nvPr/>
        </p:nvGrpSpPr>
        <p:grpSpPr>
          <a:xfrm>
            <a:off x="5077427" y="3734133"/>
            <a:ext cx="4327063" cy="2095829"/>
            <a:chOff x="4906841" y="3911271"/>
            <a:chExt cx="4327062" cy="2095829"/>
          </a:xfrm>
          <a:gradFill>
            <a:gsLst>
              <a:gs pos="0">
                <a:srgbClr val="E30000"/>
              </a:gs>
              <a:gs pos="100000">
                <a:srgbClr val="760303"/>
              </a:gs>
            </a:gsLst>
            <a:lin ang="5400000" scaled="0"/>
          </a:gradFill>
        </p:grpSpPr>
        <p:sp>
          <p:nvSpPr>
            <p:cNvPr id="7" name="矩形 37"/>
            <p:cNvSpPr>
              <a:spLocks noChangeArrowheads="1"/>
            </p:cNvSpPr>
            <p:nvPr/>
          </p:nvSpPr>
          <p:spPr bwMode="auto">
            <a:xfrm>
              <a:off x="4906841" y="3911271"/>
              <a:ext cx="4327062" cy="20958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5224341" y="4765826"/>
              <a:ext cx="3339805" cy="1194435"/>
            </a:xfrm>
            <a:prstGeom prst="rect">
              <a:avLst/>
            </a:prstGeom>
            <a:grpFill/>
          </p:spPr>
          <p:txBody>
            <a:bodyPr wrap="square">
              <a:spAutoFit/>
            </a:bodyPr>
            <a:lstStyle/>
            <a:p>
              <a:pPr>
                <a:lnSpc>
                  <a:spcPct val="150000"/>
                </a:lnSpc>
                <a:spcBef>
                  <a:spcPts val="750"/>
                </a:spcBef>
                <a:buFont typeface="Arial" panose="020B0604020202020204" pitchFamily="34" charset="0"/>
                <a:buChar char="•"/>
              </a:pPr>
              <a:r>
                <a:rPr lang="zh-CN" altLang="en-US" sz="1465" dirty="0">
                  <a:solidFill>
                    <a:schemeClr val="bg1"/>
                  </a:solidFill>
                  <a:latin typeface="微软雅黑" panose="020B0503020204020204" charset="-122"/>
                  <a:ea typeface="微软雅黑" panose="020B050302020402020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465" dirty="0">
                <a:solidFill>
                  <a:schemeClr val="bg1"/>
                </a:solidFill>
                <a:latin typeface="微软雅黑" panose="020B0503020204020204" charset="-122"/>
                <a:ea typeface="微软雅黑" panose="020B0503020204020204" charset="-122"/>
                <a:cs typeface="宋体" panose="02010600030101010101" pitchFamily="2" charset="-122"/>
              </a:endParaRPr>
            </a:p>
          </p:txBody>
        </p:sp>
        <p:sp>
          <p:nvSpPr>
            <p:cNvPr id="13" name="矩形 12"/>
            <p:cNvSpPr/>
            <p:nvPr/>
          </p:nvSpPr>
          <p:spPr>
            <a:xfrm>
              <a:off x="5224341" y="4275250"/>
              <a:ext cx="3339805" cy="548640"/>
            </a:xfrm>
            <a:prstGeom prst="rect">
              <a:avLst/>
            </a:prstGeom>
            <a:grpFill/>
          </p:spPr>
          <p:txBody>
            <a:bodyPr wrap="square">
              <a:spAutoFit/>
            </a:bodyPr>
            <a:lstStyle/>
            <a:p>
              <a:pPr>
                <a:lnSpc>
                  <a:spcPct val="150000"/>
                </a:lnSpc>
                <a:spcBef>
                  <a:spcPts val="750"/>
                </a:spcBef>
              </a:pPr>
              <a:r>
                <a:rPr lang="zh-CN" altLang="en-US" sz="2000" b="1" dirty="0">
                  <a:solidFill>
                    <a:schemeClr val="bg1"/>
                  </a:solidFill>
                  <a:latin typeface="微软雅黑" panose="020B0503020204020204" charset="-122"/>
                  <a:ea typeface="微软雅黑" panose="020B0503020204020204" charset="-122"/>
                  <a:cs typeface="宋体" panose="02010600030101010101" pitchFamily="2" charset="-122"/>
                </a:rPr>
                <a:t>标题内容</a:t>
              </a:r>
            </a:p>
          </p:txBody>
        </p:sp>
      </p:grpSp>
      <p:grpSp>
        <p:nvGrpSpPr>
          <p:cNvPr id="15" name="组合 14"/>
          <p:cNvGrpSpPr/>
          <p:nvPr/>
        </p:nvGrpSpPr>
        <p:grpSpPr>
          <a:xfrm>
            <a:off x="1780618" y="1508787"/>
            <a:ext cx="2095828" cy="2095829"/>
            <a:chOff x="1610032" y="1685925"/>
            <a:chExt cx="2095828" cy="2095829"/>
          </a:xfrm>
          <a:gradFill>
            <a:gsLst>
              <a:gs pos="0">
                <a:srgbClr val="E30000"/>
              </a:gs>
              <a:gs pos="100000">
                <a:srgbClr val="760303"/>
              </a:gs>
            </a:gsLst>
            <a:lin ang="5400000" scaled="0"/>
          </a:gradFill>
        </p:grpSpPr>
        <p:sp>
          <p:nvSpPr>
            <p:cNvPr id="17" name="矩形 1"/>
            <p:cNvSpPr>
              <a:spLocks noChangeArrowheads="1"/>
            </p:cNvSpPr>
            <p:nvPr/>
          </p:nvSpPr>
          <p:spPr bwMode="auto">
            <a:xfrm>
              <a:off x="1610032" y="1685925"/>
              <a:ext cx="2095828" cy="20958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4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9" name="矩形 18"/>
            <p:cNvSpPr/>
            <p:nvPr/>
          </p:nvSpPr>
          <p:spPr>
            <a:xfrm>
              <a:off x="1795637" y="2505225"/>
              <a:ext cx="1760364" cy="763270"/>
            </a:xfrm>
            <a:prstGeom prst="rect">
              <a:avLst/>
            </a:prstGeom>
            <a:grpFill/>
          </p:spPr>
          <p:txBody>
            <a:bodyPr wrap="square">
              <a:spAutoFit/>
            </a:bodyPr>
            <a:lstStyle/>
            <a:p>
              <a:pPr>
                <a:lnSpc>
                  <a:spcPct val="150000"/>
                </a:lnSpc>
                <a:spcBef>
                  <a:spcPts val="750"/>
                </a:spcBef>
                <a:buFont typeface="Arial" panose="020B0604020202020204" pitchFamily="34" charset="0"/>
                <a:buChar char="•"/>
              </a:pPr>
              <a:r>
                <a:rPr lang="zh-CN" altLang="en-US" sz="1465" dirty="0">
                  <a:solidFill>
                    <a:schemeClr val="bg1"/>
                  </a:solidFill>
                  <a:latin typeface="微软雅黑" panose="020B0503020204020204" charset="-122"/>
                  <a:ea typeface="微软雅黑" panose="020B0503020204020204" charset="-122"/>
                  <a:cs typeface="宋体" panose="02010600030101010101" pitchFamily="2" charset="-122"/>
                </a:rPr>
                <a:t>单击此处添加段落文本单击此处</a:t>
              </a:r>
            </a:p>
          </p:txBody>
        </p:sp>
      </p:grpSp>
      <p:sp>
        <p:nvSpPr>
          <p:cNvPr id="20" name="矩形 19"/>
          <p:cNvSpPr/>
          <p:nvPr/>
        </p:nvSpPr>
        <p:spPr>
          <a:xfrm>
            <a:off x="1991622" y="1837511"/>
            <a:ext cx="3339805" cy="548640"/>
          </a:xfrm>
          <a:prstGeom prst="rect">
            <a:avLst/>
          </a:prstGeom>
        </p:spPr>
        <p:txBody>
          <a:bodyPr wrap="square" lIns="91440" tIns="45720" rIns="91440" bIns="45720">
            <a:spAutoFit/>
          </a:bodyPr>
          <a:lstStyle/>
          <a:p>
            <a:pPr>
              <a:lnSpc>
                <a:spcPct val="150000"/>
              </a:lnSpc>
              <a:spcBef>
                <a:spcPts val="750"/>
              </a:spcBef>
            </a:pPr>
            <a:r>
              <a:rPr lang="zh-CN" altLang="en-US" sz="2000" b="1" dirty="0">
                <a:solidFill>
                  <a:schemeClr val="bg1"/>
                </a:solidFill>
                <a:latin typeface="微软雅黑" panose="020B0503020204020204" charset="-122"/>
                <a:ea typeface="微软雅黑" panose="020B0503020204020204" charset="-122"/>
                <a:cs typeface="宋体" panose="02010600030101010101" pitchFamily="2" charset="-122"/>
              </a:rPr>
              <a:t>标题内容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2.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3.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4.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5.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3199</Words>
  <Application>Microsoft Office PowerPoint</Application>
  <PresentationFormat>自定义</PresentationFormat>
  <Paragraphs>216</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9</cp:revision>
  <dcterms:created xsi:type="dcterms:W3CDTF">2017-01-21T11:33:29Z</dcterms:created>
  <dcterms:modified xsi:type="dcterms:W3CDTF">2019-03-29T03:00:46Z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