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7" r:id="rId23"/>
    <p:sldId id="280" r:id="rId24"/>
    <p:sldId id="278" r:id="rId25"/>
    <p:sldId id="276" r:id="rId26"/>
    <p:sldId id="279" r:id="rId27"/>
    <p:sldId id="281" r:id="rId28"/>
    <p:sldId id="282" r:id="rId29"/>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9371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78"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213357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837856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697461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8025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788595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668278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082302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1443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99352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81988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4263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
        <p:nvSpPr>
          <p:cNvPr id="9" name="矩形 8"/>
          <p:cNvSpPr/>
          <p:nvPr userDrawn="1"/>
        </p:nvSpPr>
        <p:spPr>
          <a:xfrm>
            <a:off x="8896743" y="639846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smtClean="0"/>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82F288E0-7875-42C4-84C8-98DBBD3BF4D2}" type="datetimeFigureOut">
              <a:rPr lang="zh-CN" altLang="en-US" smtClean="0"/>
              <a:t>2019/3/29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2019/3/29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2019/3/29</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025061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12.png"/><Relationship Id="rId7" Type="http://schemas.openxmlformats.org/officeDocument/2006/relationships/image" Target="../media/image14.jpeg"/><Relationship Id="rId2" Type="http://schemas.openxmlformats.org/officeDocument/2006/relationships/image" Target="../media/image7.pn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13.png"/><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jpeg"/></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4.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1.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999"/>
          <p:cNvPicPr>
            <a:picLocks noChangeAspect="1"/>
          </p:cNvPicPr>
          <p:nvPr/>
        </p:nvPicPr>
        <p:blipFill>
          <a:blip r:embed="rId3"/>
          <a:stretch>
            <a:fillRect/>
          </a:stretch>
        </p:blipFill>
        <p:spPr>
          <a:xfrm>
            <a:off x="-14605" y="-79375"/>
            <a:ext cx="12207240" cy="7041515"/>
          </a:xfrm>
          <a:prstGeom prst="rect">
            <a:avLst/>
          </a:prstGeom>
        </p:spPr>
      </p:pic>
      <p:pic>
        <p:nvPicPr>
          <p:cNvPr id="9" name="图片 8" descr="09eea02a48acf833b9858910a08d5c1b"/>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20" y="-79375"/>
            <a:ext cx="12207240" cy="7041515"/>
          </a:xfrm>
          <a:prstGeom prst="rect">
            <a:avLst/>
          </a:prstGeom>
        </p:spPr>
      </p:pic>
      <p:pic>
        <p:nvPicPr>
          <p:cNvPr id="6" name="图片 5" descr="f85d399bb60d1995f620eb4731c6e15d"/>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630805" y="-1012825"/>
            <a:ext cx="6508115" cy="6508115"/>
          </a:xfrm>
          <a:prstGeom prst="rect">
            <a:avLst/>
          </a:prstGeom>
        </p:spPr>
      </p:pic>
      <p:pic>
        <p:nvPicPr>
          <p:cNvPr id="8" name="图片 7" descr="2166d268909757663 ae94c7f862c306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828925" y="3359150"/>
            <a:ext cx="7092950" cy="1754505"/>
          </a:xfrm>
          <a:prstGeom prst="rect">
            <a:avLst/>
          </a:prstGeom>
        </p:spPr>
      </p:pic>
      <p:sp>
        <p:nvSpPr>
          <p:cNvPr id="19" name="MH_Others_1"/>
          <p:cNvSpPr txBox="1"/>
          <p:nvPr>
            <p:custDataLst>
              <p:tags r:id="rId1"/>
            </p:custDataLst>
          </p:nvPr>
        </p:nvSpPr>
        <p:spPr>
          <a:xfrm>
            <a:off x="3494322" y="4983023"/>
            <a:ext cx="5565781" cy="503374"/>
          </a:xfrm>
          <a:prstGeom prst="rect">
            <a:avLst/>
          </a:prstGeom>
          <a:noFill/>
        </p:spPr>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r>
              <a:rPr lang="zh-CN" sz="3200" noProof="0" dirty="0" smtClean="0">
                <a:ln>
                  <a:noFill/>
                </a:ln>
                <a:solidFill>
                  <a:srgbClr val="593718"/>
                </a:solidFill>
                <a:effectLst/>
                <a:uLnTx/>
                <a:uFillTx/>
                <a:latin typeface="微软雅黑" panose="020B0503020204020204" pitchFamily="34" charset="-122"/>
                <a:ea typeface="微软雅黑" panose="020B0503020204020204" pitchFamily="34" charset="-122"/>
                <a:sym typeface="+mn-ea"/>
              </a:rPr>
              <a:t>学习贯彻雷锋精神</a:t>
            </a:r>
            <a:r>
              <a:rPr lang="en-US" altLang="zh-CN" sz="3200" noProof="0" dirty="0" smtClean="0">
                <a:ln>
                  <a:noFill/>
                </a:ln>
                <a:solidFill>
                  <a:srgbClr val="593718"/>
                </a:solidFill>
                <a:effectLst/>
                <a:uLnTx/>
                <a:uFillTx/>
                <a:latin typeface="微软雅黑" panose="020B0503020204020204" pitchFamily="34" charset="-122"/>
                <a:ea typeface="微软雅黑" panose="020B0503020204020204" pitchFamily="34" charset="-122"/>
                <a:sym typeface="+mn-ea"/>
              </a:rPr>
              <a:t>PPT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3" name="五角星 2"/>
          <p:cNvSpPr/>
          <p:nvPr/>
        </p:nvSpPr>
        <p:spPr>
          <a:xfrm>
            <a:off x="6650817" y="2173531"/>
            <a:ext cx="2887133" cy="2887133"/>
          </a:xfrm>
          <a:prstGeom prst="star5">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grpSp>
        <p:nvGrpSpPr>
          <p:cNvPr id="4" name="组合 3"/>
          <p:cNvGrpSpPr/>
          <p:nvPr/>
        </p:nvGrpSpPr>
        <p:grpSpPr>
          <a:xfrm>
            <a:off x="7281914" y="2994798"/>
            <a:ext cx="1624939" cy="1624939"/>
            <a:chOff x="3962648" y="2819400"/>
            <a:chExt cx="1218704" cy="1218704"/>
          </a:xfrm>
        </p:grpSpPr>
        <p:grpSp>
          <p:nvGrpSpPr>
            <p:cNvPr id="5" name="组合 4"/>
            <p:cNvGrpSpPr/>
            <p:nvPr/>
          </p:nvGrpSpPr>
          <p:grpSpPr>
            <a:xfrm>
              <a:off x="3962648" y="2819400"/>
              <a:ext cx="1218704" cy="1218704"/>
              <a:chOff x="304800" y="673100"/>
              <a:chExt cx="4000500" cy="4000500"/>
            </a:xfrm>
            <a:effectLst>
              <a:outerShdw blurRad="444500" dist="254000" dir="8100000" algn="tr" rotWithShape="0">
                <a:prstClr val="black">
                  <a:alpha val="50000"/>
                </a:prstClr>
              </a:outerShdw>
            </a:effectLst>
          </p:grpSpPr>
          <p:sp>
            <p:nvSpPr>
              <p:cNvPr id="7" name="同心圆 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latin typeface="微软雅黑" panose="020B0503020204020204" charset="-122"/>
                  <a:ea typeface="微软雅黑" panose="020B0503020204020204" charset="-122"/>
                </a:endParaRPr>
              </a:p>
            </p:txBody>
          </p:sp>
          <p:sp>
            <p:nvSpPr>
              <p:cNvPr id="8" name="椭圆 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grpSp>
        <p:sp>
          <p:nvSpPr>
            <p:cNvPr id="2" name="TextBox 5"/>
            <p:cNvSpPr txBox="1"/>
            <p:nvPr/>
          </p:nvSpPr>
          <p:spPr>
            <a:xfrm>
              <a:off x="4482257" y="3108951"/>
              <a:ext cx="165735" cy="92393"/>
            </a:xfrm>
            <a:prstGeom prst="rect">
              <a:avLst/>
            </a:prstGeom>
            <a:noFill/>
          </p:spPr>
          <p:txBody>
            <a:bodyPr wrap="none" rtlCol="0">
              <a:spAutoFit/>
            </a:bodyPr>
            <a:lstStyle/>
            <a:p>
              <a:pPr algn="ctr"/>
              <a:r>
                <a:rPr lang="zh-CN" altLang="en-US" sz="100" dirty="0" smtClean="0">
                  <a:solidFill>
                    <a:schemeClr val="tx1">
                      <a:lumMod val="75000"/>
                      <a:lumOff val="25000"/>
                    </a:schemeClr>
                  </a:solidFill>
                  <a:latin typeface="微软雅黑" panose="020B0503020204020204" charset="-122"/>
                  <a:ea typeface="微软雅黑" panose="020B0503020204020204" charset="-122"/>
                </a:rPr>
                <a:t>利益</a:t>
              </a:r>
              <a:endParaRPr lang="en-US" altLang="zh-CN" sz="100" dirty="0" smtClean="0">
                <a:solidFill>
                  <a:schemeClr val="tx1">
                    <a:lumMod val="75000"/>
                    <a:lumOff val="25000"/>
                  </a:schemeClr>
                </a:solidFill>
                <a:latin typeface="微软雅黑" panose="020B0503020204020204" charset="-122"/>
                <a:ea typeface="微软雅黑" panose="020B0503020204020204" charset="-122"/>
              </a:endParaRPr>
            </a:p>
            <a:p>
              <a:pPr algn="ctr"/>
              <a:r>
                <a:rPr lang="zh-CN" altLang="en-US" sz="100" dirty="0" smtClean="0">
                  <a:solidFill>
                    <a:schemeClr val="tx1">
                      <a:lumMod val="75000"/>
                      <a:lumOff val="25000"/>
                    </a:schemeClr>
                  </a:solidFill>
                  <a:latin typeface="微软雅黑" panose="020B0503020204020204" charset="-122"/>
                  <a:ea typeface="微软雅黑" panose="020B0503020204020204" charset="-122"/>
                </a:rPr>
                <a:t>最大化</a:t>
              </a:r>
              <a:endParaRPr lang="en-US" altLang="zh-CN" sz="100" dirty="0" smtClean="0">
                <a:solidFill>
                  <a:schemeClr val="tx1">
                    <a:lumMod val="75000"/>
                    <a:lumOff val="25000"/>
                  </a:schemeClr>
                </a:solidFill>
                <a:latin typeface="微软雅黑" panose="020B0503020204020204" charset="-122"/>
                <a:ea typeface="微软雅黑" panose="020B0503020204020204" charset="-122"/>
              </a:endParaRPr>
            </a:p>
          </p:txBody>
        </p:sp>
      </p:grpSp>
      <p:sp>
        <p:nvSpPr>
          <p:cNvPr id="10" name="椭圆 9"/>
          <p:cNvSpPr/>
          <p:nvPr/>
        </p:nvSpPr>
        <p:spPr>
          <a:xfrm>
            <a:off x="5980487" y="2814179"/>
            <a:ext cx="946852" cy="946852"/>
          </a:xfrm>
          <a:prstGeom prst="ellipse">
            <a:avLst/>
          </a:prstGeom>
          <a:gradFill>
            <a:gsLst>
              <a:gs pos="0">
                <a:srgbClr val="E30000"/>
              </a:gs>
              <a:gs pos="100000">
                <a:srgbClr val="760303"/>
              </a:gs>
            </a:gsLst>
            <a:lin ang="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sp>
        <p:nvSpPr>
          <p:cNvPr id="6" name="椭圆 5"/>
          <p:cNvSpPr/>
          <p:nvPr/>
        </p:nvSpPr>
        <p:spPr>
          <a:xfrm>
            <a:off x="7620958" y="1484912"/>
            <a:ext cx="946852" cy="946852"/>
          </a:xfrm>
          <a:prstGeom prst="ellipse">
            <a:avLst/>
          </a:prstGeom>
          <a:gradFill>
            <a:gsLst>
              <a:gs pos="0">
                <a:srgbClr val="E30000"/>
              </a:gs>
              <a:gs pos="100000">
                <a:srgbClr val="760303"/>
              </a:gs>
            </a:gsLst>
            <a:lin ang="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latin typeface="微软雅黑" panose="020B0503020204020204" charset="-122"/>
              <a:ea typeface="微软雅黑" panose="020B0503020204020204" charset="-122"/>
            </a:endParaRPr>
          </a:p>
        </p:txBody>
      </p:sp>
      <p:sp>
        <p:nvSpPr>
          <p:cNvPr id="12" name="椭圆 11"/>
          <p:cNvSpPr/>
          <p:nvPr/>
        </p:nvSpPr>
        <p:spPr>
          <a:xfrm>
            <a:off x="9280423" y="2814179"/>
            <a:ext cx="946852" cy="946852"/>
          </a:xfrm>
          <a:prstGeom prst="ellipse">
            <a:avLst/>
          </a:prstGeom>
          <a:gradFill>
            <a:gsLst>
              <a:gs pos="0">
                <a:srgbClr val="E30000"/>
              </a:gs>
              <a:gs pos="100000">
                <a:srgbClr val="760303"/>
              </a:gs>
            </a:gsLst>
            <a:lin ang="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sp>
        <p:nvSpPr>
          <p:cNvPr id="13" name="椭圆 12"/>
          <p:cNvSpPr/>
          <p:nvPr/>
        </p:nvSpPr>
        <p:spPr>
          <a:xfrm>
            <a:off x="8624965" y="4738270"/>
            <a:ext cx="946852" cy="946852"/>
          </a:xfrm>
          <a:prstGeom prst="ellipse">
            <a:avLst/>
          </a:prstGeom>
          <a:gradFill>
            <a:gsLst>
              <a:gs pos="0">
                <a:srgbClr val="E30000"/>
              </a:gs>
              <a:gs pos="100000">
                <a:srgbClr val="760303"/>
              </a:gs>
            </a:gsLst>
            <a:lin ang="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sp>
        <p:nvSpPr>
          <p:cNvPr id="14" name="椭圆 13"/>
          <p:cNvSpPr/>
          <p:nvPr/>
        </p:nvSpPr>
        <p:spPr>
          <a:xfrm>
            <a:off x="6633822" y="4721336"/>
            <a:ext cx="946852" cy="946852"/>
          </a:xfrm>
          <a:prstGeom prst="ellipse">
            <a:avLst/>
          </a:prstGeom>
          <a:gradFill>
            <a:gsLst>
              <a:gs pos="0">
                <a:srgbClr val="E30000"/>
              </a:gs>
              <a:gs pos="100000">
                <a:srgbClr val="760303"/>
              </a:gs>
            </a:gsLst>
            <a:lin ang="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anose="020B0503020204020204" charset="-122"/>
              <a:ea typeface="微软雅黑" panose="020B0503020204020204" charset="-122"/>
            </a:endParaRPr>
          </a:p>
        </p:txBody>
      </p:sp>
      <p:sp>
        <p:nvSpPr>
          <p:cNvPr id="15" name="TextBox 13"/>
          <p:cNvSpPr txBox="1"/>
          <p:nvPr/>
        </p:nvSpPr>
        <p:spPr>
          <a:xfrm>
            <a:off x="6327051" y="1724676"/>
            <a:ext cx="1132840" cy="396240"/>
          </a:xfrm>
          <a:prstGeom prst="rect">
            <a:avLst/>
          </a:prstGeom>
          <a:noFill/>
        </p:spPr>
        <p:txBody>
          <a:bodyPr wrap="none" rtlCol="0">
            <a:spAutoFit/>
          </a:bodyPr>
          <a:lstStyle/>
          <a:p>
            <a:pPr algn="ctr"/>
            <a:r>
              <a:rPr lang="zh-CN" altLang="en-US" sz="1865"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16" name="TextBox 14"/>
          <p:cNvSpPr txBox="1"/>
          <p:nvPr/>
        </p:nvSpPr>
        <p:spPr>
          <a:xfrm>
            <a:off x="10375210" y="3080018"/>
            <a:ext cx="1132840" cy="396240"/>
          </a:xfrm>
          <a:prstGeom prst="rect">
            <a:avLst/>
          </a:prstGeom>
          <a:noFill/>
        </p:spPr>
        <p:txBody>
          <a:bodyPr wrap="none" rtlCol="0">
            <a:spAutoFit/>
          </a:bodyPr>
          <a:lstStyle/>
          <a:p>
            <a:pPr algn="l"/>
            <a:r>
              <a:rPr lang="zh-CN" altLang="en-US" sz="1865"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17" name="TextBox 15"/>
          <p:cNvSpPr txBox="1"/>
          <p:nvPr/>
        </p:nvSpPr>
        <p:spPr>
          <a:xfrm>
            <a:off x="9699666" y="5082731"/>
            <a:ext cx="1132840" cy="396240"/>
          </a:xfrm>
          <a:prstGeom prst="rect">
            <a:avLst/>
          </a:prstGeom>
          <a:noFill/>
        </p:spPr>
        <p:txBody>
          <a:bodyPr wrap="none" rtlCol="0">
            <a:spAutoFit/>
          </a:bodyPr>
          <a:lstStyle/>
          <a:p>
            <a:pPr algn="l"/>
            <a:r>
              <a:rPr lang="zh-CN" altLang="en-US" sz="1865"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18" name="TextBox 16"/>
          <p:cNvSpPr txBox="1"/>
          <p:nvPr/>
        </p:nvSpPr>
        <p:spPr>
          <a:xfrm>
            <a:off x="4616627" y="3124655"/>
            <a:ext cx="1132840" cy="396240"/>
          </a:xfrm>
          <a:prstGeom prst="rect">
            <a:avLst/>
          </a:prstGeom>
          <a:noFill/>
        </p:spPr>
        <p:txBody>
          <a:bodyPr wrap="none" rtlCol="0">
            <a:spAutoFit/>
          </a:bodyPr>
          <a:lstStyle/>
          <a:p>
            <a:pPr algn="ctr"/>
            <a:r>
              <a:rPr lang="zh-CN" altLang="en-US" sz="1865"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19" name="TextBox 17"/>
          <p:cNvSpPr txBox="1"/>
          <p:nvPr/>
        </p:nvSpPr>
        <p:spPr>
          <a:xfrm>
            <a:off x="5297333" y="5016274"/>
            <a:ext cx="1132840" cy="396240"/>
          </a:xfrm>
          <a:prstGeom prst="rect">
            <a:avLst/>
          </a:prstGeom>
          <a:noFill/>
        </p:spPr>
        <p:txBody>
          <a:bodyPr wrap="none" rtlCol="0">
            <a:spAutoFit/>
          </a:bodyPr>
          <a:lstStyle/>
          <a:p>
            <a:pPr algn="ctr"/>
            <a:r>
              <a:rPr lang="zh-CN" altLang="en-US" sz="1865" b="1" dirty="0">
                <a:solidFill>
                  <a:schemeClr val="tx1">
                    <a:lumMod val="65000"/>
                    <a:lumOff val="35000"/>
                  </a:schemeClr>
                </a:solidFill>
                <a:latin typeface="微软雅黑" panose="020B0503020204020204" charset="-122"/>
                <a:ea typeface="微软雅黑" panose="020B0503020204020204" charset="-122"/>
              </a:rPr>
              <a:t>添加标题</a:t>
            </a:r>
          </a:p>
        </p:txBody>
      </p:sp>
      <p:sp>
        <p:nvSpPr>
          <p:cNvPr id="28" name="TextBox 26"/>
          <p:cNvSpPr txBox="1"/>
          <p:nvPr/>
        </p:nvSpPr>
        <p:spPr>
          <a:xfrm>
            <a:off x="7647989" y="1790919"/>
            <a:ext cx="895145" cy="348615"/>
          </a:xfrm>
          <a:prstGeom prst="rect">
            <a:avLst/>
          </a:prstGeom>
          <a:noFill/>
        </p:spPr>
        <p:txBody>
          <a:bodyPr wrap="square" lIns="0" tIns="0" rIns="0" bIns="0" rtlCol="0">
            <a:spAutoFit/>
          </a:bodyPr>
          <a:lstStyle/>
          <a:p>
            <a:pPr algn="ctr"/>
            <a:r>
              <a:rPr lang="en-US" altLang="zh-CN" sz="2135" b="1" dirty="0" smtClean="0">
                <a:solidFill>
                  <a:schemeClr val="bg1"/>
                </a:solidFill>
                <a:latin typeface="微软雅黑" panose="020B0503020204020204" charset="-122"/>
                <a:ea typeface="微软雅黑" panose="020B0503020204020204" charset="-122"/>
              </a:rPr>
              <a:t>20%</a:t>
            </a:r>
            <a:endParaRPr lang="zh-CN" altLang="en-US" sz="2135" b="1" dirty="0" smtClean="0">
              <a:solidFill>
                <a:schemeClr val="bg1"/>
              </a:solidFill>
              <a:latin typeface="微软雅黑" panose="020B0503020204020204" charset="-122"/>
              <a:ea typeface="微软雅黑" panose="020B0503020204020204" charset="-122"/>
            </a:endParaRPr>
          </a:p>
        </p:txBody>
      </p:sp>
      <p:sp>
        <p:nvSpPr>
          <p:cNvPr id="29" name="TextBox 27"/>
          <p:cNvSpPr txBox="1"/>
          <p:nvPr/>
        </p:nvSpPr>
        <p:spPr>
          <a:xfrm>
            <a:off x="5998325" y="3127027"/>
            <a:ext cx="895145" cy="348615"/>
          </a:xfrm>
          <a:prstGeom prst="rect">
            <a:avLst/>
          </a:prstGeom>
          <a:noFill/>
        </p:spPr>
        <p:txBody>
          <a:bodyPr wrap="square" lIns="0" tIns="0" rIns="0" bIns="0" rtlCol="0">
            <a:spAutoFit/>
          </a:bodyPr>
          <a:lstStyle/>
          <a:p>
            <a:pPr algn="ctr"/>
            <a:r>
              <a:rPr lang="en-US" altLang="zh-CN" sz="2135" b="1" dirty="0" smtClean="0">
                <a:solidFill>
                  <a:schemeClr val="bg1"/>
                </a:solidFill>
                <a:latin typeface="微软雅黑" panose="020B0503020204020204" charset="-122"/>
                <a:ea typeface="微软雅黑" panose="020B0503020204020204" charset="-122"/>
              </a:rPr>
              <a:t>15%</a:t>
            </a:r>
            <a:endParaRPr lang="zh-CN" altLang="en-US" sz="2135" b="1" dirty="0" smtClean="0">
              <a:solidFill>
                <a:schemeClr val="bg1"/>
              </a:solidFill>
              <a:latin typeface="微软雅黑" panose="020B0503020204020204" charset="-122"/>
              <a:ea typeface="微软雅黑" panose="020B0503020204020204" charset="-122"/>
            </a:endParaRPr>
          </a:p>
        </p:txBody>
      </p:sp>
      <p:sp>
        <p:nvSpPr>
          <p:cNvPr id="30" name="TextBox 28"/>
          <p:cNvSpPr txBox="1"/>
          <p:nvPr/>
        </p:nvSpPr>
        <p:spPr>
          <a:xfrm>
            <a:off x="9306275" y="3127027"/>
            <a:ext cx="895145" cy="348615"/>
          </a:xfrm>
          <a:prstGeom prst="rect">
            <a:avLst/>
          </a:prstGeom>
          <a:noFill/>
        </p:spPr>
        <p:txBody>
          <a:bodyPr wrap="square" lIns="0" tIns="0" rIns="0" bIns="0" rtlCol="0">
            <a:spAutoFit/>
          </a:bodyPr>
          <a:lstStyle/>
          <a:p>
            <a:pPr algn="ctr"/>
            <a:r>
              <a:rPr lang="en-US" altLang="zh-CN" sz="2135" b="1" dirty="0">
                <a:solidFill>
                  <a:schemeClr val="bg1"/>
                </a:solidFill>
                <a:latin typeface="微软雅黑" panose="020B0503020204020204" charset="-122"/>
                <a:ea typeface="微软雅黑" panose="020B0503020204020204" charset="-122"/>
              </a:rPr>
              <a:t>1</a:t>
            </a:r>
            <a:r>
              <a:rPr lang="en-US" altLang="zh-CN" sz="2135" b="1" dirty="0" smtClean="0">
                <a:solidFill>
                  <a:schemeClr val="bg1"/>
                </a:solidFill>
                <a:latin typeface="微软雅黑" panose="020B0503020204020204" charset="-122"/>
                <a:ea typeface="微软雅黑" panose="020B0503020204020204" charset="-122"/>
              </a:rPr>
              <a:t>0%</a:t>
            </a:r>
            <a:endParaRPr lang="zh-CN" altLang="en-US" sz="2135" b="1" dirty="0" smtClean="0">
              <a:solidFill>
                <a:schemeClr val="bg1"/>
              </a:solidFill>
              <a:latin typeface="微软雅黑" panose="020B0503020204020204" charset="-122"/>
              <a:ea typeface="微软雅黑" panose="020B0503020204020204" charset="-122"/>
            </a:endParaRPr>
          </a:p>
        </p:txBody>
      </p:sp>
      <p:sp>
        <p:nvSpPr>
          <p:cNvPr id="31" name="TextBox 29"/>
          <p:cNvSpPr txBox="1"/>
          <p:nvPr/>
        </p:nvSpPr>
        <p:spPr>
          <a:xfrm>
            <a:off x="6659674" y="5047547"/>
            <a:ext cx="895145" cy="348615"/>
          </a:xfrm>
          <a:prstGeom prst="rect">
            <a:avLst/>
          </a:prstGeom>
          <a:noFill/>
        </p:spPr>
        <p:txBody>
          <a:bodyPr wrap="square" lIns="0" tIns="0" rIns="0" bIns="0" rtlCol="0">
            <a:spAutoFit/>
          </a:bodyPr>
          <a:lstStyle/>
          <a:p>
            <a:pPr algn="ctr"/>
            <a:r>
              <a:rPr lang="en-US" altLang="zh-CN" sz="2135" b="1" dirty="0" smtClean="0">
                <a:solidFill>
                  <a:schemeClr val="bg1"/>
                </a:solidFill>
                <a:latin typeface="微软雅黑" panose="020B0503020204020204" charset="-122"/>
                <a:ea typeface="微软雅黑" panose="020B0503020204020204" charset="-122"/>
              </a:rPr>
              <a:t>35%</a:t>
            </a:r>
            <a:endParaRPr lang="zh-CN" altLang="en-US" sz="2135" b="1" dirty="0" smtClean="0">
              <a:solidFill>
                <a:schemeClr val="bg1"/>
              </a:solidFill>
              <a:latin typeface="微软雅黑" panose="020B0503020204020204" charset="-122"/>
              <a:ea typeface="微软雅黑" panose="020B0503020204020204" charset="-122"/>
            </a:endParaRPr>
          </a:p>
        </p:txBody>
      </p:sp>
      <p:sp>
        <p:nvSpPr>
          <p:cNvPr id="32" name="TextBox 30"/>
          <p:cNvSpPr txBox="1"/>
          <p:nvPr/>
        </p:nvSpPr>
        <p:spPr>
          <a:xfrm>
            <a:off x="8642805" y="5057310"/>
            <a:ext cx="895145" cy="348615"/>
          </a:xfrm>
          <a:prstGeom prst="rect">
            <a:avLst/>
          </a:prstGeom>
          <a:noFill/>
        </p:spPr>
        <p:txBody>
          <a:bodyPr wrap="square" lIns="0" tIns="0" rIns="0" bIns="0" rtlCol="0">
            <a:spAutoFit/>
          </a:bodyPr>
          <a:lstStyle/>
          <a:p>
            <a:pPr algn="ctr"/>
            <a:r>
              <a:rPr lang="en-US" altLang="zh-CN" sz="2135" b="1" dirty="0" smtClean="0">
                <a:solidFill>
                  <a:schemeClr val="bg1"/>
                </a:solidFill>
                <a:latin typeface="微软雅黑" panose="020B0503020204020204" charset="-122"/>
                <a:ea typeface="微软雅黑" panose="020B0503020204020204" charset="-122"/>
              </a:rPr>
              <a:t>20%</a:t>
            </a:r>
            <a:endParaRPr lang="zh-CN" altLang="en-US" sz="2135" b="1" dirty="0" smtClean="0">
              <a:solidFill>
                <a:schemeClr val="bg1"/>
              </a:solidFill>
              <a:latin typeface="微软雅黑" panose="020B0503020204020204" charset="-122"/>
              <a:ea typeface="微软雅黑" panose="020B0503020204020204" charset="-122"/>
            </a:endParaRPr>
          </a:p>
        </p:txBody>
      </p:sp>
      <p:grpSp>
        <p:nvGrpSpPr>
          <p:cNvPr id="20" name="组合 19"/>
          <p:cNvGrpSpPr/>
          <p:nvPr/>
        </p:nvGrpSpPr>
        <p:grpSpPr>
          <a:xfrm>
            <a:off x="1281990" y="1466477"/>
            <a:ext cx="2769600" cy="576715"/>
            <a:chOff x="814328" y="3219334"/>
            <a:chExt cx="2077200" cy="432536"/>
          </a:xfrm>
        </p:grpSpPr>
        <p:grpSp>
          <p:nvGrpSpPr>
            <p:cNvPr id="21" name="组合 20"/>
            <p:cNvGrpSpPr/>
            <p:nvPr/>
          </p:nvGrpSpPr>
          <p:grpSpPr>
            <a:xfrm>
              <a:off x="814328" y="3219334"/>
              <a:ext cx="2077200" cy="432536"/>
              <a:chOff x="4304043" y="1286668"/>
              <a:chExt cx="5877487" cy="2757793"/>
            </a:xfrm>
            <a:effectLst>
              <a:outerShdw blurRad="381000" dist="254000" dir="8100000" algn="tr" rotWithShape="0">
                <a:prstClr val="black">
                  <a:alpha val="40000"/>
                </a:prstClr>
              </a:outerShdw>
            </a:effectLst>
          </p:grpSpPr>
          <p:sp>
            <p:nvSpPr>
              <p:cNvPr id="22" name="圆角矩形 21"/>
              <p:cNvSpPr/>
              <p:nvPr/>
            </p:nvSpPr>
            <p:spPr>
              <a:xfrm>
                <a:off x="4304043" y="1286668"/>
                <a:ext cx="5877487"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23" name="圆角矩形 22"/>
              <p:cNvSpPr/>
              <p:nvPr/>
            </p:nvSpPr>
            <p:spPr>
              <a:xfrm>
                <a:off x="4351924" y="1373342"/>
                <a:ext cx="5775624"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24" name="TextBox 20"/>
            <p:cNvSpPr txBox="1"/>
            <p:nvPr/>
          </p:nvSpPr>
          <p:spPr>
            <a:xfrm>
              <a:off x="831250" y="3331792"/>
              <a:ext cx="1999302" cy="22860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865" dirty="0">
                  <a:solidFill>
                    <a:srgbClr val="C00000"/>
                  </a:solidFill>
                </a:rPr>
                <a:t>点击输入标题文本</a:t>
              </a:r>
            </a:p>
          </p:txBody>
        </p:sp>
      </p:grpSp>
      <p:sp>
        <p:nvSpPr>
          <p:cNvPr id="25" name="TextBox 23"/>
          <p:cNvSpPr txBox="1"/>
          <p:nvPr/>
        </p:nvSpPr>
        <p:spPr>
          <a:xfrm>
            <a:off x="986603" y="2439052"/>
            <a:ext cx="3360375" cy="963930"/>
          </a:xfrm>
          <a:prstGeom prst="rect">
            <a:avLst/>
          </a:prstGeom>
          <a:noFill/>
        </p:spPr>
        <p:txBody>
          <a:bodyPr wrap="square" rtlCol="0">
            <a:spAutoFit/>
          </a:bodyPr>
          <a:lstStyle/>
          <a:p>
            <a:pPr>
              <a:lnSpc>
                <a:spcPct val="130000"/>
              </a:lnSpc>
              <a:defRPr/>
            </a:pPr>
            <a:r>
              <a:rPr lang="en-US" altLang="zh-CN" sz="1465" dirty="0">
                <a:latin typeface="微软雅黑" panose="020B0503020204020204" charset="-122"/>
                <a:ea typeface="微软雅黑" panose="020B0503020204020204" charset="-122"/>
              </a:rPr>
              <a:t>01</a:t>
            </a:r>
            <a:r>
              <a:rPr lang="zh-CN" altLang="en-US" sz="1465"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a:latin typeface="微软雅黑" panose="020B0503020204020204" charset="-122"/>
                <a:ea typeface="微软雅黑" panose="020B0503020204020204" charset="-122"/>
              </a:rPr>
              <a:t>……</a:t>
            </a:r>
            <a:endParaRPr lang="zh-CN" altLang="en-US" sz="1465" dirty="0">
              <a:latin typeface="微软雅黑" panose="020B0503020204020204" charset="-122"/>
              <a:ea typeface="微软雅黑" panose="020B0503020204020204" charset="-122"/>
            </a:endParaRPr>
          </a:p>
        </p:txBody>
      </p:sp>
      <p:sp>
        <p:nvSpPr>
          <p:cNvPr id="26" name="TextBox 24"/>
          <p:cNvSpPr txBox="1"/>
          <p:nvPr/>
        </p:nvSpPr>
        <p:spPr>
          <a:xfrm>
            <a:off x="986603" y="3536117"/>
            <a:ext cx="3360375" cy="963930"/>
          </a:xfrm>
          <a:prstGeom prst="rect">
            <a:avLst/>
          </a:prstGeom>
          <a:noFill/>
        </p:spPr>
        <p:txBody>
          <a:bodyPr wrap="square" rtlCol="0">
            <a:spAutoFit/>
          </a:bodyPr>
          <a:lstStyle/>
          <a:p>
            <a:pPr>
              <a:lnSpc>
                <a:spcPct val="130000"/>
              </a:lnSpc>
              <a:defRPr/>
            </a:pPr>
            <a:r>
              <a:rPr lang="en-US" altLang="zh-CN" sz="1465" dirty="0">
                <a:latin typeface="微软雅黑" panose="020B0503020204020204" charset="-122"/>
                <a:ea typeface="微软雅黑" panose="020B0503020204020204" charset="-122"/>
              </a:rPr>
              <a:t>02</a:t>
            </a:r>
            <a:r>
              <a:rPr lang="zh-CN" altLang="en-US" sz="1465"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a:latin typeface="微软雅黑" panose="020B0503020204020204" charset="-122"/>
                <a:ea typeface="微软雅黑" panose="020B0503020204020204" charset="-122"/>
              </a:rPr>
              <a:t>……</a:t>
            </a:r>
            <a:endParaRPr lang="zh-CN" altLang="en-US" sz="1465" dirty="0">
              <a:latin typeface="微软雅黑" panose="020B0503020204020204" charset="-122"/>
              <a:ea typeface="微软雅黑" panose="020B0503020204020204" charset="-122"/>
            </a:endParaRPr>
          </a:p>
        </p:txBody>
      </p:sp>
      <p:sp>
        <p:nvSpPr>
          <p:cNvPr id="27" name="TextBox 25"/>
          <p:cNvSpPr txBox="1"/>
          <p:nvPr/>
        </p:nvSpPr>
        <p:spPr>
          <a:xfrm>
            <a:off x="986603" y="4688245"/>
            <a:ext cx="3360375" cy="963930"/>
          </a:xfrm>
          <a:prstGeom prst="rect">
            <a:avLst/>
          </a:prstGeom>
          <a:noFill/>
        </p:spPr>
        <p:txBody>
          <a:bodyPr wrap="square" rtlCol="0">
            <a:spAutoFit/>
          </a:bodyPr>
          <a:lstStyle/>
          <a:p>
            <a:pPr>
              <a:lnSpc>
                <a:spcPct val="130000"/>
              </a:lnSpc>
              <a:defRPr/>
            </a:pPr>
            <a:r>
              <a:rPr lang="en-US" altLang="zh-CN" sz="1465" dirty="0">
                <a:latin typeface="微软雅黑" panose="020B0503020204020204" charset="-122"/>
                <a:ea typeface="微软雅黑" panose="020B0503020204020204" charset="-122"/>
              </a:rPr>
              <a:t>03</a:t>
            </a:r>
            <a:r>
              <a:rPr lang="zh-CN" altLang="en-US" sz="1465"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a:latin typeface="微软雅黑" panose="020B0503020204020204" charset="-122"/>
                <a:ea typeface="微软雅黑" panose="020B0503020204020204" charset="-122"/>
              </a:rPr>
              <a:t>……</a:t>
            </a:r>
            <a:endParaRPr lang="zh-CN" altLang="en-US" sz="1465" dirty="0">
              <a:latin typeface="微软雅黑" panose="020B0503020204020204" charset="-122"/>
              <a:ea typeface="微软雅黑" panose="020B0503020204020204" charset="-122"/>
            </a:endParaRP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grpSp>
        <p:nvGrpSpPr>
          <p:cNvPr id="70" name="组合 69"/>
          <p:cNvGrpSpPr/>
          <p:nvPr/>
        </p:nvGrpSpPr>
        <p:grpSpPr>
          <a:xfrm>
            <a:off x="1016300" y="2928875"/>
            <a:ext cx="9936781" cy="1367051"/>
            <a:chOff x="1015699" y="2928875"/>
            <a:chExt cx="9936781" cy="1367050"/>
          </a:xfrm>
        </p:grpSpPr>
        <p:cxnSp>
          <p:nvCxnSpPr>
            <p:cNvPr id="71" name="Straight Connector 31"/>
            <p:cNvCxnSpPr/>
            <p:nvPr/>
          </p:nvCxnSpPr>
          <p:spPr>
            <a:xfrm flipV="1">
              <a:off x="1015699" y="3621611"/>
              <a:ext cx="9936781" cy="1"/>
            </a:xfrm>
            <a:prstGeom prst="line">
              <a:avLst/>
            </a:prstGeom>
            <a:ln w="13970">
              <a:solidFill>
                <a:schemeClr val="tx1"/>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73" name="Straight Connector 31"/>
            <p:cNvCxnSpPr>
              <a:endCxn id="107" idx="4"/>
            </p:cNvCxnSpPr>
            <p:nvPr/>
          </p:nvCxnSpPr>
          <p:spPr>
            <a:xfrm flipV="1">
              <a:off x="2311076"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4" name="Oval 5"/>
            <p:cNvSpPr/>
            <p:nvPr/>
          </p:nvSpPr>
          <p:spPr>
            <a:xfrm>
              <a:off x="2247244" y="3561532"/>
              <a:ext cx="127665" cy="127665"/>
            </a:xfrm>
            <a:prstGeom prst="ellipse">
              <a:avLst/>
            </a:prstGeom>
            <a:gradFill>
              <a:gsLst>
                <a:gs pos="0">
                  <a:srgbClr val="E30000"/>
                </a:gs>
                <a:gs pos="100000">
                  <a:srgbClr val="760303"/>
                </a:gs>
              </a:gsLst>
              <a:lin ang="5400000" scaled="0"/>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prstClr val="white"/>
                </a:solidFill>
              </a:endParaRPr>
            </a:p>
          </p:txBody>
        </p:sp>
        <p:cxnSp>
          <p:nvCxnSpPr>
            <p:cNvPr id="78" name="Straight Connector 31"/>
            <p:cNvCxnSpPr/>
            <p:nvPr/>
          </p:nvCxnSpPr>
          <p:spPr>
            <a:xfrm flipV="1">
              <a:off x="7265810" y="292887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9" name="Oval 5"/>
            <p:cNvSpPr/>
            <p:nvPr/>
          </p:nvSpPr>
          <p:spPr>
            <a:xfrm>
              <a:off x="7201978" y="3561532"/>
              <a:ext cx="127665" cy="127665"/>
            </a:xfrm>
            <a:prstGeom prst="ellipse">
              <a:avLst/>
            </a:prstGeom>
            <a:gradFill>
              <a:gsLst>
                <a:gs pos="0">
                  <a:srgbClr val="E30000"/>
                </a:gs>
                <a:gs pos="100000">
                  <a:srgbClr val="760303"/>
                </a:gs>
              </a:gsLst>
              <a:lin ang="5400000" scaled="0"/>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prstClr val="white"/>
                </a:solidFill>
              </a:endParaRPr>
            </a:p>
          </p:txBody>
        </p:sp>
        <p:cxnSp>
          <p:nvCxnSpPr>
            <p:cNvPr id="84" name="Straight Connector 31"/>
            <p:cNvCxnSpPr/>
            <p:nvPr/>
          </p:nvCxnSpPr>
          <p:spPr>
            <a:xfrm flipV="1">
              <a:off x="4777173"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85" name="Oval 5"/>
            <p:cNvSpPr/>
            <p:nvPr/>
          </p:nvSpPr>
          <p:spPr>
            <a:xfrm>
              <a:off x="4713341" y="3561532"/>
              <a:ext cx="127665" cy="127665"/>
            </a:xfrm>
            <a:prstGeom prst="ellipse">
              <a:avLst/>
            </a:prstGeom>
            <a:gradFill>
              <a:gsLst>
                <a:gs pos="0">
                  <a:srgbClr val="E30000"/>
                </a:gs>
                <a:gs pos="100000">
                  <a:srgbClr val="760303"/>
                </a:gs>
              </a:gsLst>
              <a:lin ang="5400000" scaled="0"/>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prstClr val="white"/>
                </a:solidFill>
              </a:endParaRPr>
            </a:p>
          </p:txBody>
        </p:sp>
        <p:cxnSp>
          <p:nvCxnSpPr>
            <p:cNvPr id="90" name="Straight Connector 31"/>
            <p:cNvCxnSpPr/>
            <p:nvPr/>
          </p:nvCxnSpPr>
          <p:spPr>
            <a:xfrm flipV="1">
              <a:off x="9743294" y="3599435"/>
              <a:ext cx="7039" cy="696490"/>
            </a:xfrm>
            <a:prstGeom prst="line">
              <a:avLst/>
            </a:prstGeom>
            <a:ln w="13970">
              <a:solidFill>
                <a:schemeClr val="tx1"/>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1" name="Oval 5"/>
            <p:cNvSpPr/>
            <p:nvPr/>
          </p:nvSpPr>
          <p:spPr>
            <a:xfrm>
              <a:off x="9679462" y="3561532"/>
              <a:ext cx="127665" cy="127665"/>
            </a:xfrm>
            <a:prstGeom prst="ellipse">
              <a:avLst/>
            </a:prstGeom>
            <a:gradFill>
              <a:gsLst>
                <a:gs pos="0">
                  <a:srgbClr val="E30000"/>
                </a:gs>
                <a:gs pos="100000">
                  <a:srgbClr val="760303"/>
                </a:gs>
              </a:gsLst>
              <a:lin ang="5400000" scaled="0"/>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2400">
                <a:solidFill>
                  <a:prstClr val="white"/>
                </a:solidFill>
              </a:endParaRPr>
            </a:p>
          </p:txBody>
        </p:sp>
      </p:grpSp>
      <p:sp>
        <p:nvSpPr>
          <p:cNvPr id="92" name="矩形 91"/>
          <p:cNvSpPr/>
          <p:nvPr/>
        </p:nvSpPr>
        <p:spPr>
          <a:xfrm>
            <a:off x="3059055" y="2031784"/>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93" name="矩形 92"/>
          <p:cNvSpPr/>
          <p:nvPr/>
        </p:nvSpPr>
        <p:spPr>
          <a:xfrm>
            <a:off x="8026060" y="2031784"/>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94" name="矩形 93"/>
          <p:cNvSpPr/>
          <p:nvPr/>
        </p:nvSpPr>
        <p:spPr>
          <a:xfrm>
            <a:off x="973838" y="4295925"/>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sp>
        <p:nvSpPr>
          <p:cNvPr id="95" name="矩形 94"/>
          <p:cNvSpPr/>
          <p:nvPr/>
        </p:nvSpPr>
        <p:spPr>
          <a:xfrm>
            <a:off x="5750344" y="4295925"/>
            <a:ext cx="3339805" cy="1104900"/>
          </a:xfrm>
          <a:prstGeom prst="rect">
            <a:avLst/>
          </a:prstGeom>
        </p:spPr>
        <p:txBody>
          <a:bodyPr wrap="square" lIns="91440" tIns="45720" rIns="91440" bIns="45720">
            <a:spAutoFit/>
          </a:bodyPr>
          <a:lstStyle/>
          <a:p>
            <a:pPr>
              <a:lnSpc>
                <a:spcPct val="150000"/>
              </a:lnSpc>
              <a:spcBef>
                <a:spcPts val="750"/>
              </a:spcBef>
              <a:buFont typeface="Arial" panose="020B0604020202020204" pitchFamily="34" charset="0"/>
              <a:buChar char="•"/>
            </a:pPr>
            <a:r>
              <a:rPr lang="zh-CN" altLang="en-US" sz="1335" dirty="0">
                <a:solidFill>
                  <a:schemeClr val="tx1"/>
                </a:solidFill>
                <a:latin typeface="黑体" panose="02010600030101010101" charset="-122"/>
                <a:ea typeface="黑体" panose="02010600030101010101" charset="-122"/>
                <a:cs typeface="宋体" panose="02010600030101010101" pitchFamily="2" charset="-122"/>
              </a:rPr>
              <a:t>单击此处添加段落文本单击此处添加段落文本单击此处添加段落文本</a:t>
            </a:r>
          </a:p>
          <a:p>
            <a:pPr>
              <a:lnSpc>
                <a:spcPct val="150000"/>
              </a:lnSpc>
              <a:spcBef>
                <a:spcPts val="750"/>
              </a:spcBef>
              <a:buFont typeface="Arial" panose="020B0604020202020204" pitchFamily="34" charset="0"/>
              <a:buChar char="•"/>
            </a:pPr>
            <a:endParaRPr lang="zh-CN" altLang="en-US" sz="1335" dirty="0">
              <a:solidFill>
                <a:schemeClr val="tx1"/>
              </a:solidFill>
              <a:latin typeface="黑体" panose="02010600030101010101" charset="-122"/>
              <a:ea typeface="黑体" panose="02010600030101010101" charset="-122"/>
              <a:cs typeface="宋体" panose="02010600030101010101" pitchFamily="2" charset="-122"/>
            </a:endParaRPr>
          </a:p>
        </p:txBody>
      </p:sp>
      <p:grpSp>
        <p:nvGrpSpPr>
          <p:cNvPr id="96" name="组合 95"/>
          <p:cNvGrpSpPr/>
          <p:nvPr/>
        </p:nvGrpSpPr>
        <p:grpSpPr>
          <a:xfrm>
            <a:off x="1683303" y="1845933"/>
            <a:ext cx="1251019" cy="1253549"/>
            <a:chOff x="1771602" y="1706233"/>
            <a:chExt cx="1251019" cy="1253549"/>
          </a:xfrm>
        </p:grpSpPr>
        <p:grpSp>
          <p:nvGrpSpPr>
            <p:cNvPr id="104" name="Group 38"/>
            <p:cNvGrpSpPr/>
            <p:nvPr/>
          </p:nvGrpSpPr>
          <p:grpSpPr>
            <a:xfrm>
              <a:off x="1771602" y="1706233"/>
              <a:ext cx="1251019" cy="1253549"/>
              <a:chOff x="3692576" y="1742634"/>
              <a:chExt cx="2790379" cy="2796023"/>
            </a:xfrm>
          </p:grpSpPr>
          <p:grpSp>
            <p:nvGrpSpPr>
              <p:cNvPr id="106" name="组合 79"/>
              <p:cNvGrpSpPr/>
              <p:nvPr/>
            </p:nvGrpSpPr>
            <p:grpSpPr bwMode="auto">
              <a:xfrm>
                <a:off x="3692576" y="1742634"/>
                <a:ext cx="2790379" cy="2796023"/>
                <a:chOff x="6379729" y="2488774"/>
                <a:chExt cx="2513016" cy="2513016"/>
              </a:xfrm>
            </p:grpSpPr>
            <p:sp>
              <p:nvSpPr>
                <p:cNvPr id="10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ea typeface="宋体" panose="02010600030101010101" pitchFamily="2" charset="-122"/>
                  </a:endParaRPr>
                </a:p>
              </p:txBody>
            </p:sp>
            <p:sp>
              <p:nvSpPr>
                <p:cNvPr id="10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sp>
            <p:nvSpPr>
              <p:cNvPr id="107" name="椭圆 80"/>
              <p:cNvSpPr/>
              <p:nvPr/>
            </p:nvSpPr>
            <p:spPr bwMode="auto">
              <a:xfrm>
                <a:off x="4101618" y="2137562"/>
                <a:ext cx="2016471" cy="2020558"/>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pic>
          <p:nvPicPr>
            <p:cNvPr id="105" name="Picture 5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56482" y="2107859"/>
              <a:ext cx="487177" cy="487177"/>
            </a:xfrm>
            <a:prstGeom prst="rect">
              <a:avLst/>
            </a:prstGeom>
          </p:spPr>
        </p:pic>
      </p:grpSp>
      <p:grpSp>
        <p:nvGrpSpPr>
          <p:cNvPr id="110" name="组合 109"/>
          <p:cNvGrpSpPr/>
          <p:nvPr/>
        </p:nvGrpSpPr>
        <p:grpSpPr>
          <a:xfrm>
            <a:off x="6618450" y="1844168"/>
            <a:ext cx="1251019" cy="1253549"/>
            <a:chOff x="6706749" y="1704468"/>
            <a:chExt cx="1251019" cy="1253549"/>
          </a:xfrm>
        </p:grpSpPr>
        <p:grpSp>
          <p:nvGrpSpPr>
            <p:cNvPr id="111" name="Group 43"/>
            <p:cNvGrpSpPr/>
            <p:nvPr/>
          </p:nvGrpSpPr>
          <p:grpSpPr>
            <a:xfrm>
              <a:off x="6706749" y="1704468"/>
              <a:ext cx="1251019" cy="1253549"/>
              <a:chOff x="3692576" y="1742634"/>
              <a:chExt cx="2790379" cy="2796023"/>
            </a:xfrm>
          </p:grpSpPr>
          <p:grpSp>
            <p:nvGrpSpPr>
              <p:cNvPr id="126" name="组合 79"/>
              <p:cNvGrpSpPr/>
              <p:nvPr/>
            </p:nvGrpSpPr>
            <p:grpSpPr bwMode="auto">
              <a:xfrm>
                <a:off x="3692576" y="1742634"/>
                <a:ext cx="2790379" cy="2796023"/>
                <a:chOff x="6379729" y="2488774"/>
                <a:chExt cx="2513016" cy="2513016"/>
              </a:xfrm>
            </p:grpSpPr>
            <p:sp>
              <p:nvSpPr>
                <p:cNvPr id="12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ea typeface="宋体" panose="02010600030101010101" pitchFamily="2" charset="-122"/>
                  </a:endParaRPr>
                </a:p>
              </p:txBody>
            </p:sp>
            <p:sp>
              <p:nvSpPr>
                <p:cNvPr id="129"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sp>
            <p:nvSpPr>
              <p:cNvPr id="127" name="椭圆 80"/>
              <p:cNvSpPr/>
              <p:nvPr/>
            </p:nvSpPr>
            <p:spPr bwMode="auto">
              <a:xfrm>
                <a:off x="4101618" y="2137562"/>
                <a:ext cx="2016471" cy="2020558"/>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grpSp>
          <p:nvGrpSpPr>
            <p:cNvPr id="112" name="Group 24"/>
            <p:cNvGrpSpPr>
              <a:grpSpLocks noChangeAspect="1"/>
            </p:cNvGrpSpPr>
            <p:nvPr/>
          </p:nvGrpSpPr>
          <p:grpSpPr>
            <a:xfrm>
              <a:off x="7152542" y="2112972"/>
              <a:ext cx="404336" cy="404336"/>
              <a:chOff x="6111586" y="318800"/>
              <a:chExt cx="490538" cy="490538"/>
            </a:xfrm>
            <a:solidFill>
              <a:srgbClr val="FFFFFF"/>
            </a:solidFill>
          </p:grpSpPr>
          <p:sp>
            <p:nvSpPr>
              <p:cNvPr id="113" name="Freeform 5"/>
              <p:cNvSpPr>
                <a:spLocks noEditPoints="1"/>
              </p:cNvSpPr>
              <p:nvPr/>
            </p:nvSpPr>
            <p:spPr bwMode="auto">
              <a:xfrm>
                <a:off x="6111586" y="318800"/>
                <a:ext cx="490538" cy="490538"/>
              </a:xfrm>
              <a:custGeom>
                <a:avLst/>
                <a:gdLst>
                  <a:gd name="T0" fmla="*/ 116 w 128"/>
                  <a:gd name="T1" fmla="*/ 0 h 128"/>
                  <a:gd name="T2" fmla="*/ 28 w 128"/>
                  <a:gd name="T3" fmla="*/ 0 h 128"/>
                  <a:gd name="T4" fmla="*/ 16 w 128"/>
                  <a:gd name="T5" fmla="*/ 12 h 128"/>
                  <a:gd name="T6" fmla="*/ 16 w 128"/>
                  <a:gd name="T7" fmla="*/ 20 h 128"/>
                  <a:gd name="T8" fmla="*/ 12 w 128"/>
                  <a:gd name="T9" fmla="*/ 20 h 128"/>
                  <a:gd name="T10" fmla="*/ 0 w 128"/>
                  <a:gd name="T11" fmla="*/ 32 h 128"/>
                  <a:gd name="T12" fmla="*/ 0 w 128"/>
                  <a:gd name="T13" fmla="*/ 112 h 128"/>
                  <a:gd name="T14" fmla="*/ 16 w 128"/>
                  <a:gd name="T15" fmla="*/ 128 h 128"/>
                  <a:gd name="T16" fmla="*/ 112 w 128"/>
                  <a:gd name="T17" fmla="*/ 128 h 128"/>
                  <a:gd name="T18" fmla="*/ 128 w 128"/>
                  <a:gd name="T19" fmla="*/ 112 h 128"/>
                  <a:gd name="T20" fmla="*/ 128 w 128"/>
                  <a:gd name="T21" fmla="*/ 12 h 128"/>
                  <a:gd name="T22" fmla="*/ 116 w 128"/>
                  <a:gd name="T23" fmla="*/ 0 h 128"/>
                  <a:gd name="T24" fmla="*/ 120 w 128"/>
                  <a:gd name="T25" fmla="*/ 112 h 128"/>
                  <a:gd name="T26" fmla="*/ 112 w 128"/>
                  <a:gd name="T27" fmla="*/ 120 h 128"/>
                  <a:gd name="T28" fmla="*/ 16 w 128"/>
                  <a:gd name="T29" fmla="*/ 120 h 128"/>
                  <a:gd name="T30" fmla="*/ 8 w 128"/>
                  <a:gd name="T31" fmla="*/ 112 h 128"/>
                  <a:gd name="T32" fmla="*/ 8 w 128"/>
                  <a:gd name="T33" fmla="*/ 32 h 128"/>
                  <a:gd name="T34" fmla="*/ 12 w 128"/>
                  <a:gd name="T35" fmla="*/ 28 h 128"/>
                  <a:gd name="T36" fmla="*/ 16 w 128"/>
                  <a:gd name="T37" fmla="*/ 28 h 128"/>
                  <a:gd name="T38" fmla="*/ 16 w 128"/>
                  <a:gd name="T39" fmla="*/ 108 h 128"/>
                  <a:gd name="T40" fmla="*/ 20 w 128"/>
                  <a:gd name="T41" fmla="*/ 112 h 128"/>
                  <a:gd name="T42" fmla="*/ 24 w 128"/>
                  <a:gd name="T43" fmla="*/ 108 h 128"/>
                  <a:gd name="T44" fmla="*/ 24 w 128"/>
                  <a:gd name="T45" fmla="*/ 12 h 128"/>
                  <a:gd name="T46" fmla="*/ 28 w 128"/>
                  <a:gd name="T47" fmla="*/ 8 h 128"/>
                  <a:gd name="T48" fmla="*/ 116 w 128"/>
                  <a:gd name="T49" fmla="*/ 8 h 128"/>
                  <a:gd name="T50" fmla="*/ 120 w 128"/>
                  <a:gd name="T51" fmla="*/ 12 h 128"/>
                  <a:gd name="T52" fmla="*/ 120 w 128"/>
                  <a:gd name="T53" fmla="*/ 1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8" h="128">
                    <a:moveTo>
                      <a:pt x="116" y="0"/>
                    </a:moveTo>
                    <a:cubicBezTo>
                      <a:pt x="28" y="0"/>
                      <a:pt x="28" y="0"/>
                      <a:pt x="28" y="0"/>
                    </a:cubicBezTo>
                    <a:cubicBezTo>
                      <a:pt x="21" y="0"/>
                      <a:pt x="16" y="5"/>
                      <a:pt x="16" y="12"/>
                    </a:cubicBezTo>
                    <a:cubicBezTo>
                      <a:pt x="16" y="20"/>
                      <a:pt x="16" y="20"/>
                      <a:pt x="16" y="20"/>
                    </a:cubicBezTo>
                    <a:cubicBezTo>
                      <a:pt x="12" y="20"/>
                      <a:pt x="12" y="20"/>
                      <a:pt x="12" y="20"/>
                    </a:cubicBezTo>
                    <a:cubicBezTo>
                      <a:pt x="5" y="20"/>
                      <a:pt x="0" y="25"/>
                      <a:pt x="0" y="32"/>
                    </a:cubicBezTo>
                    <a:cubicBezTo>
                      <a:pt x="0" y="112"/>
                      <a:pt x="0" y="112"/>
                      <a:pt x="0" y="112"/>
                    </a:cubicBezTo>
                    <a:cubicBezTo>
                      <a:pt x="0" y="121"/>
                      <a:pt x="7" y="128"/>
                      <a:pt x="16" y="128"/>
                    </a:cubicBezTo>
                    <a:cubicBezTo>
                      <a:pt x="112" y="128"/>
                      <a:pt x="112" y="128"/>
                      <a:pt x="112" y="128"/>
                    </a:cubicBezTo>
                    <a:cubicBezTo>
                      <a:pt x="121" y="128"/>
                      <a:pt x="128" y="121"/>
                      <a:pt x="128" y="112"/>
                    </a:cubicBezTo>
                    <a:cubicBezTo>
                      <a:pt x="128" y="12"/>
                      <a:pt x="128" y="12"/>
                      <a:pt x="128" y="12"/>
                    </a:cubicBezTo>
                    <a:cubicBezTo>
                      <a:pt x="128" y="5"/>
                      <a:pt x="123" y="0"/>
                      <a:pt x="116" y="0"/>
                    </a:cubicBezTo>
                    <a:close/>
                    <a:moveTo>
                      <a:pt x="120" y="112"/>
                    </a:moveTo>
                    <a:cubicBezTo>
                      <a:pt x="120" y="116"/>
                      <a:pt x="116" y="120"/>
                      <a:pt x="112" y="120"/>
                    </a:cubicBezTo>
                    <a:cubicBezTo>
                      <a:pt x="16" y="120"/>
                      <a:pt x="16" y="120"/>
                      <a:pt x="16" y="120"/>
                    </a:cubicBezTo>
                    <a:cubicBezTo>
                      <a:pt x="12" y="120"/>
                      <a:pt x="8" y="116"/>
                      <a:pt x="8" y="112"/>
                    </a:cubicBezTo>
                    <a:cubicBezTo>
                      <a:pt x="8" y="32"/>
                      <a:pt x="8" y="32"/>
                      <a:pt x="8" y="32"/>
                    </a:cubicBezTo>
                    <a:cubicBezTo>
                      <a:pt x="8" y="30"/>
                      <a:pt x="10" y="28"/>
                      <a:pt x="12" y="28"/>
                    </a:cubicBezTo>
                    <a:cubicBezTo>
                      <a:pt x="16" y="28"/>
                      <a:pt x="16" y="28"/>
                      <a:pt x="16" y="28"/>
                    </a:cubicBezTo>
                    <a:cubicBezTo>
                      <a:pt x="16" y="108"/>
                      <a:pt x="16" y="108"/>
                      <a:pt x="16" y="108"/>
                    </a:cubicBezTo>
                    <a:cubicBezTo>
                      <a:pt x="16" y="110"/>
                      <a:pt x="18" y="112"/>
                      <a:pt x="20" y="112"/>
                    </a:cubicBezTo>
                    <a:cubicBezTo>
                      <a:pt x="22" y="112"/>
                      <a:pt x="24" y="110"/>
                      <a:pt x="24" y="108"/>
                    </a:cubicBezTo>
                    <a:cubicBezTo>
                      <a:pt x="24" y="12"/>
                      <a:pt x="24" y="12"/>
                      <a:pt x="24" y="12"/>
                    </a:cubicBezTo>
                    <a:cubicBezTo>
                      <a:pt x="24" y="10"/>
                      <a:pt x="26" y="8"/>
                      <a:pt x="28" y="8"/>
                    </a:cubicBezTo>
                    <a:cubicBezTo>
                      <a:pt x="116" y="8"/>
                      <a:pt x="116" y="8"/>
                      <a:pt x="116" y="8"/>
                    </a:cubicBezTo>
                    <a:cubicBezTo>
                      <a:pt x="118" y="8"/>
                      <a:pt x="120" y="10"/>
                      <a:pt x="120" y="12"/>
                    </a:cubicBezTo>
                    <a:lnTo>
                      <a:pt x="120" y="11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14" name="Freeform 6"/>
              <p:cNvSpPr/>
              <p:nvPr/>
            </p:nvSpPr>
            <p:spPr bwMode="auto">
              <a:xfrm>
                <a:off x="6402099" y="502950"/>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15" name="Freeform 7"/>
              <p:cNvSpPr/>
              <p:nvPr/>
            </p:nvSpPr>
            <p:spPr bwMode="auto">
              <a:xfrm>
                <a:off x="6402099" y="456912"/>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16" name="Freeform 8"/>
              <p:cNvSpPr/>
              <p:nvPr/>
            </p:nvSpPr>
            <p:spPr bwMode="auto">
              <a:xfrm>
                <a:off x="6402099" y="410875"/>
                <a:ext cx="138113" cy="14288"/>
              </a:xfrm>
              <a:custGeom>
                <a:avLst/>
                <a:gdLst>
                  <a:gd name="T0" fmla="*/ 2 w 36"/>
                  <a:gd name="T1" fmla="*/ 4 h 4"/>
                  <a:gd name="T2" fmla="*/ 34 w 36"/>
                  <a:gd name="T3" fmla="*/ 4 h 4"/>
                  <a:gd name="T4" fmla="*/ 36 w 36"/>
                  <a:gd name="T5" fmla="*/ 2 h 4"/>
                  <a:gd name="T6" fmla="*/ 34 w 36"/>
                  <a:gd name="T7" fmla="*/ 0 h 4"/>
                  <a:gd name="T8" fmla="*/ 2 w 36"/>
                  <a:gd name="T9" fmla="*/ 0 h 4"/>
                  <a:gd name="T10" fmla="*/ 0 w 36"/>
                  <a:gd name="T11" fmla="*/ 2 h 4"/>
                  <a:gd name="T12" fmla="*/ 2 w 36"/>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2" y="4"/>
                    </a:moveTo>
                    <a:cubicBezTo>
                      <a:pt x="34" y="4"/>
                      <a:pt x="34" y="4"/>
                      <a:pt x="34" y="4"/>
                    </a:cubicBezTo>
                    <a:cubicBezTo>
                      <a:pt x="35" y="4"/>
                      <a:pt x="36" y="3"/>
                      <a:pt x="36" y="2"/>
                    </a:cubicBezTo>
                    <a:cubicBezTo>
                      <a:pt x="36" y="1"/>
                      <a:pt x="35" y="0"/>
                      <a:pt x="34" y="0"/>
                    </a:cubicBezTo>
                    <a:cubicBezTo>
                      <a:pt x="2" y="0"/>
                      <a:pt x="2" y="0"/>
                      <a:pt x="2" y="0"/>
                    </a:cubicBezTo>
                    <a:cubicBezTo>
                      <a:pt x="1" y="0"/>
                      <a:pt x="0" y="1"/>
                      <a:pt x="0" y="2"/>
                    </a:cubicBezTo>
                    <a:cubicBezTo>
                      <a:pt x="0" y="3"/>
                      <a:pt x="1" y="4"/>
                      <a:pt x="2"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17" name="Freeform 9"/>
              <p:cNvSpPr/>
              <p:nvPr/>
            </p:nvSpPr>
            <p:spPr bwMode="auto">
              <a:xfrm>
                <a:off x="6233824"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18" name="Freeform 10"/>
              <p:cNvSpPr/>
              <p:nvPr/>
            </p:nvSpPr>
            <p:spPr bwMode="auto">
              <a:xfrm>
                <a:off x="6233824"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19" name="Freeform 11"/>
              <p:cNvSpPr/>
              <p:nvPr/>
            </p:nvSpPr>
            <p:spPr bwMode="auto">
              <a:xfrm>
                <a:off x="6233824"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20" name="Freeform 12"/>
              <p:cNvSpPr/>
              <p:nvPr/>
            </p:nvSpPr>
            <p:spPr bwMode="auto">
              <a:xfrm>
                <a:off x="6402099" y="733137"/>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21" name="Freeform 13"/>
              <p:cNvSpPr/>
              <p:nvPr/>
            </p:nvSpPr>
            <p:spPr bwMode="auto">
              <a:xfrm>
                <a:off x="6402099" y="687100"/>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22" name="Freeform 14"/>
              <p:cNvSpPr/>
              <p:nvPr/>
            </p:nvSpPr>
            <p:spPr bwMode="auto">
              <a:xfrm>
                <a:off x="6402099" y="641062"/>
                <a:ext cx="138113" cy="14288"/>
              </a:xfrm>
              <a:custGeom>
                <a:avLst/>
                <a:gdLst>
                  <a:gd name="T0" fmla="*/ 34 w 36"/>
                  <a:gd name="T1" fmla="*/ 0 h 4"/>
                  <a:gd name="T2" fmla="*/ 2 w 36"/>
                  <a:gd name="T3" fmla="*/ 0 h 4"/>
                  <a:gd name="T4" fmla="*/ 0 w 36"/>
                  <a:gd name="T5" fmla="*/ 2 h 4"/>
                  <a:gd name="T6" fmla="*/ 2 w 36"/>
                  <a:gd name="T7" fmla="*/ 4 h 4"/>
                  <a:gd name="T8" fmla="*/ 34 w 36"/>
                  <a:gd name="T9" fmla="*/ 4 h 4"/>
                  <a:gd name="T10" fmla="*/ 36 w 36"/>
                  <a:gd name="T11" fmla="*/ 2 h 4"/>
                  <a:gd name="T12" fmla="*/ 34 w 36"/>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6" h="4">
                    <a:moveTo>
                      <a:pt x="34" y="0"/>
                    </a:moveTo>
                    <a:cubicBezTo>
                      <a:pt x="2" y="0"/>
                      <a:pt x="2" y="0"/>
                      <a:pt x="2" y="0"/>
                    </a:cubicBezTo>
                    <a:cubicBezTo>
                      <a:pt x="1" y="0"/>
                      <a:pt x="0" y="1"/>
                      <a:pt x="0" y="2"/>
                    </a:cubicBezTo>
                    <a:cubicBezTo>
                      <a:pt x="0" y="3"/>
                      <a:pt x="1" y="4"/>
                      <a:pt x="2" y="4"/>
                    </a:cubicBezTo>
                    <a:cubicBezTo>
                      <a:pt x="34" y="4"/>
                      <a:pt x="34" y="4"/>
                      <a:pt x="34" y="4"/>
                    </a:cubicBezTo>
                    <a:cubicBezTo>
                      <a:pt x="35" y="4"/>
                      <a:pt x="36" y="3"/>
                      <a:pt x="36" y="2"/>
                    </a:cubicBezTo>
                    <a:cubicBezTo>
                      <a:pt x="36" y="1"/>
                      <a:pt x="35" y="0"/>
                      <a:pt x="3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23" name="Freeform 15"/>
              <p:cNvSpPr/>
              <p:nvPr/>
            </p:nvSpPr>
            <p:spPr bwMode="auto">
              <a:xfrm>
                <a:off x="6233824" y="548987"/>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24" name="Freeform 16"/>
              <p:cNvSpPr/>
              <p:nvPr/>
            </p:nvSpPr>
            <p:spPr bwMode="auto">
              <a:xfrm>
                <a:off x="6233824" y="595025"/>
                <a:ext cx="306388" cy="14288"/>
              </a:xfrm>
              <a:custGeom>
                <a:avLst/>
                <a:gdLst>
                  <a:gd name="T0" fmla="*/ 78 w 80"/>
                  <a:gd name="T1" fmla="*/ 0 h 4"/>
                  <a:gd name="T2" fmla="*/ 2 w 80"/>
                  <a:gd name="T3" fmla="*/ 0 h 4"/>
                  <a:gd name="T4" fmla="*/ 0 w 80"/>
                  <a:gd name="T5" fmla="*/ 2 h 4"/>
                  <a:gd name="T6" fmla="*/ 2 w 80"/>
                  <a:gd name="T7" fmla="*/ 4 h 4"/>
                  <a:gd name="T8" fmla="*/ 78 w 80"/>
                  <a:gd name="T9" fmla="*/ 4 h 4"/>
                  <a:gd name="T10" fmla="*/ 80 w 80"/>
                  <a:gd name="T11" fmla="*/ 2 h 4"/>
                  <a:gd name="T12" fmla="*/ 78 w 8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80" h="4">
                    <a:moveTo>
                      <a:pt x="78" y="0"/>
                    </a:moveTo>
                    <a:cubicBezTo>
                      <a:pt x="2" y="0"/>
                      <a:pt x="2" y="0"/>
                      <a:pt x="2" y="0"/>
                    </a:cubicBezTo>
                    <a:cubicBezTo>
                      <a:pt x="1" y="0"/>
                      <a:pt x="0" y="1"/>
                      <a:pt x="0" y="2"/>
                    </a:cubicBezTo>
                    <a:cubicBezTo>
                      <a:pt x="0" y="3"/>
                      <a:pt x="1" y="4"/>
                      <a:pt x="2" y="4"/>
                    </a:cubicBezTo>
                    <a:cubicBezTo>
                      <a:pt x="78" y="4"/>
                      <a:pt x="78" y="4"/>
                      <a:pt x="78" y="4"/>
                    </a:cubicBezTo>
                    <a:cubicBezTo>
                      <a:pt x="79" y="4"/>
                      <a:pt x="80" y="3"/>
                      <a:pt x="80" y="2"/>
                    </a:cubicBezTo>
                    <a:cubicBezTo>
                      <a:pt x="80" y="1"/>
                      <a:pt x="79" y="0"/>
                      <a:pt x="7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25" name="Freeform 17"/>
              <p:cNvSpPr>
                <a:spLocks noEditPoints="1"/>
              </p:cNvSpPr>
              <p:nvPr/>
            </p:nvSpPr>
            <p:spPr bwMode="auto">
              <a:xfrm>
                <a:off x="6233824" y="379125"/>
                <a:ext cx="138113" cy="138113"/>
              </a:xfrm>
              <a:custGeom>
                <a:avLst/>
                <a:gdLst>
                  <a:gd name="T0" fmla="*/ 4 w 36"/>
                  <a:gd name="T1" fmla="*/ 36 h 36"/>
                  <a:gd name="T2" fmla="*/ 32 w 36"/>
                  <a:gd name="T3" fmla="*/ 36 h 36"/>
                  <a:gd name="T4" fmla="*/ 36 w 36"/>
                  <a:gd name="T5" fmla="*/ 32 h 36"/>
                  <a:gd name="T6" fmla="*/ 36 w 36"/>
                  <a:gd name="T7" fmla="*/ 4 h 36"/>
                  <a:gd name="T8" fmla="*/ 32 w 36"/>
                  <a:gd name="T9" fmla="*/ 0 h 36"/>
                  <a:gd name="T10" fmla="*/ 4 w 36"/>
                  <a:gd name="T11" fmla="*/ 0 h 36"/>
                  <a:gd name="T12" fmla="*/ 0 w 36"/>
                  <a:gd name="T13" fmla="*/ 4 h 36"/>
                  <a:gd name="T14" fmla="*/ 0 w 36"/>
                  <a:gd name="T15" fmla="*/ 32 h 36"/>
                  <a:gd name="T16" fmla="*/ 4 w 36"/>
                  <a:gd name="T17" fmla="*/ 36 h 36"/>
                  <a:gd name="T18" fmla="*/ 8 w 36"/>
                  <a:gd name="T19" fmla="*/ 8 h 36"/>
                  <a:gd name="T20" fmla="*/ 28 w 36"/>
                  <a:gd name="T21" fmla="*/ 8 h 36"/>
                  <a:gd name="T22" fmla="*/ 28 w 36"/>
                  <a:gd name="T23" fmla="*/ 28 h 36"/>
                  <a:gd name="T24" fmla="*/ 8 w 36"/>
                  <a:gd name="T25" fmla="*/ 28 h 36"/>
                  <a:gd name="T26" fmla="*/ 8 w 36"/>
                  <a:gd name="T27" fmla="*/ 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36">
                    <a:moveTo>
                      <a:pt x="4" y="36"/>
                    </a:moveTo>
                    <a:cubicBezTo>
                      <a:pt x="32" y="36"/>
                      <a:pt x="32" y="36"/>
                      <a:pt x="32" y="36"/>
                    </a:cubicBezTo>
                    <a:cubicBezTo>
                      <a:pt x="34" y="36"/>
                      <a:pt x="36" y="34"/>
                      <a:pt x="36" y="32"/>
                    </a:cubicBezTo>
                    <a:cubicBezTo>
                      <a:pt x="36" y="4"/>
                      <a:pt x="36" y="4"/>
                      <a:pt x="36" y="4"/>
                    </a:cubicBezTo>
                    <a:cubicBezTo>
                      <a:pt x="36" y="2"/>
                      <a:pt x="34" y="0"/>
                      <a:pt x="32" y="0"/>
                    </a:cubicBezTo>
                    <a:cubicBezTo>
                      <a:pt x="4" y="0"/>
                      <a:pt x="4" y="0"/>
                      <a:pt x="4" y="0"/>
                    </a:cubicBezTo>
                    <a:cubicBezTo>
                      <a:pt x="2" y="0"/>
                      <a:pt x="0" y="2"/>
                      <a:pt x="0" y="4"/>
                    </a:cubicBezTo>
                    <a:cubicBezTo>
                      <a:pt x="0" y="32"/>
                      <a:pt x="0" y="32"/>
                      <a:pt x="0" y="32"/>
                    </a:cubicBezTo>
                    <a:cubicBezTo>
                      <a:pt x="0" y="34"/>
                      <a:pt x="2" y="36"/>
                      <a:pt x="4" y="36"/>
                    </a:cubicBezTo>
                    <a:close/>
                    <a:moveTo>
                      <a:pt x="8" y="8"/>
                    </a:moveTo>
                    <a:cubicBezTo>
                      <a:pt x="28" y="8"/>
                      <a:pt x="28" y="8"/>
                      <a:pt x="28" y="8"/>
                    </a:cubicBezTo>
                    <a:cubicBezTo>
                      <a:pt x="28" y="28"/>
                      <a:pt x="28" y="28"/>
                      <a:pt x="28" y="28"/>
                    </a:cubicBezTo>
                    <a:cubicBezTo>
                      <a:pt x="8" y="28"/>
                      <a:pt x="8" y="28"/>
                      <a:pt x="8" y="28"/>
                    </a:cubicBezTo>
                    <a:lnTo>
                      <a:pt x="8" y="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grpSp>
      </p:grpSp>
      <p:grpSp>
        <p:nvGrpSpPr>
          <p:cNvPr id="130" name="组合 129"/>
          <p:cNvGrpSpPr/>
          <p:nvPr/>
        </p:nvGrpSpPr>
        <p:grpSpPr>
          <a:xfrm>
            <a:off x="9125666" y="4155995"/>
            <a:ext cx="1251019" cy="1253549"/>
            <a:chOff x="9213965" y="4016294"/>
            <a:chExt cx="1251019" cy="1253549"/>
          </a:xfrm>
        </p:grpSpPr>
        <p:grpSp>
          <p:nvGrpSpPr>
            <p:cNvPr id="131" name="Group 48"/>
            <p:cNvGrpSpPr/>
            <p:nvPr/>
          </p:nvGrpSpPr>
          <p:grpSpPr>
            <a:xfrm>
              <a:off x="9213965" y="4016294"/>
              <a:ext cx="1251019" cy="1253549"/>
              <a:chOff x="3692576" y="1742634"/>
              <a:chExt cx="2790379" cy="2796023"/>
            </a:xfrm>
          </p:grpSpPr>
          <p:grpSp>
            <p:nvGrpSpPr>
              <p:cNvPr id="137" name="组合 79"/>
              <p:cNvGrpSpPr/>
              <p:nvPr/>
            </p:nvGrpSpPr>
            <p:grpSpPr bwMode="auto">
              <a:xfrm>
                <a:off x="3692576" y="1742634"/>
                <a:ext cx="2790379" cy="2796023"/>
                <a:chOff x="6379729" y="2488774"/>
                <a:chExt cx="2513016" cy="2513016"/>
              </a:xfrm>
            </p:grpSpPr>
            <p:sp>
              <p:nvSpPr>
                <p:cNvPr id="13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ea typeface="宋体" panose="02010600030101010101" pitchFamily="2" charset="-122"/>
                  </a:endParaRPr>
                </a:p>
              </p:txBody>
            </p:sp>
            <p:sp>
              <p:nvSpPr>
                <p:cNvPr id="140"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sp>
            <p:nvSpPr>
              <p:cNvPr id="138" name="椭圆 80"/>
              <p:cNvSpPr/>
              <p:nvPr/>
            </p:nvSpPr>
            <p:spPr bwMode="auto">
              <a:xfrm>
                <a:off x="4101618" y="2137562"/>
                <a:ext cx="2016471" cy="2020558"/>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grpSp>
          <p:nvGrpSpPr>
            <p:cNvPr id="132" name="Group 132"/>
            <p:cNvGrpSpPr>
              <a:grpSpLocks noChangeAspect="1"/>
            </p:cNvGrpSpPr>
            <p:nvPr/>
          </p:nvGrpSpPr>
          <p:grpSpPr>
            <a:xfrm>
              <a:off x="9613622" y="4409789"/>
              <a:ext cx="471510" cy="461033"/>
              <a:chOff x="-6349" y="-1587"/>
              <a:chExt cx="500062" cy="488950"/>
            </a:xfrm>
            <a:solidFill>
              <a:srgbClr val="FFFFFF"/>
            </a:solidFill>
          </p:grpSpPr>
          <p:sp>
            <p:nvSpPr>
              <p:cNvPr id="133" name="Freeform 17"/>
              <p:cNvSpPr>
                <a:spLocks noEditPoints="1"/>
              </p:cNvSpPr>
              <p:nvPr/>
            </p:nvSpPr>
            <p:spPr bwMode="auto">
              <a:xfrm>
                <a:off x="-6349" y="-1587"/>
                <a:ext cx="500062" cy="488950"/>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34" name="Freeform 18"/>
              <p:cNvSpPr>
                <a:spLocks noEditPoints="1"/>
              </p:cNvSpPr>
              <p:nvPr/>
            </p:nvSpPr>
            <p:spPr bwMode="auto">
              <a:xfrm>
                <a:off x="174625" y="169863"/>
                <a:ext cx="134937"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35" name="Freeform 19"/>
              <p:cNvSpPr/>
              <p:nvPr/>
            </p:nvSpPr>
            <p:spPr bwMode="auto">
              <a:xfrm>
                <a:off x="163513" y="334963"/>
                <a:ext cx="73025" cy="80963"/>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sp>
            <p:nvSpPr>
              <p:cNvPr id="136" name="Freeform 20"/>
              <p:cNvSpPr/>
              <p:nvPr/>
            </p:nvSpPr>
            <p:spPr bwMode="auto">
              <a:xfrm>
                <a:off x="250825" y="74613"/>
                <a:ext cx="77787"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id-ID" sz="1865">
                  <a:solidFill>
                    <a:srgbClr val="7F7F7F"/>
                  </a:solidFill>
                </a:endParaRPr>
              </a:p>
            </p:txBody>
          </p:sp>
        </p:grpSp>
      </p:grpSp>
      <p:grpSp>
        <p:nvGrpSpPr>
          <p:cNvPr id="141" name="组合 140"/>
          <p:cNvGrpSpPr/>
          <p:nvPr/>
        </p:nvGrpSpPr>
        <p:grpSpPr>
          <a:xfrm>
            <a:off x="4172666" y="4155995"/>
            <a:ext cx="1251019" cy="1253549"/>
            <a:chOff x="4260965" y="4016294"/>
            <a:chExt cx="1251019" cy="1253549"/>
          </a:xfrm>
        </p:grpSpPr>
        <p:grpSp>
          <p:nvGrpSpPr>
            <p:cNvPr id="142" name="Group 48"/>
            <p:cNvGrpSpPr/>
            <p:nvPr/>
          </p:nvGrpSpPr>
          <p:grpSpPr>
            <a:xfrm>
              <a:off x="4260965" y="4016294"/>
              <a:ext cx="1251019" cy="1253549"/>
              <a:chOff x="3692576" y="1742634"/>
              <a:chExt cx="2790379" cy="2796023"/>
            </a:xfrm>
          </p:grpSpPr>
          <p:grpSp>
            <p:nvGrpSpPr>
              <p:cNvPr id="161" name="组合 79"/>
              <p:cNvGrpSpPr/>
              <p:nvPr/>
            </p:nvGrpSpPr>
            <p:grpSpPr bwMode="auto">
              <a:xfrm>
                <a:off x="3692576" y="1742634"/>
                <a:ext cx="2790379" cy="2796023"/>
                <a:chOff x="6379729" y="2488774"/>
                <a:chExt cx="2513016" cy="2513016"/>
              </a:xfrm>
            </p:grpSpPr>
            <p:sp>
              <p:nvSpPr>
                <p:cNvPr id="16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ea typeface="宋体" panose="02010600030101010101" pitchFamily="2" charset="-122"/>
                  </a:endParaRPr>
                </a:p>
              </p:txBody>
            </p:sp>
            <p:sp>
              <p:nvSpPr>
                <p:cNvPr id="164" name="任意多边形 83"/>
                <p:cNvSpPr/>
                <p:nvPr/>
              </p:nvSpPr>
              <p:spPr>
                <a:xfrm rot="16377237">
                  <a:off x="6409518" y="2506881"/>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sp>
            <p:nvSpPr>
              <p:cNvPr id="162" name="椭圆 80"/>
              <p:cNvSpPr/>
              <p:nvPr/>
            </p:nvSpPr>
            <p:spPr bwMode="auto">
              <a:xfrm>
                <a:off x="4101618" y="2137562"/>
                <a:ext cx="2016471" cy="2020558"/>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endParaRPr>
              </a:p>
            </p:txBody>
          </p:sp>
        </p:grpSp>
        <p:grpSp>
          <p:nvGrpSpPr>
            <p:cNvPr id="143" name="组合 142"/>
            <p:cNvGrpSpPr/>
            <p:nvPr/>
          </p:nvGrpSpPr>
          <p:grpSpPr>
            <a:xfrm>
              <a:off x="4665262" y="4441971"/>
              <a:ext cx="476042" cy="437541"/>
              <a:chOff x="4470401" y="1481138"/>
              <a:chExt cx="215900" cy="198438"/>
            </a:xfrm>
            <a:solidFill>
              <a:schemeClr val="bg1"/>
            </a:solidFill>
          </p:grpSpPr>
          <p:sp>
            <p:nvSpPr>
              <p:cNvPr id="144" name="Freeform 355"/>
              <p:cNvSpPr/>
              <p:nvPr/>
            </p:nvSpPr>
            <p:spPr bwMode="auto">
              <a:xfrm>
                <a:off x="4546601" y="1651001"/>
                <a:ext cx="65088" cy="28575"/>
              </a:xfrm>
              <a:custGeom>
                <a:avLst/>
                <a:gdLst>
                  <a:gd name="T0" fmla="*/ 10 w 81"/>
                  <a:gd name="T1" fmla="*/ 0 h 37"/>
                  <a:gd name="T2" fmla="*/ 0 w 81"/>
                  <a:gd name="T3" fmla="*/ 33 h 37"/>
                  <a:gd name="T4" fmla="*/ 0 w 81"/>
                  <a:gd name="T5" fmla="*/ 33 h 37"/>
                  <a:gd name="T6" fmla="*/ 1 w 81"/>
                  <a:gd name="T7" fmla="*/ 36 h 37"/>
                  <a:gd name="T8" fmla="*/ 5 w 81"/>
                  <a:gd name="T9" fmla="*/ 37 h 37"/>
                  <a:gd name="T10" fmla="*/ 76 w 81"/>
                  <a:gd name="T11" fmla="*/ 37 h 37"/>
                  <a:gd name="T12" fmla="*/ 76 w 81"/>
                  <a:gd name="T13" fmla="*/ 37 h 37"/>
                  <a:gd name="T14" fmla="*/ 79 w 81"/>
                  <a:gd name="T15" fmla="*/ 36 h 37"/>
                  <a:gd name="T16" fmla="*/ 81 w 81"/>
                  <a:gd name="T17" fmla="*/ 33 h 37"/>
                  <a:gd name="T18" fmla="*/ 70 w 81"/>
                  <a:gd name="T19" fmla="*/ 0 h 37"/>
                  <a:gd name="T20" fmla="*/ 10 w 81"/>
                  <a:gd name="T21" fmla="*/ 0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37">
                    <a:moveTo>
                      <a:pt x="10" y="0"/>
                    </a:moveTo>
                    <a:lnTo>
                      <a:pt x="0" y="33"/>
                    </a:lnTo>
                    <a:lnTo>
                      <a:pt x="0" y="33"/>
                    </a:lnTo>
                    <a:lnTo>
                      <a:pt x="1" y="36"/>
                    </a:lnTo>
                    <a:lnTo>
                      <a:pt x="5" y="37"/>
                    </a:lnTo>
                    <a:lnTo>
                      <a:pt x="76" y="37"/>
                    </a:lnTo>
                    <a:lnTo>
                      <a:pt x="76" y="37"/>
                    </a:lnTo>
                    <a:lnTo>
                      <a:pt x="79" y="36"/>
                    </a:lnTo>
                    <a:lnTo>
                      <a:pt x="81" y="33"/>
                    </a:lnTo>
                    <a:lnTo>
                      <a:pt x="70" y="0"/>
                    </a:lnTo>
                    <a:lnTo>
                      <a:pt x="1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45" name="Freeform 356"/>
              <p:cNvSpPr>
                <a:spLocks noEditPoints="1"/>
              </p:cNvSpPr>
              <p:nvPr/>
            </p:nvSpPr>
            <p:spPr bwMode="auto">
              <a:xfrm>
                <a:off x="4470401" y="1481138"/>
                <a:ext cx="215900" cy="163513"/>
              </a:xfrm>
              <a:custGeom>
                <a:avLst/>
                <a:gdLst>
                  <a:gd name="T0" fmla="*/ 252 w 272"/>
                  <a:gd name="T1" fmla="*/ 0 h 206"/>
                  <a:gd name="T2" fmla="*/ 19 w 272"/>
                  <a:gd name="T3" fmla="*/ 0 h 206"/>
                  <a:gd name="T4" fmla="*/ 19 w 272"/>
                  <a:gd name="T5" fmla="*/ 0 h 206"/>
                  <a:gd name="T6" fmla="*/ 12 w 272"/>
                  <a:gd name="T7" fmla="*/ 2 h 206"/>
                  <a:gd name="T8" fmla="*/ 5 w 272"/>
                  <a:gd name="T9" fmla="*/ 6 h 206"/>
                  <a:gd name="T10" fmla="*/ 1 w 272"/>
                  <a:gd name="T11" fmla="*/ 13 h 206"/>
                  <a:gd name="T12" fmla="*/ 0 w 272"/>
                  <a:gd name="T13" fmla="*/ 21 h 206"/>
                  <a:gd name="T14" fmla="*/ 0 w 272"/>
                  <a:gd name="T15" fmla="*/ 187 h 206"/>
                  <a:gd name="T16" fmla="*/ 0 w 272"/>
                  <a:gd name="T17" fmla="*/ 187 h 206"/>
                  <a:gd name="T18" fmla="*/ 1 w 272"/>
                  <a:gd name="T19" fmla="*/ 195 h 206"/>
                  <a:gd name="T20" fmla="*/ 5 w 272"/>
                  <a:gd name="T21" fmla="*/ 201 h 206"/>
                  <a:gd name="T22" fmla="*/ 12 w 272"/>
                  <a:gd name="T23" fmla="*/ 205 h 206"/>
                  <a:gd name="T24" fmla="*/ 19 w 272"/>
                  <a:gd name="T25" fmla="*/ 206 h 206"/>
                  <a:gd name="T26" fmla="*/ 252 w 272"/>
                  <a:gd name="T27" fmla="*/ 206 h 206"/>
                  <a:gd name="T28" fmla="*/ 252 w 272"/>
                  <a:gd name="T29" fmla="*/ 206 h 206"/>
                  <a:gd name="T30" fmla="*/ 259 w 272"/>
                  <a:gd name="T31" fmla="*/ 205 h 206"/>
                  <a:gd name="T32" fmla="*/ 266 w 272"/>
                  <a:gd name="T33" fmla="*/ 201 h 206"/>
                  <a:gd name="T34" fmla="*/ 270 w 272"/>
                  <a:gd name="T35" fmla="*/ 195 h 206"/>
                  <a:gd name="T36" fmla="*/ 272 w 272"/>
                  <a:gd name="T37" fmla="*/ 187 h 206"/>
                  <a:gd name="T38" fmla="*/ 272 w 272"/>
                  <a:gd name="T39" fmla="*/ 21 h 206"/>
                  <a:gd name="T40" fmla="*/ 272 w 272"/>
                  <a:gd name="T41" fmla="*/ 21 h 206"/>
                  <a:gd name="T42" fmla="*/ 270 w 272"/>
                  <a:gd name="T43" fmla="*/ 13 h 206"/>
                  <a:gd name="T44" fmla="*/ 266 w 272"/>
                  <a:gd name="T45" fmla="*/ 6 h 206"/>
                  <a:gd name="T46" fmla="*/ 259 w 272"/>
                  <a:gd name="T47" fmla="*/ 2 h 206"/>
                  <a:gd name="T48" fmla="*/ 252 w 272"/>
                  <a:gd name="T49" fmla="*/ 0 h 206"/>
                  <a:gd name="T50" fmla="*/ 252 w 272"/>
                  <a:gd name="T51" fmla="*/ 0 h 206"/>
                  <a:gd name="T52" fmla="*/ 257 w 272"/>
                  <a:gd name="T53" fmla="*/ 189 h 206"/>
                  <a:gd name="T54" fmla="*/ 15 w 272"/>
                  <a:gd name="T55" fmla="*/ 189 h 206"/>
                  <a:gd name="T56" fmla="*/ 15 w 272"/>
                  <a:gd name="T57" fmla="*/ 14 h 206"/>
                  <a:gd name="T58" fmla="*/ 257 w 272"/>
                  <a:gd name="T59" fmla="*/ 14 h 206"/>
                  <a:gd name="T60" fmla="*/ 257 w 272"/>
                  <a:gd name="T61" fmla="*/ 189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72" h="206">
                    <a:moveTo>
                      <a:pt x="252" y="0"/>
                    </a:moveTo>
                    <a:lnTo>
                      <a:pt x="19" y="0"/>
                    </a:lnTo>
                    <a:lnTo>
                      <a:pt x="19" y="0"/>
                    </a:lnTo>
                    <a:lnTo>
                      <a:pt x="12" y="2"/>
                    </a:lnTo>
                    <a:lnTo>
                      <a:pt x="5" y="6"/>
                    </a:lnTo>
                    <a:lnTo>
                      <a:pt x="1" y="13"/>
                    </a:lnTo>
                    <a:lnTo>
                      <a:pt x="0" y="21"/>
                    </a:lnTo>
                    <a:lnTo>
                      <a:pt x="0" y="187"/>
                    </a:lnTo>
                    <a:lnTo>
                      <a:pt x="0" y="187"/>
                    </a:lnTo>
                    <a:lnTo>
                      <a:pt x="1" y="195"/>
                    </a:lnTo>
                    <a:lnTo>
                      <a:pt x="5" y="201"/>
                    </a:lnTo>
                    <a:lnTo>
                      <a:pt x="12" y="205"/>
                    </a:lnTo>
                    <a:lnTo>
                      <a:pt x="19" y="206"/>
                    </a:lnTo>
                    <a:lnTo>
                      <a:pt x="252" y="206"/>
                    </a:lnTo>
                    <a:lnTo>
                      <a:pt x="252" y="206"/>
                    </a:lnTo>
                    <a:lnTo>
                      <a:pt x="259" y="205"/>
                    </a:lnTo>
                    <a:lnTo>
                      <a:pt x="266" y="201"/>
                    </a:lnTo>
                    <a:lnTo>
                      <a:pt x="270" y="195"/>
                    </a:lnTo>
                    <a:lnTo>
                      <a:pt x="272" y="187"/>
                    </a:lnTo>
                    <a:lnTo>
                      <a:pt x="272" y="21"/>
                    </a:lnTo>
                    <a:lnTo>
                      <a:pt x="272" y="21"/>
                    </a:lnTo>
                    <a:lnTo>
                      <a:pt x="270" y="13"/>
                    </a:lnTo>
                    <a:lnTo>
                      <a:pt x="266" y="6"/>
                    </a:lnTo>
                    <a:lnTo>
                      <a:pt x="259" y="2"/>
                    </a:lnTo>
                    <a:lnTo>
                      <a:pt x="252" y="0"/>
                    </a:lnTo>
                    <a:lnTo>
                      <a:pt x="252" y="0"/>
                    </a:lnTo>
                    <a:close/>
                    <a:moveTo>
                      <a:pt x="257" y="189"/>
                    </a:moveTo>
                    <a:lnTo>
                      <a:pt x="15" y="189"/>
                    </a:lnTo>
                    <a:lnTo>
                      <a:pt x="15" y="14"/>
                    </a:lnTo>
                    <a:lnTo>
                      <a:pt x="257" y="14"/>
                    </a:lnTo>
                    <a:lnTo>
                      <a:pt x="257" y="1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46" name="Freeform 357"/>
              <p:cNvSpPr>
                <a:spLocks noEditPoints="1"/>
              </p:cNvSpPr>
              <p:nvPr/>
            </p:nvSpPr>
            <p:spPr bwMode="auto">
              <a:xfrm>
                <a:off x="4554538" y="1519238"/>
                <a:ext cx="44450" cy="46038"/>
              </a:xfrm>
              <a:custGeom>
                <a:avLst/>
                <a:gdLst>
                  <a:gd name="T0" fmla="*/ 29 w 57"/>
                  <a:gd name="T1" fmla="*/ 59 h 59"/>
                  <a:gd name="T2" fmla="*/ 40 w 57"/>
                  <a:gd name="T3" fmla="*/ 56 h 59"/>
                  <a:gd name="T4" fmla="*/ 49 w 57"/>
                  <a:gd name="T5" fmla="*/ 51 h 59"/>
                  <a:gd name="T6" fmla="*/ 56 w 57"/>
                  <a:gd name="T7" fmla="*/ 41 h 59"/>
                  <a:gd name="T8" fmla="*/ 57 w 57"/>
                  <a:gd name="T9" fmla="*/ 29 h 59"/>
                  <a:gd name="T10" fmla="*/ 57 w 57"/>
                  <a:gd name="T11" fmla="*/ 23 h 59"/>
                  <a:gd name="T12" fmla="*/ 53 w 57"/>
                  <a:gd name="T13" fmla="*/ 12 h 59"/>
                  <a:gd name="T14" fmla="*/ 45 w 57"/>
                  <a:gd name="T15" fmla="*/ 4 h 59"/>
                  <a:gd name="T16" fmla="*/ 36 w 57"/>
                  <a:gd name="T17" fmla="*/ 0 h 59"/>
                  <a:gd name="T18" fmla="*/ 29 w 57"/>
                  <a:gd name="T19" fmla="*/ 0 h 59"/>
                  <a:gd name="T20" fmla="*/ 16 w 57"/>
                  <a:gd name="T21" fmla="*/ 3 h 59"/>
                  <a:gd name="T22" fmla="*/ 7 w 57"/>
                  <a:gd name="T23" fmla="*/ 11 h 59"/>
                  <a:gd name="T24" fmla="*/ 6 w 57"/>
                  <a:gd name="T25" fmla="*/ 11 h 59"/>
                  <a:gd name="T26" fmla="*/ 6 w 57"/>
                  <a:gd name="T27" fmla="*/ 12 h 59"/>
                  <a:gd name="T28" fmla="*/ 1 w 57"/>
                  <a:gd name="T29" fmla="*/ 20 h 59"/>
                  <a:gd name="T30" fmla="*/ 0 w 57"/>
                  <a:gd name="T31" fmla="*/ 29 h 59"/>
                  <a:gd name="T32" fmla="*/ 3 w 57"/>
                  <a:gd name="T33" fmla="*/ 41 h 59"/>
                  <a:gd name="T34" fmla="*/ 8 w 57"/>
                  <a:gd name="T35" fmla="*/ 51 h 59"/>
                  <a:gd name="T36" fmla="*/ 18 w 57"/>
                  <a:gd name="T37" fmla="*/ 56 h 59"/>
                  <a:gd name="T38" fmla="*/ 29 w 57"/>
                  <a:gd name="T39" fmla="*/ 59 h 59"/>
                  <a:gd name="T40" fmla="*/ 29 w 57"/>
                  <a:gd name="T41" fmla="*/ 5 h 59"/>
                  <a:gd name="T42" fmla="*/ 36 w 57"/>
                  <a:gd name="T43" fmla="*/ 7 h 59"/>
                  <a:gd name="T44" fmla="*/ 41 w 57"/>
                  <a:gd name="T45" fmla="*/ 10 h 59"/>
                  <a:gd name="T46" fmla="*/ 29 w 57"/>
                  <a:gd name="T47" fmla="*/ 15 h 59"/>
                  <a:gd name="T48" fmla="*/ 23 w 57"/>
                  <a:gd name="T49" fmla="*/ 16 h 59"/>
                  <a:gd name="T50" fmla="*/ 12 w 57"/>
                  <a:gd name="T51" fmla="*/ 14 h 59"/>
                  <a:gd name="T52" fmla="*/ 16 w 57"/>
                  <a:gd name="T53" fmla="*/ 11 h 59"/>
                  <a:gd name="T54" fmla="*/ 25 w 57"/>
                  <a:gd name="T55" fmla="*/ 7 h 59"/>
                  <a:gd name="T56" fmla="*/ 29 w 57"/>
                  <a:gd name="T57" fmla="*/ 5 h 59"/>
                  <a:gd name="T58" fmla="*/ 10 w 57"/>
                  <a:gd name="T59" fmla="*/ 18 h 59"/>
                  <a:gd name="T60" fmla="*/ 22 w 57"/>
                  <a:gd name="T61" fmla="*/ 22 h 59"/>
                  <a:gd name="T62" fmla="*/ 26 w 57"/>
                  <a:gd name="T63" fmla="*/ 20 h 59"/>
                  <a:gd name="T64" fmla="*/ 30 w 57"/>
                  <a:gd name="T65" fmla="*/ 19 h 59"/>
                  <a:gd name="T66" fmla="*/ 44 w 57"/>
                  <a:gd name="T67" fmla="*/ 15 h 59"/>
                  <a:gd name="T68" fmla="*/ 46 w 57"/>
                  <a:gd name="T69" fmla="*/ 16 h 59"/>
                  <a:gd name="T70" fmla="*/ 48 w 57"/>
                  <a:gd name="T71" fmla="*/ 16 h 59"/>
                  <a:gd name="T72" fmla="*/ 52 w 57"/>
                  <a:gd name="T73" fmla="*/ 29 h 59"/>
                  <a:gd name="T74" fmla="*/ 51 w 57"/>
                  <a:gd name="T75" fmla="*/ 34 h 59"/>
                  <a:gd name="T76" fmla="*/ 48 w 57"/>
                  <a:gd name="T77" fmla="*/ 42 h 59"/>
                  <a:gd name="T78" fmla="*/ 41 w 57"/>
                  <a:gd name="T79" fmla="*/ 48 h 59"/>
                  <a:gd name="T80" fmla="*/ 34 w 57"/>
                  <a:gd name="T81" fmla="*/ 52 h 59"/>
                  <a:gd name="T82" fmla="*/ 29 w 57"/>
                  <a:gd name="T83" fmla="*/ 52 h 59"/>
                  <a:gd name="T84" fmla="*/ 21 w 57"/>
                  <a:gd name="T85" fmla="*/ 51 h 59"/>
                  <a:gd name="T86" fmla="*/ 14 w 57"/>
                  <a:gd name="T87" fmla="*/ 45 h 59"/>
                  <a:gd name="T88" fmla="*/ 8 w 57"/>
                  <a:gd name="T89" fmla="*/ 38 h 59"/>
                  <a:gd name="T90" fmla="*/ 7 w 57"/>
                  <a:gd name="T91" fmla="*/ 29 h 59"/>
                  <a:gd name="T92" fmla="*/ 7 w 57"/>
                  <a:gd name="T93" fmla="*/ 23 h 59"/>
                  <a:gd name="T94" fmla="*/ 10 w 57"/>
                  <a:gd name="T95" fmla="*/ 18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7" h="59">
                    <a:moveTo>
                      <a:pt x="29" y="59"/>
                    </a:moveTo>
                    <a:lnTo>
                      <a:pt x="29" y="59"/>
                    </a:lnTo>
                    <a:lnTo>
                      <a:pt x="36" y="57"/>
                    </a:lnTo>
                    <a:lnTo>
                      <a:pt x="40" y="56"/>
                    </a:lnTo>
                    <a:lnTo>
                      <a:pt x="45" y="53"/>
                    </a:lnTo>
                    <a:lnTo>
                      <a:pt x="49" y="51"/>
                    </a:lnTo>
                    <a:lnTo>
                      <a:pt x="53" y="45"/>
                    </a:lnTo>
                    <a:lnTo>
                      <a:pt x="56" y="41"/>
                    </a:lnTo>
                    <a:lnTo>
                      <a:pt x="57" y="36"/>
                    </a:lnTo>
                    <a:lnTo>
                      <a:pt x="57" y="29"/>
                    </a:lnTo>
                    <a:lnTo>
                      <a:pt x="57" y="29"/>
                    </a:lnTo>
                    <a:lnTo>
                      <a:pt x="57" y="23"/>
                    </a:lnTo>
                    <a:lnTo>
                      <a:pt x="56" y="18"/>
                    </a:lnTo>
                    <a:lnTo>
                      <a:pt x="53" y="12"/>
                    </a:lnTo>
                    <a:lnTo>
                      <a:pt x="49" y="8"/>
                    </a:lnTo>
                    <a:lnTo>
                      <a:pt x="45" y="4"/>
                    </a:lnTo>
                    <a:lnTo>
                      <a:pt x="40" y="1"/>
                    </a:lnTo>
                    <a:lnTo>
                      <a:pt x="36" y="0"/>
                    </a:lnTo>
                    <a:lnTo>
                      <a:pt x="29" y="0"/>
                    </a:lnTo>
                    <a:lnTo>
                      <a:pt x="29" y="0"/>
                    </a:lnTo>
                    <a:lnTo>
                      <a:pt x="22" y="0"/>
                    </a:lnTo>
                    <a:lnTo>
                      <a:pt x="16" y="3"/>
                    </a:lnTo>
                    <a:lnTo>
                      <a:pt x="11" y="7"/>
                    </a:lnTo>
                    <a:lnTo>
                      <a:pt x="7" y="11"/>
                    </a:lnTo>
                    <a:lnTo>
                      <a:pt x="7" y="11"/>
                    </a:lnTo>
                    <a:lnTo>
                      <a:pt x="6" y="11"/>
                    </a:lnTo>
                    <a:lnTo>
                      <a:pt x="6" y="11"/>
                    </a:lnTo>
                    <a:lnTo>
                      <a:pt x="6" y="12"/>
                    </a:lnTo>
                    <a:lnTo>
                      <a:pt x="6" y="12"/>
                    </a:lnTo>
                    <a:lnTo>
                      <a:pt x="1" y="20"/>
                    </a:lnTo>
                    <a:lnTo>
                      <a:pt x="0" y="29"/>
                    </a:lnTo>
                    <a:lnTo>
                      <a:pt x="0" y="29"/>
                    </a:lnTo>
                    <a:lnTo>
                      <a:pt x="1" y="36"/>
                    </a:lnTo>
                    <a:lnTo>
                      <a:pt x="3" y="41"/>
                    </a:lnTo>
                    <a:lnTo>
                      <a:pt x="6" y="45"/>
                    </a:lnTo>
                    <a:lnTo>
                      <a:pt x="8" y="51"/>
                    </a:lnTo>
                    <a:lnTo>
                      <a:pt x="14" y="53"/>
                    </a:lnTo>
                    <a:lnTo>
                      <a:pt x="18" y="56"/>
                    </a:lnTo>
                    <a:lnTo>
                      <a:pt x="23" y="57"/>
                    </a:lnTo>
                    <a:lnTo>
                      <a:pt x="29" y="59"/>
                    </a:lnTo>
                    <a:lnTo>
                      <a:pt x="29" y="59"/>
                    </a:lnTo>
                    <a:close/>
                    <a:moveTo>
                      <a:pt x="29" y="5"/>
                    </a:moveTo>
                    <a:lnTo>
                      <a:pt x="29" y="5"/>
                    </a:lnTo>
                    <a:lnTo>
                      <a:pt x="36" y="7"/>
                    </a:lnTo>
                    <a:lnTo>
                      <a:pt x="41" y="10"/>
                    </a:lnTo>
                    <a:lnTo>
                      <a:pt x="41" y="10"/>
                    </a:lnTo>
                    <a:lnTo>
                      <a:pt x="36" y="11"/>
                    </a:lnTo>
                    <a:lnTo>
                      <a:pt x="29" y="15"/>
                    </a:lnTo>
                    <a:lnTo>
                      <a:pt x="29" y="15"/>
                    </a:lnTo>
                    <a:lnTo>
                      <a:pt x="23" y="16"/>
                    </a:lnTo>
                    <a:lnTo>
                      <a:pt x="19" y="16"/>
                    </a:lnTo>
                    <a:lnTo>
                      <a:pt x="12" y="14"/>
                    </a:lnTo>
                    <a:lnTo>
                      <a:pt x="12" y="14"/>
                    </a:lnTo>
                    <a:lnTo>
                      <a:pt x="16" y="11"/>
                    </a:lnTo>
                    <a:lnTo>
                      <a:pt x="21" y="8"/>
                    </a:lnTo>
                    <a:lnTo>
                      <a:pt x="25" y="7"/>
                    </a:lnTo>
                    <a:lnTo>
                      <a:pt x="29" y="5"/>
                    </a:lnTo>
                    <a:lnTo>
                      <a:pt x="29" y="5"/>
                    </a:lnTo>
                    <a:close/>
                    <a:moveTo>
                      <a:pt x="10" y="18"/>
                    </a:moveTo>
                    <a:lnTo>
                      <a:pt x="10" y="18"/>
                    </a:lnTo>
                    <a:lnTo>
                      <a:pt x="15" y="20"/>
                    </a:lnTo>
                    <a:lnTo>
                      <a:pt x="22" y="22"/>
                    </a:lnTo>
                    <a:lnTo>
                      <a:pt x="22" y="22"/>
                    </a:lnTo>
                    <a:lnTo>
                      <a:pt x="26" y="20"/>
                    </a:lnTo>
                    <a:lnTo>
                      <a:pt x="30" y="19"/>
                    </a:lnTo>
                    <a:lnTo>
                      <a:pt x="30" y="19"/>
                    </a:lnTo>
                    <a:lnTo>
                      <a:pt x="41" y="15"/>
                    </a:lnTo>
                    <a:lnTo>
                      <a:pt x="44" y="15"/>
                    </a:lnTo>
                    <a:lnTo>
                      <a:pt x="46" y="16"/>
                    </a:lnTo>
                    <a:lnTo>
                      <a:pt x="46" y="16"/>
                    </a:lnTo>
                    <a:lnTo>
                      <a:pt x="48" y="16"/>
                    </a:lnTo>
                    <a:lnTo>
                      <a:pt x="48" y="16"/>
                    </a:lnTo>
                    <a:lnTo>
                      <a:pt x="51" y="22"/>
                    </a:lnTo>
                    <a:lnTo>
                      <a:pt x="52" y="29"/>
                    </a:lnTo>
                    <a:lnTo>
                      <a:pt x="52" y="29"/>
                    </a:lnTo>
                    <a:lnTo>
                      <a:pt x="51" y="34"/>
                    </a:lnTo>
                    <a:lnTo>
                      <a:pt x="49" y="38"/>
                    </a:lnTo>
                    <a:lnTo>
                      <a:pt x="48" y="42"/>
                    </a:lnTo>
                    <a:lnTo>
                      <a:pt x="45" y="45"/>
                    </a:lnTo>
                    <a:lnTo>
                      <a:pt x="41" y="48"/>
                    </a:lnTo>
                    <a:lnTo>
                      <a:pt x="38" y="51"/>
                    </a:lnTo>
                    <a:lnTo>
                      <a:pt x="34" y="52"/>
                    </a:lnTo>
                    <a:lnTo>
                      <a:pt x="29" y="52"/>
                    </a:lnTo>
                    <a:lnTo>
                      <a:pt x="29" y="52"/>
                    </a:lnTo>
                    <a:lnTo>
                      <a:pt x="25" y="52"/>
                    </a:lnTo>
                    <a:lnTo>
                      <a:pt x="21" y="51"/>
                    </a:lnTo>
                    <a:lnTo>
                      <a:pt x="16" y="48"/>
                    </a:lnTo>
                    <a:lnTo>
                      <a:pt x="14" y="45"/>
                    </a:lnTo>
                    <a:lnTo>
                      <a:pt x="11" y="42"/>
                    </a:lnTo>
                    <a:lnTo>
                      <a:pt x="8" y="38"/>
                    </a:lnTo>
                    <a:lnTo>
                      <a:pt x="7" y="34"/>
                    </a:lnTo>
                    <a:lnTo>
                      <a:pt x="7" y="29"/>
                    </a:lnTo>
                    <a:lnTo>
                      <a:pt x="7" y="29"/>
                    </a:lnTo>
                    <a:lnTo>
                      <a:pt x="7" y="23"/>
                    </a:lnTo>
                    <a:lnTo>
                      <a:pt x="10" y="18"/>
                    </a:lnTo>
                    <a:lnTo>
                      <a:pt x="10" y="1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47" name="Freeform 358"/>
              <p:cNvSpPr/>
              <p:nvPr/>
            </p:nvSpPr>
            <p:spPr bwMode="auto">
              <a:xfrm>
                <a:off x="4603751" y="1552576"/>
                <a:ext cx="22225" cy="34925"/>
              </a:xfrm>
              <a:custGeom>
                <a:avLst/>
                <a:gdLst>
                  <a:gd name="T0" fmla="*/ 24 w 29"/>
                  <a:gd name="T1" fmla="*/ 43 h 43"/>
                  <a:gd name="T2" fmla="*/ 24 w 29"/>
                  <a:gd name="T3" fmla="*/ 43 h 43"/>
                  <a:gd name="T4" fmla="*/ 24 w 29"/>
                  <a:gd name="T5" fmla="*/ 42 h 43"/>
                  <a:gd name="T6" fmla="*/ 29 w 29"/>
                  <a:gd name="T7" fmla="*/ 19 h 43"/>
                  <a:gd name="T8" fmla="*/ 29 w 29"/>
                  <a:gd name="T9" fmla="*/ 19 h 43"/>
                  <a:gd name="T10" fmla="*/ 29 w 29"/>
                  <a:gd name="T11" fmla="*/ 17 h 43"/>
                  <a:gd name="T12" fmla="*/ 29 w 29"/>
                  <a:gd name="T13" fmla="*/ 17 h 43"/>
                  <a:gd name="T14" fmla="*/ 27 w 29"/>
                  <a:gd name="T15" fmla="*/ 15 h 43"/>
                  <a:gd name="T16" fmla="*/ 26 w 29"/>
                  <a:gd name="T17" fmla="*/ 12 h 43"/>
                  <a:gd name="T18" fmla="*/ 26 w 29"/>
                  <a:gd name="T19" fmla="*/ 12 h 43"/>
                  <a:gd name="T20" fmla="*/ 26 w 29"/>
                  <a:gd name="T21" fmla="*/ 9 h 43"/>
                  <a:gd name="T22" fmla="*/ 29 w 29"/>
                  <a:gd name="T23" fmla="*/ 7 h 43"/>
                  <a:gd name="T24" fmla="*/ 29 w 29"/>
                  <a:gd name="T25" fmla="*/ 7 h 43"/>
                  <a:gd name="T26" fmla="*/ 29 w 29"/>
                  <a:gd name="T27" fmla="*/ 5 h 43"/>
                  <a:gd name="T28" fmla="*/ 29 w 29"/>
                  <a:gd name="T29" fmla="*/ 5 h 43"/>
                  <a:gd name="T30" fmla="*/ 29 w 29"/>
                  <a:gd name="T31" fmla="*/ 5 h 43"/>
                  <a:gd name="T32" fmla="*/ 29 w 29"/>
                  <a:gd name="T33" fmla="*/ 5 h 43"/>
                  <a:gd name="T34" fmla="*/ 23 w 29"/>
                  <a:gd name="T35" fmla="*/ 2 h 43"/>
                  <a:gd name="T36" fmla="*/ 18 w 29"/>
                  <a:gd name="T37" fmla="*/ 0 h 43"/>
                  <a:gd name="T38" fmla="*/ 18 w 29"/>
                  <a:gd name="T39" fmla="*/ 0 h 43"/>
                  <a:gd name="T40" fmla="*/ 16 w 29"/>
                  <a:gd name="T41" fmla="*/ 0 h 43"/>
                  <a:gd name="T42" fmla="*/ 16 w 29"/>
                  <a:gd name="T43" fmla="*/ 0 h 43"/>
                  <a:gd name="T44" fmla="*/ 11 w 29"/>
                  <a:gd name="T45" fmla="*/ 2 h 43"/>
                  <a:gd name="T46" fmla="*/ 7 w 29"/>
                  <a:gd name="T47" fmla="*/ 7 h 43"/>
                  <a:gd name="T48" fmla="*/ 3 w 29"/>
                  <a:gd name="T49" fmla="*/ 12 h 43"/>
                  <a:gd name="T50" fmla="*/ 0 w 29"/>
                  <a:gd name="T51" fmla="*/ 17 h 43"/>
                  <a:gd name="T52" fmla="*/ 0 w 29"/>
                  <a:gd name="T53" fmla="*/ 17 h 43"/>
                  <a:gd name="T54" fmla="*/ 5 w 29"/>
                  <a:gd name="T55" fmla="*/ 23 h 43"/>
                  <a:gd name="T56" fmla="*/ 9 w 29"/>
                  <a:gd name="T57" fmla="*/ 28 h 43"/>
                  <a:gd name="T58" fmla="*/ 13 w 29"/>
                  <a:gd name="T59" fmla="*/ 35 h 43"/>
                  <a:gd name="T60" fmla="*/ 16 w 29"/>
                  <a:gd name="T61" fmla="*/ 43 h 43"/>
                  <a:gd name="T62" fmla="*/ 24 w 29"/>
                  <a:gd name="T63"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24" y="43"/>
                    </a:moveTo>
                    <a:lnTo>
                      <a:pt x="24" y="43"/>
                    </a:lnTo>
                    <a:lnTo>
                      <a:pt x="24" y="42"/>
                    </a:lnTo>
                    <a:lnTo>
                      <a:pt x="29" y="19"/>
                    </a:lnTo>
                    <a:lnTo>
                      <a:pt x="29" y="19"/>
                    </a:lnTo>
                    <a:lnTo>
                      <a:pt x="29" y="17"/>
                    </a:lnTo>
                    <a:lnTo>
                      <a:pt x="29" y="17"/>
                    </a:lnTo>
                    <a:lnTo>
                      <a:pt x="27" y="15"/>
                    </a:lnTo>
                    <a:lnTo>
                      <a:pt x="26" y="12"/>
                    </a:lnTo>
                    <a:lnTo>
                      <a:pt x="26" y="12"/>
                    </a:lnTo>
                    <a:lnTo>
                      <a:pt x="26" y="9"/>
                    </a:lnTo>
                    <a:lnTo>
                      <a:pt x="29" y="7"/>
                    </a:lnTo>
                    <a:lnTo>
                      <a:pt x="29" y="7"/>
                    </a:lnTo>
                    <a:lnTo>
                      <a:pt x="29" y="5"/>
                    </a:lnTo>
                    <a:lnTo>
                      <a:pt x="29" y="5"/>
                    </a:lnTo>
                    <a:lnTo>
                      <a:pt x="29" y="5"/>
                    </a:lnTo>
                    <a:lnTo>
                      <a:pt x="29" y="5"/>
                    </a:lnTo>
                    <a:lnTo>
                      <a:pt x="23" y="2"/>
                    </a:lnTo>
                    <a:lnTo>
                      <a:pt x="18" y="0"/>
                    </a:lnTo>
                    <a:lnTo>
                      <a:pt x="18" y="0"/>
                    </a:lnTo>
                    <a:lnTo>
                      <a:pt x="16" y="0"/>
                    </a:lnTo>
                    <a:lnTo>
                      <a:pt x="16" y="0"/>
                    </a:lnTo>
                    <a:lnTo>
                      <a:pt x="11" y="2"/>
                    </a:lnTo>
                    <a:lnTo>
                      <a:pt x="7" y="7"/>
                    </a:lnTo>
                    <a:lnTo>
                      <a:pt x="3" y="12"/>
                    </a:lnTo>
                    <a:lnTo>
                      <a:pt x="0" y="17"/>
                    </a:lnTo>
                    <a:lnTo>
                      <a:pt x="0" y="17"/>
                    </a:lnTo>
                    <a:lnTo>
                      <a:pt x="5" y="23"/>
                    </a:lnTo>
                    <a:lnTo>
                      <a:pt x="9" y="28"/>
                    </a:lnTo>
                    <a:lnTo>
                      <a:pt x="13" y="35"/>
                    </a:lnTo>
                    <a:lnTo>
                      <a:pt x="16" y="43"/>
                    </a:lnTo>
                    <a:lnTo>
                      <a:pt x="24"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48" name="Freeform 359"/>
              <p:cNvSpPr/>
              <p:nvPr/>
            </p:nvSpPr>
            <p:spPr bwMode="auto">
              <a:xfrm>
                <a:off x="4632326" y="1552576"/>
                <a:ext cx="26988" cy="34925"/>
              </a:xfrm>
              <a:custGeom>
                <a:avLst/>
                <a:gdLst>
                  <a:gd name="T0" fmla="*/ 11 w 34"/>
                  <a:gd name="T1" fmla="*/ 0 h 43"/>
                  <a:gd name="T2" fmla="*/ 11 w 34"/>
                  <a:gd name="T3" fmla="*/ 0 h 43"/>
                  <a:gd name="T4" fmla="*/ 7 w 34"/>
                  <a:gd name="T5" fmla="*/ 2 h 43"/>
                  <a:gd name="T6" fmla="*/ 1 w 34"/>
                  <a:gd name="T7" fmla="*/ 5 h 43"/>
                  <a:gd name="T8" fmla="*/ 1 w 34"/>
                  <a:gd name="T9" fmla="*/ 5 h 43"/>
                  <a:gd name="T10" fmla="*/ 0 w 34"/>
                  <a:gd name="T11" fmla="*/ 5 h 43"/>
                  <a:gd name="T12" fmla="*/ 0 w 34"/>
                  <a:gd name="T13" fmla="*/ 5 h 43"/>
                  <a:gd name="T14" fmla="*/ 0 w 34"/>
                  <a:gd name="T15" fmla="*/ 7 h 43"/>
                  <a:gd name="T16" fmla="*/ 0 w 34"/>
                  <a:gd name="T17" fmla="*/ 7 h 43"/>
                  <a:gd name="T18" fmla="*/ 2 w 34"/>
                  <a:gd name="T19" fmla="*/ 9 h 43"/>
                  <a:gd name="T20" fmla="*/ 2 w 34"/>
                  <a:gd name="T21" fmla="*/ 12 h 43"/>
                  <a:gd name="T22" fmla="*/ 2 w 34"/>
                  <a:gd name="T23" fmla="*/ 12 h 43"/>
                  <a:gd name="T24" fmla="*/ 2 w 34"/>
                  <a:gd name="T25" fmla="*/ 15 h 43"/>
                  <a:gd name="T26" fmla="*/ 0 w 34"/>
                  <a:gd name="T27" fmla="*/ 17 h 43"/>
                  <a:gd name="T28" fmla="*/ 0 w 34"/>
                  <a:gd name="T29" fmla="*/ 17 h 43"/>
                  <a:gd name="T30" fmla="*/ 0 w 34"/>
                  <a:gd name="T31" fmla="*/ 19 h 43"/>
                  <a:gd name="T32" fmla="*/ 4 w 34"/>
                  <a:gd name="T33" fmla="*/ 42 h 43"/>
                  <a:gd name="T34" fmla="*/ 4 w 34"/>
                  <a:gd name="T35" fmla="*/ 42 h 43"/>
                  <a:gd name="T36" fmla="*/ 4 w 34"/>
                  <a:gd name="T37" fmla="*/ 43 h 43"/>
                  <a:gd name="T38" fmla="*/ 34 w 34"/>
                  <a:gd name="T39" fmla="*/ 43 h 43"/>
                  <a:gd name="T40" fmla="*/ 34 w 34"/>
                  <a:gd name="T41" fmla="*/ 43 h 43"/>
                  <a:gd name="T42" fmla="*/ 34 w 34"/>
                  <a:gd name="T43" fmla="*/ 43 h 43"/>
                  <a:gd name="T44" fmla="*/ 34 w 34"/>
                  <a:gd name="T45" fmla="*/ 43 h 43"/>
                  <a:gd name="T46" fmla="*/ 34 w 34"/>
                  <a:gd name="T47" fmla="*/ 42 h 43"/>
                  <a:gd name="T48" fmla="*/ 34 w 34"/>
                  <a:gd name="T49" fmla="*/ 42 h 43"/>
                  <a:gd name="T50" fmla="*/ 32 w 34"/>
                  <a:gd name="T51" fmla="*/ 28 h 43"/>
                  <a:gd name="T52" fmla="*/ 28 w 34"/>
                  <a:gd name="T53" fmla="*/ 16 h 43"/>
                  <a:gd name="T54" fmla="*/ 24 w 34"/>
                  <a:gd name="T55" fmla="*/ 11 h 43"/>
                  <a:gd name="T56" fmla="*/ 22 w 34"/>
                  <a:gd name="T57" fmla="*/ 7 h 43"/>
                  <a:gd name="T58" fmla="*/ 17 w 34"/>
                  <a:gd name="T59" fmla="*/ 2 h 43"/>
                  <a:gd name="T60" fmla="*/ 12 w 34"/>
                  <a:gd name="T61" fmla="*/ 0 h 43"/>
                  <a:gd name="T62" fmla="*/ 12 w 34"/>
                  <a:gd name="T63" fmla="*/ 0 h 43"/>
                  <a:gd name="T64" fmla="*/ 11 w 34"/>
                  <a:gd name="T65" fmla="*/ 0 h 43"/>
                  <a:gd name="T66" fmla="*/ 11 w 34"/>
                  <a:gd name="T67"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 h="43">
                    <a:moveTo>
                      <a:pt x="11" y="0"/>
                    </a:moveTo>
                    <a:lnTo>
                      <a:pt x="11" y="0"/>
                    </a:lnTo>
                    <a:lnTo>
                      <a:pt x="7" y="2"/>
                    </a:lnTo>
                    <a:lnTo>
                      <a:pt x="1" y="5"/>
                    </a:lnTo>
                    <a:lnTo>
                      <a:pt x="1" y="5"/>
                    </a:lnTo>
                    <a:lnTo>
                      <a:pt x="0" y="5"/>
                    </a:lnTo>
                    <a:lnTo>
                      <a:pt x="0" y="5"/>
                    </a:lnTo>
                    <a:lnTo>
                      <a:pt x="0" y="7"/>
                    </a:lnTo>
                    <a:lnTo>
                      <a:pt x="0" y="7"/>
                    </a:lnTo>
                    <a:lnTo>
                      <a:pt x="2" y="9"/>
                    </a:lnTo>
                    <a:lnTo>
                      <a:pt x="2" y="12"/>
                    </a:lnTo>
                    <a:lnTo>
                      <a:pt x="2" y="12"/>
                    </a:lnTo>
                    <a:lnTo>
                      <a:pt x="2" y="15"/>
                    </a:lnTo>
                    <a:lnTo>
                      <a:pt x="0" y="17"/>
                    </a:lnTo>
                    <a:lnTo>
                      <a:pt x="0" y="17"/>
                    </a:lnTo>
                    <a:lnTo>
                      <a:pt x="0" y="19"/>
                    </a:lnTo>
                    <a:lnTo>
                      <a:pt x="4" y="42"/>
                    </a:lnTo>
                    <a:lnTo>
                      <a:pt x="4" y="42"/>
                    </a:lnTo>
                    <a:lnTo>
                      <a:pt x="4" y="43"/>
                    </a:lnTo>
                    <a:lnTo>
                      <a:pt x="34" y="43"/>
                    </a:lnTo>
                    <a:lnTo>
                      <a:pt x="34" y="43"/>
                    </a:lnTo>
                    <a:lnTo>
                      <a:pt x="34" y="43"/>
                    </a:lnTo>
                    <a:lnTo>
                      <a:pt x="34" y="43"/>
                    </a:lnTo>
                    <a:lnTo>
                      <a:pt x="34" y="42"/>
                    </a:lnTo>
                    <a:lnTo>
                      <a:pt x="34" y="42"/>
                    </a:lnTo>
                    <a:lnTo>
                      <a:pt x="32" y="28"/>
                    </a:lnTo>
                    <a:lnTo>
                      <a:pt x="28" y="16"/>
                    </a:lnTo>
                    <a:lnTo>
                      <a:pt x="24" y="11"/>
                    </a:lnTo>
                    <a:lnTo>
                      <a:pt x="22" y="7"/>
                    </a:lnTo>
                    <a:lnTo>
                      <a:pt x="17" y="2"/>
                    </a:lnTo>
                    <a:lnTo>
                      <a:pt x="12" y="0"/>
                    </a:lnTo>
                    <a:lnTo>
                      <a:pt x="12" y="0"/>
                    </a:lnTo>
                    <a:lnTo>
                      <a:pt x="11" y="0"/>
                    </a:lnTo>
                    <a:lnTo>
                      <a:pt x="11"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49" name="Freeform 360"/>
              <p:cNvSpPr>
                <a:spLocks noEditPoints="1"/>
              </p:cNvSpPr>
              <p:nvPr/>
            </p:nvSpPr>
            <p:spPr bwMode="auto">
              <a:xfrm>
                <a:off x="4611688" y="1516063"/>
                <a:ext cx="36513" cy="36513"/>
              </a:xfrm>
              <a:custGeom>
                <a:avLst/>
                <a:gdLst>
                  <a:gd name="T0" fmla="*/ 22 w 45"/>
                  <a:gd name="T1" fmla="*/ 47 h 47"/>
                  <a:gd name="T2" fmla="*/ 30 w 45"/>
                  <a:gd name="T3" fmla="*/ 45 h 47"/>
                  <a:gd name="T4" fmla="*/ 38 w 45"/>
                  <a:gd name="T5" fmla="*/ 40 h 47"/>
                  <a:gd name="T6" fmla="*/ 42 w 45"/>
                  <a:gd name="T7" fmla="*/ 33 h 47"/>
                  <a:gd name="T8" fmla="*/ 45 w 45"/>
                  <a:gd name="T9" fmla="*/ 23 h 47"/>
                  <a:gd name="T10" fmla="*/ 43 w 45"/>
                  <a:gd name="T11" fmla="*/ 19 h 47"/>
                  <a:gd name="T12" fmla="*/ 41 w 45"/>
                  <a:gd name="T13" fmla="*/ 11 h 47"/>
                  <a:gd name="T14" fmla="*/ 34 w 45"/>
                  <a:gd name="T15" fmla="*/ 4 h 47"/>
                  <a:gd name="T16" fmla="*/ 26 w 45"/>
                  <a:gd name="T17" fmla="*/ 2 h 47"/>
                  <a:gd name="T18" fmla="*/ 22 w 45"/>
                  <a:gd name="T19" fmla="*/ 0 h 47"/>
                  <a:gd name="T20" fmla="*/ 12 w 45"/>
                  <a:gd name="T21" fmla="*/ 3 h 47"/>
                  <a:gd name="T22" fmla="*/ 4 w 45"/>
                  <a:gd name="T23" fmla="*/ 10 h 47"/>
                  <a:gd name="T24" fmla="*/ 4 w 45"/>
                  <a:gd name="T25" fmla="*/ 10 h 47"/>
                  <a:gd name="T26" fmla="*/ 4 w 45"/>
                  <a:gd name="T27" fmla="*/ 10 h 47"/>
                  <a:gd name="T28" fmla="*/ 0 w 45"/>
                  <a:gd name="T29" fmla="*/ 17 h 47"/>
                  <a:gd name="T30" fmla="*/ 0 w 45"/>
                  <a:gd name="T31" fmla="*/ 23 h 47"/>
                  <a:gd name="T32" fmla="*/ 1 w 45"/>
                  <a:gd name="T33" fmla="*/ 33 h 47"/>
                  <a:gd name="T34" fmla="*/ 5 w 45"/>
                  <a:gd name="T35" fmla="*/ 40 h 47"/>
                  <a:gd name="T36" fmla="*/ 13 w 45"/>
                  <a:gd name="T37" fmla="*/ 45 h 47"/>
                  <a:gd name="T38" fmla="*/ 22 w 45"/>
                  <a:gd name="T39" fmla="*/ 47 h 47"/>
                  <a:gd name="T40" fmla="*/ 22 w 45"/>
                  <a:gd name="T41" fmla="*/ 6 h 47"/>
                  <a:gd name="T42" fmla="*/ 27 w 45"/>
                  <a:gd name="T43" fmla="*/ 6 h 47"/>
                  <a:gd name="T44" fmla="*/ 31 w 45"/>
                  <a:gd name="T45" fmla="*/ 8 h 47"/>
                  <a:gd name="T46" fmla="*/ 22 w 45"/>
                  <a:gd name="T47" fmla="*/ 13 h 47"/>
                  <a:gd name="T48" fmla="*/ 18 w 45"/>
                  <a:gd name="T49" fmla="*/ 14 h 47"/>
                  <a:gd name="T50" fmla="*/ 9 w 45"/>
                  <a:gd name="T51" fmla="*/ 11 h 47"/>
                  <a:gd name="T52" fmla="*/ 15 w 45"/>
                  <a:gd name="T53" fmla="*/ 7 h 47"/>
                  <a:gd name="T54" fmla="*/ 22 w 45"/>
                  <a:gd name="T55" fmla="*/ 6 h 47"/>
                  <a:gd name="T56" fmla="*/ 7 w 45"/>
                  <a:gd name="T57" fmla="*/ 14 h 47"/>
                  <a:gd name="T58" fmla="*/ 11 w 45"/>
                  <a:gd name="T59" fmla="*/ 17 h 47"/>
                  <a:gd name="T60" fmla="*/ 16 w 45"/>
                  <a:gd name="T61" fmla="*/ 18 h 47"/>
                  <a:gd name="T62" fmla="*/ 23 w 45"/>
                  <a:gd name="T63" fmla="*/ 15 h 47"/>
                  <a:gd name="T64" fmla="*/ 31 w 45"/>
                  <a:gd name="T65" fmla="*/ 13 h 47"/>
                  <a:gd name="T66" fmla="*/ 35 w 45"/>
                  <a:gd name="T67" fmla="*/ 13 h 47"/>
                  <a:gd name="T68" fmla="*/ 37 w 45"/>
                  <a:gd name="T69" fmla="*/ 13 h 47"/>
                  <a:gd name="T70" fmla="*/ 38 w 45"/>
                  <a:gd name="T71" fmla="*/ 18 h 47"/>
                  <a:gd name="T72" fmla="*/ 39 w 45"/>
                  <a:gd name="T73" fmla="*/ 23 h 47"/>
                  <a:gd name="T74" fmla="*/ 34 w 45"/>
                  <a:gd name="T75" fmla="*/ 36 h 47"/>
                  <a:gd name="T76" fmla="*/ 22 w 45"/>
                  <a:gd name="T77" fmla="*/ 41 h 47"/>
                  <a:gd name="T78" fmla="*/ 15 w 45"/>
                  <a:gd name="T79" fmla="*/ 40 h 47"/>
                  <a:gd name="T80" fmla="*/ 5 w 45"/>
                  <a:gd name="T81" fmla="*/ 30 h 47"/>
                  <a:gd name="T82" fmla="*/ 4 w 45"/>
                  <a:gd name="T83" fmla="*/ 23 h 47"/>
                  <a:gd name="T84" fmla="*/ 7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2" y="47"/>
                    </a:moveTo>
                    <a:lnTo>
                      <a:pt x="22" y="47"/>
                    </a:lnTo>
                    <a:lnTo>
                      <a:pt x="26" y="47"/>
                    </a:lnTo>
                    <a:lnTo>
                      <a:pt x="30" y="45"/>
                    </a:lnTo>
                    <a:lnTo>
                      <a:pt x="34" y="43"/>
                    </a:lnTo>
                    <a:lnTo>
                      <a:pt x="38" y="40"/>
                    </a:lnTo>
                    <a:lnTo>
                      <a:pt x="41" y="36"/>
                    </a:lnTo>
                    <a:lnTo>
                      <a:pt x="42" y="33"/>
                    </a:lnTo>
                    <a:lnTo>
                      <a:pt x="43" y="28"/>
                    </a:lnTo>
                    <a:lnTo>
                      <a:pt x="45" y="23"/>
                    </a:lnTo>
                    <a:lnTo>
                      <a:pt x="45" y="23"/>
                    </a:lnTo>
                    <a:lnTo>
                      <a:pt x="43" y="19"/>
                    </a:lnTo>
                    <a:lnTo>
                      <a:pt x="42" y="14"/>
                    </a:lnTo>
                    <a:lnTo>
                      <a:pt x="41" y="11"/>
                    </a:lnTo>
                    <a:lnTo>
                      <a:pt x="38" y="7"/>
                    </a:lnTo>
                    <a:lnTo>
                      <a:pt x="34" y="4"/>
                    </a:lnTo>
                    <a:lnTo>
                      <a:pt x="30" y="3"/>
                    </a:lnTo>
                    <a:lnTo>
                      <a:pt x="26" y="2"/>
                    </a:lnTo>
                    <a:lnTo>
                      <a:pt x="22" y="0"/>
                    </a:lnTo>
                    <a:lnTo>
                      <a:pt x="22" y="0"/>
                    </a:lnTo>
                    <a:lnTo>
                      <a:pt x="16" y="2"/>
                    </a:lnTo>
                    <a:lnTo>
                      <a:pt x="12" y="3"/>
                    </a:lnTo>
                    <a:lnTo>
                      <a:pt x="8" y="6"/>
                    </a:lnTo>
                    <a:lnTo>
                      <a:pt x="4" y="10"/>
                    </a:lnTo>
                    <a:lnTo>
                      <a:pt x="4" y="10"/>
                    </a:lnTo>
                    <a:lnTo>
                      <a:pt x="4" y="10"/>
                    </a:lnTo>
                    <a:lnTo>
                      <a:pt x="4" y="10"/>
                    </a:lnTo>
                    <a:lnTo>
                      <a:pt x="4" y="10"/>
                    </a:lnTo>
                    <a:lnTo>
                      <a:pt x="4" y="10"/>
                    </a:lnTo>
                    <a:lnTo>
                      <a:pt x="0" y="17"/>
                    </a:lnTo>
                    <a:lnTo>
                      <a:pt x="0" y="23"/>
                    </a:lnTo>
                    <a:lnTo>
                      <a:pt x="0" y="23"/>
                    </a:lnTo>
                    <a:lnTo>
                      <a:pt x="0" y="28"/>
                    </a:lnTo>
                    <a:lnTo>
                      <a:pt x="1" y="33"/>
                    </a:lnTo>
                    <a:lnTo>
                      <a:pt x="2" y="36"/>
                    </a:lnTo>
                    <a:lnTo>
                      <a:pt x="5" y="40"/>
                    </a:lnTo>
                    <a:lnTo>
                      <a:pt x="9" y="43"/>
                    </a:lnTo>
                    <a:lnTo>
                      <a:pt x="13" y="45"/>
                    </a:lnTo>
                    <a:lnTo>
                      <a:pt x="18" y="47"/>
                    </a:lnTo>
                    <a:lnTo>
                      <a:pt x="22" y="47"/>
                    </a:lnTo>
                    <a:lnTo>
                      <a:pt x="22" y="47"/>
                    </a:lnTo>
                    <a:close/>
                    <a:moveTo>
                      <a:pt x="22" y="6"/>
                    </a:moveTo>
                    <a:lnTo>
                      <a:pt x="22" y="6"/>
                    </a:lnTo>
                    <a:lnTo>
                      <a:pt x="27" y="6"/>
                    </a:lnTo>
                    <a:lnTo>
                      <a:pt x="31" y="8"/>
                    </a:lnTo>
                    <a:lnTo>
                      <a:pt x="31" y="8"/>
                    </a:lnTo>
                    <a:lnTo>
                      <a:pt x="27" y="10"/>
                    </a:lnTo>
                    <a:lnTo>
                      <a:pt x="22" y="13"/>
                    </a:lnTo>
                    <a:lnTo>
                      <a:pt x="22" y="13"/>
                    </a:lnTo>
                    <a:lnTo>
                      <a:pt x="18" y="14"/>
                    </a:lnTo>
                    <a:lnTo>
                      <a:pt x="15" y="14"/>
                    </a:lnTo>
                    <a:lnTo>
                      <a:pt x="9" y="11"/>
                    </a:lnTo>
                    <a:lnTo>
                      <a:pt x="9" y="11"/>
                    </a:lnTo>
                    <a:lnTo>
                      <a:pt x="15" y="7"/>
                    </a:lnTo>
                    <a:lnTo>
                      <a:pt x="18" y="6"/>
                    </a:lnTo>
                    <a:lnTo>
                      <a:pt x="22" y="6"/>
                    </a:lnTo>
                    <a:lnTo>
                      <a:pt x="22" y="6"/>
                    </a:lnTo>
                    <a:close/>
                    <a:moveTo>
                      <a:pt x="7" y="14"/>
                    </a:moveTo>
                    <a:lnTo>
                      <a:pt x="7" y="14"/>
                    </a:lnTo>
                    <a:lnTo>
                      <a:pt x="11" y="17"/>
                    </a:lnTo>
                    <a:lnTo>
                      <a:pt x="16" y="18"/>
                    </a:lnTo>
                    <a:lnTo>
                      <a:pt x="16" y="18"/>
                    </a:lnTo>
                    <a:lnTo>
                      <a:pt x="20" y="17"/>
                    </a:lnTo>
                    <a:lnTo>
                      <a:pt x="23" y="15"/>
                    </a:lnTo>
                    <a:lnTo>
                      <a:pt x="23" y="15"/>
                    </a:lnTo>
                    <a:lnTo>
                      <a:pt x="31" y="13"/>
                    </a:lnTo>
                    <a:lnTo>
                      <a:pt x="34" y="13"/>
                    </a:lnTo>
                    <a:lnTo>
                      <a:pt x="35" y="13"/>
                    </a:lnTo>
                    <a:lnTo>
                      <a:pt x="35" y="13"/>
                    </a:lnTo>
                    <a:lnTo>
                      <a:pt x="37" y="13"/>
                    </a:lnTo>
                    <a:lnTo>
                      <a:pt x="37" y="13"/>
                    </a:lnTo>
                    <a:lnTo>
                      <a:pt x="38" y="18"/>
                    </a:lnTo>
                    <a:lnTo>
                      <a:pt x="39" y="23"/>
                    </a:lnTo>
                    <a:lnTo>
                      <a:pt x="39" y="23"/>
                    </a:lnTo>
                    <a:lnTo>
                      <a:pt x="38" y="30"/>
                    </a:lnTo>
                    <a:lnTo>
                      <a:pt x="34" y="36"/>
                    </a:lnTo>
                    <a:lnTo>
                      <a:pt x="28" y="40"/>
                    </a:lnTo>
                    <a:lnTo>
                      <a:pt x="22" y="41"/>
                    </a:lnTo>
                    <a:lnTo>
                      <a:pt x="22" y="41"/>
                    </a:lnTo>
                    <a:lnTo>
                      <a:pt x="15" y="40"/>
                    </a:lnTo>
                    <a:lnTo>
                      <a:pt x="9" y="36"/>
                    </a:lnTo>
                    <a:lnTo>
                      <a:pt x="5" y="30"/>
                    </a:lnTo>
                    <a:lnTo>
                      <a:pt x="4" y="23"/>
                    </a:lnTo>
                    <a:lnTo>
                      <a:pt x="4" y="23"/>
                    </a:lnTo>
                    <a:lnTo>
                      <a:pt x="5" y="19"/>
                    </a:lnTo>
                    <a:lnTo>
                      <a:pt x="7" y="14"/>
                    </a:lnTo>
                    <a:lnTo>
                      <a:pt x="7"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55" name="Freeform 361"/>
              <p:cNvSpPr/>
              <p:nvPr/>
            </p:nvSpPr>
            <p:spPr bwMode="auto">
              <a:xfrm>
                <a:off x="4495801" y="1552576"/>
                <a:ext cx="28575" cy="34925"/>
              </a:xfrm>
              <a:custGeom>
                <a:avLst/>
                <a:gdLst>
                  <a:gd name="T0" fmla="*/ 1 w 35"/>
                  <a:gd name="T1" fmla="*/ 43 h 43"/>
                  <a:gd name="T2" fmla="*/ 30 w 35"/>
                  <a:gd name="T3" fmla="*/ 43 h 43"/>
                  <a:gd name="T4" fmla="*/ 30 w 35"/>
                  <a:gd name="T5" fmla="*/ 43 h 43"/>
                  <a:gd name="T6" fmla="*/ 31 w 35"/>
                  <a:gd name="T7" fmla="*/ 42 h 43"/>
                  <a:gd name="T8" fmla="*/ 35 w 35"/>
                  <a:gd name="T9" fmla="*/ 19 h 43"/>
                  <a:gd name="T10" fmla="*/ 35 w 35"/>
                  <a:gd name="T11" fmla="*/ 19 h 43"/>
                  <a:gd name="T12" fmla="*/ 35 w 35"/>
                  <a:gd name="T13" fmla="*/ 17 h 43"/>
                  <a:gd name="T14" fmla="*/ 35 w 35"/>
                  <a:gd name="T15" fmla="*/ 17 h 43"/>
                  <a:gd name="T16" fmla="*/ 32 w 35"/>
                  <a:gd name="T17" fmla="*/ 15 h 43"/>
                  <a:gd name="T18" fmla="*/ 32 w 35"/>
                  <a:gd name="T19" fmla="*/ 12 h 43"/>
                  <a:gd name="T20" fmla="*/ 32 w 35"/>
                  <a:gd name="T21" fmla="*/ 12 h 43"/>
                  <a:gd name="T22" fmla="*/ 32 w 35"/>
                  <a:gd name="T23" fmla="*/ 9 h 43"/>
                  <a:gd name="T24" fmla="*/ 34 w 35"/>
                  <a:gd name="T25" fmla="*/ 7 h 43"/>
                  <a:gd name="T26" fmla="*/ 34 w 35"/>
                  <a:gd name="T27" fmla="*/ 7 h 43"/>
                  <a:gd name="T28" fmla="*/ 35 w 35"/>
                  <a:gd name="T29" fmla="*/ 5 h 43"/>
                  <a:gd name="T30" fmla="*/ 35 w 35"/>
                  <a:gd name="T31" fmla="*/ 5 h 43"/>
                  <a:gd name="T32" fmla="*/ 34 w 35"/>
                  <a:gd name="T33" fmla="*/ 5 h 43"/>
                  <a:gd name="T34" fmla="*/ 34 w 35"/>
                  <a:gd name="T35" fmla="*/ 5 h 43"/>
                  <a:gd name="T36" fmla="*/ 28 w 35"/>
                  <a:gd name="T37" fmla="*/ 2 h 43"/>
                  <a:gd name="T38" fmla="*/ 23 w 35"/>
                  <a:gd name="T39" fmla="*/ 0 h 43"/>
                  <a:gd name="T40" fmla="*/ 23 w 35"/>
                  <a:gd name="T41" fmla="*/ 0 h 43"/>
                  <a:gd name="T42" fmla="*/ 23 w 35"/>
                  <a:gd name="T43" fmla="*/ 0 h 43"/>
                  <a:gd name="T44" fmla="*/ 23 w 35"/>
                  <a:gd name="T45" fmla="*/ 0 h 43"/>
                  <a:gd name="T46" fmla="*/ 17 w 35"/>
                  <a:gd name="T47" fmla="*/ 2 h 43"/>
                  <a:gd name="T48" fmla="*/ 13 w 35"/>
                  <a:gd name="T49" fmla="*/ 7 h 43"/>
                  <a:gd name="T50" fmla="*/ 9 w 35"/>
                  <a:gd name="T51" fmla="*/ 11 h 43"/>
                  <a:gd name="T52" fmla="*/ 7 w 35"/>
                  <a:gd name="T53" fmla="*/ 16 h 43"/>
                  <a:gd name="T54" fmla="*/ 2 w 35"/>
                  <a:gd name="T55" fmla="*/ 28 h 43"/>
                  <a:gd name="T56" fmla="*/ 0 w 35"/>
                  <a:gd name="T57" fmla="*/ 42 h 43"/>
                  <a:gd name="T58" fmla="*/ 0 w 35"/>
                  <a:gd name="T59" fmla="*/ 42 h 43"/>
                  <a:gd name="T60" fmla="*/ 1 w 35"/>
                  <a:gd name="T61" fmla="*/ 43 h 43"/>
                  <a:gd name="T62" fmla="*/ 1 w 35"/>
                  <a:gd name="T63" fmla="*/ 43 h 43"/>
                  <a:gd name="T64" fmla="*/ 1 w 35"/>
                  <a:gd name="T65" fmla="*/ 43 h 43"/>
                  <a:gd name="T66" fmla="*/ 1 w 35"/>
                  <a:gd name="T6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43">
                    <a:moveTo>
                      <a:pt x="1" y="43"/>
                    </a:moveTo>
                    <a:lnTo>
                      <a:pt x="30" y="43"/>
                    </a:lnTo>
                    <a:lnTo>
                      <a:pt x="30" y="43"/>
                    </a:lnTo>
                    <a:lnTo>
                      <a:pt x="31" y="42"/>
                    </a:lnTo>
                    <a:lnTo>
                      <a:pt x="35" y="19"/>
                    </a:lnTo>
                    <a:lnTo>
                      <a:pt x="35" y="19"/>
                    </a:lnTo>
                    <a:lnTo>
                      <a:pt x="35" y="17"/>
                    </a:lnTo>
                    <a:lnTo>
                      <a:pt x="35" y="17"/>
                    </a:lnTo>
                    <a:lnTo>
                      <a:pt x="32" y="15"/>
                    </a:lnTo>
                    <a:lnTo>
                      <a:pt x="32" y="12"/>
                    </a:lnTo>
                    <a:lnTo>
                      <a:pt x="32" y="12"/>
                    </a:lnTo>
                    <a:lnTo>
                      <a:pt x="32" y="9"/>
                    </a:lnTo>
                    <a:lnTo>
                      <a:pt x="34" y="7"/>
                    </a:lnTo>
                    <a:lnTo>
                      <a:pt x="34" y="7"/>
                    </a:lnTo>
                    <a:lnTo>
                      <a:pt x="35" y="5"/>
                    </a:lnTo>
                    <a:lnTo>
                      <a:pt x="35" y="5"/>
                    </a:lnTo>
                    <a:lnTo>
                      <a:pt x="34" y="5"/>
                    </a:lnTo>
                    <a:lnTo>
                      <a:pt x="34" y="5"/>
                    </a:lnTo>
                    <a:lnTo>
                      <a:pt x="28" y="2"/>
                    </a:lnTo>
                    <a:lnTo>
                      <a:pt x="23" y="0"/>
                    </a:lnTo>
                    <a:lnTo>
                      <a:pt x="23" y="0"/>
                    </a:lnTo>
                    <a:lnTo>
                      <a:pt x="23" y="0"/>
                    </a:lnTo>
                    <a:lnTo>
                      <a:pt x="23" y="0"/>
                    </a:lnTo>
                    <a:lnTo>
                      <a:pt x="17" y="2"/>
                    </a:lnTo>
                    <a:lnTo>
                      <a:pt x="13" y="7"/>
                    </a:lnTo>
                    <a:lnTo>
                      <a:pt x="9" y="11"/>
                    </a:lnTo>
                    <a:lnTo>
                      <a:pt x="7" y="16"/>
                    </a:lnTo>
                    <a:lnTo>
                      <a:pt x="2" y="28"/>
                    </a:lnTo>
                    <a:lnTo>
                      <a:pt x="0" y="42"/>
                    </a:lnTo>
                    <a:lnTo>
                      <a:pt x="0" y="42"/>
                    </a:lnTo>
                    <a:lnTo>
                      <a:pt x="1" y="43"/>
                    </a:lnTo>
                    <a:lnTo>
                      <a:pt x="1" y="43"/>
                    </a:lnTo>
                    <a:lnTo>
                      <a:pt x="1" y="43"/>
                    </a:lnTo>
                    <a:lnTo>
                      <a:pt x="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56" name="Freeform 362"/>
              <p:cNvSpPr/>
              <p:nvPr/>
            </p:nvSpPr>
            <p:spPr bwMode="auto">
              <a:xfrm>
                <a:off x="4530726" y="1552576"/>
                <a:ext cx="22225" cy="34925"/>
              </a:xfrm>
              <a:custGeom>
                <a:avLst/>
                <a:gdLst>
                  <a:gd name="T0" fmla="*/ 12 w 29"/>
                  <a:gd name="T1" fmla="*/ 0 h 43"/>
                  <a:gd name="T2" fmla="*/ 12 w 29"/>
                  <a:gd name="T3" fmla="*/ 0 h 43"/>
                  <a:gd name="T4" fmla="*/ 7 w 29"/>
                  <a:gd name="T5" fmla="*/ 2 h 43"/>
                  <a:gd name="T6" fmla="*/ 1 w 29"/>
                  <a:gd name="T7" fmla="*/ 5 h 43"/>
                  <a:gd name="T8" fmla="*/ 1 w 29"/>
                  <a:gd name="T9" fmla="*/ 5 h 43"/>
                  <a:gd name="T10" fmla="*/ 1 w 29"/>
                  <a:gd name="T11" fmla="*/ 5 h 43"/>
                  <a:gd name="T12" fmla="*/ 1 w 29"/>
                  <a:gd name="T13" fmla="*/ 5 h 43"/>
                  <a:gd name="T14" fmla="*/ 1 w 29"/>
                  <a:gd name="T15" fmla="*/ 7 h 43"/>
                  <a:gd name="T16" fmla="*/ 1 w 29"/>
                  <a:gd name="T17" fmla="*/ 7 h 43"/>
                  <a:gd name="T18" fmla="*/ 3 w 29"/>
                  <a:gd name="T19" fmla="*/ 9 h 43"/>
                  <a:gd name="T20" fmla="*/ 4 w 29"/>
                  <a:gd name="T21" fmla="*/ 12 h 43"/>
                  <a:gd name="T22" fmla="*/ 4 w 29"/>
                  <a:gd name="T23" fmla="*/ 12 h 43"/>
                  <a:gd name="T24" fmla="*/ 3 w 29"/>
                  <a:gd name="T25" fmla="*/ 15 h 43"/>
                  <a:gd name="T26" fmla="*/ 1 w 29"/>
                  <a:gd name="T27" fmla="*/ 17 h 43"/>
                  <a:gd name="T28" fmla="*/ 1 w 29"/>
                  <a:gd name="T29" fmla="*/ 17 h 43"/>
                  <a:gd name="T30" fmla="*/ 0 w 29"/>
                  <a:gd name="T31" fmla="*/ 19 h 43"/>
                  <a:gd name="T32" fmla="*/ 4 w 29"/>
                  <a:gd name="T33" fmla="*/ 42 h 43"/>
                  <a:gd name="T34" fmla="*/ 4 w 29"/>
                  <a:gd name="T35" fmla="*/ 42 h 43"/>
                  <a:gd name="T36" fmla="*/ 5 w 29"/>
                  <a:gd name="T37" fmla="*/ 43 h 43"/>
                  <a:gd name="T38" fmla="*/ 8 w 29"/>
                  <a:gd name="T39" fmla="*/ 43 h 43"/>
                  <a:gd name="T40" fmla="*/ 8 w 29"/>
                  <a:gd name="T41" fmla="*/ 43 h 43"/>
                  <a:gd name="T42" fmla="*/ 12 w 29"/>
                  <a:gd name="T43" fmla="*/ 35 h 43"/>
                  <a:gd name="T44" fmla="*/ 16 w 29"/>
                  <a:gd name="T45" fmla="*/ 27 h 43"/>
                  <a:gd name="T46" fmla="*/ 22 w 29"/>
                  <a:gd name="T47" fmla="*/ 20 h 43"/>
                  <a:gd name="T48" fmla="*/ 29 w 29"/>
                  <a:gd name="T49" fmla="*/ 15 h 43"/>
                  <a:gd name="T50" fmla="*/ 29 w 29"/>
                  <a:gd name="T51" fmla="*/ 15 h 43"/>
                  <a:gd name="T52" fmla="*/ 22 w 29"/>
                  <a:gd name="T53" fmla="*/ 7 h 43"/>
                  <a:gd name="T54" fmla="*/ 18 w 29"/>
                  <a:gd name="T55" fmla="*/ 2 h 43"/>
                  <a:gd name="T56" fmla="*/ 14 w 29"/>
                  <a:gd name="T57" fmla="*/ 0 h 43"/>
                  <a:gd name="T58" fmla="*/ 14 w 29"/>
                  <a:gd name="T59" fmla="*/ 0 h 43"/>
                  <a:gd name="T60" fmla="*/ 12 w 29"/>
                  <a:gd name="T61" fmla="*/ 0 h 43"/>
                  <a:gd name="T62" fmla="*/ 12 w 29"/>
                  <a:gd name="T63"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 h="43">
                    <a:moveTo>
                      <a:pt x="12" y="0"/>
                    </a:moveTo>
                    <a:lnTo>
                      <a:pt x="12" y="0"/>
                    </a:lnTo>
                    <a:lnTo>
                      <a:pt x="7" y="2"/>
                    </a:lnTo>
                    <a:lnTo>
                      <a:pt x="1" y="5"/>
                    </a:lnTo>
                    <a:lnTo>
                      <a:pt x="1" y="5"/>
                    </a:lnTo>
                    <a:lnTo>
                      <a:pt x="1" y="5"/>
                    </a:lnTo>
                    <a:lnTo>
                      <a:pt x="1" y="5"/>
                    </a:lnTo>
                    <a:lnTo>
                      <a:pt x="1" y="7"/>
                    </a:lnTo>
                    <a:lnTo>
                      <a:pt x="1" y="7"/>
                    </a:lnTo>
                    <a:lnTo>
                      <a:pt x="3" y="9"/>
                    </a:lnTo>
                    <a:lnTo>
                      <a:pt x="4" y="12"/>
                    </a:lnTo>
                    <a:lnTo>
                      <a:pt x="4" y="12"/>
                    </a:lnTo>
                    <a:lnTo>
                      <a:pt x="3" y="15"/>
                    </a:lnTo>
                    <a:lnTo>
                      <a:pt x="1" y="17"/>
                    </a:lnTo>
                    <a:lnTo>
                      <a:pt x="1" y="17"/>
                    </a:lnTo>
                    <a:lnTo>
                      <a:pt x="0" y="19"/>
                    </a:lnTo>
                    <a:lnTo>
                      <a:pt x="4" y="42"/>
                    </a:lnTo>
                    <a:lnTo>
                      <a:pt x="4" y="42"/>
                    </a:lnTo>
                    <a:lnTo>
                      <a:pt x="5" y="43"/>
                    </a:lnTo>
                    <a:lnTo>
                      <a:pt x="8" y="43"/>
                    </a:lnTo>
                    <a:lnTo>
                      <a:pt x="8" y="43"/>
                    </a:lnTo>
                    <a:lnTo>
                      <a:pt x="12" y="35"/>
                    </a:lnTo>
                    <a:lnTo>
                      <a:pt x="16" y="27"/>
                    </a:lnTo>
                    <a:lnTo>
                      <a:pt x="22" y="20"/>
                    </a:lnTo>
                    <a:lnTo>
                      <a:pt x="29" y="15"/>
                    </a:lnTo>
                    <a:lnTo>
                      <a:pt x="29" y="15"/>
                    </a:lnTo>
                    <a:lnTo>
                      <a:pt x="22" y="7"/>
                    </a:lnTo>
                    <a:lnTo>
                      <a:pt x="18" y="2"/>
                    </a:lnTo>
                    <a:lnTo>
                      <a:pt x="14" y="0"/>
                    </a:lnTo>
                    <a:lnTo>
                      <a:pt x="14" y="0"/>
                    </a:lnTo>
                    <a:lnTo>
                      <a:pt x="12" y="0"/>
                    </a:lnTo>
                    <a:lnTo>
                      <a:pt x="12"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58" name="Freeform 363"/>
              <p:cNvSpPr>
                <a:spLocks noEditPoints="1"/>
              </p:cNvSpPr>
              <p:nvPr/>
            </p:nvSpPr>
            <p:spPr bwMode="auto">
              <a:xfrm>
                <a:off x="4510088" y="1516063"/>
                <a:ext cx="34925" cy="36513"/>
              </a:xfrm>
              <a:custGeom>
                <a:avLst/>
                <a:gdLst>
                  <a:gd name="T0" fmla="*/ 23 w 45"/>
                  <a:gd name="T1" fmla="*/ 47 h 47"/>
                  <a:gd name="T2" fmla="*/ 31 w 45"/>
                  <a:gd name="T3" fmla="*/ 45 h 47"/>
                  <a:gd name="T4" fmla="*/ 38 w 45"/>
                  <a:gd name="T5" fmla="*/ 40 h 47"/>
                  <a:gd name="T6" fmla="*/ 44 w 45"/>
                  <a:gd name="T7" fmla="*/ 33 h 47"/>
                  <a:gd name="T8" fmla="*/ 45 w 45"/>
                  <a:gd name="T9" fmla="*/ 23 h 47"/>
                  <a:gd name="T10" fmla="*/ 45 w 45"/>
                  <a:gd name="T11" fmla="*/ 19 h 47"/>
                  <a:gd name="T12" fmla="*/ 41 w 45"/>
                  <a:gd name="T13" fmla="*/ 11 h 47"/>
                  <a:gd name="T14" fmla="*/ 36 w 45"/>
                  <a:gd name="T15" fmla="*/ 4 h 47"/>
                  <a:gd name="T16" fmla="*/ 27 w 45"/>
                  <a:gd name="T17" fmla="*/ 2 h 47"/>
                  <a:gd name="T18" fmla="*/ 23 w 45"/>
                  <a:gd name="T19" fmla="*/ 0 h 47"/>
                  <a:gd name="T20" fmla="*/ 12 w 45"/>
                  <a:gd name="T21" fmla="*/ 3 h 47"/>
                  <a:gd name="T22" fmla="*/ 6 w 45"/>
                  <a:gd name="T23" fmla="*/ 10 h 47"/>
                  <a:gd name="T24" fmla="*/ 4 w 45"/>
                  <a:gd name="T25" fmla="*/ 10 h 47"/>
                  <a:gd name="T26" fmla="*/ 4 w 45"/>
                  <a:gd name="T27" fmla="*/ 10 h 47"/>
                  <a:gd name="T28" fmla="*/ 1 w 45"/>
                  <a:gd name="T29" fmla="*/ 17 h 47"/>
                  <a:gd name="T30" fmla="*/ 0 w 45"/>
                  <a:gd name="T31" fmla="*/ 23 h 47"/>
                  <a:gd name="T32" fmla="*/ 1 w 45"/>
                  <a:gd name="T33" fmla="*/ 33 h 47"/>
                  <a:gd name="T34" fmla="*/ 7 w 45"/>
                  <a:gd name="T35" fmla="*/ 40 h 47"/>
                  <a:gd name="T36" fmla="*/ 14 w 45"/>
                  <a:gd name="T37" fmla="*/ 45 h 47"/>
                  <a:gd name="T38" fmla="*/ 23 w 45"/>
                  <a:gd name="T39" fmla="*/ 47 h 47"/>
                  <a:gd name="T40" fmla="*/ 23 w 45"/>
                  <a:gd name="T41" fmla="*/ 6 h 47"/>
                  <a:gd name="T42" fmla="*/ 27 w 45"/>
                  <a:gd name="T43" fmla="*/ 6 h 47"/>
                  <a:gd name="T44" fmla="*/ 33 w 45"/>
                  <a:gd name="T45" fmla="*/ 8 h 47"/>
                  <a:gd name="T46" fmla="*/ 22 w 45"/>
                  <a:gd name="T47" fmla="*/ 13 h 47"/>
                  <a:gd name="T48" fmla="*/ 19 w 45"/>
                  <a:gd name="T49" fmla="*/ 14 h 47"/>
                  <a:gd name="T50" fmla="*/ 10 w 45"/>
                  <a:gd name="T51" fmla="*/ 11 h 47"/>
                  <a:gd name="T52" fmla="*/ 15 w 45"/>
                  <a:gd name="T53" fmla="*/ 7 h 47"/>
                  <a:gd name="T54" fmla="*/ 23 w 45"/>
                  <a:gd name="T55" fmla="*/ 6 h 47"/>
                  <a:gd name="T56" fmla="*/ 8 w 45"/>
                  <a:gd name="T57" fmla="*/ 14 h 47"/>
                  <a:gd name="T58" fmla="*/ 12 w 45"/>
                  <a:gd name="T59" fmla="*/ 17 h 47"/>
                  <a:gd name="T60" fmla="*/ 18 w 45"/>
                  <a:gd name="T61" fmla="*/ 18 h 47"/>
                  <a:gd name="T62" fmla="*/ 23 w 45"/>
                  <a:gd name="T63" fmla="*/ 15 h 47"/>
                  <a:gd name="T64" fmla="*/ 33 w 45"/>
                  <a:gd name="T65" fmla="*/ 13 h 47"/>
                  <a:gd name="T66" fmla="*/ 37 w 45"/>
                  <a:gd name="T67" fmla="*/ 13 h 47"/>
                  <a:gd name="T68" fmla="*/ 37 w 45"/>
                  <a:gd name="T69" fmla="*/ 13 h 47"/>
                  <a:gd name="T70" fmla="*/ 40 w 45"/>
                  <a:gd name="T71" fmla="*/ 18 h 47"/>
                  <a:gd name="T72" fmla="*/ 40 w 45"/>
                  <a:gd name="T73" fmla="*/ 23 h 47"/>
                  <a:gd name="T74" fmla="*/ 36 w 45"/>
                  <a:gd name="T75" fmla="*/ 36 h 47"/>
                  <a:gd name="T76" fmla="*/ 23 w 45"/>
                  <a:gd name="T77" fmla="*/ 41 h 47"/>
                  <a:gd name="T78" fmla="*/ 16 w 45"/>
                  <a:gd name="T79" fmla="*/ 40 h 47"/>
                  <a:gd name="T80" fmla="*/ 7 w 45"/>
                  <a:gd name="T81" fmla="*/ 30 h 47"/>
                  <a:gd name="T82" fmla="*/ 6 w 45"/>
                  <a:gd name="T83" fmla="*/ 23 h 47"/>
                  <a:gd name="T84" fmla="*/ 8 w 45"/>
                  <a:gd name="T85" fmla="*/ 1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47">
                    <a:moveTo>
                      <a:pt x="23" y="47"/>
                    </a:moveTo>
                    <a:lnTo>
                      <a:pt x="23" y="47"/>
                    </a:lnTo>
                    <a:lnTo>
                      <a:pt x="27" y="47"/>
                    </a:lnTo>
                    <a:lnTo>
                      <a:pt x="31" y="45"/>
                    </a:lnTo>
                    <a:lnTo>
                      <a:pt x="36" y="43"/>
                    </a:lnTo>
                    <a:lnTo>
                      <a:pt x="38" y="40"/>
                    </a:lnTo>
                    <a:lnTo>
                      <a:pt x="41" y="36"/>
                    </a:lnTo>
                    <a:lnTo>
                      <a:pt x="44" y="33"/>
                    </a:lnTo>
                    <a:lnTo>
                      <a:pt x="45" y="28"/>
                    </a:lnTo>
                    <a:lnTo>
                      <a:pt x="45" y="23"/>
                    </a:lnTo>
                    <a:lnTo>
                      <a:pt x="45" y="23"/>
                    </a:lnTo>
                    <a:lnTo>
                      <a:pt x="45" y="19"/>
                    </a:lnTo>
                    <a:lnTo>
                      <a:pt x="44" y="14"/>
                    </a:lnTo>
                    <a:lnTo>
                      <a:pt x="41" y="11"/>
                    </a:lnTo>
                    <a:lnTo>
                      <a:pt x="38" y="7"/>
                    </a:lnTo>
                    <a:lnTo>
                      <a:pt x="36" y="4"/>
                    </a:lnTo>
                    <a:lnTo>
                      <a:pt x="31" y="3"/>
                    </a:lnTo>
                    <a:lnTo>
                      <a:pt x="27" y="2"/>
                    </a:lnTo>
                    <a:lnTo>
                      <a:pt x="23" y="0"/>
                    </a:lnTo>
                    <a:lnTo>
                      <a:pt x="23" y="0"/>
                    </a:lnTo>
                    <a:lnTo>
                      <a:pt x="18" y="2"/>
                    </a:lnTo>
                    <a:lnTo>
                      <a:pt x="12" y="3"/>
                    </a:lnTo>
                    <a:lnTo>
                      <a:pt x="8" y="6"/>
                    </a:lnTo>
                    <a:lnTo>
                      <a:pt x="6" y="10"/>
                    </a:lnTo>
                    <a:lnTo>
                      <a:pt x="6" y="10"/>
                    </a:lnTo>
                    <a:lnTo>
                      <a:pt x="4" y="10"/>
                    </a:lnTo>
                    <a:lnTo>
                      <a:pt x="4" y="10"/>
                    </a:lnTo>
                    <a:lnTo>
                      <a:pt x="4" y="10"/>
                    </a:lnTo>
                    <a:lnTo>
                      <a:pt x="4" y="10"/>
                    </a:lnTo>
                    <a:lnTo>
                      <a:pt x="1" y="17"/>
                    </a:lnTo>
                    <a:lnTo>
                      <a:pt x="0" y="23"/>
                    </a:lnTo>
                    <a:lnTo>
                      <a:pt x="0" y="23"/>
                    </a:lnTo>
                    <a:lnTo>
                      <a:pt x="1" y="28"/>
                    </a:lnTo>
                    <a:lnTo>
                      <a:pt x="1" y="33"/>
                    </a:lnTo>
                    <a:lnTo>
                      <a:pt x="4" y="36"/>
                    </a:lnTo>
                    <a:lnTo>
                      <a:pt x="7" y="40"/>
                    </a:lnTo>
                    <a:lnTo>
                      <a:pt x="10" y="43"/>
                    </a:lnTo>
                    <a:lnTo>
                      <a:pt x="14" y="45"/>
                    </a:lnTo>
                    <a:lnTo>
                      <a:pt x="18" y="47"/>
                    </a:lnTo>
                    <a:lnTo>
                      <a:pt x="23" y="47"/>
                    </a:lnTo>
                    <a:lnTo>
                      <a:pt x="23" y="47"/>
                    </a:lnTo>
                    <a:close/>
                    <a:moveTo>
                      <a:pt x="23" y="6"/>
                    </a:moveTo>
                    <a:lnTo>
                      <a:pt x="23" y="6"/>
                    </a:lnTo>
                    <a:lnTo>
                      <a:pt x="27" y="6"/>
                    </a:lnTo>
                    <a:lnTo>
                      <a:pt x="33" y="8"/>
                    </a:lnTo>
                    <a:lnTo>
                      <a:pt x="33" y="8"/>
                    </a:lnTo>
                    <a:lnTo>
                      <a:pt x="27" y="10"/>
                    </a:lnTo>
                    <a:lnTo>
                      <a:pt x="22" y="13"/>
                    </a:lnTo>
                    <a:lnTo>
                      <a:pt x="22" y="13"/>
                    </a:lnTo>
                    <a:lnTo>
                      <a:pt x="19" y="14"/>
                    </a:lnTo>
                    <a:lnTo>
                      <a:pt x="15" y="14"/>
                    </a:lnTo>
                    <a:lnTo>
                      <a:pt x="10" y="11"/>
                    </a:lnTo>
                    <a:lnTo>
                      <a:pt x="10" y="11"/>
                    </a:lnTo>
                    <a:lnTo>
                      <a:pt x="15" y="7"/>
                    </a:lnTo>
                    <a:lnTo>
                      <a:pt x="19" y="6"/>
                    </a:lnTo>
                    <a:lnTo>
                      <a:pt x="23" y="6"/>
                    </a:lnTo>
                    <a:lnTo>
                      <a:pt x="23" y="6"/>
                    </a:lnTo>
                    <a:close/>
                    <a:moveTo>
                      <a:pt x="8" y="14"/>
                    </a:moveTo>
                    <a:lnTo>
                      <a:pt x="8" y="14"/>
                    </a:lnTo>
                    <a:lnTo>
                      <a:pt x="12" y="17"/>
                    </a:lnTo>
                    <a:lnTo>
                      <a:pt x="18" y="18"/>
                    </a:lnTo>
                    <a:lnTo>
                      <a:pt x="18" y="18"/>
                    </a:lnTo>
                    <a:lnTo>
                      <a:pt x="21" y="17"/>
                    </a:lnTo>
                    <a:lnTo>
                      <a:pt x="23" y="15"/>
                    </a:lnTo>
                    <a:lnTo>
                      <a:pt x="23" y="15"/>
                    </a:lnTo>
                    <a:lnTo>
                      <a:pt x="33" y="13"/>
                    </a:lnTo>
                    <a:lnTo>
                      <a:pt x="34" y="13"/>
                    </a:lnTo>
                    <a:lnTo>
                      <a:pt x="37" y="13"/>
                    </a:lnTo>
                    <a:lnTo>
                      <a:pt x="37" y="13"/>
                    </a:lnTo>
                    <a:lnTo>
                      <a:pt x="37" y="13"/>
                    </a:lnTo>
                    <a:lnTo>
                      <a:pt x="37" y="13"/>
                    </a:lnTo>
                    <a:lnTo>
                      <a:pt x="40" y="18"/>
                    </a:lnTo>
                    <a:lnTo>
                      <a:pt x="40" y="23"/>
                    </a:lnTo>
                    <a:lnTo>
                      <a:pt x="40" y="23"/>
                    </a:lnTo>
                    <a:lnTo>
                      <a:pt x="38" y="30"/>
                    </a:lnTo>
                    <a:lnTo>
                      <a:pt x="36" y="36"/>
                    </a:lnTo>
                    <a:lnTo>
                      <a:pt x="30" y="40"/>
                    </a:lnTo>
                    <a:lnTo>
                      <a:pt x="23" y="41"/>
                    </a:lnTo>
                    <a:lnTo>
                      <a:pt x="23" y="41"/>
                    </a:lnTo>
                    <a:lnTo>
                      <a:pt x="16" y="40"/>
                    </a:lnTo>
                    <a:lnTo>
                      <a:pt x="11" y="36"/>
                    </a:lnTo>
                    <a:lnTo>
                      <a:pt x="7" y="30"/>
                    </a:lnTo>
                    <a:lnTo>
                      <a:pt x="6" y="23"/>
                    </a:lnTo>
                    <a:lnTo>
                      <a:pt x="6" y="23"/>
                    </a:lnTo>
                    <a:lnTo>
                      <a:pt x="6" y="19"/>
                    </a:lnTo>
                    <a:lnTo>
                      <a:pt x="8" y="14"/>
                    </a:lnTo>
                    <a:lnTo>
                      <a:pt x="8"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59" name="Freeform 364"/>
              <p:cNvSpPr/>
              <p:nvPr/>
            </p:nvSpPr>
            <p:spPr bwMode="auto">
              <a:xfrm>
                <a:off x="4537076" y="1565276"/>
                <a:ext cx="36513" cy="44450"/>
              </a:xfrm>
              <a:custGeom>
                <a:avLst/>
                <a:gdLst>
                  <a:gd name="T0" fmla="*/ 41 w 45"/>
                  <a:gd name="T1" fmla="*/ 16 h 56"/>
                  <a:gd name="T2" fmla="*/ 41 w 45"/>
                  <a:gd name="T3" fmla="*/ 16 h 56"/>
                  <a:gd name="T4" fmla="*/ 41 w 45"/>
                  <a:gd name="T5" fmla="*/ 12 h 56"/>
                  <a:gd name="T6" fmla="*/ 43 w 45"/>
                  <a:gd name="T7" fmla="*/ 9 h 56"/>
                  <a:gd name="T8" fmla="*/ 43 w 45"/>
                  <a:gd name="T9" fmla="*/ 9 h 56"/>
                  <a:gd name="T10" fmla="*/ 45 w 45"/>
                  <a:gd name="T11" fmla="*/ 8 h 56"/>
                  <a:gd name="T12" fmla="*/ 45 w 45"/>
                  <a:gd name="T13" fmla="*/ 8 h 56"/>
                  <a:gd name="T14" fmla="*/ 43 w 45"/>
                  <a:gd name="T15" fmla="*/ 7 h 56"/>
                  <a:gd name="T16" fmla="*/ 43 w 45"/>
                  <a:gd name="T17" fmla="*/ 7 h 56"/>
                  <a:gd name="T18" fmla="*/ 36 w 45"/>
                  <a:gd name="T19" fmla="*/ 4 h 56"/>
                  <a:gd name="T20" fmla="*/ 30 w 45"/>
                  <a:gd name="T21" fmla="*/ 0 h 56"/>
                  <a:gd name="T22" fmla="*/ 30 w 45"/>
                  <a:gd name="T23" fmla="*/ 0 h 56"/>
                  <a:gd name="T24" fmla="*/ 28 w 45"/>
                  <a:gd name="T25" fmla="*/ 0 h 56"/>
                  <a:gd name="T26" fmla="*/ 28 w 45"/>
                  <a:gd name="T27" fmla="*/ 0 h 56"/>
                  <a:gd name="T28" fmla="*/ 21 w 45"/>
                  <a:gd name="T29" fmla="*/ 4 h 56"/>
                  <a:gd name="T30" fmla="*/ 16 w 45"/>
                  <a:gd name="T31" fmla="*/ 8 h 56"/>
                  <a:gd name="T32" fmla="*/ 12 w 45"/>
                  <a:gd name="T33" fmla="*/ 15 h 56"/>
                  <a:gd name="T34" fmla="*/ 8 w 45"/>
                  <a:gd name="T35" fmla="*/ 22 h 56"/>
                  <a:gd name="T36" fmla="*/ 5 w 45"/>
                  <a:gd name="T37" fmla="*/ 28 h 56"/>
                  <a:gd name="T38" fmla="*/ 2 w 45"/>
                  <a:gd name="T39" fmla="*/ 37 h 56"/>
                  <a:gd name="T40" fmla="*/ 1 w 45"/>
                  <a:gd name="T41" fmla="*/ 45 h 56"/>
                  <a:gd name="T42" fmla="*/ 0 w 45"/>
                  <a:gd name="T43" fmla="*/ 54 h 56"/>
                  <a:gd name="T44" fmla="*/ 0 w 45"/>
                  <a:gd name="T45" fmla="*/ 54 h 56"/>
                  <a:gd name="T46" fmla="*/ 0 w 45"/>
                  <a:gd name="T47" fmla="*/ 56 h 56"/>
                  <a:gd name="T48" fmla="*/ 0 w 45"/>
                  <a:gd name="T49" fmla="*/ 56 h 56"/>
                  <a:gd name="T50" fmla="*/ 1 w 45"/>
                  <a:gd name="T51" fmla="*/ 56 h 56"/>
                  <a:gd name="T52" fmla="*/ 38 w 45"/>
                  <a:gd name="T53" fmla="*/ 56 h 56"/>
                  <a:gd name="T54" fmla="*/ 38 w 45"/>
                  <a:gd name="T55" fmla="*/ 56 h 56"/>
                  <a:gd name="T56" fmla="*/ 39 w 45"/>
                  <a:gd name="T57" fmla="*/ 54 h 56"/>
                  <a:gd name="T58" fmla="*/ 45 w 45"/>
                  <a:gd name="T59" fmla="*/ 24 h 56"/>
                  <a:gd name="T60" fmla="*/ 45 w 45"/>
                  <a:gd name="T61" fmla="*/ 24 h 56"/>
                  <a:gd name="T62" fmla="*/ 45 w 45"/>
                  <a:gd name="T63" fmla="*/ 23 h 56"/>
                  <a:gd name="T64" fmla="*/ 45 w 45"/>
                  <a:gd name="T65" fmla="*/ 23 h 56"/>
                  <a:gd name="T66" fmla="*/ 41 w 45"/>
                  <a:gd name="T67" fmla="*/ 20 h 56"/>
                  <a:gd name="T68" fmla="*/ 41 w 45"/>
                  <a:gd name="T69" fmla="*/ 16 h 56"/>
                  <a:gd name="T70" fmla="*/ 41 w 45"/>
                  <a:gd name="T71" fmla="*/ 1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5" h="56">
                    <a:moveTo>
                      <a:pt x="41" y="16"/>
                    </a:moveTo>
                    <a:lnTo>
                      <a:pt x="41" y="16"/>
                    </a:lnTo>
                    <a:lnTo>
                      <a:pt x="41" y="12"/>
                    </a:lnTo>
                    <a:lnTo>
                      <a:pt x="43" y="9"/>
                    </a:lnTo>
                    <a:lnTo>
                      <a:pt x="43" y="9"/>
                    </a:lnTo>
                    <a:lnTo>
                      <a:pt x="45" y="8"/>
                    </a:lnTo>
                    <a:lnTo>
                      <a:pt x="45" y="8"/>
                    </a:lnTo>
                    <a:lnTo>
                      <a:pt x="43" y="7"/>
                    </a:lnTo>
                    <a:lnTo>
                      <a:pt x="43" y="7"/>
                    </a:lnTo>
                    <a:lnTo>
                      <a:pt x="36" y="4"/>
                    </a:lnTo>
                    <a:lnTo>
                      <a:pt x="30" y="0"/>
                    </a:lnTo>
                    <a:lnTo>
                      <a:pt x="30" y="0"/>
                    </a:lnTo>
                    <a:lnTo>
                      <a:pt x="28" y="0"/>
                    </a:lnTo>
                    <a:lnTo>
                      <a:pt x="28" y="0"/>
                    </a:lnTo>
                    <a:lnTo>
                      <a:pt x="21" y="4"/>
                    </a:lnTo>
                    <a:lnTo>
                      <a:pt x="16" y="8"/>
                    </a:lnTo>
                    <a:lnTo>
                      <a:pt x="12" y="15"/>
                    </a:lnTo>
                    <a:lnTo>
                      <a:pt x="8" y="22"/>
                    </a:lnTo>
                    <a:lnTo>
                      <a:pt x="5" y="28"/>
                    </a:lnTo>
                    <a:lnTo>
                      <a:pt x="2" y="37"/>
                    </a:lnTo>
                    <a:lnTo>
                      <a:pt x="1" y="45"/>
                    </a:lnTo>
                    <a:lnTo>
                      <a:pt x="0" y="54"/>
                    </a:lnTo>
                    <a:lnTo>
                      <a:pt x="0" y="54"/>
                    </a:lnTo>
                    <a:lnTo>
                      <a:pt x="0" y="56"/>
                    </a:lnTo>
                    <a:lnTo>
                      <a:pt x="0" y="56"/>
                    </a:lnTo>
                    <a:lnTo>
                      <a:pt x="1" y="56"/>
                    </a:lnTo>
                    <a:lnTo>
                      <a:pt x="38" y="56"/>
                    </a:lnTo>
                    <a:lnTo>
                      <a:pt x="38" y="56"/>
                    </a:lnTo>
                    <a:lnTo>
                      <a:pt x="39" y="54"/>
                    </a:lnTo>
                    <a:lnTo>
                      <a:pt x="45" y="24"/>
                    </a:lnTo>
                    <a:lnTo>
                      <a:pt x="45" y="24"/>
                    </a:lnTo>
                    <a:lnTo>
                      <a:pt x="45" y="23"/>
                    </a:lnTo>
                    <a:lnTo>
                      <a:pt x="45" y="23"/>
                    </a:lnTo>
                    <a:lnTo>
                      <a:pt x="41" y="20"/>
                    </a:lnTo>
                    <a:lnTo>
                      <a:pt x="41" y="16"/>
                    </a:lnTo>
                    <a:lnTo>
                      <a:pt x="41" y="1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sp>
            <p:nvSpPr>
              <p:cNvPr id="160" name="Freeform 365"/>
              <p:cNvSpPr/>
              <p:nvPr/>
            </p:nvSpPr>
            <p:spPr bwMode="auto">
              <a:xfrm>
                <a:off x="4581526" y="1565276"/>
                <a:ext cx="33338" cy="44450"/>
              </a:xfrm>
              <a:custGeom>
                <a:avLst/>
                <a:gdLst>
                  <a:gd name="T0" fmla="*/ 15 w 44"/>
                  <a:gd name="T1" fmla="*/ 0 h 56"/>
                  <a:gd name="T2" fmla="*/ 15 w 44"/>
                  <a:gd name="T3" fmla="*/ 0 h 56"/>
                  <a:gd name="T4" fmla="*/ 8 w 44"/>
                  <a:gd name="T5" fmla="*/ 4 h 56"/>
                  <a:gd name="T6" fmla="*/ 2 w 44"/>
                  <a:gd name="T7" fmla="*/ 7 h 56"/>
                  <a:gd name="T8" fmla="*/ 2 w 44"/>
                  <a:gd name="T9" fmla="*/ 7 h 56"/>
                  <a:gd name="T10" fmla="*/ 0 w 44"/>
                  <a:gd name="T11" fmla="*/ 8 h 56"/>
                  <a:gd name="T12" fmla="*/ 0 w 44"/>
                  <a:gd name="T13" fmla="*/ 8 h 56"/>
                  <a:gd name="T14" fmla="*/ 0 w 44"/>
                  <a:gd name="T15" fmla="*/ 9 h 56"/>
                  <a:gd name="T16" fmla="*/ 0 w 44"/>
                  <a:gd name="T17" fmla="*/ 9 h 56"/>
                  <a:gd name="T18" fmla="*/ 3 w 44"/>
                  <a:gd name="T19" fmla="*/ 12 h 56"/>
                  <a:gd name="T20" fmla="*/ 4 w 44"/>
                  <a:gd name="T21" fmla="*/ 16 h 56"/>
                  <a:gd name="T22" fmla="*/ 4 w 44"/>
                  <a:gd name="T23" fmla="*/ 16 h 56"/>
                  <a:gd name="T24" fmla="*/ 3 w 44"/>
                  <a:gd name="T25" fmla="*/ 20 h 56"/>
                  <a:gd name="T26" fmla="*/ 0 w 44"/>
                  <a:gd name="T27" fmla="*/ 23 h 56"/>
                  <a:gd name="T28" fmla="*/ 0 w 44"/>
                  <a:gd name="T29" fmla="*/ 23 h 56"/>
                  <a:gd name="T30" fmla="*/ 0 w 44"/>
                  <a:gd name="T31" fmla="*/ 24 h 56"/>
                  <a:gd name="T32" fmla="*/ 6 w 44"/>
                  <a:gd name="T33" fmla="*/ 54 h 56"/>
                  <a:gd name="T34" fmla="*/ 6 w 44"/>
                  <a:gd name="T35" fmla="*/ 54 h 56"/>
                  <a:gd name="T36" fmla="*/ 6 w 44"/>
                  <a:gd name="T37" fmla="*/ 56 h 56"/>
                  <a:gd name="T38" fmla="*/ 44 w 44"/>
                  <a:gd name="T39" fmla="*/ 56 h 56"/>
                  <a:gd name="T40" fmla="*/ 44 w 44"/>
                  <a:gd name="T41" fmla="*/ 56 h 56"/>
                  <a:gd name="T42" fmla="*/ 44 w 44"/>
                  <a:gd name="T43" fmla="*/ 56 h 56"/>
                  <a:gd name="T44" fmla="*/ 44 w 44"/>
                  <a:gd name="T45" fmla="*/ 56 h 56"/>
                  <a:gd name="T46" fmla="*/ 44 w 44"/>
                  <a:gd name="T47" fmla="*/ 54 h 56"/>
                  <a:gd name="T48" fmla="*/ 44 w 44"/>
                  <a:gd name="T49" fmla="*/ 54 h 56"/>
                  <a:gd name="T50" fmla="*/ 44 w 44"/>
                  <a:gd name="T51" fmla="*/ 45 h 56"/>
                  <a:gd name="T52" fmla="*/ 42 w 44"/>
                  <a:gd name="T53" fmla="*/ 37 h 56"/>
                  <a:gd name="T54" fmla="*/ 40 w 44"/>
                  <a:gd name="T55" fmla="*/ 28 h 56"/>
                  <a:gd name="T56" fmla="*/ 37 w 44"/>
                  <a:gd name="T57" fmla="*/ 22 h 56"/>
                  <a:gd name="T58" fmla="*/ 33 w 44"/>
                  <a:gd name="T59" fmla="*/ 15 h 56"/>
                  <a:gd name="T60" fmla="*/ 27 w 44"/>
                  <a:gd name="T61" fmla="*/ 8 h 56"/>
                  <a:gd name="T62" fmla="*/ 22 w 44"/>
                  <a:gd name="T63" fmla="*/ 4 h 56"/>
                  <a:gd name="T64" fmla="*/ 17 w 44"/>
                  <a:gd name="T65" fmla="*/ 0 h 56"/>
                  <a:gd name="T66" fmla="*/ 17 w 44"/>
                  <a:gd name="T67" fmla="*/ 0 h 56"/>
                  <a:gd name="T68" fmla="*/ 15 w 44"/>
                  <a:gd name="T69" fmla="*/ 0 h 56"/>
                  <a:gd name="T70" fmla="*/ 15 w 44"/>
                  <a:gd name="T7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 h="56">
                    <a:moveTo>
                      <a:pt x="15" y="0"/>
                    </a:moveTo>
                    <a:lnTo>
                      <a:pt x="15" y="0"/>
                    </a:lnTo>
                    <a:lnTo>
                      <a:pt x="8" y="4"/>
                    </a:lnTo>
                    <a:lnTo>
                      <a:pt x="2" y="7"/>
                    </a:lnTo>
                    <a:lnTo>
                      <a:pt x="2" y="7"/>
                    </a:lnTo>
                    <a:lnTo>
                      <a:pt x="0" y="8"/>
                    </a:lnTo>
                    <a:lnTo>
                      <a:pt x="0" y="8"/>
                    </a:lnTo>
                    <a:lnTo>
                      <a:pt x="0" y="9"/>
                    </a:lnTo>
                    <a:lnTo>
                      <a:pt x="0" y="9"/>
                    </a:lnTo>
                    <a:lnTo>
                      <a:pt x="3" y="12"/>
                    </a:lnTo>
                    <a:lnTo>
                      <a:pt x="4" y="16"/>
                    </a:lnTo>
                    <a:lnTo>
                      <a:pt x="4" y="16"/>
                    </a:lnTo>
                    <a:lnTo>
                      <a:pt x="3" y="20"/>
                    </a:lnTo>
                    <a:lnTo>
                      <a:pt x="0" y="23"/>
                    </a:lnTo>
                    <a:lnTo>
                      <a:pt x="0" y="23"/>
                    </a:lnTo>
                    <a:lnTo>
                      <a:pt x="0" y="24"/>
                    </a:lnTo>
                    <a:lnTo>
                      <a:pt x="6" y="54"/>
                    </a:lnTo>
                    <a:lnTo>
                      <a:pt x="6" y="54"/>
                    </a:lnTo>
                    <a:lnTo>
                      <a:pt x="6" y="56"/>
                    </a:lnTo>
                    <a:lnTo>
                      <a:pt x="44" y="56"/>
                    </a:lnTo>
                    <a:lnTo>
                      <a:pt x="44" y="56"/>
                    </a:lnTo>
                    <a:lnTo>
                      <a:pt x="44" y="56"/>
                    </a:lnTo>
                    <a:lnTo>
                      <a:pt x="44" y="56"/>
                    </a:lnTo>
                    <a:lnTo>
                      <a:pt x="44" y="54"/>
                    </a:lnTo>
                    <a:lnTo>
                      <a:pt x="44" y="54"/>
                    </a:lnTo>
                    <a:lnTo>
                      <a:pt x="44" y="45"/>
                    </a:lnTo>
                    <a:lnTo>
                      <a:pt x="42" y="37"/>
                    </a:lnTo>
                    <a:lnTo>
                      <a:pt x="40" y="28"/>
                    </a:lnTo>
                    <a:lnTo>
                      <a:pt x="37" y="22"/>
                    </a:lnTo>
                    <a:lnTo>
                      <a:pt x="33" y="15"/>
                    </a:lnTo>
                    <a:lnTo>
                      <a:pt x="27" y="8"/>
                    </a:lnTo>
                    <a:lnTo>
                      <a:pt x="22" y="4"/>
                    </a:lnTo>
                    <a:lnTo>
                      <a:pt x="17" y="0"/>
                    </a:lnTo>
                    <a:lnTo>
                      <a:pt x="17" y="0"/>
                    </a:lnTo>
                    <a:lnTo>
                      <a:pt x="15" y="0"/>
                    </a:lnTo>
                    <a:lnTo>
                      <a:pt x="15"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865">
                  <a:solidFill>
                    <a:srgbClr val="7F7F7F"/>
                  </a:solidFill>
                </a:endParaRPr>
              </a:p>
            </p:txBody>
          </p:sp>
        </p:grpSp>
      </p:gr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0-#ppt_w/2"/>
                                          </p:val>
                                        </p:tav>
                                        <p:tav tm="100000">
                                          <p:val>
                                            <p:strVal val="#ppt_x"/>
                                          </p:val>
                                        </p:tav>
                                      </p:tavLst>
                                    </p:anim>
                                    <p:anim calcmode="lin" valueType="num">
                                      <p:cBhvr additive="base">
                                        <p:cTn id="8" dur="500" fill="hold"/>
                                        <p:tgtEl>
                                          <p:spTgt spid="7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10"/>
                                        </p:tgtEl>
                                        <p:attrNameLst>
                                          <p:attrName>style.visibility</p:attrName>
                                        </p:attrNameLst>
                                      </p:cBhvr>
                                      <p:to>
                                        <p:strVal val="visible"/>
                                      </p:to>
                                    </p:set>
                                    <p:animEffect transition="in" filter="fade">
                                      <p:cBhvr>
                                        <p:cTn id="13" dur="500"/>
                                        <p:tgtEl>
                                          <p:spTgt spid="110"/>
                                        </p:tgtEl>
                                      </p:cBhvr>
                                    </p:animEffect>
                                    <p:anim calcmode="lin" valueType="num">
                                      <p:cBhvr>
                                        <p:cTn id="14" dur="500" fill="hold"/>
                                        <p:tgtEl>
                                          <p:spTgt spid="110"/>
                                        </p:tgtEl>
                                        <p:attrNameLst>
                                          <p:attrName>ppt_x</p:attrName>
                                        </p:attrNameLst>
                                      </p:cBhvr>
                                      <p:tavLst>
                                        <p:tav tm="0">
                                          <p:val>
                                            <p:strVal val="#ppt_x"/>
                                          </p:val>
                                        </p:tav>
                                        <p:tav tm="100000">
                                          <p:val>
                                            <p:strVal val="#ppt_x"/>
                                          </p:val>
                                        </p:tav>
                                      </p:tavLst>
                                    </p:anim>
                                    <p:anim calcmode="lin" valueType="num">
                                      <p:cBhvr>
                                        <p:cTn id="15" dur="500" fill="hold"/>
                                        <p:tgtEl>
                                          <p:spTgt spid="110"/>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96"/>
                                        </p:tgtEl>
                                        <p:attrNameLst>
                                          <p:attrName>style.visibility</p:attrName>
                                        </p:attrNameLst>
                                      </p:cBhvr>
                                      <p:to>
                                        <p:strVal val="visible"/>
                                      </p:to>
                                    </p:set>
                                    <p:animEffect transition="in" filter="fade">
                                      <p:cBhvr>
                                        <p:cTn id="18" dur="500"/>
                                        <p:tgtEl>
                                          <p:spTgt spid="96"/>
                                        </p:tgtEl>
                                      </p:cBhvr>
                                    </p:animEffect>
                                    <p:anim calcmode="lin" valueType="num">
                                      <p:cBhvr>
                                        <p:cTn id="19" dur="500" fill="hold"/>
                                        <p:tgtEl>
                                          <p:spTgt spid="96"/>
                                        </p:tgtEl>
                                        <p:attrNameLst>
                                          <p:attrName>ppt_x</p:attrName>
                                        </p:attrNameLst>
                                      </p:cBhvr>
                                      <p:tavLst>
                                        <p:tav tm="0">
                                          <p:val>
                                            <p:strVal val="#ppt_x"/>
                                          </p:val>
                                        </p:tav>
                                        <p:tav tm="100000">
                                          <p:val>
                                            <p:strVal val="#ppt_x"/>
                                          </p:val>
                                        </p:tav>
                                      </p:tavLst>
                                    </p:anim>
                                    <p:anim calcmode="lin" valueType="num">
                                      <p:cBhvr>
                                        <p:cTn id="20" dur="500" fill="hold"/>
                                        <p:tgtEl>
                                          <p:spTgt spid="96"/>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0"/>
                                  </p:stCondLst>
                                  <p:childTnLst>
                                    <p:set>
                                      <p:cBhvr>
                                        <p:cTn id="22" dur="1" fill="hold">
                                          <p:stCondLst>
                                            <p:cond delay="0"/>
                                          </p:stCondLst>
                                        </p:cTn>
                                        <p:tgtEl>
                                          <p:spTgt spid="141"/>
                                        </p:tgtEl>
                                        <p:attrNameLst>
                                          <p:attrName>style.visibility</p:attrName>
                                        </p:attrNameLst>
                                      </p:cBhvr>
                                      <p:to>
                                        <p:strVal val="visible"/>
                                      </p:to>
                                    </p:set>
                                    <p:animEffect transition="in" filter="fade">
                                      <p:cBhvr>
                                        <p:cTn id="23" dur="1000"/>
                                        <p:tgtEl>
                                          <p:spTgt spid="141"/>
                                        </p:tgtEl>
                                      </p:cBhvr>
                                    </p:animEffect>
                                    <p:anim calcmode="lin" valueType="num">
                                      <p:cBhvr>
                                        <p:cTn id="24" dur="1000" fill="hold"/>
                                        <p:tgtEl>
                                          <p:spTgt spid="141"/>
                                        </p:tgtEl>
                                        <p:attrNameLst>
                                          <p:attrName>ppt_x</p:attrName>
                                        </p:attrNameLst>
                                      </p:cBhvr>
                                      <p:tavLst>
                                        <p:tav tm="0">
                                          <p:val>
                                            <p:strVal val="#ppt_x"/>
                                          </p:val>
                                        </p:tav>
                                        <p:tav tm="100000">
                                          <p:val>
                                            <p:strVal val="#ppt_x"/>
                                          </p:val>
                                        </p:tav>
                                      </p:tavLst>
                                    </p:anim>
                                    <p:anim calcmode="lin" valueType="num">
                                      <p:cBhvr>
                                        <p:cTn id="25" dur="1000" fill="hold"/>
                                        <p:tgtEl>
                                          <p:spTgt spid="141"/>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0"/>
                                  </p:stCondLst>
                                  <p:childTnLst>
                                    <p:set>
                                      <p:cBhvr>
                                        <p:cTn id="27" dur="1" fill="hold">
                                          <p:stCondLst>
                                            <p:cond delay="0"/>
                                          </p:stCondLst>
                                        </p:cTn>
                                        <p:tgtEl>
                                          <p:spTgt spid="130"/>
                                        </p:tgtEl>
                                        <p:attrNameLst>
                                          <p:attrName>style.visibility</p:attrName>
                                        </p:attrNameLst>
                                      </p:cBhvr>
                                      <p:to>
                                        <p:strVal val="visible"/>
                                      </p:to>
                                    </p:set>
                                    <p:animEffect transition="in" filter="fade">
                                      <p:cBhvr>
                                        <p:cTn id="28" dur="1000"/>
                                        <p:tgtEl>
                                          <p:spTgt spid="130"/>
                                        </p:tgtEl>
                                      </p:cBhvr>
                                    </p:animEffect>
                                    <p:anim calcmode="lin" valueType="num">
                                      <p:cBhvr>
                                        <p:cTn id="29" dur="1000" fill="hold"/>
                                        <p:tgtEl>
                                          <p:spTgt spid="130"/>
                                        </p:tgtEl>
                                        <p:attrNameLst>
                                          <p:attrName>ppt_x</p:attrName>
                                        </p:attrNameLst>
                                      </p:cBhvr>
                                      <p:tavLst>
                                        <p:tav tm="0">
                                          <p:val>
                                            <p:strVal val="#ppt_x"/>
                                          </p:val>
                                        </p:tav>
                                        <p:tav tm="100000">
                                          <p:val>
                                            <p:strVal val="#ppt_x"/>
                                          </p:val>
                                        </p:tav>
                                      </p:tavLst>
                                    </p:anim>
                                    <p:anim calcmode="lin" valueType="num">
                                      <p:cBhvr>
                                        <p:cTn id="30" dur="1000" fill="hold"/>
                                        <p:tgtEl>
                                          <p:spTgt spid="13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93"/>
                                        </p:tgtEl>
                                        <p:attrNameLst>
                                          <p:attrName>style.visibility</p:attrName>
                                        </p:attrNameLst>
                                      </p:cBhvr>
                                      <p:to>
                                        <p:strVal val="visible"/>
                                      </p:to>
                                    </p:set>
                                    <p:anim calcmode="lin" valueType="num">
                                      <p:cBhvr additive="base">
                                        <p:cTn id="35" dur="500" fill="hold"/>
                                        <p:tgtEl>
                                          <p:spTgt spid="93"/>
                                        </p:tgtEl>
                                        <p:attrNameLst>
                                          <p:attrName>ppt_x</p:attrName>
                                        </p:attrNameLst>
                                      </p:cBhvr>
                                      <p:tavLst>
                                        <p:tav tm="0">
                                          <p:val>
                                            <p:strVal val="1+#ppt_w/2"/>
                                          </p:val>
                                        </p:tav>
                                        <p:tav tm="100000">
                                          <p:val>
                                            <p:strVal val="#ppt_x"/>
                                          </p:val>
                                        </p:tav>
                                      </p:tavLst>
                                    </p:anim>
                                    <p:anim calcmode="lin" valueType="num">
                                      <p:cBhvr additive="base">
                                        <p:cTn id="36" dur="500" fill="hold"/>
                                        <p:tgtEl>
                                          <p:spTgt spid="93"/>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92"/>
                                        </p:tgtEl>
                                        <p:attrNameLst>
                                          <p:attrName>style.visibility</p:attrName>
                                        </p:attrNameLst>
                                      </p:cBhvr>
                                      <p:to>
                                        <p:strVal val="visible"/>
                                      </p:to>
                                    </p:set>
                                    <p:anim calcmode="lin" valueType="num">
                                      <p:cBhvr additive="base">
                                        <p:cTn id="39" dur="500" fill="hold"/>
                                        <p:tgtEl>
                                          <p:spTgt spid="92"/>
                                        </p:tgtEl>
                                        <p:attrNameLst>
                                          <p:attrName>ppt_x</p:attrName>
                                        </p:attrNameLst>
                                      </p:cBhvr>
                                      <p:tavLst>
                                        <p:tav tm="0">
                                          <p:val>
                                            <p:strVal val="1+#ppt_w/2"/>
                                          </p:val>
                                        </p:tav>
                                        <p:tav tm="100000">
                                          <p:val>
                                            <p:strVal val="#ppt_x"/>
                                          </p:val>
                                        </p:tav>
                                      </p:tavLst>
                                    </p:anim>
                                    <p:anim calcmode="lin" valueType="num">
                                      <p:cBhvr additive="base">
                                        <p:cTn id="40" dur="500" fill="hold"/>
                                        <p:tgtEl>
                                          <p:spTgt spid="92"/>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94"/>
                                        </p:tgtEl>
                                        <p:attrNameLst>
                                          <p:attrName>style.visibility</p:attrName>
                                        </p:attrNameLst>
                                      </p:cBhvr>
                                      <p:to>
                                        <p:strVal val="visible"/>
                                      </p:to>
                                    </p:set>
                                    <p:anim calcmode="lin" valueType="num">
                                      <p:cBhvr additive="base">
                                        <p:cTn id="45" dur="500" fill="hold"/>
                                        <p:tgtEl>
                                          <p:spTgt spid="94"/>
                                        </p:tgtEl>
                                        <p:attrNameLst>
                                          <p:attrName>ppt_x</p:attrName>
                                        </p:attrNameLst>
                                      </p:cBhvr>
                                      <p:tavLst>
                                        <p:tav tm="0">
                                          <p:val>
                                            <p:strVal val="0-#ppt_w/2"/>
                                          </p:val>
                                        </p:tav>
                                        <p:tav tm="100000">
                                          <p:val>
                                            <p:strVal val="#ppt_x"/>
                                          </p:val>
                                        </p:tav>
                                      </p:tavLst>
                                    </p:anim>
                                    <p:anim calcmode="lin" valueType="num">
                                      <p:cBhvr additive="base">
                                        <p:cTn id="46" dur="500" fill="hold"/>
                                        <p:tgtEl>
                                          <p:spTgt spid="94"/>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95"/>
                                        </p:tgtEl>
                                        <p:attrNameLst>
                                          <p:attrName>style.visibility</p:attrName>
                                        </p:attrNameLst>
                                      </p:cBhvr>
                                      <p:to>
                                        <p:strVal val="visible"/>
                                      </p:to>
                                    </p:set>
                                    <p:anim calcmode="lin" valueType="num">
                                      <p:cBhvr additive="base">
                                        <p:cTn id="49" dur="500" fill="hold"/>
                                        <p:tgtEl>
                                          <p:spTgt spid="95"/>
                                        </p:tgtEl>
                                        <p:attrNameLst>
                                          <p:attrName>ppt_x</p:attrName>
                                        </p:attrNameLst>
                                      </p:cBhvr>
                                      <p:tavLst>
                                        <p:tav tm="0">
                                          <p:val>
                                            <p:strVal val="0-#ppt_w/2"/>
                                          </p:val>
                                        </p:tav>
                                        <p:tav tm="100000">
                                          <p:val>
                                            <p:strVal val="#ppt_x"/>
                                          </p:val>
                                        </p:tav>
                                      </p:tavLst>
                                    </p:anim>
                                    <p:anim calcmode="lin" valueType="num">
                                      <p:cBhvr additive="base">
                                        <p:cTn id="50" dur="500" fill="hold"/>
                                        <p:tgtEl>
                                          <p:spTgt spid="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P spid="93" grpId="0"/>
      <p:bldP spid="94" grpId="0"/>
      <p:bldP spid="9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1270" y="2211338"/>
            <a:ext cx="12195175" cy="2016224"/>
          </a:xfrm>
          <a:prstGeom prst="rect">
            <a:avLst/>
          </a:prstGeom>
          <a:gradFill>
            <a:gsLst>
              <a:gs pos="0">
                <a:srgbClr val="E30000"/>
              </a:gs>
              <a:gs pos="100000">
                <a:srgbClr val="760303"/>
              </a:gs>
            </a:gsLst>
            <a:lin ang="54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3" name=" 219"/>
          <p:cNvSpPr/>
          <p:nvPr/>
        </p:nvSpPr>
        <p:spPr>
          <a:xfrm>
            <a:off x="4612640" y="2929890"/>
            <a:ext cx="4780280" cy="607695"/>
          </a:xfrm>
          <a:prstGeom prst="roundRect">
            <a:avLst>
              <a:gd name="adj" fmla="val 50000"/>
            </a:avLst>
          </a:prstGeom>
          <a:noFill/>
          <a:ln>
            <a:solidFill>
              <a:schemeClr val="bg1">
                <a:alpha val="86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nvGrpSpPr>
          <p:cNvPr id="4" name="组合 45"/>
          <p:cNvGrpSpPr/>
          <p:nvPr/>
        </p:nvGrpSpPr>
        <p:grpSpPr>
          <a:xfrm>
            <a:off x="3258574" y="2858246"/>
            <a:ext cx="5796279" cy="752788"/>
            <a:chOff x="2523573" y="1979293"/>
            <a:chExt cx="3404008" cy="442447"/>
          </a:xfrm>
        </p:grpSpPr>
        <p:sp>
          <p:nvSpPr>
            <p:cNvPr id="5" name="矩形 4"/>
            <p:cNvSpPr/>
            <p:nvPr/>
          </p:nvSpPr>
          <p:spPr>
            <a:xfrm>
              <a:off x="3470415" y="2023890"/>
              <a:ext cx="2457166" cy="340375"/>
            </a:xfrm>
            <a:prstGeom prst="rect">
              <a:avLst/>
            </a:prstGeom>
          </p:spPr>
          <p:txBody>
            <a:bodyPr wrap="square">
              <a:spAutoFit/>
            </a:bodyPr>
            <a:lstStyle/>
            <a:p>
              <a:pPr marL="0" marR="0" lvl="0" indent="0" algn="dist"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00" cap="none" spc="0" normalizeH="0" baseline="0" noProof="0" dirty="0" smtClean="0">
                  <a:ln>
                    <a:noFill/>
                  </a:ln>
                  <a:solidFill>
                    <a:schemeClr val="bg1"/>
                  </a:solidFill>
                  <a:effectLst/>
                  <a:uLnTx/>
                  <a:uFillTx/>
                  <a:latin typeface="黑体" panose="02010600030101010101" charset="-122"/>
                  <a:ea typeface="黑体" panose="02010600030101010101" charset="-122"/>
                  <a:cs typeface="Times New Roman" panose="02020603050405020304" pitchFamily="18" charset="0"/>
                </a:rPr>
                <a:t>单击此处添加标题</a:t>
              </a:r>
            </a:p>
          </p:txBody>
        </p:sp>
        <p:grpSp>
          <p:nvGrpSpPr>
            <p:cNvPr id="6" name="组合 57"/>
            <p:cNvGrpSpPr/>
            <p:nvPr/>
          </p:nvGrpSpPr>
          <p:grpSpPr>
            <a:xfrm>
              <a:off x="2523573" y="1979293"/>
              <a:ext cx="742365" cy="442447"/>
              <a:chOff x="4353620" y="866311"/>
              <a:chExt cx="742365" cy="442447"/>
            </a:xfrm>
          </p:grpSpPr>
          <p:sp>
            <p:nvSpPr>
              <p:cNvPr id="7" name="KSO_Shape"/>
              <p:cNvSpPr/>
              <p:nvPr/>
            </p:nvSpPr>
            <p:spPr bwMode="auto">
              <a:xfrm>
                <a:off x="4353620" y="866311"/>
                <a:ext cx="742365" cy="4083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schemeClr val="tx1"/>
                  </a:solidFill>
                  <a:effectLst/>
                  <a:uLnTx/>
                  <a:uFillTx/>
                  <a:latin typeface="+mn-lt"/>
                  <a:ea typeface="+mn-ea"/>
                  <a:cs typeface="+mn-cs"/>
                </a:endParaRPr>
              </a:p>
            </p:txBody>
          </p:sp>
          <p:sp>
            <p:nvSpPr>
              <p:cNvPr id="8" name="文本框 7"/>
              <p:cNvSpPr txBox="1"/>
              <p:nvPr/>
            </p:nvSpPr>
            <p:spPr>
              <a:xfrm>
                <a:off x="4491974" y="872840"/>
                <a:ext cx="588094" cy="435918"/>
              </a:xfrm>
              <a:prstGeom prst="rect">
                <a:avLst/>
              </a:prstGeom>
              <a:noFill/>
            </p:spPr>
            <p:txBody>
              <a:bodyPr wrap="square" rtlCol="0">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4265" b="0" i="0" u="none" strike="noStrike" kern="1200" cap="none" spc="0" normalizeH="0" baseline="0" noProof="0" dirty="0" smtClean="0">
                    <a:ln>
                      <a:noFill/>
                    </a:ln>
                    <a:solidFill>
                      <a:srgbClr val="C00000"/>
                    </a:solidFill>
                    <a:effectLst/>
                    <a:uLnTx/>
                    <a:uFillTx/>
                    <a:latin typeface="Arial" panose="020B0604020202020204" pitchFamily="34" charset="0"/>
                    <a:ea typeface="+mn-ea"/>
                    <a:cs typeface="Arial" panose="020B0604020202020204" pitchFamily="34" charset="0"/>
                  </a:rPr>
                  <a:t>03</a:t>
                </a:r>
              </a:p>
            </p:txBody>
          </p:sp>
        </p:grpSp>
      </p:grpSp>
      <p:sp>
        <p:nvSpPr>
          <p:cNvPr id="10" name=" 219"/>
          <p:cNvSpPr/>
          <p:nvPr/>
        </p:nvSpPr>
        <p:spPr>
          <a:xfrm>
            <a:off x="1330325" y="355600"/>
            <a:ext cx="1415415"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2"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l"/>
            <a:r>
              <a:rPr lang="zh-CN" altLang="en-US" sz="2000" dirty="0" smtClean="0">
                <a:solidFill>
                  <a:schemeClr val="bg1"/>
                </a:solidFill>
                <a:latin typeface="微软雅黑" panose="020B0503020204020204" charset="-122"/>
                <a:ea typeface="微软雅黑" panose="020B0503020204020204" charset="-122"/>
              </a:rPr>
              <a:t>过渡页面</a:t>
            </a:r>
          </a:p>
        </p:txBody>
      </p:sp>
      <p:pic>
        <p:nvPicPr>
          <p:cNvPr id="13" name="图片 12"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33" name="椭圆 32"/>
          <p:cNvSpPr/>
          <p:nvPr/>
        </p:nvSpPr>
        <p:spPr bwMode="auto">
          <a:xfrm>
            <a:off x="3282135" y="1771963"/>
            <a:ext cx="3380872" cy="3370140"/>
          </a:xfrm>
          <a:prstGeom prst="ellipse">
            <a:avLst/>
          </a:prstGeom>
          <a:noFill/>
          <a:ln w="25400" cap="flat" cmpd="sng" algn="ctr">
            <a:solidFill>
              <a:schemeClr val="tx1">
                <a:lumMod val="60000"/>
                <a:lumOff val="40000"/>
              </a:schemeClr>
            </a:solidFill>
            <a:prstDash val="solid"/>
          </a:ln>
          <a:effectLst/>
        </p:spPr>
        <p:txBody>
          <a:bodyPr lIns="100693" tIns="50346" rIns="100693" bIns="50346" anchor="ctr"/>
          <a:lstStyle/>
          <a:p>
            <a:pPr algn="ctr">
              <a:defRPr/>
            </a:pPr>
            <a:endParaRPr lang="zh-CN" altLang="en-US" sz="1865" kern="0" dirty="0">
              <a:solidFill>
                <a:sysClr val="window" lastClr="FFFFFF"/>
              </a:solidFill>
              <a:latin typeface="黑体" panose="02010600030101010101" charset="-122"/>
              <a:ea typeface="黑体" panose="02010600030101010101" charset="-122"/>
            </a:endParaRPr>
          </a:p>
        </p:txBody>
      </p:sp>
      <p:sp>
        <p:nvSpPr>
          <p:cNvPr id="34" name="椭圆 33"/>
          <p:cNvSpPr/>
          <p:nvPr/>
        </p:nvSpPr>
        <p:spPr bwMode="auto">
          <a:xfrm>
            <a:off x="5305067" y="1771963"/>
            <a:ext cx="3382344" cy="3370140"/>
          </a:xfrm>
          <a:prstGeom prst="ellipse">
            <a:avLst/>
          </a:prstGeom>
          <a:noFill/>
          <a:ln w="25400" cap="flat" cmpd="sng" algn="ctr">
            <a:solidFill>
              <a:schemeClr val="tx1">
                <a:lumMod val="60000"/>
                <a:lumOff val="40000"/>
              </a:schemeClr>
            </a:solidFill>
            <a:prstDash val="solid"/>
          </a:ln>
          <a:effectLst/>
        </p:spPr>
        <p:txBody>
          <a:bodyPr lIns="100693" tIns="50346" rIns="100693" bIns="50346" anchor="ctr"/>
          <a:lstStyle/>
          <a:p>
            <a:pPr algn="ctr">
              <a:defRPr/>
            </a:pPr>
            <a:endParaRPr lang="zh-CN" altLang="en-US" sz="1865" kern="0" dirty="0">
              <a:solidFill>
                <a:sysClr val="window" lastClr="FFFFFF"/>
              </a:solidFill>
              <a:latin typeface="黑体" panose="02010600030101010101" charset="-122"/>
              <a:ea typeface="黑体" panose="02010600030101010101" charset="-122"/>
            </a:endParaRPr>
          </a:p>
        </p:txBody>
      </p:sp>
      <p:cxnSp>
        <p:nvCxnSpPr>
          <p:cNvPr id="35" name="直接连接符 34"/>
          <p:cNvCxnSpPr>
            <a:cxnSpLocks noChangeShapeType="1"/>
          </p:cNvCxnSpPr>
          <p:nvPr/>
        </p:nvCxnSpPr>
        <p:spPr bwMode="auto">
          <a:xfrm>
            <a:off x="4210476" y="2594700"/>
            <a:ext cx="529641" cy="247847"/>
          </a:xfrm>
          <a:prstGeom prst="line">
            <a:avLst/>
          </a:prstGeom>
          <a:noFill/>
          <a:ln w="28575" algn="ctr">
            <a:solidFill>
              <a:schemeClr val="tx1">
                <a:lumMod val="60000"/>
                <a:lumOff val="40000"/>
              </a:schemeClr>
            </a:solidFill>
            <a:round/>
            <a:headEnd type="none" w="med" len="med"/>
            <a:tailEnd type="arrow" w="med" len="med"/>
          </a:ln>
        </p:spPr>
      </p:cxnSp>
      <p:cxnSp>
        <p:nvCxnSpPr>
          <p:cNvPr id="36" name="直接连接符 35"/>
          <p:cNvCxnSpPr>
            <a:cxnSpLocks noChangeShapeType="1"/>
          </p:cNvCxnSpPr>
          <p:nvPr/>
        </p:nvCxnSpPr>
        <p:spPr bwMode="auto">
          <a:xfrm>
            <a:off x="3928000" y="3355840"/>
            <a:ext cx="547296" cy="0"/>
          </a:xfrm>
          <a:prstGeom prst="line">
            <a:avLst/>
          </a:prstGeom>
          <a:noFill/>
          <a:ln w="28575" algn="ctr">
            <a:solidFill>
              <a:schemeClr val="tx1">
                <a:lumMod val="60000"/>
                <a:lumOff val="40000"/>
              </a:schemeClr>
            </a:solidFill>
            <a:round/>
            <a:headEnd type="none" w="med" len="med"/>
            <a:tailEnd type="arrow" w="med" len="med"/>
          </a:ln>
        </p:spPr>
      </p:cxnSp>
      <p:cxnSp>
        <p:nvCxnSpPr>
          <p:cNvPr id="37" name="直接连接符 36"/>
          <p:cNvCxnSpPr>
            <a:cxnSpLocks noChangeShapeType="1"/>
          </p:cNvCxnSpPr>
          <p:nvPr/>
        </p:nvCxnSpPr>
        <p:spPr bwMode="auto">
          <a:xfrm flipV="1">
            <a:off x="4210476" y="3848601"/>
            <a:ext cx="547296" cy="288912"/>
          </a:xfrm>
          <a:prstGeom prst="line">
            <a:avLst/>
          </a:prstGeom>
          <a:noFill/>
          <a:ln w="28575" algn="ctr">
            <a:solidFill>
              <a:schemeClr val="tx1">
                <a:lumMod val="60000"/>
                <a:lumOff val="40000"/>
              </a:schemeClr>
            </a:solidFill>
            <a:round/>
            <a:headEnd type="none" w="med" len="med"/>
            <a:tailEnd type="arrow" w="med" len="med"/>
          </a:ln>
        </p:spPr>
      </p:cxnSp>
      <p:cxnSp>
        <p:nvCxnSpPr>
          <p:cNvPr id="38" name="直接连接符 37"/>
          <p:cNvCxnSpPr>
            <a:cxnSpLocks noChangeShapeType="1"/>
          </p:cNvCxnSpPr>
          <p:nvPr/>
        </p:nvCxnSpPr>
        <p:spPr bwMode="auto">
          <a:xfrm flipH="1" flipV="1">
            <a:off x="7298574" y="3836869"/>
            <a:ext cx="547296" cy="288912"/>
          </a:xfrm>
          <a:prstGeom prst="line">
            <a:avLst/>
          </a:prstGeom>
          <a:noFill/>
          <a:ln w="28575" algn="ctr">
            <a:solidFill>
              <a:schemeClr val="tx1">
                <a:lumMod val="60000"/>
                <a:lumOff val="40000"/>
              </a:schemeClr>
            </a:solidFill>
            <a:round/>
            <a:headEnd type="none" w="med" len="med"/>
            <a:tailEnd type="arrow" w="med" len="med"/>
          </a:ln>
        </p:spPr>
      </p:cxnSp>
      <p:cxnSp>
        <p:nvCxnSpPr>
          <p:cNvPr id="39" name="直接连接符 38"/>
          <p:cNvCxnSpPr>
            <a:cxnSpLocks noChangeShapeType="1"/>
          </p:cNvCxnSpPr>
          <p:nvPr/>
        </p:nvCxnSpPr>
        <p:spPr bwMode="auto">
          <a:xfrm flipH="1">
            <a:off x="7572222" y="3352908"/>
            <a:ext cx="547296" cy="0"/>
          </a:xfrm>
          <a:prstGeom prst="line">
            <a:avLst/>
          </a:prstGeom>
          <a:noFill/>
          <a:ln w="28575" algn="ctr">
            <a:solidFill>
              <a:schemeClr val="tx1">
                <a:lumMod val="60000"/>
                <a:lumOff val="40000"/>
              </a:schemeClr>
            </a:solidFill>
            <a:round/>
            <a:headEnd type="none" w="med" len="med"/>
            <a:tailEnd type="arrow" w="med" len="med"/>
          </a:ln>
        </p:spPr>
      </p:cxnSp>
      <p:cxnSp>
        <p:nvCxnSpPr>
          <p:cNvPr id="40" name="直接连接符 39"/>
          <p:cNvCxnSpPr>
            <a:cxnSpLocks noChangeShapeType="1"/>
          </p:cNvCxnSpPr>
          <p:nvPr/>
        </p:nvCxnSpPr>
        <p:spPr bwMode="auto">
          <a:xfrm flipH="1">
            <a:off x="7316228" y="2594700"/>
            <a:ext cx="529641" cy="247847"/>
          </a:xfrm>
          <a:prstGeom prst="line">
            <a:avLst/>
          </a:prstGeom>
          <a:noFill/>
          <a:ln w="28575" algn="ctr">
            <a:solidFill>
              <a:schemeClr val="tx1">
                <a:lumMod val="60000"/>
                <a:lumOff val="40000"/>
              </a:schemeClr>
            </a:solidFill>
            <a:round/>
            <a:headEnd type="none" w="med" len="med"/>
            <a:tailEnd type="arrow" w="med" len="med"/>
          </a:ln>
        </p:spPr>
      </p:cxnSp>
      <p:sp>
        <p:nvSpPr>
          <p:cNvPr id="44" name="Oval 19"/>
          <p:cNvSpPr>
            <a:spLocks noChangeArrowheads="1"/>
          </p:cNvSpPr>
          <p:nvPr/>
        </p:nvSpPr>
        <p:spPr bwMode="auto">
          <a:xfrm>
            <a:off x="3298316" y="1851157"/>
            <a:ext cx="919516" cy="916595"/>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prstClr val="white"/>
              </a:solidFill>
              <a:latin typeface="黑体" panose="02010600030101010101" charset="-122"/>
              <a:ea typeface="黑体" panose="02010600030101010101" charset="-122"/>
            </a:endParaRPr>
          </a:p>
        </p:txBody>
      </p:sp>
      <p:sp>
        <p:nvSpPr>
          <p:cNvPr id="45" name="Oval 19"/>
          <p:cNvSpPr>
            <a:spLocks noChangeArrowheads="1"/>
          </p:cNvSpPr>
          <p:nvPr/>
        </p:nvSpPr>
        <p:spPr bwMode="auto">
          <a:xfrm>
            <a:off x="7798791" y="1865823"/>
            <a:ext cx="919515" cy="91806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prstClr val="white"/>
              </a:solidFill>
              <a:latin typeface="黑体" panose="02010600030101010101" charset="-122"/>
              <a:ea typeface="黑体" panose="02010600030101010101" charset="-122"/>
            </a:endParaRPr>
          </a:p>
        </p:txBody>
      </p:sp>
      <p:sp>
        <p:nvSpPr>
          <p:cNvPr id="46" name="Oval 19"/>
          <p:cNvSpPr>
            <a:spLocks noChangeArrowheads="1"/>
          </p:cNvSpPr>
          <p:nvPr/>
        </p:nvSpPr>
        <p:spPr bwMode="auto">
          <a:xfrm>
            <a:off x="8216619" y="2930540"/>
            <a:ext cx="920987" cy="91806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prstClr val="white"/>
              </a:solidFill>
              <a:latin typeface="黑体" panose="02010600030101010101" charset="-122"/>
              <a:ea typeface="黑体" panose="02010600030101010101" charset="-122"/>
            </a:endParaRPr>
          </a:p>
        </p:txBody>
      </p:sp>
      <p:sp>
        <p:nvSpPr>
          <p:cNvPr id="47" name="Oval 19"/>
          <p:cNvSpPr>
            <a:spLocks noChangeArrowheads="1"/>
          </p:cNvSpPr>
          <p:nvPr/>
        </p:nvSpPr>
        <p:spPr bwMode="auto">
          <a:xfrm>
            <a:off x="7844398" y="3983525"/>
            <a:ext cx="920987" cy="91806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prstClr val="white"/>
              </a:solidFill>
              <a:latin typeface="黑体" panose="02010600030101010101" charset="-122"/>
              <a:ea typeface="黑体" panose="02010600030101010101" charset="-122"/>
            </a:endParaRPr>
          </a:p>
        </p:txBody>
      </p:sp>
      <p:sp>
        <p:nvSpPr>
          <p:cNvPr id="48" name="Oval 19"/>
          <p:cNvSpPr>
            <a:spLocks noChangeArrowheads="1"/>
          </p:cNvSpPr>
          <p:nvPr/>
        </p:nvSpPr>
        <p:spPr bwMode="auto">
          <a:xfrm>
            <a:off x="2886375" y="2895344"/>
            <a:ext cx="920987" cy="91806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prstClr val="white"/>
              </a:solidFill>
              <a:latin typeface="黑体" panose="02010600030101010101" charset="-122"/>
              <a:ea typeface="黑体" panose="02010600030101010101" charset="-122"/>
            </a:endParaRPr>
          </a:p>
        </p:txBody>
      </p:sp>
      <p:sp>
        <p:nvSpPr>
          <p:cNvPr id="50" name="Oval 19"/>
          <p:cNvSpPr>
            <a:spLocks noChangeArrowheads="1"/>
          </p:cNvSpPr>
          <p:nvPr/>
        </p:nvSpPr>
        <p:spPr bwMode="auto">
          <a:xfrm>
            <a:off x="3263008" y="3977659"/>
            <a:ext cx="920987" cy="918063"/>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prstClr val="white"/>
              </a:solidFill>
              <a:latin typeface="黑体" panose="02010600030101010101" charset="-122"/>
              <a:ea typeface="黑体" panose="02010600030101010101" charset="-122"/>
            </a:endParaRPr>
          </a:p>
        </p:txBody>
      </p:sp>
      <p:grpSp>
        <p:nvGrpSpPr>
          <p:cNvPr id="3" name="组合 2"/>
          <p:cNvGrpSpPr/>
          <p:nvPr/>
        </p:nvGrpSpPr>
        <p:grpSpPr>
          <a:xfrm>
            <a:off x="5010822" y="2389381"/>
            <a:ext cx="1950843" cy="1944649"/>
            <a:chOff x="3757666" y="2046036"/>
            <a:chExt cx="1463132" cy="1458487"/>
          </a:xfrm>
        </p:grpSpPr>
        <p:sp>
          <p:nvSpPr>
            <p:cNvPr id="42" name="Oval 19"/>
            <p:cNvSpPr>
              <a:spLocks noChangeArrowheads="1"/>
            </p:cNvSpPr>
            <p:nvPr/>
          </p:nvSpPr>
          <p:spPr bwMode="auto">
            <a:xfrm>
              <a:off x="3757666" y="2046036"/>
              <a:ext cx="1463132" cy="1458487"/>
            </a:xfrm>
            <a:prstGeom prst="ellipse">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dirty="0">
                <a:solidFill>
                  <a:prstClr val="white"/>
                </a:solidFill>
                <a:latin typeface="黑体" panose="02010600030101010101" charset="-122"/>
                <a:ea typeface="黑体" panose="02010600030101010101" charset="-122"/>
              </a:endParaRPr>
            </a:p>
          </p:txBody>
        </p:sp>
        <p:sp>
          <p:nvSpPr>
            <p:cNvPr id="60" name="Oval 19"/>
            <p:cNvSpPr>
              <a:spLocks noChangeArrowheads="1"/>
            </p:cNvSpPr>
            <p:nvPr/>
          </p:nvSpPr>
          <p:spPr bwMode="auto">
            <a:xfrm>
              <a:off x="3853663" y="2136525"/>
              <a:ext cx="1271137" cy="1267102"/>
            </a:xfrm>
            <a:prstGeom prst="ellipse">
              <a:avLst/>
            </a:prstGeom>
            <a:gradFill>
              <a:gsLst>
                <a:gs pos="0">
                  <a:srgbClr val="E30000"/>
                </a:gs>
                <a:gs pos="100000">
                  <a:srgbClr val="760303"/>
                </a:gs>
              </a:gsLst>
              <a:path path="circle">
                <a:fillToRect l="50000" t="50000" r="50000" b="50000"/>
              </a:path>
              <a:tileRect/>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2400" dirty="0">
                <a:solidFill>
                  <a:srgbClr val="7F7F7F"/>
                </a:solidFill>
                <a:latin typeface="黑体" panose="02010600030101010101" charset="-122"/>
                <a:ea typeface="黑体" panose="02010600030101010101" charset="-122"/>
              </a:endParaRPr>
            </a:p>
          </p:txBody>
        </p:sp>
      </p:grpSp>
      <p:grpSp>
        <p:nvGrpSpPr>
          <p:cNvPr id="61" name="组合 60"/>
          <p:cNvGrpSpPr/>
          <p:nvPr/>
        </p:nvGrpSpPr>
        <p:grpSpPr>
          <a:xfrm>
            <a:off x="666559" y="1963576"/>
            <a:ext cx="2357633" cy="1033620"/>
            <a:chOff x="1256119" y="1638320"/>
            <a:chExt cx="1923767" cy="775215"/>
          </a:xfrm>
        </p:grpSpPr>
        <p:sp>
          <p:nvSpPr>
            <p:cNvPr id="62" name="TextBox 61"/>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a:t>
              </a:r>
              <a:r>
                <a:rPr lang="zh-CN" altLang="en-US" sz="1200" dirty="0" smtClean="0">
                  <a:solidFill>
                    <a:schemeClr val="tx1"/>
                  </a:solidFill>
                  <a:latin typeface="黑体" panose="02010600030101010101" charset="-122"/>
                  <a:ea typeface="黑体" panose="02010600030101010101" charset="-122"/>
                </a:rPr>
                <a:t>添加</a:t>
              </a:r>
            </a:p>
            <a:p>
              <a:r>
                <a:rPr lang="zh-CN" altLang="en-US" sz="1200" dirty="0">
                  <a:solidFill>
                    <a:schemeClr val="tx1"/>
                  </a:solidFill>
                  <a:latin typeface="黑体" panose="02010600030101010101" charset="-122"/>
                  <a:ea typeface="黑体" panose="02010600030101010101" charset="-122"/>
                </a:rPr>
                <a:t>单击此处添加文本单击此处</a:t>
              </a:r>
              <a:r>
                <a:rPr lang="zh-CN" altLang="en-US" sz="1200" dirty="0" smtClean="0">
                  <a:solidFill>
                    <a:schemeClr val="tx1"/>
                  </a:solidFill>
                  <a:latin typeface="黑体" panose="02010600030101010101" charset="-122"/>
                  <a:ea typeface="黑体" panose="02010600030101010101" charset="-122"/>
                </a:rPr>
                <a:t>添加</a:t>
              </a:r>
            </a:p>
            <a:p>
              <a:r>
                <a:rPr lang="zh-CN" altLang="en-US" sz="1200" dirty="0" smtClean="0">
                  <a:solidFill>
                    <a:schemeClr val="tx1"/>
                  </a:solidFill>
                  <a:latin typeface="黑体" panose="02010600030101010101" charset="-122"/>
                  <a:ea typeface="黑体" panose="02010600030101010101" charset="-122"/>
                </a:rPr>
                <a:t>单击</a:t>
              </a:r>
              <a:r>
                <a:rPr lang="zh-CN" altLang="en-US" sz="1200" dirty="0">
                  <a:solidFill>
                    <a:schemeClr val="tx1"/>
                  </a:solidFill>
                  <a:latin typeface="黑体" panose="02010600030101010101" charset="-122"/>
                  <a:ea typeface="黑体" panose="02010600030101010101" charset="-122"/>
                </a:rPr>
                <a:t>此处添加文本单击此处</a:t>
              </a:r>
              <a:r>
                <a:rPr lang="zh-CN" altLang="en-US" sz="1200" dirty="0" smtClean="0">
                  <a:solidFill>
                    <a:schemeClr val="tx1"/>
                  </a:solidFill>
                  <a:latin typeface="黑体" panose="02010600030101010101" charset="-122"/>
                  <a:ea typeface="黑体" panose="02010600030101010101" charset="-122"/>
                </a:rPr>
                <a:t>添加</a:t>
              </a:r>
            </a:p>
          </p:txBody>
        </p:sp>
        <p:sp>
          <p:nvSpPr>
            <p:cNvPr id="64" name="TextBox 63"/>
            <p:cNvSpPr txBox="1"/>
            <p:nvPr/>
          </p:nvSpPr>
          <p:spPr>
            <a:xfrm>
              <a:off x="1573411" y="1638320"/>
              <a:ext cx="891207" cy="244316"/>
            </a:xfrm>
            <a:prstGeom prst="rect">
              <a:avLst/>
            </a:prstGeom>
            <a:noFill/>
          </p:spPr>
          <p:txBody>
            <a:bodyPr wrap="none" lIns="0" tIns="0" rIns="0" bIns="0" rtlCol="0" anchor="t">
              <a:spAutoFit/>
            </a:bodyPr>
            <a:lstStyle/>
            <a:p>
              <a:pPr algn="ctr"/>
              <a:r>
                <a:rPr lang="zh-CN" altLang="en-US" sz="2135" b="1" dirty="0" smtClean="0">
                  <a:solidFill>
                    <a:srgbClr val="C00000"/>
                  </a:solidFill>
                  <a:latin typeface="黑体" panose="02010600030101010101" charset="-122"/>
                  <a:ea typeface="黑体" panose="02010600030101010101" charset="-122"/>
                </a:rPr>
                <a:t>标题文字</a:t>
              </a:r>
            </a:p>
          </p:txBody>
        </p:sp>
      </p:grpSp>
      <p:grpSp>
        <p:nvGrpSpPr>
          <p:cNvPr id="65" name="组合 64"/>
          <p:cNvGrpSpPr/>
          <p:nvPr/>
        </p:nvGrpSpPr>
        <p:grpSpPr>
          <a:xfrm>
            <a:off x="666559" y="3812973"/>
            <a:ext cx="2357633" cy="1033620"/>
            <a:chOff x="1256119" y="1638320"/>
            <a:chExt cx="1923767" cy="775215"/>
          </a:xfrm>
        </p:grpSpPr>
        <p:sp>
          <p:nvSpPr>
            <p:cNvPr id="70" name="TextBox 69"/>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a:t>
              </a:r>
              <a:r>
                <a:rPr lang="zh-CN" altLang="en-US" sz="1200" dirty="0" smtClean="0">
                  <a:solidFill>
                    <a:schemeClr val="tx1"/>
                  </a:solidFill>
                  <a:latin typeface="黑体" panose="02010600030101010101" charset="-122"/>
                  <a:ea typeface="黑体" panose="02010600030101010101" charset="-122"/>
                </a:rPr>
                <a:t>添加</a:t>
              </a:r>
            </a:p>
            <a:p>
              <a:r>
                <a:rPr lang="zh-CN" altLang="en-US" sz="1200" dirty="0">
                  <a:solidFill>
                    <a:schemeClr val="tx1"/>
                  </a:solidFill>
                  <a:latin typeface="黑体" panose="02010600030101010101" charset="-122"/>
                  <a:ea typeface="黑体" panose="02010600030101010101" charset="-122"/>
                </a:rPr>
                <a:t>单击此处添加文本单击此处</a:t>
              </a:r>
              <a:r>
                <a:rPr lang="zh-CN" altLang="en-US" sz="1200" dirty="0" smtClean="0">
                  <a:solidFill>
                    <a:schemeClr val="tx1"/>
                  </a:solidFill>
                  <a:latin typeface="黑体" panose="02010600030101010101" charset="-122"/>
                  <a:ea typeface="黑体" panose="02010600030101010101" charset="-122"/>
                </a:rPr>
                <a:t>添加</a:t>
              </a:r>
            </a:p>
            <a:p>
              <a:r>
                <a:rPr lang="zh-CN" altLang="en-US" sz="1200" dirty="0" smtClean="0">
                  <a:solidFill>
                    <a:schemeClr val="tx1"/>
                  </a:solidFill>
                  <a:latin typeface="黑体" panose="02010600030101010101" charset="-122"/>
                  <a:ea typeface="黑体" panose="02010600030101010101" charset="-122"/>
                </a:rPr>
                <a:t>单击</a:t>
              </a:r>
              <a:r>
                <a:rPr lang="zh-CN" altLang="en-US" sz="1200" dirty="0">
                  <a:solidFill>
                    <a:schemeClr val="tx1"/>
                  </a:solidFill>
                  <a:latin typeface="黑体" panose="02010600030101010101" charset="-122"/>
                  <a:ea typeface="黑体" panose="02010600030101010101" charset="-122"/>
                </a:rPr>
                <a:t>此处添加文本单击此处</a:t>
              </a:r>
              <a:r>
                <a:rPr lang="zh-CN" altLang="en-US" sz="1200" dirty="0" smtClean="0">
                  <a:solidFill>
                    <a:schemeClr val="tx1"/>
                  </a:solidFill>
                  <a:latin typeface="黑体" panose="02010600030101010101" charset="-122"/>
                  <a:ea typeface="黑体" panose="02010600030101010101" charset="-122"/>
                </a:rPr>
                <a:t>添加</a:t>
              </a:r>
            </a:p>
          </p:txBody>
        </p:sp>
        <p:sp>
          <p:nvSpPr>
            <p:cNvPr id="71" name="TextBox 70"/>
            <p:cNvSpPr txBox="1"/>
            <p:nvPr/>
          </p:nvSpPr>
          <p:spPr>
            <a:xfrm>
              <a:off x="1573411" y="1638320"/>
              <a:ext cx="891207" cy="244316"/>
            </a:xfrm>
            <a:prstGeom prst="rect">
              <a:avLst/>
            </a:prstGeom>
            <a:noFill/>
          </p:spPr>
          <p:txBody>
            <a:bodyPr wrap="none" lIns="0" tIns="0" rIns="0" bIns="0" rtlCol="0" anchor="t">
              <a:spAutoFit/>
            </a:bodyPr>
            <a:lstStyle/>
            <a:p>
              <a:pPr algn="ctr"/>
              <a:r>
                <a:rPr lang="zh-CN" altLang="en-US" sz="2135" b="1" dirty="0" smtClean="0">
                  <a:solidFill>
                    <a:srgbClr val="C00000"/>
                  </a:solidFill>
                  <a:latin typeface="黑体" panose="02010600030101010101" charset="-122"/>
                  <a:ea typeface="黑体" panose="02010600030101010101" charset="-122"/>
                </a:rPr>
                <a:t>标题文字</a:t>
              </a:r>
            </a:p>
          </p:txBody>
        </p:sp>
      </p:grpSp>
      <p:grpSp>
        <p:nvGrpSpPr>
          <p:cNvPr id="73" name="组合 72"/>
          <p:cNvGrpSpPr/>
          <p:nvPr/>
        </p:nvGrpSpPr>
        <p:grpSpPr>
          <a:xfrm>
            <a:off x="9326428" y="1963576"/>
            <a:ext cx="2357633" cy="1033620"/>
            <a:chOff x="1256119" y="1638320"/>
            <a:chExt cx="1923767" cy="775215"/>
          </a:xfrm>
        </p:grpSpPr>
        <p:sp>
          <p:nvSpPr>
            <p:cNvPr id="74" name="TextBox 7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a:t>
              </a:r>
              <a:r>
                <a:rPr lang="zh-CN" altLang="en-US" sz="1200" dirty="0" smtClean="0">
                  <a:solidFill>
                    <a:schemeClr val="tx1"/>
                  </a:solidFill>
                  <a:latin typeface="黑体" panose="02010600030101010101" charset="-122"/>
                  <a:ea typeface="黑体" panose="02010600030101010101" charset="-122"/>
                </a:rPr>
                <a:t>添加</a:t>
              </a:r>
            </a:p>
            <a:p>
              <a:r>
                <a:rPr lang="zh-CN" altLang="en-US" sz="1200" dirty="0">
                  <a:solidFill>
                    <a:schemeClr val="tx1"/>
                  </a:solidFill>
                  <a:latin typeface="黑体" panose="02010600030101010101" charset="-122"/>
                  <a:ea typeface="黑体" panose="02010600030101010101" charset="-122"/>
                </a:rPr>
                <a:t>单击此处添加文本单击此处</a:t>
              </a:r>
              <a:r>
                <a:rPr lang="zh-CN" altLang="en-US" sz="1200" dirty="0" smtClean="0">
                  <a:solidFill>
                    <a:schemeClr val="tx1"/>
                  </a:solidFill>
                  <a:latin typeface="黑体" panose="02010600030101010101" charset="-122"/>
                  <a:ea typeface="黑体" panose="02010600030101010101" charset="-122"/>
                </a:rPr>
                <a:t>添加</a:t>
              </a:r>
            </a:p>
            <a:p>
              <a:r>
                <a:rPr lang="zh-CN" altLang="en-US" sz="1200" dirty="0" smtClean="0">
                  <a:solidFill>
                    <a:schemeClr val="tx1"/>
                  </a:solidFill>
                  <a:latin typeface="黑体" panose="02010600030101010101" charset="-122"/>
                  <a:ea typeface="黑体" panose="02010600030101010101" charset="-122"/>
                </a:rPr>
                <a:t>单击</a:t>
              </a:r>
              <a:r>
                <a:rPr lang="zh-CN" altLang="en-US" sz="1200" dirty="0">
                  <a:solidFill>
                    <a:schemeClr val="tx1"/>
                  </a:solidFill>
                  <a:latin typeface="黑体" panose="02010600030101010101" charset="-122"/>
                  <a:ea typeface="黑体" panose="02010600030101010101" charset="-122"/>
                </a:rPr>
                <a:t>此处添加文本单击此处</a:t>
              </a:r>
              <a:r>
                <a:rPr lang="zh-CN" altLang="en-US" sz="1200" dirty="0" smtClean="0">
                  <a:solidFill>
                    <a:schemeClr val="tx1"/>
                  </a:solidFill>
                  <a:latin typeface="黑体" panose="02010600030101010101" charset="-122"/>
                  <a:ea typeface="黑体" panose="02010600030101010101" charset="-122"/>
                </a:rPr>
                <a:t>添加</a:t>
              </a:r>
            </a:p>
          </p:txBody>
        </p:sp>
        <p:sp>
          <p:nvSpPr>
            <p:cNvPr id="78" name="TextBox 77"/>
            <p:cNvSpPr txBox="1"/>
            <p:nvPr/>
          </p:nvSpPr>
          <p:spPr>
            <a:xfrm>
              <a:off x="1573411" y="1638320"/>
              <a:ext cx="891207" cy="244316"/>
            </a:xfrm>
            <a:prstGeom prst="rect">
              <a:avLst/>
            </a:prstGeom>
            <a:noFill/>
          </p:spPr>
          <p:txBody>
            <a:bodyPr wrap="none" lIns="0" tIns="0" rIns="0" bIns="0" rtlCol="0" anchor="t">
              <a:spAutoFit/>
            </a:bodyPr>
            <a:lstStyle/>
            <a:p>
              <a:pPr algn="ctr"/>
              <a:r>
                <a:rPr lang="zh-CN" altLang="en-US" sz="2135" b="1" dirty="0" smtClean="0">
                  <a:solidFill>
                    <a:srgbClr val="C00000"/>
                  </a:solidFill>
                  <a:latin typeface="黑体" panose="02010600030101010101" charset="-122"/>
                  <a:ea typeface="黑体" panose="02010600030101010101" charset="-122"/>
                </a:rPr>
                <a:t>标题文字</a:t>
              </a:r>
            </a:p>
          </p:txBody>
        </p:sp>
      </p:grpSp>
      <p:grpSp>
        <p:nvGrpSpPr>
          <p:cNvPr id="79" name="组合 78"/>
          <p:cNvGrpSpPr/>
          <p:nvPr/>
        </p:nvGrpSpPr>
        <p:grpSpPr>
          <a:xfrm>
            <a:off x="9326428" y="3812973"/>
            <a:ext cx="2357633" cy="1033620"/>
            <a:chOff x="1256119" y="1638320"/>
            <a:chExt cx="1923767" cy="775215"/>
          </a:xfrm>
        </p:grpSpPr>
        <p:sp>
          <p:nvSpPr>
            <p:cNvPr id="84" name="TextBox 83"/>
            <p:cNvSpPr txBox="1"/>
            <p:nvPr/>
          </p:nvSpPr>
          <p:spPr>
            <a:xfrm>
              <a:off x="1256119" y="1958240"/>
              <a:ext cx="1923767" cy="455295"/>
            </a:xfrm>
            <a:prstGeom prst="rect">
              <a:avLst/>
            </a:prstGeom>
            <a:noFill/>
          </p:spPr>
          <p:txBody>
            <a:bodyPr wrap="square" lIns="0" tIns="0" rtlCol="0" anchor="t">
              <a:spAutoFit/>
            </a:bodyPr>
            <a:lstStyle/>
            <a:p>
              <a:r>
                <a:rPr lang="zh-CN" altLang="en-US" sz="1200" dirty="0">
                  <a:solidFill>
                    <a:schemeClr val="tx1"/>
                  </a:solidFill>
                  <a:latin typeface="黑体" panose="02010600030101010101" charset="-122"/>
                  <a:ea typeface="黑体" panose="02010600030101010101" charset="-122"/>
                </a:rPr>
                <a:t>单击此处添加文本单击此处</a:t>
              </a:r>
              <a:r>
                <a:rPr lang="zh-CN" altLang="en-US" sz="1200" dirty="0" smtClean="0">
                  <a:solidFill>
                    <a:schemeClr val="tx1"/>
                  </a:solidFill>
                  <a:latin typeface="黑体" panose="02010600030101010101" charset="-122"/>
                  <a:ea typeface="黑体" panose="02010600030101010101" charset="-122"/>
                </a:rPr>
                <a:t>添加</a:t>
              </a:r>
            </a:p>
            <a:p>
              <a:r>
                <a:rPr lang="zh-CN" altLang="en-US" sz="1200" dirty="0">
                  <a:solidFill>
                    <a:schemeClr val="tx1"/>
                  </a:solidFill>
                  <a:latin typeface="黑体" panose="02010600030101010101" charset="-122"/>
                  <a:ea typeface="黑体" panose="02010600030101010101" charset="-122"/>
                </a:rPr>
                <a:t>单击此处添加文本单击此处</a:t>
              </a:r>
              <a:r>
                <a:rPr lang="zh-CN" altLang="en-US" sz="1200" dirty="0" smtClean="0">
                  <a:solidFill>
                    <a:schemeClr val="tx1"/>
                  </a:solidFill>
                  <a:latin typeface="黑体" panose="02010600030101010101" charset="-122"/>
                  <a:ea typeface="黑体" panose="02010600030101010101" charset="-122"/>
                </a:rPr>
                <a:t>添加</a:t>
              </a:r>
            </a:p>
            <a:p>
              <a:r>
                <a:rPr lang="zh-CN" altLang="en-US" sz="1200" dirty="0" smtClean="0">
                  <a:solidFill>
                    <a:schemeClr val="tx1"/>
                  </a:solidFill>
                  <a:latin typeface="黑体" panose="02010600030101010101" charset="-122"/>
                  <a:ea typeface="黑体" panose="02010600030101010101" charset="-122"/>
                </a:rPr>
                <a:t>单击</a:t>
              </a:r>
              <a:r>
                <a:rPr lang="zh-CN" altLang="en-US" sz="1200" dirty="0">
                  <a:solidFill>
                    <a:schemeClr val="tx1"/>
                  </a:solidFill>
                  <a:latin typeface="黑体" panose="02010600030101010101" charset="-122"/>
                  <a:ea typeface="黑体" panose="02010600030101010101" charset="-122"/>
                </a:rPr>
                <a:t>此处添加文本单击此处</a:t>
              </a:r>
              <a:r>
                <a:rPr lang="zh-CN" altLang="en-US" sz="1200" dirty="0" smtClean="0">
                  <a:solidFill>
                    <a:schemeClr val="tx1"/>
                  </a:solidFill>
                  <a:latin typeface="黑体" panose="02010600030101010101" charset="-122"/>
                  <a:ea typeface="黑体" panose="02010600030101010101" charset="-122"/>
                </a:rPr>
                <a:t>添加</a:t>
              </a:r>
            </a:p>
          </p:txBody>
        </p:sp>
        <p:sp>
          <p:nvSpPr>
            <p:cNvPr id="85" name="TextBox 84"/>
            <p:cNvSpPr txBox="1"/>
            <p:nvPr/>
          </p:nvSpPr>
          <p:spPr>
            <a:xfrm>
              <a:off x="1573411" y="1638320"/>
              <a:ext cx="891207" cy="244316"/>
            </a:xfrm>
            <a:prstGeom prst="rect">
              <a:avLst/>
            </a:prstGeom>
            <a:noFill/>
          </p:spPr>
          <p:txBody>
            <a:bodyPr wrap="none" lIns="0" tIns="0" rIns="0" bIns="0" rtlCol="0" anchor="t">
              <a:spAutoFit/>
            </a:bodyPr>
            <a:lstStyle/>
            <a:p>
              <a:pPr algn="ctr"/>
              <a:r>
                <a:rPr lang="zh-CN" altLang="en-US" sz="2135" b="1" dirty="0" smtClean="0">
                  <a:solidFill>
                    <a:srgbClr val="C00000"/>
                  </a:solidFill>
                  <a:latin typeface="黑体" panose="02010600030101010101" charset="-122"/>
                  <a:ea typeface="黑体" panose="02010600030101010101" charset="-122"/>
                </a:rPr>
                <a:t>标题文字</a:t>
              </a:r>
            </a:p>
          </p:txBody>
        </p:sp>
      </p:grpSp>
      <p:sp>
        <p:nvSpPr>
          <p:cNvPr id="90" name="TextBox 89"/>
          <p:cNvSpPr txBox="1"/>
          <p:nvPr/>
        </p:nvSpPr>
        <p:spPr>
          <a:xfrm>
            <a:off x="5544926" y="2972105"/>
            <a:ext cx="883920" cy="894715"/>
          </a:xfrm>
          <a:prstGeom prst="rect">
            <a:avLst/>
          </a:prstGeom>
          <a:noFill/>
        </p:spPr>
        <p:txBody>
          <a:bodyPr wrap="none" lIns="137309" tIns="68654" rIns="137309" bIns="68654" rtlCol="0">
            <a:spAutoFit/>
          </a:bodyPr>
          <a:lstStyle/>
          <a:p>
            <a:r>
              <a:rPr lang="zh-CN" altLang="en-US" sz="2400" dirty="0" smtClean="0">
                <a:solidFill>
                  <a:prstClr val="white"/>
                </a:solidFill>
                <a:latin typeface="黑体" panose="02010600030101010101" charset="-122"/>
                <a:ea typeface="黑体" panose="02010600030101010101" charset="-122"/>
              </a:rPr>
              <a:t>标题</a:t>
            </a:r>
            <a:endParaRPr lang="en-US" altLang="zh-CN" sz="2400" dirty="0" smtClean="0">
              <a:solidFill>
                <a:prstClr val="white"/>
              </a:solidFill>
              <a:latin typeface="黑体" panose="02010600030101010101" charset="-122"/>
              <a:ea typeface="黑体" panose="02010600030101010101" charset="-122"/>
            </a:endParaRPr>
          </a:p>
          <a:p>
            <a:r>
              <a:rPr lang="zh-CN" altLang="en-US" sz="2400" dirty="0" smtClean="0">
                <a:solidFill>
                  <a:prstClr val="white"/>
                </a:solidFill>
                <a:latin typeface="黑体" panose="02010600030101010101" charset="-122"/>
                <a:ea typeface="黑体" panose="02010600030101010101" charset="-122"/>
              </a:rPr>
              <a:t>文字</a:t>
            </a:r>
            <a:endParaRPr lang="zh-CN" altLang="en-US" sz="2400" dirty="0">
              <a:solidFill>
                <a:prstClr val="white"/>
              </a:solidFill>
              <a:latin typeface="黑体" panose="02010600030101010101" charset="-122"/>
              <a:ea typeface="黑体" panose="02010600030101010101" charset="-122"/>
            </a:endParaRPr>
          </a:p>
        </p:txBody>
      </p:sp>
      <p:sp>
        <p:nvSpPr>
          <p:cNvPr id="91" name="TextBox 90"/>
          <p:cNvSpPr txBox="1"/>
          <p:nvPr/>
        </p:nvSpPr>
        <p:spPr>
          <a:xfrm>
            <a:off x="3423010" y="2006732"/>
            <a:ext cx="680720" cy="641985"/>
          </a:xfrm>
          <a:prstGeom prst="rect">
            <a:avLst/>
          </a:prstGeom>
          <a:noFill/>
        </p:spPr>
        <p:txBody>
          <a:bodyPr wrap="none" lIns="137309" tIns="68654" rIns="137309" bIns="68654" rtlCol="0">
            <a:spAutoFit/>
          </a:bodyPr>
          <a:lstStyle/>
          <a:p>
            <a:r>
              <a:rPr lang="zh-CN" altLang="en-US" sz="1600" dirty="0" smtClean="0">
                <a:solidFill>
                  <a:srgbClr val="C00000"/>
                </a:solidFill>
                <a:latin typeface="黑体" panose="02010600030101010101" charset="-122"/>
                <a:ea typeface="黑体" panose="02010600030101010101" charset="-122"/>
              </a:rPr>
              <a:t>标题</a:t>
            </a:r>
          </a:p>
          <a:p>
            <a:r>
              <a:rPr lang="zh-CN" altLang="en-US" sz="1600" dirty="0" smtClean="0">
                <a:solidFill>
                  <a:srgbClr val="C00000"/>
                </a:solidFill>
                <a:latin typeface="黑体" panose="02010600030101010101" charset="-122"/>
                <a:ea typeface="黑体" panose="02010600030101010101" charset="-122"/>
              </a:rPr>
              <a:t>文字</a:t>
            </a:r>
          </a:p>
        </p:txBody>
      </p:sp>
      <p:sp>
        <p:nvSpPr>
          <p:cNvPr id="92" name="TextBox 91"/>
          <p:cNvSpPr txBox="1"/>
          <p:nvPr/>
        </p:nvSpPr>
        <p:spPr>
          <a:xfrm>
            <a:off x="2976722" y="3046159"/>
            <a:ext cx="680720" cy="641985"/>
          </a:xfrm>
          <a:prstGeom prst="rect">
            <a:avLst/>
          </a:prstGeom>
          <a:noFill/>
        </p:spPr>
        <p:txBody>
          <a:bodyPr wrap="none" lIns="137309" tIns="68654" rIns="137309" bIns="68654" rtlCol="0">
            <a:spAutoFit/>
          </a:bodyPr>
          <a:lstStyle/>
          <a:p>
            <a:r>
              <a:rPr lang="zh-CN" altLang="en-US" sz="1600" dirty="0" smtClean="0">
                <a:solidFill>
                  <a:srgbClr val="C00000"/>
                </a:solidFill>
                <a:latin typeface="黑体" panose="02010600030101010101" charset="-122"/>
                <a:ea typeface="黑体" panose="02010600030101010101" charset="-122"/>
              </a:rPr>
              <a:t>标题</a:t>
            </a:r>
          </a:p>
          <a:p>
            <a:r>
              <a:rPr lang="zh-CN" altLang="en-US" sz="1600" dirty="0" smtClean="0">
                <a:solidFill>
                  <a:srgbClr val="C00000"/>
                </a:solidFill>
                <a:latin typeface="黑体" panose="02010600030101010101" charset="-122"/>
                <a:ea typeface="黑体" panose="02010600030101010101" charset="-122"/>
              </a:rPr>
              <a:t>文字</a:t>
            </a:r>
          </a:p>
        </p:txBody>
      </p:sp>
      <p:sp>
        <p:nvSpPr>
          <p:cNvPr id="93" name="TextBox 92"/>
          <p:cNvSpPr txBox="1"/>
          <p:nvPr/>
        </p:nvSpPr>
        <p:spPr>
          <a:xfrm>
            <a:off x="3352844" y="4137513"/>
            <a:ext cx="680720" cy="641985"/>
          </a:xfrm>
          <a:prstGeom prst="rect">
            <a:avLst/>
          </a:prstGeom>
          <a:noFill/>
        </p:spPr>
        <p:txBody>
          <a:bodyPr wrap="none" lIns="137309" tIns="68654" rIns="137309" bIns="68654" rtlCol="0">
            <a:spAutoFit/>
          </a:bodyPr>
          <a:lstStyle/>
          <a:p>
            <a:r>
              <a:rPr lang="zh-CN" altLang="en-US" sz="1600" dirty="0" smtClean="0">
                <a:solidFill>
                  <a:srgbClr val="C00000"/>
                </a:solidFill>
                <a:latin typeface="黑体" panose="02010600030101010101" charset="-122"/>
                <a:ea typeface="黑体" panose="02010600030101010101" charset="-122"/>
              </a:rPr>
              <a:t>标题</a:t>
            </a:r>
          </a:p>
          <a:p>
            <a:r>
              <a:rPr lang="zh-CN" altLang="en-US" sz="1600" dirty="0" smtClean="0">
                <a:solidFill>
                  <a:srgbClr val="C00000"/>
                </a:solidFill>
                <a:latin typeface="黑体" panose="02010600030101010101" charset="-122"/>
                <a:ea typeface="黑体" panose="02010600030101010101" charset="-122"/>
              </a:rPr>
              <a:t>文字</a:t>
            </a:r>
          </a:p>
        </p:txBody>
      </p:sp>
      <p:sp>
        <p:nvSpPr>
          <p:cNvPr id="94" name="TextBox 93"/>
          <p:cNvSpPr txBox="1"/>
          <p:nvPr/>
        </p:nvSpPr>
        <p:spPr>
          <a:xfrm>
            <a:off x="7914714" y="2006732"/>
            <a:ext cx="680720" cy="641985"/>
          </a:xfrm>
          <a:prstGeom prst="rect">
            <a:avLst/>
          </a:prstGeom>
          <a:noFill/>
        </p:spPr>
        <p:txBody>
          <a:bodyPr wrap="none" lIns="137309" tIns="68654" rIns="137309" bIns="68654" rtlCol="0">
            <a:spAutoFit/>
          </a:bodyPr>
          <a:lstStyle/>
          <a:p>
            <a:r>
              <a:rPr lang="zh-CN" altLang="en-US" sz="1600" dirty="0" smtClean="0">
                <a:solidFill>
                  <a:srgbClr val="C00000"/>
                </a:solidFill>
                <a:latin typeface="黑体" panose="02010600030101010101" charset="-122"/>
                <a:ea typeface="黑体" panose="02010600030101010101" charset="-122"/>
              </a:rPr>
              <a:t>标题</a:t>
            </a:r>
          </a:p>
          <a:p>
            <a:r>
              <a:rPr lang="zh-CN" altLang="en-US" sz="1600" dirty="0" smtClean="0">
                <a:solidFill>
                  <a:srgbClr val="C00000"/>
                </a:solidFill>
                <a:latin typeface="黑体" panose="02010600030101010101" charset="-122"/>
                <a:ea typeface="黑体" panose="02010600030101010101" charset="-122"/>
              </a:rPr>
              <a:t>文字</a:t>
            </a:r>
          </a:p>
        </p:txBody>
      </p:sp>
      <p:sp>
        <p:nvSpPr>
          <p:cNvPr id="95" name="TextBox 94"/>
          <p:cNvSpPr txBox="1"/>
          <p:nvPr/>
        </p:nvSpPr>
        <p:spPr>
          <a:xfrm>
            <a:off x="8348159" y="3046159"/>
            <a:ext cx="680720" cy="641985"/>
          </a:xfrm>
          <a:prstGeom prst="rect">
            <a:avLst/>
          </a:prstGeom>
          <a:noFill/>
        </p:spPr>
        <p:txBody>
          <a:bodyPr wrap="none" lIns="137309" tIns="68654" rIns="137309" bIns="68654" rtlCol="0">
            <a:spAutoFit/>
          </a:bodyPr>
          <a:lstStyle/>
          <a:p>
            <a:r>
              <a:rPr lang="zh-CN" altLang="en-US" sz="1600" dirty="0" smtClean="0">
                <a:solidFill>
                  <a:srgbClr val="C00000"/>
                </a:solidFill>
                <a:latin typeface="黑体" panose="02010600030101010101" charset="-122"/>
                <a:ea typeface="黑体" panose="02010600030101010101" charset="-122"/>
              </a:rPr>
              <a:t>标题</a:t>
            </a:r>
          </a:p>
          <a:p>
            <a:r>
              <a:rPr lang="zh-CN" altLang="en-US" sz="1600" dirty="0" smtClean="0">
                <a:solidFill>
                  <a:srgbClr val="C00000"/>
                </a:solidFill>
                <a:latin typeface="黑体" panose="02010600030101010101" charset="-122"/>
                <a:ea typeface="黑体" panose="02010600030101010101" charset="-122"/>
              </a:rPr>
              <a:t>文字</a:t>
            </a:r>
          </a:p>
        </p:txBody>
      </p:sp>
      <p:sp>
        <p:nvSpPr>
          <p:cNvPr id="96" name="TextBox 95"/>
          <p:cNvSpPr txBox="1"/>
          <p:nvPr/>
        </p:nvSpPr>
        <p:spPr>
          <a:xfrm>
            <a:off x="7973430" y="4137513"/>
            <a:ext cx="680720" cy="641985"/>
          </a:xfrm>
          <a:prstGeom prst="rect">
            <a:avLst/>
          </a:prstGeom>
          <a:noFill/>
        </p:spPr>
        <p:txBody>
          <a:bodyPr wrap="none" lIns="137309" tIns="68654" rIns="137309" bIns="68654" rtlCol="0">
            <a:spAutoFit/>
          </a:bodyPr>
          <a:lstStyle/>
          <a:p>
            <a:r>
              <a:rPr lang="zh-CN" altLang="en-US" sz="1600" dirty="0" smtClean="0">
                <a:solidFill>
                  <a:srgbClr val="C00000"/>
                </a:solidFill>
                <a:latin typeface="黑体" panose="02010600030101010101" charset="-122"/>
                <a:ea typeface="黑体" panose="02010600030101010101" charset="-122"/>
              </a:rPr>
              <a:t>标题</a:t>
            </a:r>
          </a:p>
          <a:p>
            <a:r>
              <a:rPr lang="zh-CN" altLang="en-US" sz="1600" dirty="0" smtClean="0">
                <a:solidFill>
                  <a:srgbClr val="C00000"/>
                </a:solidFill>
                <a:latin typeface="黑体" panose="02010600030101010101" charset="-122"/>
                <a:ea typeface="黑体" panose="02010600030101010101" charset="-122"/>
              </a:rPr>
              <a:t>文字</a:t>
            </a: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黑体" panose="02010600030101010101" charset="-122"/>
              <a:ea typeface="黑体" panose="02010600030101010101" charset="-122"/>
            </a:endParaRPr>
          </a:p>
        </p:txBody>
      </p:sp>
      <p:sp>
        <p:nvSpPr>
          <p:cNvPr id="2"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黑体" panose="02010600030101010101" charset="-122"/>
                <a:ea typeface="黑体" panose="02010600030101010101" charset="-122"/>
              </a:rPr>
              <a:t>单击此处添加标题</a:t>
            </a:r>
          </a:p>
        </p:txBody>
      </p:sp>
      <p:pic>
        <p:nvPicPr>
          <p:cNvPr id="179" name="图片 17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90"/>
                                        </p:tgtEl>
                                        <p:attrNameLst>
                                          <p:attrName>style.visibility</p:attrName>
                                        </p:attrNameLst>
                                      </p:cBhvr>
                                      <p:to>
                                        <p:strVal val="visible"/>
                                      </p:to>
                                    </p:set>
                                    <p:anim calcmode="lin" valueType="num">
                                      <p:cBhvr>
                                        <p:cTn id="7" dur="500" fill="hold"/>
                                        <p:tgtEl>
                                          <p:spTgt spid="90"/>
                                        </p:tgtEl>
                                        <p:attrNameLst>
                                          <p:attrName>ppt_w</p:attrName>
                                        </p:attrNameLst>
                                      </p:cBhvr>
                                      <p:tavLst>
                                        <p:tav tm="0">
                                          <p:val>
                                            <p:fltVal val="0"/>
                                          </p:val>
                                        </p:tav>
                                        <p:tav tm="100000">
                                          <p:val>
                                            <p:strVal val="#ppt_w"/>
                                          </p:val>
                                        </p:tav>
                                      </p:tavLst>
                                    </p:anim>
                                    <p:anim calcmode="lin" valueType="num">
                                      <p:cBhvr>
                                        <p:cTn id="8" dur="500" fill="hold"/>
                                        <p:tgtEl>
                                          <p:spTgt spid="90"/>
                                        </p:tgtEl>
                                        <p:attrNameLst>
                                          <p:attrName>ppt_h</p:attrName>
                                        </p:attrNameLst>
                                      </p:cBhvr>
                                      <p:tavLst>
                                        <p:tav tm="0">
                                          <p:val>
                                            <p:fltVal val="0"/>
                                          </p:val>
                                        </p:tav>
                                        <p:tav tm="100000">
                                          <p:val>
                                            <p:strVal val="#ppt_h"/>
                                          </p:val>
                                        </p:tav>
                                      </p:tavLst>
                                    </p:anim>
                                    <p:animEffect transition="in" filter="fade">
                                      <p:cBhvr>
                                        <p:cTn id="9" dur="500"/>
                                        <p:tgtEl>
                                          <p:spTgt spid="9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91"/>
                                        </p:tgtEl>
                                        <p:attrNameLst>
                                          <p:attrName>style.visibility</p:attrName>
                                        </p:attrNameLst>
                                      </p:cBhvr>
                                      <p:to>
                                        <p:strVal val="visible"/>
                                      </p:to>
                                    </p:set>
                                    <p:anim calcmode="lin" valueType="num">
                                      <p:cBhvr>
                                        <p:cTn id="12" dur="500" fill="hold"/>
                                        <p:tgtEl>
                                          <p:spTgt spid="91"/>
                                        </p:tgtEl>
                                        <p:attrNameLst>
                                          <p:attrName>ppt_w</p:attrName>
                                        </p:attrNameLst>
                                      </p:cBhvr>
                                      <p:tavLst>
                                        <p:tav tm="0">
                                          <p:val>
                                            <p:fltVal val="0"/>
                                          </p:val>
                                        </p:tav>
                                        <p:tav tm="100000">
                                          <p:val>
                                            <p:strVal val="#ppt_w"/>
                                          </p:val>
                                        </p:tav>
                                      </p:tavLst>
                                    </p:anim>
                                    <p:anim calcmode="lin" valueType="num">
                                      <p:cBhvr>
                                        <p:cTn id="13" dur="500" fill="hold"/>
                                        <p:tgtEl>
                                          <p:spTgt spid="91"/>
                                        </p:tgtEl>
                                        <p:attrNameLst>
                                          <p:attrName>ppt_h</p:attrName>
                                        </p:attrNameLst>
                                      </p:cBhvr>
                                      <p:tavLst>
                                        <p:tav tm="0">
                                          <p:val>
                                            <p:fltVal val="0"/>
                                          </p:val>
                                        </p:tav>
                                        <p:tav tm="100000">
                                          <p:val>
                                            <p:strVal val="#ppt_h"/>
                                          </p:val>
                                        </p:tav>
                                      </p:tavLst>
                                    </p:anim>
                                    <p:animEffect transition="in" filter="fade">
                                      <p:cBhvr>
                                        <p:cTn id="14" dur="500"/>
                                        <p:tgtEl>
                                          <p:spTgt spid="91"/>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92"/>
                                        </p:tgtEl>
                                        <p:attrNameLst>
                                          <p:attrName>style.visibility</p:attrName>
                                        </p:attrNameLst>
                                      </p:cBhvr>
                                      <p:to>
                                        <p:strVal val="visible"/>
                                      </p:to>
                                    </p:set>
                                    <p:anim calcmode="lin" valueType="num">
                                      <p:cBhvr>
                                        <p:cTn id="17" dur="500" fill="hold"/>
                                        <p:tgtEl>
                                          <p:spTgt spid="92"/>
                                        </p:tgtEl>
                                        <p:attrNameLst>
                                          <p:attrName>ppt_w</p:attrName>
                                        </p:attrNameLst>
                                      </p:cBhvr>
                                      <p:tavLst>
                                        <p:tav tm="0">
                                          <p:val>
                                            <p:fltVal val="0"/>
                                          </p:val>
                                        </p:tav>
                                        <p:tav tm="100000">
                                          <p:val>
                                            <p:strVal val="#ppt_w"/>
                                          </p:val>
                                        </p:tav>
                                      </p:tavLst>
                                    </p:anim>
                                    <p:anim calcmode="lin" valueType="num">
                                      <p:cBhvr>
                                        <p:cTn id="18" dur="500" fill="hold"/>
                                        <p:tgtEl>
                                          <p:spTgt spid="92"/>
                                        </p:tgtEl>
                                        <p:attrNameLst>
                                          <p:attrName>ppt_h</p:attrName>
                                        </p:attrNameLst>
                                      </p:cBhvr>
                                      <p:tavLst>
                                        <p:tav tm="0">
                                          <p:val>
                                            <p:fltVal val="0"/>
                                          </p:val>
                                        </p:tav>
                                        <p:tav tm="100000">
                                          <p:val>
                                            <p:strVal val="#ppt_h"/>
                                          </p:val>
                                        </p:tav>
                                      </p:tavLst>
                                    </p:anim>
                                    <p:animEffect transition="in" filter="fade">
                                      <p:cBhvr>
                                        <p:cTn id="19" dur="500"/>
                                        <p:tgtEl>
                                          <p:spTgt spid="92"/>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93"/>
                                        </p:tgtEl>
                                        <p:attrNameLst>
                                          <p:attrName>style.visibility</p:attrName>
                                        </p:attrNameLst>
                                      </p:cBhvr>
                                      <p:to>
                                        <p:strVal val="visible"/>
                                      </p:to>
                                    </p:set>
                                    <p:anim calcmode="lin" valueType="num">
                                      <p:cBhvr>
                                        <p:cTn id="22" dur="500" fill="hold"/>
                                        <p:tgtEl>
                                          <p:spTgt spid="93"/>
                                        </p:tgtEl>
                                        <p:attrNameLst>
                                          <p:attrName>ppt_w</p:attrName>
                                        </p:attrNameLst>
                                      </p:cBhvr>
                                      <p:tavLst>
                                        <p:tav tm="0">
                                          <p:val>
                                            <p:fltVal val="0"/>
                                          </p:val>
                                        </p:tav>
                                        <p:tav tm="100000">
                                          <p:val>
                                            <p:strVal val="#ppt_w"/>
                                          </p:val>
                                        </p:tav>
                                      </p:tavLst>
                                    </p:anim>
                                    <p:anim calcmode="lin" valueType="num">
                                      <p:cBhvr>
                                        <p:cTn id="23" dur="500" fill="hold"/>
                                        <p:tgtEl>
                                          <p:spTgt spid="93"/>
                                        </p:tgtEl>
                                        <p:attrNameLst>
                                          <p:attrName>ppt_h</p:attrName>
                                        </p:attrNameLst>
                                      </p:cBhvr>
                                      <p:tavLst>
                                        <p:tav tm="0">
                                          <p:val>
                                            <p:fltVal val="0"/>
                                          </p:val>
                                        </p:tav>
                                        <p:tav tm="100000">
                                          <p:val>
                                            <p:strVal val="#ppt_h"/>
                                          </p:val>
                                        </p:tav>
                                      </p:tavLst>
                                    </p:anim>
                                    <p:animEffect transition="in" filter="fade">
                                      <p:cBhvr>
                                        <p:cTn id="24" dur="500"/>
                                        <p:tgtEl>
                                          <p:spTgt spid="93"/>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94"/>
                                        </p:tgtEl>
                                        <p:attrNameLst>
                                          <p:attrName>style.visibility</p:attrName>
                                        </p:attrNameLst>
                                      </p:cBhvr>
                                      <p:to>
                                        <p:strVal val="visible"/>
                                      </p:to>
                                    </p:set>
                                    <p:anim calcmode="lin" valueType="num">
                                      <p:cBhvr>
                                        <p:cTn id="27" dur="500" fill="hold"/>
                                        <p:tgtEl>
                                          <p:spTgt spid="94"/>
                                        </p:tgtEl>
                                        <p:attrNameLst>
                                          <p:attrName>ppt_w</p:attrName>
                                        </p:attrNameLst>
                                      </p:cBhvr>
                                      <p:tavLst>
                                        <p:tav tm="0">
                                          <p:val>
                                            <p:fltVal val="0"/>
                                          </p:val>
                                        </p:tav>
                                        <p:tav tm="100000">
                                          <p:val>
                                            <p:strVal val="#ppt_w"/>
                                          </p:val>
                                        </p:tav>
                                      </p:tavLst>
                                    </p:anim>
                                    <p:anim calcmode="lin" valueType="num">
                                      <p:cBhvr>
                                        <p:cTn id="28" dur="500" fill="hold"/>
                                        <p:tgtEl>
                                          <p:spTgt spid="94"/>
                                        </p:tgtEl>
                                        <p:attrNameLst>
                                          <p:attrName>ppt_h</p:attrName>
                                        </p:attrNameLst>
                                      </p:cBhvr>
                                      <p:tavLst>
                                        <p:tav tm="0">
                                          <p:val>
                                            <p:fltVal val="0"/>
                                          </p:val>
                                        </p:tav>
                                        <p:tav tm="100000">
                                          <p:val>
                                            <p:strVal val="#ppt_h"/>
                                          </p:val>
                                        </p:tav>
                                      </p:tavLst>
                                    </p:anim>
                                    <p:animEffect transition="in" filter="fade">
                                      <p:cBhvr>
                                        <p:cTn id="29" dur="500"/>
                                        <p:tgtEl>
                                          <p:spTgt spid="9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5"/>
                                        </p:tgtEl>
                                        <p:attrNameLst>
                                          <p:attrName>style.visibility</p:attrName>
                                        </p:attrNameLst>
                                      </p:cBhvr>
                                      <p:to>
                                        <p:strVal val="visible"/>
                                      </p:to>
                                    </p:set>
                                    <p:anim calcmode="lin" valueType="num">
                                      <p:cBhvr>
                                        <p:cTn id="32" dur="500" fill="hold"/>
                                        <p:tgtEl>
                                          <p:spTgt spid="95"/>
                                        </p:tgtEl>
                                        <p:attrNameLst>
                                          <p:attrName>ppt_w</p:attrName>
                                        </p:attrNameLst>
                                      </p:cBhvr>
                                      <p:tavLst>
                                        <p:tav tm="0">
                                          <p:val>
                                            <p:fltVal val="0"/>
                                          </p:val>
                                        </p:tav>
                                        <p:tav tm="100000">
                                          <p:val>
                                            <p:strVal val="#ppt_w"/>
                                          </p:val>
                                        </p:tav>
                                      </p:tavLst>
                                    </p:anim>
                                    <p:anim calcmode="lin" valueType="num">
                                      <p:cBhvr>
                                        <p:cTn id="33" dur="500" fill="hold"/>
                                        <p:tgtEl>
                                          <p:spTgt spid="95"/>
                                        </p:tgtEl>
                                        <p:attrNameLst>
                                          <p:attrName>ppt_h</p:attrName>
                                        </p:attrNameLst>
                                      </p:cBhvr>
                                      <p:tavLst>
                                        <p:tav tm="0">
                                          <p:val>
                                            <p:fltVal val="0"/>
                                          </p:val>
                                        </p:tav>
                                        <p:tav tm="100000">
                                          <p:val>
                                            <p:strVal val="#ppt_h"/>
                                          </p:val>
                                        </p:tav>
                                      </p:tavLst>
                                    </p:anim>
                                    <p:animEffect transition="in" filter="fade">
                                      <p:cBhvr>
                                        <p:cTn id="34" dur="500"/>
                                        <p:tgtEl>
                                          <p:spTgt spid="95"/>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96"/>
                                        </p:tgtEl>
                                        <p:attrNameLst>
                                          <p:attrName>style.visibility</p:attrName>
                                        </p:attrNameLst>
                                      </p:cBhvr>
                                      <p:to>
                                        <p:strVal val="visible"/>
                                      </p:to>
                                    </p:set>
                                    <p:anim calcmode="lin" valueType="num">
                                      <p:cBhvr>
                                        <p:cTn id="37" dur="500" fill="hold"/>
                                        <p:tgtEl>
                                          <p:spTgt spid="96"/>
                                        </p:tgtEl>
                                        <p:attrNameLst>
                                          <p:attrName>ppt_w</p:attrName>
                                        </p:attrNameLst>
                                      </p:cBhvr>
                                      <p:tavLst>
                                        <p:tav tm="0">
                                          <p:val>
                                            <p:fltVal val="0"/>
                                          </p:val>
                                        </p:tav>
                                        <p:tav tm="100000">
                                          <p:val>
                                            <p:strVal val="#ppt_w"/>
                                          </p:val>
                                        </p:tav>
                                      </p:tavLst>
                                    </p:anim>
                                    <p:anim calcmode="lin" valueType="num">
                                      <p:cBhvr>
                                        <p:cTn id="38" dur="500" fill="hold"/>
                                        <p:tgtEl>
                                          <p:spTgt spid="96"/>
                                        </p:tgtEl>
                                        <p:attrNameLst>
                                          <p:attrName>ppt_h</p:attrName>
                                        </p:attrNameLst>
                                      </p:cBhvr>
                                      <p:tavLst>
                                        <p:tav tm="0">
                                          <p:val>
                                            <p:fltVal val="0"/>
                                          </p:val>
                                        </p:tav>
                                        <p:tav tm="100000">
                                          <p:val>
                                            <p:strVal val="#ppt_h"/>
                                          </p:val>
                                        </p:tav>
                                      </p:tavLst>
                                    </p:anim>
                                    <p:animEffect transition="in" filter="fade">
                                      <p:cBhvr>
                                        <p:cTn id="39" dur="500"/>
                                        <p:tgtEl>
                                          <p:spTgt spid="9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500" fill="hold"/>
                                        <p:tgtEl>
                                          <p:spTgt spid="33"/>
                                        </p:tgtEl>
                                        <p:attrNameLst>
                                          <p:attrName>ppt_w</p:attrName>
                                        </p:attrNameLst>
                                      </p:cBhvr>
                                      <p:tavLst>
                                        <p:tav tm="0">
                                          <p:val>
                                            <p:fltVal val="0"/>
                                          </p:val>
                                        </p:tav>
                                        <p:tav tm="100000">
                                          <p:val>
                                            <p:strVal val="#ppt_w"/>
                                          </p:val>
                                        </p:tav>
                                      </p:tavLst>
                                    </p:anim>
                                    <p:anim calcmode="lin" valueType="num">
                                      <p:cBhvr>
                                        <p:cTn id="43" dur="500" fill="hold"/>
                                        <p:tgtEl>
                                          <p:spTgt spid="33"/>
                                        </p:tgtEl>
                                        <p:attrNameLst>
                                          <p:attrName>ppt_h</p:attrName>
                                        </p:attrNameLst>
                                      </p:cBhvr>
                                      <p:tavLst>
                                        <p:tav tm="0">
                                          <p:val>
                                            <p:fltVal val="0"/>
                                          </p:val>
                                        </p:tav>
                                        <p:tav tm="100000">
                                          <p:val>
                                            <p:strVal val="#ppt_h"/>
                                          </p:val>
                                        </p:tav>
                                      </p:tavLst>
                                    </p:anim>
                                    <p:animEffect transition="in" filter="fade">
                                      <p:cBhvr>
                                        <p:cTn id="44" dur="5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par>
                                <p:cTn id="50" presetID="53" presetClass="entr" presetSubtype="16" fill="hold" nodeType="with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p:cTn id="52" dur="500" fill="hold"/>
                                        <p:tgtEl>
                                          <p:spTgt spid="35"/>
                                        </p:tgtEl>
                                        <p:attrNameLst>
                                          <p:attrName>ppt_w</p:attrName>
                                        </p:attrNameLst>
                                      </p:cBhvr>
                                      <p:tavLst>
                                        <p:tav tm="0">
                                          <p:val>
                                            <p:fltVal val="0"/>
                                          </p:val>
                                        </p:tav>
                                        <p:tav tm="100000">
                                          <p:val>
                                            <p:strVal val="#ppt_w"/>
                                          </p:val>
                                        </p:tav>
                                      </p:tavLst>
                                    </p:anim>
                                    <p:anim calcmode="lin" valueType="num">
                                      <p:cBhvr>
                                        <p:cTn id="53" dur="500" fill="hold"/>
                                        <p:tgtEl>
                                          <p:spTgt spid="35"/>
                                        </p:tgtEl>
                                        <p:attrNameLst>
                                          <p:attrName>ppt_h</p:attrName>
                                        </p:attrNameLst>
                                      </p:cBhvr>
                                      <p:tavLst>
                                        <p:tav tm="0">
                                          <p:val>
                                            <p:fltVal val="0"/>
                                          </p:val>
                                        </p:tav>
                                        <p:tav tm="100000">
                                          <p:val>
                                            <p:strVal val="#ppt_h"/>
                                          </p:val>
                                        </p:tav>
                                      </p:tavLst>
                                    </p:anim>
                                    <p:animEffect transition="in" filter="fade">
                                      <p:cBhvr>
                                        <p:cTn id="54" dur="500"/>
                                        <p:tgtEl>
                                          <p:spTgt spid="35"/>
                                        </p:tgtEl>
                                      </p:cBhvr>
                                    </p:animEffect>
                                  </p:childTnLst>
                                </p:cTn>
                              </p:par>
                              <p:par>
                                <p:cTn id="55" presetID="53" presetClass="entr" presetSubtype="16" fill="hold"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p:cTn id="57" dur="500" fill="hold"/>
                                        <p:tgtEl>
                                          <p:spTgt spid="36"/>
                                        </p:tgtEl>
                                        <p:attrNameLst>
                                          <p:attrName>ppt_w</p:attrName>
                                        </p:attrNameLst>
                                      </p:cBhvr>
                                      <p:tavLst>
                                        <p:tav tm="0">
                                          <p:val>
                                            <p:fltVal val="0"/>
                                          </p:val>
                                        </p:tav>
                                        <p:tav tm="100000">
                                          <p:val>
                                            <p:strVal val="#ppt_w"/>
                                          </p:val>
                                        </p:tav>
                                      </p:tavLst>
                                    </p:anim>
                                    <p:anim calcmode="lin" valueType="num">
                                      <p:cBhvr>
                                        <p:cTn id="58" dur="500" fill="hold"/>
                                        <p:tgtEl>
                                          <p:spTgt spid="36"/>
                                        </p:tgtEl>
                                        <p:attrNameLst>
                                          <p:attrName>ppt_h</p:attrName>
                                        </p:attrNameLst>
                                      </p:cBhvr>
                                      <p:tavLst>
                                        <p:tav tm="0">
                                          <p:val>
                                            <p:fltVal val="0"/>
                                          </p:val>
                                        </p:tav>
                                        <p:tav tm="100000">
                                          <p:val>
                                            <p:strVal val="#ppt_h"/>
                                          </p:val>
                                        </p:tav>
                                      </p:tavLst>
                                    </p:anim>
                                    <p:animEffect transition="in" filter="fade">
                                      <p:cBhvr>
                                        <p:cTn id="59" dur="500"/>
                                        <p:tgtEl>
                                          <p:spTgt spid="36"/>
                                        </p:tgtEl>
                                      </p:cBhvr>
                                    </p:animEffect>
                                  </p:childTnLst>
                                </p:cTn>
                              </p:par>
                              <p:par>
                                <p:cTn id="60" presetID="53" presetClass="entr" presetSubtype="16" fill="hold" nodeType="with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p:cTn id="62" dur="500" fill="hold"/>
                                        <p:tgtEl>
                                          <p:spTgt spid="37"/>
                                        </p:tgtEl>
                                        <p:attrNameLst>
                                          <p:attrName>ppt_w</p:attrName>
                                        </p:attrNameLst>
                                      </p:cBhvr>
                                      <p:tavLst>
                                        <p:tav tm="0">
                                          <p:val>
                                            <p:fltVal val="0"/>
                                          </p:val>
                                        </p:tav>
                                        <p:tav tm="100000">
                                          <p:val>
                                            <p:strVal val="#ppt_w"/>
                                          </p:val>
                                        </p:tav>
                                      </p:tavLst>
                                    </p:anim>
                                    <p:anim calcmode="lin" valueType="num">
                                      <p:cBhvr>
                                        <p:cTn id="63" dur="500" fill="hold"/>
                                        <p:tgtEl>
                                          <p:spTgt spid="37"/>
                                        </p:tgtEl>
                                        <p:attrNameLst>
                                          <p:attrName>ppt_h</p:attrName>
                                        </p:attrNameLst>
                                      </p:cBhvr>
                                      <p:tavLst>
                                        <p:tav tm="0">
                                          <p:val>
                                            <p:fltVal val="0"/>
                                          </p:val>
                                        </p:tav>
                                        <p:tav tm="100000">
                                          <p:val>
                                            <p:strVal val="#ppt_h"/>
                                          </p:val>
                                        </p:tav>
                                      </p:tavLst>
                                    </p:anim>
                                    <p:animEffect transition="in" filter="fade">
                                      <p:cBhvr>
                                        <p:cTn id="64" dur="500"/>
                                        <p:tgtEl>
                                          <p:spTgt spid="37"/>
                                        </p:tgtEl>
                                      </p:cBhvr>
                                    </p:animEffect>
                                  </p:childTnLst>
                                </p:cTn>
                              </p:par>
                              <p:par>
                                <p:cTn id="65" presetID="53" presetClass="entr" presetSubtype="16" fill="hold"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p:cTn id="67" dur="500" fill="hold"/>
                                        <p:tgtEl>
                                          <p:spTgt spid="38"/>
                                        </p:tgtEl>
                                        <p:attrNameLst>
                                          <p:attrName>ppt_w</p:attrName>
                                        </p:attrNameLst>
                                      </p:cBhvr>
                                      <p:tavLst>
                                        <p:tav tm="0">
                                          <p:val>
                                            <p:fltVal val="0"/>
                                          </p:val>
                                        </p:tav>
                                        <p:tav tm="100000">
                                          <p:val>
                                            <p:strVal val="#ppt_w"/>
                                          </p:val>
                                        </p:tav>
                                      </p:tavLst>
                                    </p:anim>
                                    <p:anim calcmode="lin" valueType="num">
                                      <p:cBhvr>
                                        <p:cTn id="68" dur="500" fill="hold"/>
                                        <p:tgtEl>
                                          <p:spTgt spid="38"/>
                                        </p:tgtEl>
                                        <p:attrNameLst>
                                          <p:attrName>ppt_h</p:attrName>
                                        </p:attrNameLst>
                                      </p:cBhvr>
                                      <p:tavLst>
                                        <p:tav tm="0">
                                          <p:val>
                                            <p:fltVal val="0"/>
                                          </p:val>
                                        </p:tav>
                                        <p:tav tm="100000">
                                          <p:val>
                                            <p:strVal val="#ppt_h"/>
                                          </p:val>
                                        </p:tav>
                                      </p:tavLst>
                                    </p:anim>
                                    <p:animEffect transition="in" filter="fade">
                                      <p:cBhvr>
                                        <p:cTn id="69" dur="500"/>
                                        <p:tgtEl>
                                          <p:spTgt spid="38"/>
                                        </p:tgtEl>
                                      </p:cBhvr>
                                    </p:animEffect>
                                  </p:childTnLst>
                                </p:cTn>
                              </p:par>
                              <p:par>
                                <p:cTn id="70" presetID="53" presetClass="entr" presetSubtype="16" fill="hold" nodeType="withEffect">
                                  <p:stCondLst>
                                    <p:cond delay="0"/>
                                  </p:stCondLst>
                                  <p:childTnLst>
                                    <p:set>
                                      <p:cBhvr>
                                        <p:cTn id="71" dur="1" fill="hold">
                                          <p:stCondLst>
                                            <p:cond delay="0"/>
                                          </p:stCondLst>
                                        </p:cTn>
                                        <p:tgtEl>
                                          <p:spTgt spid="39"/>
                                        </p:tgtEl>
                                        <p:attrNameLst>
                                          <p:attrName>style.visibility</p:attrName>
                                        </p:attrNameLst>
                                      </p:cBhvr>
                                      <p:to>
                                        <p:strVal val="visible"/>
                                      </p:to>
                                    </p:set>
                                    <p:anim calcmode="lin" valueType="num">
                                      <p:cBhvr>
                                        <p:cTn id="72" dur="500" fill="hold"/>
                                        <p:tgtEl>
                                          <p:spTgt spid="39"/>
                                        </p:tgtEl>
                                        <p:attrNameLst>
                                          <p:attrName>ppt_w</p:attrName>
                                        </p:attrNameLst>
                                      </p:cBhvr>
                                      <p:tavLst>
                                        <p:tav tm="0">
                                          <p:val>
                                            <p:fltVal val="0"/>
                                          </p:val>
                                        </p:tav>
                                        <p:tav tm="100000">
                                          <p:val>
                                            <p:strVal val="#ppt_w"/>
                                          </p:val>
                                        </p:tav>
                                      </p:tavLst>
                                    </p:anim>
                                    <p:anim calcmode="lin" valueType="num">
                                      <p:cBhvr>
                                        <p:cTn id="73" dur="500" fill="hold"/>
                                        <p:tgtEl>
                                          <p:spTgt spid="39"/>
                                        </p:tgtEl>
                                        <p:attrNameLst>
                                          <p:attrName>ppt_h</p:attrName>
                                        </p:attrNameLst>
                                      </p:cBhvr>
                                      <p:tavLst>
                                        <p:tav tm="0">
                                          <p:val>
                                            <p:fltVal val="0"/>
                                          </p:val>
                                        </p:tav>
                                        <p:tav tm="100000">
                                          <p:val>
                                            <p:strVal val="#ppt_h"/>
                                          </p:val>
                                        </p:tav>
                                      </p:tavLst>
                                    </p:anim>
                                    <p:animEffect transition="in" filter="fade">
                                      <p:cBhvr>
                                        <p:cTn id="74" dur="500"/>
                                        <p:tgtEl>
                                          <p:spTgt spid="39"/>
                                        </p:tgtEl>
                                      </p:cBhvr>
                                    </p:animEffect>
                                  </p:childTnLst>
                                </p:cTn>
                              </p:par>
                              <p:par>
                                <p:cTn id="75" presetID="53" presetClass="entr" presetSubtype="16" fill="hold" nodeType="withEffect">
                                  <p:stCondLst>
                                    <p:cond delay="0"/>
                                  </p:stCondLst>
                                  <p:childTnLst>
                                    <p:set>
                                      <p:cBhvr>
                                        <p:cTn id="76" dur="1" fill="hold">
                                          <p:stCondLst>
                                            <p:cond delay="0"/>
                                          </p:stCondLst>
                                        </p:cTn>
                                        <p:tgtEl>
                                          <p:spTgt spid="40"/>
                                        </p:tgtEl>
                                        <p:attrNameLst>
                                          <p:attrName>style.visibility</p:attrName>
                                        </p:attrNameLst>
                                      </p:cBhvr>
                                      <p:to>
                                        <p:strVal val="visible"/>
                                      </p:to>
                                    </p:set>
                                    <p:anim calcmode="lin" valueType="num">
                                      <p:cBhvr>
                                        <p:cTn id="77" dur="500" fill="hold"/>
                                        <p:tgtEl>
                                          <p:spTgt spid="40"/>
                                        </p:tgtEl>
                                        <p:attrNameLst>
                                          <p:attrName>ppt_w</p:attrName>
                                        </p:attrNameLst>
                                      </p:cBhvr>
                                      <p:tavLst>
                                        <p:tav tm="0">
                                          <p:val>
                                            <p:fltVal val="0"/>
                                          </p:val>
                                        </p:tav>
                                        <p:tav tm="100000">
                                          <p:val>
                                            <p:strVal val="#ppt_w"/>
                                          </p:val>
                                        </p:tav>
                                      </p:tavLst>
                                    </p:anim>
                                    <p:anim calcmode="lin" valueType="num">
                                      <p:cBhvr>
                                        <p:cTn id="78" dur="500" fill="hold"/>
                                        <p:tgtEl>
                                          <p:spTgt spid="40"/>
                                        </p:tgtEl>
                                        <p:attrNameLst>
                                          <p:attrName>ppt_h</p:attrName>
                                        </p:attrNameLst>
                                      </p:cBhvr>
                                      <p:tavLst>
                                        <p:tav tm="0">
                                          <p:val>
                                            <p:fltVal val="0"/>
                                          </p:val>
                                        </p:tav>
                                        <p:tav tm="100000">
                                          <p:val>
                                            <p:strVal val="#ppt_h"/>
                                          </p:val>
                                        </p:tav>
                                      </p:tavLst>
                                    </p:anim>
                                    <p:animEffect transition="in" filter="fade">
                                      <p:cBhvr>
                                        <p:cTn id="79" dur="500"/>
                                        <p:tgtEl>
                                          <p:spTgt spid="40"/>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44"/>
                                        </p:tgtEl>
                                        <p:attrNameLst>
                                          <p:attrName>style.visibility</p:attrName>
                                        </p:attrNameLst>
                                      </p:cBhvr>
                                      <p:to>
                                        <p:strVal val="visible"/>
                                      </p:to>
                                    </p:set>
                                    <p:anim calcmode="lin" valueType="num">
                                      <p:cBhvr>
                                        <p:cTn id="82" dur="500" fill="hold"/>
                                        <p:tgtEl>
                                          <p:spTgt spid="44"/>
                                        </p:tgtEl>
                                        <p:attrNameLst>
                                          <p:attrName>ppt_w</p:attrName>
                                        </p:attrNameLst>
                                      </p:cBhvr>
                                      <p:tavLst>
                                        <p:tav tm="0">
                                          <p:val>
                                            <p:fltVal val="0"/>
                                          </p:val>
                                        </p:tav>
                                        <p:tav tm="100000">
                                          <p:val>
                                            <p:strVal val="#ppt_w"/>
                                          </p:val>
                                        </p:tav>
                                      </p:tavLst>
                                    </p:anim>
                                    <p:anim calcmode="lin" valueType="num">
                                      <p:cBhvr>
                                        <p:cTn id="83" dur="500" fill="hold"/>
                                        <p:tgtEl>
                                          <p:spTgt spid="44"/>
                                        </p:tgtEl>
                                        <p:attrNameLst>
                                          <p:attrName>ppt_h</p:attrName>
                                        </p:attrNameLst>
                                      </p:cBhvr>
                                      <p:tavLst>
                                        <p:tav tm="0">
                                          <p:val>
                                            <p:fltVal val="0"/>
                                          </p:val>
                                        </p:tav>
                                        <p:tav tm="100000">
                                          <p:val>
                                            <p:strVal val="#ppt_h"/>
                                          </p:val>
                                        </p:tav>
                                      </p:tavLst>
                                    </p:anim>
                                    <p:animEffect transition="in" filter="fade">
                                      <p:cBhvr>
                                        <p:cTn id="84" dur="500"/>
                                        <p:tgtEl>
                                          <p:spTgt spid="44"/>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 calcmode="lin" valueType="num">
                                      <p:cBhvr>
                                        <p:cTn id="87" dur="500" fill="hold"/>
                                        <p:tgtEl>
                                          <p:spTgt spid="45"/>
                                        </p:tgtEl>
                                        <p:attrNameLst>
                                          <p:attrName>ppt_w</p:attrName>
                                        </p:attrNameLst>
                                      </p:cBhvr>
                                      <p:tavLst>
                                        <p:tav tm="0">
                                          <p:val>
                                            <p:fltVal val="0"/>
                                          </p:val>
                                        </p:tav>
                                        <p:tav tm="100000">
                                          <p:val>
                                            <p:strVal val="#ppt_w"/>
                                          </p:val>
                                        </p:tav>
                                      </p:tavLst>
                                    </p:anim>
                                    <p:anim calcmode="lin" valueType="num">
                                      <p:cBhvr>
                                        <p:cTn id="88" dur="500" fill="hold"/>
                                        <p:tgtEl>
                                          <p:spTgt spid="45"/>
                                        </p:tgtEl>
                                        <p:attrNameLst>
                                          <p:attrName>ppt_h</p:attrName>
                                        </p:attrNameLst>
                                      </p:cBhvr>
                                      <p:tavLst>
                                        <p:tav tm="0">
                                          <p:val>
                                            <p:fltVal val="0"/>
                                          </p:val>
                                        </p:tav>
                                        <p:tav tm="100000">
                                          <p:val>
                                            <p:strVal val="#ppt_h"/>
                                          </p:val>
                                        </p:tav>
                                      </p:tavLst>
                                    </p:anim>
                                    <p:animEffect transition="in" filter="fade">
                                      <p:cBhvr>
                                        <p:cTn id="89" dur="500"/>
                                        <p:tgtEl>
                                          <p:spTgt spid="45"/>
                                        </p:tgtEl>
                                      </p:cBhvr>
                                    </p:animEffect>
                                  </p:childTnLst>
                                </p:cTn>
                              </p:par>
                              <p:par>
                                <p:cTn id="90" presetID="53" presetClass="entr" presetSubtype="16" fill="hold" grpId="0" nodeType="withEffect">
                                  <p:stCondLst>
                                    <p:cond delay="0"/>
                                  </p:stCondLst>
                                  <p:childTnLst>
                                    <p:set>
                                      <p:cBhvr>
                                        <p:cTn id="91" dur="1" fill="hold">
                                          <p:stCondLst>
                                            <p:cond delay="0"/>
                                          </p:stCondLst>
                                        </p:cTn>
                                        <p:tgtEl>
                                          <p:spTgt spid="46"/>
                                        </p:tgtEl>
                                        <p:attrNameLst>
                                          <p:attrName>style.visibility</p:attrName>
                                        </p:attrNameLst>
                                      </p:cBhvr>
                                      <p:to>
                                        <p:strVal val="visible"/>
                                      </p:to>
                                    </p:set>
                                    <p:anim calcmode="lin" valueType="num">
                                      <p:cBhvr>
                                        <p:cTn id="92" dur="500" fill="hold"/>
                                        <p:tgtEl>
                                          <p:spTgt spid="46"/>
                                        </p:tgtEl>
                                        <p:attrNameLst>
                                          <p:attrName>ppt_w</p:attrName>
                                        </p:attrNameLst>
                                      </p:cBhvr>
                                      <p:tavLst>
                                        <p:tav tm="0">
                                          <p:val>
                                            <p:fltVal val="0"/>
                                          </p:val>
                                        </p:tav>
                                        <p:tav tm="100000">
                                          <p:val>
                                            <p:strVal val="#ppt_w"/>
                                          </p:val>
                                        </p:tav>
                                      </p:tavLst>
                                    </p:anim>
                                    <p:anim calcmode="lin" valueType="num">
                                      <p:cBhvr>
                                        <p:cTn id="93" dur="500" fill="hold"/>
                                        <p:tgtEl>
                                          <p:spTgt spid="46"/>
                                        </p:tgtEl>
                                        <p:attrNameLst>
                                          <p:attrName>ppt_h</p:attrName>
                                        </p:attrNameLst>
                                      </p:cBhvr>
                                      <p:tavLst>
                                        <p:tav tm="0">
                                          <p:val>
                                            <p:fltVal val="0"/>
                                          </p:val>
                                        </p:tav>
                                        <p:tav tm="100000">
                                          <p:val>
                                            <p:strVal val="#ppt_h"/>
                                          </p:val>
                                        </p:tav>
                                      </p:tavLst>
                                    </p:anim>
                                    <p:animEffect transition="in" filter="fade">
                                      <p:cBhvr>
                                        <p:cTn id="94" dur="500"/>
                                        <p:tgtEl>
                                          <p:spTgt spid="46"/>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47"/>
                                        </p:tgtEl>
                                        <p:attrNameLst>
                                          <p:attrName>style.visibility</p:attrName>
                                        </p:attrNameLst>
                                      </p:cBhvr>
                                      <p:to>
                                        <p:strVal val="visible"/>
                                      </p:to>
                                    </p:set>
                                    <p:anim calcmode="lin" valueType="num">
                                      <p:cBhvr>
                                        <p:cTn id="97" dur="500" fill="hold"/>
                                        <p:tgtEl>
                                          <p:spTgt spid="47"/>
                                        </p:tgtEl>
                                        <p:attrNameLst>
                                          <p:attrName>ppt_w</p:attrName>
                                        </p:attrNameLst>
                                      </p:cBhvr>
                                      <p:tavLst>
                                        <p:tav tm="0">
                                          <p:val>
                                            <p:fltVal val="0"/>
                                          </p:val>
                                        </p:tav>
                                        <p:tav tm="100000">
                                          <p:val>
                                            <p:strVal val="#ppt_w"/>
                                          </p:val>
                                        </p:tav>
                                      </p:tavLst>
                                    </p:anim>
                                    <p:anim calcmode="lin" valueType="num">
                                      <p:cBhvr>
                                        <p:cTn id="98" dur="500" fill="hold"/>
                                        <p:tgtEl>
                                          <p:spTgt spid="47"/>
                                        </p:tgtEl>
                                        <p:attrNameLst>
                                          <p:attrName>ppt_h</p:attrName>
                                        </p:attrNameLst>
                                      </p:cBhvr>
                                      <p:tavLst>
                                        <p:tav tm="0">
                                          <p:val>
                                            <p:fltVal val="0"/>
                                          </p:val>
                                        </p:tav>
                                        <p:tav tm="100000">
                                          <p:val>
                                            <p:strVal val="#ppt_h"/>
                                          </p:val>
                                        </p:tav>
                                      </p:tavLst>
                                    </p:anim>
                                    <p:animEffect transition="in" filter="fade">
                                      <p:cBhvr>
                                        <p:cTn id="99" dur="500"/>
                                        <p:tgtEl>
                                          <p:spTgt spid="47"/>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48"/>
                                        </p:tgtEl>
                                        <p:attrNameLst>
                                          <p:attrName>style.visibility</p:attrName>
                                        </p:attrNameLst>
                                      </p:cBhvr>
                                      <p:to>
                                        <p:strVal val="visible"/>
                                      </p:to>
                                    </p:set>
                                    <p:anim calcmode="lin" valueType="num">
                                      <p:cBhvr>
                                        <p:cTn id="102" dur="500" fill="hold"/>
                                        <p:tgtEl>
                                          <p:spTgt spid="48"/>
                                        </p:tgtEl>
                                        <p:attrNameLst>
                                          <p:attrName>ppt_w</p:attrName>
                                        </p:attrNameLst>
                                      </p:cBhvr>
                                      <p:tavLst>
                                        <p:tav tm="0">
                                          <p:val>
                                            <p:fltVal val="0"/>
                                          </p:val>
                                        </p:tav>
                                        <p:tav tm="100000">
                                          <p:val>
                                            <p:strVal val="#ppt_w"/>
                                          </p:val>
                                        </p:tav>
                                      </p:tavLst>
                                    </p:anim>
                                    <p:anim calcmode="lin" valueType="num">
                                      <p:cBhvr>
                                        <p:cTn id="103" dur="500" fill="hold"/>
                                        <p:tgtEl>
                                          <p:spTgt spid="48"/>
                                        </p:tgtEl>
                                        <p:attrNameLst>
                                          <p:attrName>ppt_h</p:attrName>
                                        </p:attrNameLst>
                                      </p:cBhvr>
                                      <p:tavLst>
                                        <p:tav tm="0">
                                          <p:val>
                                            <p:fltVal val="0"/>
                                          </p:val>
                                        </p:tav>
                                        <p:tav tm="100000">
                                          <p:val>
                                            <p:strVal val="#ppt_h"/>
                                          </p:val>
                                        </p:tav>
                                      </p:tavLst>
                                    </p:anim>
                                    <p:animEffect transition="in" filter="fade">
                                      <p:cBhvr>
                                        <p:cTn id="104" dur="500"/>
                                        <p:tgtEl>
                                          <p:spTgt spid="48"/>
                                        </p:tgtEl>
                                      </p:cBhvr>
                                    </p:animEffect>
                                  </p:childTnLst>
                                </p:cTn>
                              </p:par>
                              <p:par>
                                <p:cTn id="105" presetID="53" presetClass="entr" presetSubtype="16" fill="hold" grpId="0" nodeType="withEffect">
                                  <p:stCondLst>
                                    <p:cond delay="0"/>
                                  </p:stCondLst>
                                  <p:childTnLst>
                                    <p:set>
                                      <p:cBhvr>
                                        <p:cTn id="106" dur="1" fill="hold">
                                          <p:stCondLst>
                                            <p:cond delay="0"/>
                                          </p:stCondLst>
                                        </p:cTn>
                                        <p:tgtEl>
                                          <p:spTgt spid="50"/>
                                        </p:tgtEl>
                                        <p:attrNameLst>
                                          <p:attrName>style.visibility</p:attrName>
                                        </p:attrNameLst>
                                      </p:cBhvr>
                                      <p:to>
                                        <p:strVal val="visible"/>
                                      </p:to>
                                    </p:set>
                                    <p:anim calcmode="lin" valueType="num">
                                      <p:cBhvr>
                                        <p:cTn id="107" dur="500" fill="hold"/>
                                        <p:tgtEl>
                                          <p:spTgt spid="50"/>
                                        </p:tgtEl>
                                        <p:attrNameLst>
                                          <p:attrName>ppt_w</p:attrName>
                                        </p:attrNameLst>
                                      </p:cBhvr>
                                      <p:tavLst>
                                        <p:tav tm="0">
                                          <p:val>
                                            <p:fltVal val="0"/>
                                          </p:val>
                                        </p:tav>
                                        <p:tav tm="100000">
                                          <p:val>
                                            <p:strVal val="#ppt_w"/>
                                          </p:val>
                                        </p:tav>
                                      </p:tavLst>
                                    </p:anim>
                                    <p:anim calcmode="lin" valueType="num">
                                      <p:cBhvr>
                                        <p:cTn id="108" dur="500" fill="hold"/>
                                        <p:tgtEl>
                                          <p:spTgt spid="50"/>
                                        </p:tgtEl>
                                        <p:attrNameLst>
                                          <p:attrName>ppt_h</p:attrName>
                                        </p:attrNameLst>
                                      </p:cBhvr>
                                      <p:tavLst>
                                        <p:tav tm="0">
                                          <p:val>
                                            <p:fltVal val="0"/>
                                          </p:val>
                                        </p:tav>
                                        <p:tav tm="100000">
                                          <p:val>
                                            <p:strVal val="#ppt_h"/>
                                          </p:val>
                                        </p:tav>
                                      </p:tavLst>
                                    </p:anim>
                                    <p:animEffect transition="in" filter="fade">
                                      <p:cBhvr>
                                        <p:cTn id="109" dur="500"/>
                                        <p:tgtEl>
                                          <p:spTgt spid="50"/>
                                        </p:tgtEl>
                                      </p:cBhvr>
                                    </p:animEffect>
                                  </p:childTnLst>
                                </p:cTn>
                              </p:par>
                              <p:par>
                                <p:cTn id="110" presetID="53" presetClass="entr" presetSubtype="16" fill="hold" nodeType="withEffect">
                                  <p:stCondLst>
                                    <p:cond delay="0"/>
                                  </p:stCondLst>
                                  <p:childTnLst>
                                    <p:set>
                                      <p:cBhvr>
                                        <p:cTn id="111" dur="1" fill="hold">
                                          <p:stCondLst>
                                            <p:cond delay="0"/>
                                          </p:stCondLst>
                                        </p:cTn>
                                        <p:tgtEl>
                                          <p:spTgt spid="3"/>
                                        </p:tgtEl>
                                        <p:attrNameLst>
                                          <p:attrName>style.visibility</p:attrName>
                                        </p:attrNameLst>
                                      </p:cBhvr>
                                      <p:to>
                                        <p:strVal val="visible"/>
                                      </p:to>
                                    </p:set>
                                    <p:anim calcmode="lin" valueType="num">
                                      <p:cBhvr>
                                        <p:cTn id="112" dur="500" fill="hold"/>
                                        <p:tgtEl>
                                          <p:spTgt spid="3"/>
                                        </p:tgtEl>
                                        <p:attrNameLst>
                                          <p:attrName>ppt_w</p:attrName>
                                        </p:attrNameLst>
                                      </p:cBhvr>
                                      <p:tavLst>
                                        <p:tav tm="0">
                                          <p:val>
                                            <p:fltVal val="0"/>
                                          </p:val>
                                        </p:tav>
                                        <p:tav tm="100000">
                                          <p:val>
                                            <p:strVal val="#ppt_w"/>
                                          </p:val>
                                        </p:tav>
                                      </p:tavLst>
                                    </p:anim>
                                    <p:anim calcmode="lin" valueType="num">
                                      <p:cBhvr>
                                        <p:cTn id="113" dur="500" fill="hold"/>
                                        <p:tgtEl>
                                          <p:spTgt spid="3"/>
                                        </p:tgtEl>
                                        <p:attrNameLst>
                                          <p:attrName>ppt_h</p:attrName>
                                        </p:attrNameLst>
                                      </p:cBhvr>
                                      <p:tavLst>
                                        <p:tav tm="0">
                                          <p:val>
                                            <p:fltVal val="0"/>
                                          </p:val>
                                        </p:tav>
                                        <p:tav tm="100000">
                                          <p:val>
                                            <p:strVal val="#ppt_h"/>
                                          </p:val>
                                        </p:tav>
                                      </p:tavLst>
                                    </p:anim>
                                    <p:animEffect transition="in" filter="fade">
                                      <p:cBhvr>
                                        <p:cTn id="114" dur="500"/>
                                        <p:tgtEl>
                                          <p:spTgt spid="3"/>
                                        </p:tgtEl>
                                      </p:cBhvr>
                                    </p:animEffect>
                                  </p:childTnLst>
                                </p:cTn>
                              </p:par>
                              <p:par>
                                <p:cTn id="115" presetID="2" presetClass="entr" presetSubtype="8" fill="hold" nodeType="withEffect">
                                  <p:stCondLst>
                                    <p:cond delay="0"/>
                                  </p:stCondLst>
                                  <p:childTnLst>
                                    <p:set>
                                      <p:cBhvr>
                                        <p:cTn id="116" dur="1" fill="hold">
                                          <p:stCondLst>
                                            <p:cond delay="0"/>
                                          </p:stCondLst>
                                        </p:cTn>
                                        <p:tgtEl>
                                          <p:spTgt spid="61"/>
                                        </p:tgtEl>
                                        <p:attrNameLst>
                                          <p:attrName>style.visibility</p:attrName>
                                        </p:attrNameLst>
                                      </p:cBhvr>
                                      <p:to>
                                        <p:strVal val="visible"/>
                                      </p:to>
                                    </p:set>
                                    <p:anim calcmode="lin" valueType="num">
                                      <p:cBhvr additive="base">
                                        <p:cTn id="117" dur="500" fill="hold"/>
                                        <p:tgtEl>
                                          <p:spTgt spid="61"/>
                                        </p:tgtEl>
                                        <p:attrNameLst>
                                          <p:attrName>ppt_x</p:attrName>
                                        </p:attrNameLst>
                                      </p:cBhvr>
                                      <p:tavLst>
                                        <p:tav tm="0">
                                          <p:val>
                                            <p:strVal val="0-#ppt_w/2"/>
                                          </p:val>
                                        </p:tav>
                                        <p:tav tm="100000">
                                          <p:val>
                                            <p:strVal val="#ppt_x"/>
                                          </p:val>
                                        </p:tav>
                                      </p:tavLst>
                                    </p:anim>
                                    <p:anim calcmode="lin" valueType="num">
                                      <p:cBhvr additive="base">
                                        <p:cTn id="118" dur="500" fill="hold"/>
                                        <p:tgtEl>
                                          <p:spTgt spid="61"/>
                                        </p:tgtEl>
                                        <p:attrNameLst>
                                          <p:attrName>ppt_y</p:attrName>
                                        </p:attrNameLst>
                                      </p:cBhvr>
                                      <p:tavLst>
                                        <p:tav tm="0">
                                          <p:val>
                                            <p:strVal val="#ppt_y"/>
                                          </p:val>
                                        </p:tav>
                                        <p:tav tm="100000">
                                          <p:val>
                                            <p:strVal val="#ppt_y"/>
                                          </p:val>
                                        </p:tav>
                                      </p:tavLst>
                                    </p:anim>
                                  </p:childTnLst>
                                </p:cTn>
                              </p:par>
                              <p:par>
                                <p:cTn id="119" presetID="2" presetClass="entr" presetSubtype="8" fill="hold" nodeType="withEffect">
                                  <p:stCondLst>
                                    <p:cond delay="0"/>
                                  </p:stCondLst>
                                  <p:childTnLst>
                                    <p:set>
                                      <p:cBhvr>
                                        <p:cTn id="120" dur="1" fill="hold">
                                          <p:stCondLst>
                                            <p:cond delay="0"/>
                                          </p:stCondLst>
                                        </p:cTn>
                                        <p:tgtEl>
                                          <p:spTgt spid="65"/>
                                        </p:tgtEl>
                                        <p:attrNameLst>
                                          <p:attrName>style.visibility</p:attrName>
                                        </p:attrNameLst>
                                      </p:cBhvr>
                                      <p:to>
                                        <p:strVal val="visible"/>
                                      </p:to>
                                    </p:set>
                                    <p:anim calcmode="lin" valueType="num">
                                      <p:cBhvr additive="base">
                                        <p:cTn id="121" dur="500" fill="hold"/>
                                        <p:tgtEl>
                                          <p:spTgt spid="65"/>
                                        </p:tgtEl>
                                        <p:attrNameLst>
                                          <p:attrName>ppt_x</p:attrName>
                                        </p:attrNameLst>
                                      </p:cBhvr>
                                      <p:tavLst>
                                        <p:tav tm="0">
                                          <p:val>
                                            <p:strVal val="0-#ppt_w/2"/>
                                          </p:val>
                                        </p:tav>
                                        <p:tav tm="100000">
                                          <p:val>
                                            <p:strVal val="#ppt_x"/>
                                          </p:val>
                                        </p:tav>
                                      </p:tavLst>
                                    </p:anim>
                                    <p:anim calcmode="lin" valueType="num">
                                      <p:cBhvr additive="base">
                                        <p:cTn id="122" dur="500" fill="hold"/>
                                        <p:tgtEl>
                                          <p:spTgt spid="65"/>
                                        </p:tgtEl>
                                        <p:attrNameLst>
                                          <p:attrName>ppt_y</p:attrName>
                                        </p:attrNameLst>
                                      </p:cBhvr>
                                      <p:tavLst>
                                        <p:tav tm="0">
                                          <p:val>
                                            <p:strVal val="#ppt_y"/>
                                          </p:val>
                                        </p:tav>
                                        <p:tav tm="100000">
                                          <p:val>
                                            <p:strVal val="#ppt_y"/>
                                          </p:val>
                                        </p:tav>
                                      </p:tavLst>
                                    </p:anim>
                                  </p:childTnLst>
                                </p:cTn>
                              </p:par>
                              <p:par>
                                <p:cTn id="123" presetID="2" presetClass="entr" presetSubtype="2" fill="hold" nodeType="withEffect">
                                  <p:stCondLst>
                                    <p:cond delay="0"/>
                                  </p:stCondLst>
                                  <p:childTnLst>
                                    <p:set>
                                      <p:cBhvr>
                                        <p:cTn id="124" dur="1" fill="hold">
                                          <p:stCondLst>
                                            <p:cond delay="0"/>
                                          </p:stCondLst>
                                        </p:cTn>
                                        <p:tgtEl>
                                          <p:spTgt spid="73"/>
                                        </p:tgtEl>
                                        <p:attrNameLst>
                                          <p:attrName>style.visibility</p:attrName>
                                        </p:attrNameLst>
                                      </p:cBhvr>
                                      <p:to>
                                        <p:strVal val="visible"/>
                                      </p:to>
                                    </p:set>
                                    <p:anim calcmode="lin" valueType="num">
                                      <p:cBhvr additive="base">
                                        <p:cTn id="125" dur="500" fill="hold"/>
                                        <p:tgtEl>
                                          <p:spTgt spid="73"/>
                                        </p:tgtEl>
                                        <p:attrNameLst>
                                          <p:attrName>ppt_x</p:attrName>
                                        </p:attrNameLst>
                                      </p:cBhvr>
                                      <p:tavLst>
                                        <p:tav tm="0">
                                          <p:val>
                                            <p:strVal val="1+#ppt_w/2"/>
                                          </p:val>
                                        </p:tav>
                                        <p:tav tm="100000">
                                          <p:val>
                                            <p:strVal val="#ppt_x"/>
                                          </p:val>
                                        </p:tav>
                                      </p:tavLst>
                                    </p:anim>
                                    <p:anim calcmode="lin" valueType="num">
                                      <p:cBhvr additive="base">
                                        <p:cTn id="126" dur="500" fill="hold"/>
                                        <p:tgtEl>
                                          <p:spTgt spid="73"/>
                                        </p:tgtEl>
                                        <p:attrNameLst>
                                          <p:attrName>ppt_y</p:attrName>
                                        </p:attrNameLst>
                                      </p:cBhvr>
                                      <p:tavLst>
                                        <p:tav tm="0">
                                          <p:val>
                                            <p:strVal val="#ppt_y"/>
                                          </p:val>
                                        </p:tav>
                                        <p:tav tm="100000">
                                          <p:val>
                                            <p:strVal val="#ppt_y"/>
                                          </p:val>
                                        </p:tav>
                                      </p:tavLst>
                                    </p:anim>
                                  </p:childTnLst>
                                </p:cTn>
                              </p:par>
                              <p:par>
                                <p:cTn id="127" presetID="2" presetClass="entr" presetSubtype="2" fill="hold" nodeType="withEffect">
                                  <p:stCondLst>
                                    <p:cond delay="0"/>
                                  </p:stCondLst>
                                  <p:childTnLst>
                                    <p:set>
                                      <p:cBhvr>
                                        <p:cTn id="128" dur="1" fill="hold">
                                          <p:stCondLst>
                                            <p:cond delay="0"/>
                                          </p:stCondLst>
                                        </p:cTn>
                                        <p:tgtEl>
                                          <p:spTgt spid="79"/>
                                        </p:tgtEl>
                                        <p:attrNameLst>
                                          <p:attrName>style.visibility</p:attrName>
                                        </p:attrNameLst>
                                      </p:cBhvr>
                                      <p:to>
                                        <p:strVal val="visible"/>
                                      </p:to>
                                    </p:set>
                                    <p:anim calcmode="lin" valueType="num">
                                      <p:cBhvr additive="base">
                                        <p:cTn id="129" dur="500" fill="hold"/>
                                        <p:tgtEl>
                                          <p:spTgt spid="79"/>
                                        </p:tgtEl>
                                        <p:attrNameLst>
                                          <p:attrName>ppt_x</p:attrName>
                                        </p:attrNameLst>
                                      </p:cBhvr>
                                      <p:tavLst>
                                        <p:tav tm="0">
                                          <p:val>
                                            <p:strVal val="1+#ppt_w/2"/>
                                          </p:val>
                                        </p:tav>
                                        <p:tav tm="100000">
                                          <p:val>
                                            <p:strVal val="#ppt_x"/>
                                          </p:val>
                                        </p:tav>
                                      </p:tavLst>
                                    </p:anim>
                                    <p:anim calcmode="lin" valueType="num">
                                      <p:cBhvr additive="base">
                                        <p:cTn id="130" dur="500" fill="hold"/>
                                        <p:tgtEl>
                                          <p:spTgt spid="7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ldLvl="0" animBg="1"/>
      <p:bldP spid="34" grpId="0" bldLvl="0" animBg="1"/>
      <p:bldP spid="44" grpId="0" bldLvl="0" animBg="1"/>
      <p:bldP spid="45" grpId="0" bldLvl="0" animBg="1"/>
      <p:bldP spid="46" grpId="0" bldLvl="0" animBg="1"/>
      <p:bldP spid="47" grpId="0" bldLvl="0" animBg="1"/>
      <p:bldP spid="48" grpId="0" bldLvl="0" animBg="1"/>
      <p:bldP spid="50" grpId="0" bldLvl="0" animBg="1"/>
      <p:bldP spid="90" grpId="0"/>
      <p:bldP spid="91" grpId="0"/>
      <p:bldP spid="92" grpId="0"/>
      <p:bldP spid="93" grpId="0"/>
      <p:bldP spid="94" grpId="0"/>
      <p:bldP spid="95" grpId="0"/>
      <p:bldP spid="9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grpSp>
        <p:nvGrpSpPr>
          <p:cNvPr id="57" name="组合 56"/>
          <p:cNvGrpSpPr/>
          <p:nvPr/>
        </p:nvGrpSpPr>
        <p:grpSpPr>
          <a:xfrm>
            <a:off x="2737024" y="3497111"/>
            <a:ext cx="1631384" cy="491373"/>
            <a:chOff x="3838575" y="2712368"/>
            <a:chExt cx="1604974" cy="368530"/>
          </a:xfrm>
        </p:grpSpPr>
        <p:cxnSp>
          <p:nvCxnSpPr>
            <p:cNvPr id="58" name="直接连接符 57"/>
            <p:cNvCxnSpPr/>
            <p:nvPr/>
          </p:nvCxnSpPr>
          <p:spPr>
            <a:xfrm>
              <a:off x="3838575" y="2892218"/>
              <a:ext cx="593181" cy="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直接连接符 58"/>
            <p:cNvCxnSpPr/>
            <p:nvPr/>
          </p:nvCxnSpPr>
          <p:spPr>
            <a:xfrm>
              <a:off x="4952634" y="2911353"/>
              <a:ext cx="490915" cy="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直接连接符 59"/>
            <p:cNvCxnSpPr/>
            <p:nvPr/>
          </p:nvCxnSpPr>
          <p:spPr>
            <a:xfrm flipV="1">
              <a:off x="4405565" y="2712368"/>
              <a:ext cx="186017" cy="189461"/>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直接连接符 60"/>
            <p:cNvCxnSpPr/>
            <p:nvPr/>
          </p:nvCxnSpPr>
          <p:spPr>
            <a:xfrm flipV="1">
              <a:off x="4807526" y="2899283"/>
              <a:ext cx="171299" cy="174470"/>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直接连接符 61"/>
            <p:cNvCxnSpPr/>
            <p:nvPr/>
          </p:nvCxnSpPr>
          <p:spPr>
            <a:xfrm flipH="1" flipV="1">
              <a:off x="4543202" y="2717130"/>
              <a:ext cx="316707" cy="363768"/>
            </a:xfrm>
            <a:prstGeom prst="line">
              <a:avLst/>
            </a:prstGeom>
            <a:noFill/>
            <a:ln w="19050" cap="rnd">
              <a:solidFill>
                <a:schemeClr val="tx1"/>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3" name="组合 62"/>
          <p:cNvGrpSpPr/>
          <p:nvPr/>
        </p:nvGrpSpPr>
        <p:grpSpPr>
          <a:xfrm>
            <a:off x="1048658" y="2794788"/>
            <a:ext cx="1815231" cy="1818904"/>
            <a:chOff x="7146423" y="413387"/>
            <a:chExt cx="495231" cy="496232"/>
          </a:xfrm>
        </p:grpSpPr>
        <p:grpSp>
          <p:nvGrpSpPr>
            <p:cNvPr id="64" name="组合 63"/>
            <p:cNvGrpSpPr/>
            <p:nvPr/>
          </p:nvGrpSpPr>
          <p:grpSpPr>
            <a:xfrm>
              <a:off x="7146423" y="413387"/>
              <a:ext cx="495231" cy="496232"/>
              <a:chOff x="1589596" y="810715"/>
              <a:chExt cx="2340698" cy="2345431"/>
            </a:xfrm>
          </p:grpSpPr>
          <p:grpSp>
            <p:nvGrpSpPr>
              <p:cNvPr id="66" name="组合 79"/>
              <p:cNvGrpSpPr/>
              <p:nvPr/>
            </p:nvGrpSpPr>
            <p:grpSpPr bwMode="auto">
              <a:xfrm>
                <a:off x="1589596" y="810715"/>
                <a:ext cx="2340698" cy="2345431"/>
                <a:chOff x="6379729" y="2488774"/>
                <a:chExt cx="2513016" cy="2513016"/>
              </a:xfrm>
            </p:grpSpPr>
            <p:sp>
              <p:nvSpPr>
                <p:cNvPr id="6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sp>
              <p:nvSpPr>
                <p:cNvPr id="69"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sp>
            <p:nvSpPr>
              <p:cNvPr id="67" name="椭圆 80"/>
              <p:cNvSpPr/>
              <p:nvPr/>
            </p:nvSpPr>
            <p:spPr bwMode="auto">
              <a:xfrm>
                <a:off x="1932719" y="1141998"/>
                <a:ext cx="1691507" cy="1694935"/>
              </a:xfrm>
              <a:prstGeom prst="ellipse">
                <a:avLst/>
              </a:prstGeom>
              <a:gradFill>
                <a:gsLst>
                  <a:gs pos="0">
                    <a:srgbClr val="E30000"/>
                  </a:gs>
                  <a:gs pos="100000">
                    <a:srgbClr val="760303"/>
                  </a:gs>
                </a:gsLst>
                <a:path path="circle">
                  <a:fillToRect l="50000" t="50000" r="50000" b="50000"/>
                </a:path>
                <a:tileRect/>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5"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latin typeface="黑体" panose="02010600030101010101" charset="-122"/>
                  <a:ea typeface="黑体" panose="02010600030101010101" charset="-122"/>
                </a:endParaRPr>
              </a:p>
            </p:txBody>
          </p:sp>
        </p:grpSp>
        <p:sp>
          <p:nvSpPr>
            <p:cNvPr id="65" name="TextBox 64"/>
            <p:cNvSpPr txBox="1"/>
            <p:nvPr/>
          </p:nvSpPr>
          <p:spPr>
            <a:xfrm>
              <a:off x="7296147" y="571227"/>
              <a:ext cx="180170" cy="180170"/>
            </a:xfrm>
            <a:prstGeom prst="rect">
              <a:avLst/>
            </a:prstGeom>
            <a:noFill/>
          </p:spPr>
          <p:txBody>
            <a:bodyPr wrap="none" rtlCol="0">
              <a:spAutoFit/>
            </a:bodyPr>
            <a:lstStyle/>
            <a:p>
              <a:r>
                <a:rPr lang="zh-CN" altLang="en-US" sz="1865" b="1" dirty="0" smtClean="0">
                  <a:solidFill>
                    <a:prstClr val="white"/>
                  </a:solidFill>
                  <a:latin typeface="黑体" panose="02010600030101010101" charset="-122"/>
                  <a:ea typeface="黑体" panose="02010600030101010101" charset="-122"/>
                </a:rPr>
                <a:t>标题</a:t>
              </a:r>
              <a:endParaRPr lang="en-US" altLang="zh-CN" sz="1865" b="1" dirty="0" smtClean="0">
                <a:solidFill>
                  <a:prstClr val="white"/>
                </a:solidFill>
                <a:latin typeface="黑体" panose="02010600030101010101" charset="-122"/>
                <a:ea typeface="黑体" panose="02010600030101010101" charset="-122"/>
              </a:endParaRPr>
            </a:p>
            <a:p>
              <a:r>
                <a:rPr lang="zh-CN" altLang="en-US" sz="1865" b="1" dirty="0" smtClean="0">
                  <a:solidFill>
                    <a:prstClr val="white"/>
                  </a:solidFill>
                  <a:latin typeface="黑体" panose="02010600030101010101" charset="-122"/>
                  <a:ea typeface="黑体" panose="02010600030101010101" charset="-122"/>
                </a:rPr>
                <a:t>文字</a:t>
              </a:r>
              <a:endParaRPr lang="en-US" altLang="zh-CN" sz="1865" b="1" dirty="0" smtClean="0">
                <a:solidFill>
                  <a:prstClr val="white"/>
                </a:solidFill>
                <a:latin typeface="黑体" panose="02010600030101010101" charset="-122"/>
                <a:ea typeface="黑体" panose="02010600030101010101" charset="-122"/>
              </a:endParaRPr>
            </a:p>
          </p:txBody>
        </p:sp>
      </p:grpSp>
      <p:grpSp>
        <p:nvGrpSpPr>
          <p:cNvPr id="72" name="组合 71"/>
          <p:cNvGrpSpPr/>
          <p:nvPr/>
        </p:nvGrpSpPr>
        <p:grpSpPr>
          <a:xfrm>
            <a:off x="4084779" y="1861012"/>
            <a:ext cx="3795144" cy="3802823"/>
            <a:chOff x="8244408" y="2516931"/>
            <a:chExt cx="2846358" cy="2852117"/>
          </a:xfrm>
        </p:grpSpPr>
        <p:grpSp>
          <p:nvGrpSpPr>
            <p:cNvPr id="75" name="组合 74"/>
            <p:cNvGrpSpPr/>
            <p:nvPr/>
          </p:nvGrpSpPr>
          <p:grpSpPr>
            <a:xfrm>
              <a:off x="8244408" y="2516931"/>
              <a:ext cx="2846358" cy="2852117"/>
              <a:chOff x="1589596" y="810715"/>
              <a:chExt cx="2340698" cy="2345431"/>
            </a:xfrm>
          </p:grpSpPr>
          <p:grpSp>
            <p:nvGrpSpPr>
              <p:cNvPr id="80" name="组合 79"/>
              <p:cNvGrpSpPr/>
              <p:nvPr/>
            </p:nvGrpSpPr>
            <p:grpSpPr bwMode="auto">
              <a:xfrm>
                <a:off x="1589596" y="810715"/>
                <a:ext cx="2340698" cy="2345431"/>
                <a:chOff x="6379729" y="2488774"/>
                <a:chExt cx="2513016" cy="2513016"/>
              </a:xfrm>
            </p:grpSpPr>
            <p:sp>
              <p:nvSpPr>
                <p:cNvPr id="8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sp>
              <p:nvSpPr>
                <p:cNvPr id="83"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sp>
            <p:nvSpPr>
              <p:cNvPr id="81" name="椭圆 80"/>
              <p:cNvSpPr/>
              <p:nvPr/>
            </p:nvSpPr>
            <p:spPr bwMode="auto">
              <a:xfrm>
                <a:off x="1932719" y="1141998"/>
                <a:ext cx="1691507" cy="1694935"/>
              </a:xfrm>
              <a:prstGeom prst="ellipse">
                <a:avLst/>
              </a:prstGeom>
              <a:gradFill>
                <a:gsLst>
                  <a:gs pos="0">
                    <a:srgbClr val="E30000"/>
                  </a:gs>
                  <a:gs pos="100000">
                    <a:srgbClr val="760303"/>
                  </a:gs>
                </a:gsLst>
                <a:path path="circle">
                  <a:fillToRect l="50000" t="50000" r="50000" b="50000"/>
                </a:path>
                <a:tileRect/>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5" b="1" kern="0" dirty="0">
                  <a:ln w="12700">
                    <a:solidFill>
                      <a:srgbClr val="01AB95">
                        <a:satMod val="155000"/>
                      </a:srgbClr>
                    </a:solidFill>
                    <a:prstDash val="solid"/>
                  </a:ln>
                  <a:solidFill>
                    <a:srgbClr val="F3908C">
                      <a:tint val="85000"/>
                      <a:satMod val="155000"/>
                    </a:srgbClr>
                  </a:solidFill>
                  <a:effectLst>
                    <a:outerShdw blurRad="41275" dist="20320" dir="1800000" algn="tl" rotWithShape="0">
                      <a:srgbClr val="000000">
                        <a:alpha val="40000"/>
                      </a:srgbClr>
                    </a:outerShdw>
                  </a:effectLst>
                  <a:latin typeface="黑体" panose="02010600030101010101" charset="-122"/>
                  <a:ea typeface="黑体" panose="02010600030101010101" charset="-122"/>
                </a:endParaRPr>
              </a:p>
            </p:txBody>
          </p:sp>
        </p:grpSp>
        <p:sp>
          <p:nvSpPr>
            <p:cNvPr id="76" name="TextBox 75"/>
            <p:cNvSpPr txBox="1"/>
            <p:nvPr/>
          </p:nvSpPr>
          <p:spPr>
            <a:xfrm>
              <a:off x="8934392" y="3793804"/>
              <a:ext cx="1561314" cy="622459"/>
            </a:xfrm>
            <a:prstGeom prst="rect">
              <a:avLst/>
            </a:prstGeom>
            <a:noFill/>
          </p:spPr>
          <p:txBody>
            <a:bodyPr wrap="square" lIns="0" tIns="0" rIns="0" bIns="0" rtlCol="0">
              <a:spAutoFit/>
            </a:bodyPr>
            <a:lstStyle/>
            <a:p>
              <a:r>
                <a:rPr lang="zh-CN" altLang="en-US" sz="1335" dirty="0">
                  <a:solidFill>
                    <a:prstClr val="white"/>
                  </a:solidFill>
                  <a:latin typeface="黑体" panose="02010600030101010101" charset="-122"/>
                  <a:ea typeface="黑体" panose="02010600030101010101" charset="-122"/>
                </a:rPr>
                <a:t>单击此处添加文本单击此处添加</a:t>
              </a:r>
              <a:r>
                <a:rPr lang="zh-CN" altLang="en-US" sz="1335" dirty="0" smtClean="0">
                  <a:solidFill>
                    <a:prstClr val="white"/>
                  </a:solidFill>
                  <a:latin typeface="黑体" panose="02010600030101010101" charset="-122"/>
                  <a:ea typeface="黑体" panose="02010600030101010101" charset="-122"/>
                </a:rPr>
                <a:t>文本单击</a:t>
              </a:r>
              <a:r>
                <a:rPr lang="zh-CN" altLang="en-US" sz="1335" dirty="0">
                  <a:solidFill>
                    <a:prstClr val="white"/>
                  </a:solidFill>
                  <a:latin typeface="黑体" panose="02010600030101010101" charset="-122"/>
                  <a:ea typeface="黑体" panose="02010600030101010101" charset="-122"/>
                </a:rPr>
                <a:t>此处添加文本单击此处添加文本</a:t>
              </a:r>
              <a:endParaRPr lang="en-US" altLang="zh-CN" sz="1335" dirty="0">
                <a:solidFill>
                  <a:prstClr val="white"/>
                </a:solidFill>
                <a:latin typeface="黑体" panose="02010600030101010101" charset="-122"/>
                <a:ea typeface="黑体" panose="02010600030101010101" charset="-122"/>
              </a:endParaRPr>
            </a:p>
            <a:p>
              <a:endParaRPr lang="en-US" altLang="zh-CN" sz="1335" dirty="0">
                <a:solidFill>
                  <a:prstClr val="white"/>
                </a:solidFill>
                <a:latin typeface="黑体" panose="02010600030101010101" charset="-122"/>
                <a:ea typeface="黑体" panose="02010600030101010101" charset="-122"/>
              </a:endParaRPr>
            </a:p>
          </p:txBody>
        </p:sp>
        <p:sp>
          <p:nvSpPr>
            <p:cNvPr id="77" name="TextBox 76"/>
            <p:cNvSpPr txBox="1"/>
            <p:nvPr/>
          </p:nvSpPr>
          <p:spPr>
            <a:xfrm>
              <a:off x="9308154" y="3486741"/>
              <a:ext cx="1561314" cy="187642"/>
            </a:xfrm>
            <a:prstGeom prst="rect">
              <a:avLst/>
            </a:prstGeom>
            <a:noFill/>
          </p:spPr>
          <p:txBody>
            <a:bodyPr wrap="square" lIns="0" tIns="0" rIns="0" bIns="0" rtlCol="0">
              <a:spAutoFit/>
            </a:bodyPr>
            <a:lstStyle/>
            <a:p>
              <a:pPr algn="just">
                <a:lnSpc>
                  <a:spcPts val="1500"/>
                </a:lnSpc>
              </a:pPr>
              <a:r>
                <a:rPr lang="zh-CN" altLang="en-US" sz="1865" b="1" dirty="0" smtClean="0">
                  <a:solidFill>
                    <a:prstClr val="white"/>
                  </a:solidFill>
                  <a:latin typeface="黑体" panose="02010600030101010101" charset="-122"/>
                  <a:ea typeface="黑体" panose="02010600030101010101" charset="-122"/>
                </a:rPr>
                <a:t>标题文字</a:t>
              </a:r>
            </a:p>
          </p:txBody>
        </p:sp>
      </p:grpSp>
      <p:grpSp>
        <p:nvGrpSpPr>
          <p:cNvPr id="86" name="组合 85"/>
          <p:cNvGrpSpPr/>
          <p:nvPr/>
        </p:nvGrpSpPr>
        <p:grpSpPr>
          <a:xfrm>
            <a:off x="6618559" y="1931488"/>
            <a:ext cx="4182564" cy="910084"/>
            <a:chOff x="4675437" y="1448616"/>
            <a:chExt cx="3136923" cy="682563"/>
          </a:xfrm>
        </p:grpSpPr>
        <p:grpSp>
          <p:nvGrpSpPr>
            <p:cNvPr id="87" name="组合 86"/>
            <p:cNvGrpSpPr/>
            <p:nvPr/>
          </p:nvGrpSpPr>
          <p:grpSpPr>
            <a:xfrm>
              <a:off x="4675437" y="1448616"/>
              <a:ext cx="681185" cy="682563"/>
              <a:chOff x="7146423" y="413387"/>
              <a:chExt cx="495231" cy="496232"/>
            </a:xfrm>
          </p:grpSpPr>
          <p:grpSp>
            <p:nvGrpSpPr>
              <p:cNvPr id="89" name="组合 88"/>
              <p:cNvGrpSpPr/>
              <p:nvPr/>
            </p:nvGrpSpPr>
            <p:grpSpPr>
              <a:xfrm>
                <a:off x="7146423" y="413387"/>
                <a:ext cx="495231" cy="496232"/>
                <a:chOff x="1589596" y="810715"/>
                <a:chExt cx="2340698" cy="2345431"/>
              </a:xfrm>
            </p:grpSpPr>
            <p:grpSp>
              <p:nvGrpSpPr>
                <p:cNvPr id="98" name="组合 79"/>
                <p:cNvGrpSpPr/>
                <p:nvPr/>
              </p:nvGrpSpPr>
              <p:grpSpPr bwMode="auto">
                <a:xfrm>
                  <a:off x="1589596" y="810715"/>
                  <a:ext cx="2340698" cy="2345431"/>
                  <a:chOff x="6379729" y="2488774"/>
                  <a:chExt cx="2513016" cy="2513016"/>
                </a:xfrm>
              </p:grpSpPr>
              <p:sp>
                <p:nvSpPr>
                  <p:cNvPr id="100"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sp>
                <p:nvSpPr>
                  <p:cNvPr id="102"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grpSp>
            <p:sp>
              <p:nvSpPr>
                <p:cNvPr id="99" name="椭圆 80"/>
                <p:cNvSpPr/>
                <p:nvPr/>
              </p:nvSpPr>
              <p:spPr bwMode="auto">
                <a:xfrm>
                  <a:off x="1932719" y="1141998"/>
                  <a:ext cx="1691507" cy="1694935"/>
                </a:xfrm>
                <a:prstGeom prst="ellipse">
                  <a:avLst/>
                </a:prstGeom>
                <a:gradFill>
                  <a:gsLst>
                    <a:gs pos="0">
                      <a:srgbClr val="E30000"/>
                    </a:gs>
                    <a:gs pos="100000">
                      <a:srgbClr val="760303"/>
                    </a:gs>
                  </a:gsLst>
                  <a:path path="circle">
                    <a:fillToRect l="50000" t="50000" r="50000" b="50000"/>
                  </a:path>
                  <a:tileRect/>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5" b="1" kern="0" dirty="0">
                    <a:ln w="12700">
                      <a:solidFill>
                        <a:srgbClr val="01AB95">
                          <a:satMod val="155000"/>
                        </a:srgbClr>
                      </a:solidFill>
                      <a:prstDash val="solid"/>
                    </a:ln>
                    <a:solidFill>
                      <a:schemeClr val="tx1"/>
                    </a:solidFill>
                    <a:effectLst>
                      <a:outerShdw blurRad="41275" dist="20320" dir="1800000" algn="tl" rotWithShape="0">
                        <a:srgbClr val="000000">
                          <a:alpha val="40000"/>
                        </a:srgbClr>
                      </a:outerShdw>
                    </a:effectLst>
                    <a:latin typeface="黑体" panose="02010600030101010101" charset="-122"/>
                    <a:ea typeface="黑体" panose="02010600030101010101" charset="-122"/>
                  </a:endParaRPr>
                </a:p>
              </p:txBody>
            </p:sp>
          </p:grpSp>
          <p:sp>
            <p:nvSpPr>
              <p:cNvPr id="97" name="TextBox 96"/>
              <p:cNvSpPr txBox="1"/>
              <p:nvPr/>
            </p:nvSpPr>
            <p:spPr>
              <a:xfrm>
                <a:off x="7275321" y="557367"/>
                <a:ext cx="251371" cy="216054"/>
              </a:xfrm>
              <a:prstGeom prst="rect">
                <a:avLst/>
              </a:prstGeom>
              <a:noFill/>
            </p:spPr>
            <p:txBody>
              <a:bodyPr wrap="none" rtlCol="0">
                <a:spAutoFit/>
              </a:bodyPr>
              <a:lstStyle/>
              <a:p>
                <a:r>
                  <a:rPr lang="en-US" altLang="zh-CN" sz="1865" dirty="0" smtClean="0">
                    <a:solidFill>
                      <a:schemeClr val="bg1"/>
                    </a:solidFill>
                    <a:latin typeface="黑体" panose="02010600030101010101" charset="-122"/>
                    <a:ea typeface="黑体" panose="02010600030101010101" charset="-122"/>
                  </a:rPr>
                  <a:t>01</a:t>
                </a:r>
              </a:p>
            </p:txBody>
          </p:sp>
        </p:grpSp>
        <p:sp>
          <p:nvSpPr>
            <p:cNvPr id="88" name="TextBox 87"/>
            <p:cNvSpPr txBox="1"/>
            <p:nvPr/>
          </p:nvSpPr>
          <p:spPr>
            <a:xfrm>
              <a:off x="5611772" y="1476863"/>
              <a:ext cx="2200588" cy="469583"/>
            </a:xfrm>
            <a:prstGeom prst="rect">
              <a:avLst/>
            </a:prstGeom>
            <a:noFill/>
          </p:spPr>
          <p:txBody>
            <a:bodyPr wrap="square" lIns="0" tIns="0" rIns="0" bIns="0" rtlCol="0">
              <a:spAutoFit/>
            </a:bodyPr>
            <a:lstStyle/>
            <a:p>
              <a:r>
                <a:rPr lang="zh-CN" altLang="en-US" sz="1335" dirty="0">
                  <a:solidFill>
                    <a:schemeClr val="tx1"/>
                  </a:solidFill>
                  <a:latin typeface="黑体" panose="02010600030101010101" charset="-122"/>
                  <a:ea typeface="黑体" panose="02010600030101010101" charset="-122"/>
                </a:rPr>
                <a:t>单击此处添加</a:t>
              </a:r>
              <a:r>
                <a:rPr lang="zh-CN" altLang="en-US" sz="1335" dirty="0" smtClean="0">
                  <a:solidFill>
                    <a:schemeClr val="tx1"/>
                  </a:solidFill>
                  <a:latin typeface="黑体" panose="02010600030101010101" charset="-122"/>
                  <a:ea typeface="黑体" panose="02010600030101010101" charset="-122"/>
                </a:rPr>
                <a:t>文本</a:t>
              </a:r>
              <a:r>
                <a:rPr lang="zh-CN" altLang="en-US" sz="1335" dirty="0">
                  <a:solidFill>
                    <a:schemeClr val="tx1"/>
                  </a:solidFill>
                  <a:latin typeface="黑体" panose="02010600030101010101" charset="-122"/>
                  <a:ea typeface="黑体" panose="02010600030101010101" charset="-122"/>
                </a:rPr>
                <a:t>单击此处添加文本</a:t>
              </a:r>
            </a:p>
            <a:p>
              <a:r>
                <a:rPr lang="zh-CN" altLang="en-US" sz="1335" dirty="0">
                  <a:solidFill>
                    <a:schemeClr val="tx1"/>
                  </a:solidFill>
                  <a:latin typeface="黑体" panose="02010600030101010101" charset="-122"/>
                  <a:ea typeface="黑体" panose="02010600030101010101" charset="-122"/>
                </a:rPr>
                <a:t>单击此处添加</a:t>
              </a:r>
              <a:r>
                <a:rPr lang="zh-CN" altLang="en-US" sz="1335" dirty="0" smtClean="0">
                  <a:solidFill>
                    <a:schemeClr val="tx1"/>
                  </a:solidFill>
                  <a:latin typeface="黑体" panose="02010600030101010101" charset="-122"/>
                  <a:ea typeface="黑体" panose="02010600030101010101" charset="-122"/>
                </a:rPr>
                <a:t>文本单击</a:t>
              </a:r>
              <a:r>
                <a:rPr lang="zh-CN" altLang="en-US" sz="1335" dirty="0">
                  <a:solidFill>
                    <a:schemeClr val="tx1"/>
                  </a:solidFill>
                  <a:latin typeface="黑体" panose="02010600030101010101" charset="-122"/>
                  <a:ea typeface="黑体" panose="02010600030101010101" charset="-122"/>
                </a:rPr>
                <a:t>此处添加文本</a:t>
              </a:r>
            </a:p>
            <a:p>
              <a:endParaRPr lang="zh-CN" altLang="en-US" sz="1335" dirty="0">
                <a:solidFill>
                  <a:schemeClr val="tx1"/>
                </a:solidFill>
                <a:latin typeface="黑体" panose="02010600030101010101" charset="-122"/>
                <a:ea typeface="黑体" panose="02010600030101010101" charset="-122"/>
              </a:endParaRPr>
            </a:p>
          </p:txBody>
        </p:sp>
      </p:grpSp>
      <p:grpSp>
        <p:nvGrpSpPr>
          <p:cNvPr id="117" name="组合 116"/>
          <p:cNvGrpSpPr/>
          <p:nvPr/>
        </p:nvGrpSpPr>
        <p:grpSpPr>
          <a:xfrm>
            <a:off x="7383674" y="3310505"/>
            <a:ext cx="3993513" cy="910084"/>
            <a:chOff x="5249273" y="2482879"/>
            <a:chExt cx="2995135" cy="682563"/>
          </a:xfrm>
        </p:grpSpPr>
        <p:grpSp>
          <p:nvGrpSpPr>
            <p:cNvPr id="118" name="组合 117"/>
            <p:cNvGrpSpPr/>
            <p:nvPr/>
          </p:nvGrpSpPr>
          <p:grpSpPr>
            <a:xfrm>
              <a:off x="5249273" y="2482879"/>
              <a:ext cx="681185" cy="682563"/>
              <a:chOff x="7146423" y="413387"/>
              <a:chExt cx="495231" cy="496232"/>
            </a:xfrm>
          </p:grpSpPr>
          <p:grpSp>
            <p:nvGrpSpPr>
              <p:cNvPr id="120" name="组合 119"/>
              <p:cNvGrpSpPr/>
              <p:nvPr/>
            </p:nvGrpSpPr>
            <p:grpSpPr>
              <a:xfrm>
                <a:off x="7146423" y="413387"/>
                <a:ext cx="495231" cy="496232"/>
                <a:chOff x="1589596" y="810715"/>
                <a:chExt cx="2340698" cy="2345431"/>
              </a:xfrm>
            </p:grpSpPr>
            <p:grpSp>
              <p:nvGrpSpPr>
                <p:cNvPr id="122" name="组合 79"/>
                <p:cNvGrpSpPr/>
                <p:nvPr/>
              </p:nvGrpSpPr>
              <p:grpSpPr bwMode="auto">
                <a:xfrm>
                  <a:off x="1589596" y="810715"/>
                  <a:ext cx="2340698" cy="2345431"/>
                  <a:chOff x="6379729" y="2488774"/>
                  <a:chExt cx="2513016" cy="2513016"/>
                </a:xfrm>
              </p:grpSpPr>
              <p:sp>
                <p:nvSpPr>
                  <p:cNvPr id="12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sp>
                <p:nvSpPr>
                  <p:cNvPr id="12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grpSp>
            <p:sp>
              <p:nvSpPr>
                <p:cNvPr id="123" name="椭圆 80"/>
                <p:cNvSpPr/>
                <p:nvPr/>
              </p:nvSpPr>
              <p:spPr bwMode="auto">
                <a:xfrm>
                  <a:off x="1932719" y="1141998"/>
                  <a:ext cx="1691507" cy="1694935"/>
                </a:xfrm>
                <a:prstGeom prst="ellipse">
                  <a:avLst/>
                </a:prstGeom>
                <a:gradFill>
                  <a:gsLst>
                    <a:gs pos="0">
                      <a:srgbClr val="E30000"/>
                    </a:gs>
                    <a:gs pos="100000">
                      <a:srgbClr val="760303"/>
                    </a:gs>
                  </a:gsLst>
                  <a:path path="circle">
                    <a:fillToRect l="50000" t="50000" r="50000" b="50000"/>
                  </a:path>
                  <a:tileRect/>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5" b="1" kern="0" dirty="0">
                    <a:ln w="12700">
                      <a:solidFill>
                        <a:srgbClr val="01AB95">
                          <a:satMod val="155000"/>
                        </a:srgbClr>
                      </a:solidFill>
                      <a:prstDash val="solid"/>
                    </a:ln>
                    <a:solidFill>
                      <a:schemeClr val="tx1"/>
                    </a:solidFill>
                    <a:effectLst>
                      <a:outerShdw blurRad="41275" dist="20320" dir="1800000" algn="tl" rotWithShape="0">
                        <a:srgbClr val="000000">
                          <a:alpha val="40000"/>
                        </a:srgbClr>
                      </a:outerShdw>
                    </a:effectLst>
                    <a:latin typeface="黑体" panose="02010600030101010101" charset="-122"/>
                    <a:ea typeface="黑体" panose="02010600030101010101" charset="-122"/>
                  </a:endParaRPr>
                </a:p>
              </p:txBody>
            </p:sp>
          </p:grpSp>
          <p:sp>
            <p:nvSpPr>
              <p:cNvPr id="121" name="TextBox 120"/>
              <p:cNvSpPr txBox="1"/>
              <p:nvPr/>
            </p:nvSpPr>
            <p:spPr>
              <a:xfrm>
                <a:off x="7282938" y="564984"/>
                <a:ext cx="251371" cy="216054"/>
              </a:xfrm>
              <a:prstGeom prst="rect">
                <a:avLst/>
              </a:prstGeom>
              <a:noFill/>
            </p:spPr>
            <p:txBody>
              <a:bodyPr wrap="none" rtlCol="0">
                <a:spAutoFit/>
              </a:bodyPr>
              <a:lstStyle/>
              <a:p>
                <a:r>
                  <a:rPr lang="en-US" altLang="zh-CN" sz="1865" dirty="0" smtClean="0">
                    <a:solidFill>
                      <a:schemeClr val="bg1"/>
                    </a:solidFill>
                    <a:latin typeface="黑体" panose="02010600030101010101" charset="-122"/>
                    <a:ea typeface="黑体" panose="02010600030101010101" charset="-122"/>
                  </a:rPr>
                  <a:t>02</a:t>
                </a:r>
              </a:p>
            </p:txBody>
          </p:sp>
        </p:grpSp>
        <p:sp>
          <p:nvSpPr>
            <p:cNvPr id="119" name="TextBox 118"/>
            <p:cNvSpPr txBox="1"/>
            <p:nvPr/>
          </p:nvSpPr>
          <p:spPr>
            <a:xfrm>
              <a:off x="6043820" y="2516931"/>
              <a:ext cx="2200588" cy="469583"/>
            </a:xfrm>
            <a:prstGeom prst="rect">
              <a:avLst/>
            </a:prstGeom>
            <a:noFill/>
          </p:spPr>
          <p:txBody>
            <a:bodyPr wrap="square" lIns="0" tIns="0" rIns="0" bIns="0" rtlCol="0">
              <a:spAutoFit/>
            </a:bodyPr>
            <a:lstStyle/>
            <a:p>
              <a:r>
                <a:rPr lang="zh-CN" altLang="en-US" sz="1335" dirty="0">
                  <a:solidFill>
                    <a:schemeClr val="tx1"/>
                  </a:solidFill>
                  <a:latin typeface="黑体" panose="02010600030101010101" charset="-122"/>
                  <a:ea typeface="黑体" panose="02010600030101010101" charset="-122"/>
                </a:rPr>
                <a:t>单击此处添加文本单击此处添加文本</a:t>
              </a:r>
            </a:p>
            <a:p>
              <a:r>
                <a:rPr lang="zh-CN" altLang="en-US" sz="1335" dirty="0">
                  <a:solidFill>
                    <a:schemeClr val="tx1"/>
                  </a:solidFill>
                  <a:latin typeface="黑体" panose="02010600030101010101" charset="-122"/>
                  <a:ea typeface="黑体" panose="02010600030101010101" charset="-122"/>
                </a:rPr>
                <a:t>单击此处添加文本单击此处添加文本</a:t>
              </a:r>
            </a:p>
            <a:p>
              <a:endParaRPr lang="zh-CN" altLang="en-US" sz="1335" dirty="0">
                <a:solidFill>
                  <a:schemeClr val="tx1"/>
                </a:solidFill>
                <a:latin typeface="黑体" panose="02010600030101010101" charset="-122"/>
                <a:ea typeface="黑体" panose="02010600030101010101" charset="-122"/>
              </a:endParaRPr>
            </a:p>
          </p:txBody>
        </p:sp>
      </p:grpSp>
      <p:grpSp>
        <p:nvGrpSpPr>
          <p:cNvPr id="126" name="组合 125"/>
          <p:cNvGrpSpPr/>
          <p:nvPr/>
        </p:nvGrpSpPr>
        <p:grpSpPr>
          <a:xfrm>
            <a:off x="6622780" y="4769569"/>
            <a:ext cx="4107201" cy="910084"/>
            <a:chOff x="4678603" y="3577177"/>
            <a:chExt cx="3080401" cy="682563"/>
          </a:xfrm>
        </p:grpSpPr>
        <p:grpSp>
          <p:nvGrpSpPr>
            <p:cNvPr id="127" name="组合 126"/>
            <p:cNvGrpSpPr/>
            <p:nvPr/>
          </p:nvGrpSpPr>
          <p:grpSpPr>
            <a:xfrm>
              <a:off x="4678603" y="3577177"/>
              <a:ext cx="681185" cy="682563"/>
              <a:chOff x="7146423" y="413387"/>
              <a:chExt cx="495231" cy="496232"/>
            </a:xfrm>
          </p:grpSpPr>
          <p:grpSp>
            <p:nvGrpSpPr>
              <p:cNvPr id="129" name="组合 128"/>
              <p:cNvGrpSpPr/>
              <p:nvPr/>
            </p:nvGrpSpPr>
            <p:grpSpPr>
              <a:xfrm>
                <a:off x="7146423" y="413387"/>
                <a:ext cx="495231" cy="496232"/>
                <a:chOff x="1589596" y="810715"/>
                <a:chExt cx="2340698" cy="2345431"/>
              </a:xfrm>
            </p:grpSpPr>
            <p:grpSp>
              <p:nvGrpSpPr>
                <p:cNvPr id="131" name="组合 79"/>
                <p:cNvGrpSpPr/>
                <p:nvPr/>
              </p:nvGrpSpPr>
              <p:grpSpPr bwMode="auto">
                <a:xfrm>
                  <a:off x="1589596" y="810715"/>
                  <a:ext cx="2340698" cy="2345431"/>
                  <a:chOff x="6379729" y="2488774"/>
                  <a:chExt cx="2513016" cy="2513016"/>
                </a:xfrm>
              </p:grpSpPr>
              <p:sp>
                <p:nvSpPr>
                  <p:cNvPr id="13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sp>
                <p:nvSpPr>
                  <p:cNvPr id="13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chemeClr val="tx1"/>
                      </a:solidFill>
                      <a:latin typeface="黑体" panose="02010600030101010101" charset="-122"/>
                      <a:ea typeface="黑体" panose="02010600030101010101" charset="-122"/>
                    </a:endParaRPr>
                  </a:p>
                </p:txBody>
              </p:sp>
            </p:grpSp>
            <p:sp>
              <p:nvSpPr>
                <p:cNvPr id="132" name="椭圆 80"/>
                <p:cNvSpPr/>
                <p:nvPr/>
              </p:nvSpPr>
              <p:spPr bwMode="auto">
                <a:xfrm>
                  <a:off x="1932719" y="1141998"/>
                  <a:ext cx="1691507" cy="1694935"/>
                </a:xfrm>
                <a:prstGeom prst="ellipse">
                  <a:avLst/>
                </a:prstGeom>
                <a:gradFill>
                  <a:gsLst>
                    <a:gs pos="0">
                      <a:srgbClr val="E30000"/>
                    </a:gs>
                    <a:gs pos="100000">
                      <a:srgbClr val="760303"/>
                    </a:gs>
                  </a:gsLst>
                  <a:path path="circle">
                    <a:fillToRect l="50000" t="50000" r="50000" b="50000"/>
                  </a:path>
                  <a:tileRect/>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5" b="1" kern="0" dirty="0">
                    <a:ln w="12700">
                      <a:solidFill>
                        <a:srgbClr val="01AB95">
                          <a:satMod val="155000"/>
                        </a:srgbClr>
                      </a:solidFill>
                      <a:prstDash val="solid"/>
                    </a:ln>
                    <a:solidFill>
                      <a:schemeClr val="tx1"/>
                    </a:solidFill>
                    <a:effectLst>
                      <a:outerShdw blurRad="41275" dist="20320" dir="1800000" algn="tl" rotWithShape="0">
                        <a:srgbClr val="000000">
                          <a:alpha val="40000"/>
                        </a:srgbClr>
                      </a:outerShdw>
                    </a:effectLst>
                    <a:latin typeface="黑体" panose="02010600030101010101" charset="-122"/>
                    <a:ea typeface="黑体" panose="02010600030101010101" charset="-122"/>
                  </a:endParaRPr>
                </a:p>
              </p:txBody>
            </p:sp>
          </p:grpSp>
          <p:sp>
            <p:nvSpPr>
              <p:cNvPr id="130" name="TextBox 129"/>
              <p:cNvSpPr txBox="1"/>
              <p:nvPr/>
            </p:nvSpPr>
            <p:spPr>
              <a:xfrm>
                <a:off x="7275321" y="564984"/>
                <a:ext cx="251371" cy="216054"/>
              </a:xfrm>
              <a:prstGeom prst="rect">
                <a:avLst/>
              </a:prstGeom>
              <a:noFill/>
            </p:spPr>
            <p:txBody>
              <a:bodyPr wrap="none" rtlCol="0">
                <a:spAutoFit/>
              </a:bodyPr>
              <a:lstStyle/>
              <a:p>
                <a:r>
                  <a:rPr lang="en-US" altLang="zh-CN" sz="1865" dirty="0" smtClean="0">
                    <a:solidFill>
                      <a:schemeClr val="bg1"/>
                    </a:solidFill>
                    <a:latin typeface="黑体" panose="02010600030101010101" charset="-122"/>
                    <a:ea typeface="黑体" panose="02010600030101010101" charset="-122"/>
                  </a:rPr>
                  <a:t>03</a:t>
                </a:r>
              </a:p>
            </p:txBody>
          </p:sp>
        </p:grpSp>
        <p:sp>
          <p:nvSpPr>
            <p:cNvPr id="128" name="TextBox 127"/>
            <p:cNvSpPr txBox="1"/>
            <p:nvPr/>
          </p:nvSpPr>
          <p:spPr>
            <a:xfrm>
              <a:off x="5558416" y="3631245"/>
              <a:ext cx="2200588" cy="469583"/>
            </a:xfrm>
            <a:prstGeom prst="rect">
              <a:avLst/>
            </a:prstGeom>
            <a:noFill/>
          </p:spPr>
          <p:txBody>
            <a:bodyPr wrap="square" lIns="0" tIns="0" rIns="0" bIns="0" rtlCol="0">
              <a:spAutoFit/>
            </a:bodyPr>
            <a:lstStyle/>
            <a:p>
              <a:r>
                <a:rPr lang="zh-CN" altLang="en-US" sz="1335" dirty="0">
                  <a:solidFill>
                    <a:schemeClr val="tx1"/>
                  </a:solidFill>
                  <a:latin typeface="黑体" panose="02010600030101010101" charset="-122"/>
                  <a:ea typeface="黑体" panose="02010600030101010101" charset="-122"/>
                </a:rPr>
                <a:t>单击此处添加文本单击此处添加文本</a:t>
              </a:r>
            </a:p>
            <a:p>
              <a:r>
                <a:rPr lang="zh-CN" altLang="en-US" sz="1335" dirty="0">
                  <a:solidFill>
                    <a:schemeClr val="tx1"/>
                  </a:solidFill>
                  <a:latin typeface="黑体" panose="02010600030101010101" charset="-122"/>
                  <a:ea typeface="黑体" panose="02010600030101010101" charset="-122"/>
                </a:rPr>
                <a:t>单击此处添加文本单击此处添加文本</a:t>
              </a:r>
            </a:p>
            <a:p>
              <a:endParaRPr lang="zh-CN" altLang="en-US" sz="1335" dirty="0">
                <a:solidFill>
                  <a:schemeClr val="tx1"/>
                </a:solidFill>
                <a:latin typeface="黑体" panose="02010600030101010101" charset="-122"/>
                <a:ea typeface="黑体" panose="02010600030101010101" charset="-122"/>
              </a:endParaRPr>
            </a:p>
          </p:txBody>
        </p:sp>
      </p:gr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黑体" panose="02010600030101010101" charset="-122"/>
              <a:ea typeface="黑体" panose="02010600030101010101" charset="-122"/>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黑体" panose="02010600030101010101" charset="-122"/>
                <a:ea typeface="黑体" panose="02010600030101010101" charset="-122"/>
              </a:rPr>
              <a:t>单击此处添加标题</a:t>
            </a:r>
          </a:p>
        </p:txBody>
      </p:sp>
      <p:pic>
        <p:nvPicPr>
          <p:cNvPr id="179" name="图片 17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additive="base">
                                        <p:cTn id="7" dur="500" fill="hold"/>
                                        <p:tgtEl>
                                          <p:spTgt spid="63"/>
                                        </p:tgtEl>
                                        <p:attrNameLst>
                                          <p:attrName>ppt_x</p:attrName>
                                        </p:attrNameLst>
                                      </p:cBhvr>
                                      <p:tavLst>
                                        <p:tav tm="0">
                                          <p:val>
                                            <p:strVal val="#ppt_x"/>
                                          </p:val>
                                        </p:tav>
                                        <p:tav tm="100000">
                                          <p:val>
                                            <p:strVal val="#ppt_x"/>
                                          </p:val>
                                        </p:tav>
                                      </p:tavLst>
                                    </p:anim>
                                    <p:anim calcmode="lin" valueType="num">
                                      <p:cBhvr additive="base">
                                        <p:cTn id="8" dur="500" fill="hold"/>
                                        <p:tgtEl>
                                          <p:spTgt spid="6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500"/>
                                        <p:tgtEl>
                                          <p:spTgt spid="57"/>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72"/>
                                        </p:tgtEl>
                                        <p:attrNameLst>
                                          <p:attrName>style.visibility</p:attrName>
                                        </p:attrNameLst>
                                      </p:cBhvr>
                                      <p:to>
                                        <p:strVal val="visible"/>
                                      </p:to>
                                    </p:set>
                                    <p:anim calcmode="lin" valueType="num">
                                      <p:cBhvr>
                                        <p:cTn id="17" dur="500" fill="hold"/>
                                        <p:tgtEl>
                                          <p:spTgt spid="72"/>
                                        </p:tgtEl>
                                        <p:attrNameLst>
                                          <p:attrName>ppt_w</p:attrName>
                                        </p:attrNameLst>
                                      </p:cBhvr>
                                      <p:tavLst>
                                        <p:tav tm="0">
                                          <p:val>
                                            <p:fltVal val="0"/>
                                          </p:val>
                                        </p:tav>
                                        <p:tav tm="100000">
                                          <p:val>
                                            <p:strVal val="#ppt_w"/>
                                          </p:val>
                                        </p:tav>
                                      </p:tavLst>
                                    </p:anim>
                                    <p:anim calcmode="lin" valueType="num">
                                      <p:cBhvr>
                                        <p:cTn id="18" dur="500" fill="hold"/>
                                        <p:tgtEl>
                                          <p:spTgt spid="72"/>
                                        </p:tgtEl>
                                        <p:attrNameLst>
                                          <p:attrName>ppt_h</p:attrName>
                                        </p:attrNameLst>
                                      </p:cBhvr>
                                      <p:tavLst>
                                        <p:tav tm="0">
                                          <p:val>
                                            <p:fltVal val="0"/>
                                          </p:val>
                                        </p:tav>
                                        <p:tav tm="100000">
                                          <p:val>
                                            <p:strVal val="#ppt_h"/>
                                          </p:val>
                                        </p:tav>
                                      </p:tavLst>
                                    </p:anim>
                                    <p:animEffect transition="in" filter="fade">
                                      <p:cBhvr>
                                        <p:cTn id="19" dur="500"/>
                                        <p:tgtEl>
                                          <p:spTgt spid="72"/>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86"/>
                                        </p:tgtEl>
                                        <p:attrNameLst>
                                          <p:attrName>style.visibility</p:attrName>
                                        </p:attrNameLst>
                                      </p:cBhvr>
                                      <p:to>
                                        <p:strVal val="visible"/>
                                      </p:to>
                                    </p:set>
                                    <p:anim calcmode="lin" valueType="num">
                                      <p:cBhvr additive="base">
                                        <p:cTn id="24" dur="500" fill="hold"/>
                                        <p:tgtEl>
                                          <p:spTgt spid="86"/>
                                        </p:tgtEl>
                                        <p:attrNameLst>
                                          <p:attrName>ppt_x</p:attrName>
                                        </p:attrNameLst>
                                      </p:cBhvr>
                                      <p:tavLst>
                                        <p:tav tm="0">
                                          <p:val>
                                            <p:strVal val="1+#ppt_w/2"/>
                                          </p:val>
                                        </p:tav>
                                        <p:tav tm="100000">
                                          <p:val>
                                            <p:strVal val="#ppt_x"/>
                                          </p:val>
                                        </p:tav>
                                      </p:tavLst>
                                    </p:anim>
                                    <p:anim calcmode="lin" valueType="num">
                                      <p:cBhvr additive="base">
                                        <p:cTn id="25" dur="500" fill="hold"/>
                                        <p:tgtEl>
                                          <p:spTgt spid="86"/>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2" fill="hold" nodeType="clickEffect">
                                  <p:stCondLst>
                                    <p:cond delay="0"/>
                                  </p:stCondLst>
                                  <p:childTnLst>
                                    <p:set>
                                      <p:cBhvr>
                                        <p:cTn id="29" dur="1" fill="hold">
                                          <p:stCondLst>
                                            <p:cond delay="0"/>
                                          </p:stCondLst>
                                        </p:cTn>
                                        <p:tgtEl>
                                          <p:spTgt spid="117"/>
                                        </p:tgtEl>
                                        <p:attrNameLst>
                                          <p:attrName>style.visibility</p:attrName>
                                        </p:attrNameLst>
                                      </p:cBhvr>
                                      <p:to>
                                        <p:strVal val="visible"/>
                                      </p:to>
                                    </p:set>
                                    <p:anim calcmode="lin" valueType="num">
                                      <p:cBhvr additive="base">
                                        <p:cTn id="30" dur="500" fill="hold"/>
                                        <p:tgtEl>
                                          <p:spTgt spid="117"/>
                                        </p:tgtEl>
                                        <p:attrNameLst>
                                          <p:attrName>ppt_x</p:attrName>
                                        </p:attrNameLst>
                                      </p:cBhvr>
                                      <p:tavLst>
                                        <p:tav tm="0">
                                          <p:val>
                                            <p:strVal val="1+#ppt_w/2"/>
                                          </p:val>
                                        </p:tav>
                                        <p:tav tm="100000">
                                          <p:val>
                                            <p:strVal val="#ppt_x"/>
                                          </p:val>
                                        </p:tav>
                                      </p:tavLst>
                                    </p:anim>
                                    <p:anim calcmode="lin" valueType="num">
                                      <p:cBhvr additive="base">
                                        <p:cTn id="31" dur="500" fill="hold"/>
                                        <p:tgtEl>
                                          <p:spTgt spid="117"/>
                                        </p:tgtEl>
                                        <p:attrNameLst>
                                          <p:attrName>ppt_y</p:attrName>
                                        </p:attrNameLst>
                                      </p:cBhvr>
                                      <p:tavLst>
                                        <p:tav tm="0">
                                          <p:val>
                                            <p:strVal val="#ppt_y"/>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2" fill="hold" nodeType="clickEffect">
                                  <p:stCondLst>
                                    <p:cond delay="0"/>
                                  </p:stCondLst>
                                  <p:childTnLst>
                                    <p:set>
                                      <p:cBhvr>
                                        <p:cTn id="35" dur="1" fill="hold">
                                          <p:stCondLst>
                                            <p:cond delay="0"/>
                                          </p:stCondLst>
                                        </p:cTn>
                                        <p:tgtEl>
                                          <p:spTgt spid="126"/>
                                        </p:tgtEl>
                                        <p:attrNameLst>
                                          <p:attrName>style.visibility</p:attrName>
                                        </p:attrNameLst>
                                      </p:cBhvr>
                                      <p:to>
                                        <p:strVal val="visible"/>
                                      </p:to>
                                    </p:set>
                                    <p:anim calcmode="lin" valueType="num">
                                      <p:cBhvr additive="base">
                                        <p:cTn id="36" dur="500" fill="hold"/>
                                        <p:tgtEl>
                                          <p:spTgt spid="126"/>
                                        </p:tgtEl>
                                        <p:attrNameLst>
                                          <p:attrName>ppt_x</p:attrName>
                                        </p:attrNameLst>
                                      </p:cBhvr>
                                      <p:tavLst>
                                        <p:tav tm="0">
                                          <p:val>
                                            <p:strVal val="1+#ppt_w/2"/>
                                          </p:val>
                                        </p:tav>
                                        <p:tav tm="100000">
                                          <p:val>
                                            <p:strVal val="#ppt_x"/>
                                          </p:val>
                                        </p:tav>
                                      </p:tavLst>
                                    </p:anim>
                                    <p:anim calcmode="lin" valueType="num">
                                      <p:cBhvr additive="base">
                                        <p:cTn id="37" dur="500" fill="hold"/>
                                        <p:tgtEl>
                                          <p:spTgt spid="1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grpSp>
        <p:nvGrpSpPr>
          <p:cNvPr id="2" name="组合 1"/>
          <p:cNvGrpSpPr/>
          <p:nvPr/>
        </p:nvGrpSpPr>
        <p:grpSpPr>
          <a:xfrm>
            <a:off x="970887" y="1468575"/>
            <a:ext cx="3443463" cy="2166817"/>
            <a:chOff x="727715" y="1186204"/>
            <a:chExt cx="2582597" cy="1625113"/>
          </a:xfrm>
        </p:grpSpPr>
        <p:sp>
          <p:nvSpPr>
            <p:cNvPr id="50" name="Down Arrow Callout 133"/>
            <p:cNvSpPr/>
            <p:nvPr/>
          </p:nvSpPr>
          <p:spPr>
            <a:xfrm>
              <a:off x="727715" y="1186204"/>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51" name="TextBox 50"/>
            <p:cNvSpPr txBox="1"/>
            <p:nvPr/>
          </p:nvSpPr>
          <p:spPr>
            <a:xfrm>
              <a:off x="1078513" y="1796315"/>
              <a:ext cx="1923767" cy="455295"/>
            </a:xfrm>
            <a:prstGeom prst="rect">
              <a:avLst/>
            </a:prstGeom>
            <a:noFill/>
          </p:spPr>
          <p:txBody>
            <a:bodyPr wrap="square" lIns="0" tIns="0" rtlCol="0" anchor="t">
              <a:spAutoFit/>
            </a:bodyPr>
            <a:lstStyle/>
            <a:p>
              <a:r>
                <a:rPr lang="zh-CN" altLang="en-US" sz="1200" dirty="0">
                  <a:latin typeface="黑体" panose="02010600030101010101" charset="-122"/>
                  <a:ea typeface="黑体" panose="02010600030101010101" charset="-122"/>
                </a:rPr>
                <a:t>单击此处添加文本单击此处添加文本</a:t>
              </a:r>
              <a:endParaRPr lang="en-US" altLang="zh-CN" sz="1200" dirty="0">
                <a:latin typeface="黑体" panose="02010600030101010101" charset="-122"/>
                <a:ea typeface="黑体" panose="02010600030101010101" charset="-122"/>
              </a:endParaRPr>
            </a:p>
            <a:p>
              <a:r>
                <a:rPr lang="zh-CN" altLang="en-US" sz="1200" dirty="0">
                  <a:latin typeface="黑体" panose="02010600030101010101" charset="-122"/>
                  <a:ea typeface="黑体" panose="02010600030101010101" charset="-122"/>
                </a:rPr>
                <a:t>单击此处添加文本单击此处添加</a:t>
              </a:r>
              <a:r>
                <a:rPr lang="zh-CN" altLang="en-US" sz="1200" dirty="0" smtClean="0">
                  <a:latin typeface="黑体" panose="02010600030101010101" charset="-122"/>
                  <a:ea typeface="黑体" panose="02010600030101010101" charset="-122"/>
                </a:rPr>
                <a:t>文本</a:t>
              </a:r>
              <a:endParaRPr lang="en-US" altLang="zh-CN" sz="1200" dirty="0" smtClean="0">
                <a:latin typeface="黑体" panose="02010600030101010101" charset="-122"/>
                <a:ea typeface="黑体" panose="02010600030101010101" charset="-122"/>
              </a:endParaRPr>
            </a:p>
            <a:p>
              <a:r>
                <a:rPr lang="zh-CN" altLang="en-US" sz="1200" dirty="0">
                  <a:latin typeface="黑体" panose="02010600030101010101" charset="-122"/>
                  <a:ea typeface="黑体" panose="02010600030101010101" charset="-122"/>
                </a:rPr>
                <a:t>单击此处添加文本单击此处添加</a:t>
              </a:r>
              <a:r>
                <a:rPr lang="zh-CN" altLang="en-US" sz="1200" dirty="0" smtClean="0">
                  <a:latin typeface="黑体" panose="02010600030101010101" charset="-122"/>
                  <a:ea typeface="黑体" panose="02010600030101010101" charset="-122"/>
                </a:rPr>
                <a:t>文本</a:t>
              </a:r>
              <a:endParaRPr lang="en-US" altLang="zh-CN" sz="1200" dirty="0">
                <a:latin typeface="黑体" panose="02010600030101010101" charset="-122"/>
                <a:ea typeface="黑体" panose="02010600030101010101" charset="-122"/>
              </a:endParaRPr>
            </a:p>
          </p:txBody>
        </p:sp>
        <p:sp>
          <p:nvSpPr>
            <p:cNvPr id="52" name="TextBox 51"/>
            <p:cNvSpPr txBox="1"/>
            <p:nvPr/>
          </p:nvSpPr>
          <p:spPr>
            <a:xfrm>
              <a:off x="1609440" y="1476395"/>
              <a:ext cx="819150" cy="244316"/>
            </a:xfrm>
            <a:prstGeom prst="rect">
              <a:avLst/>
            </a:prstGeom>
            <a:noFill/>
          </p:spPr>
          <p:txBody>
            <a:bodyPr wrap="none" lIns="0" tIns="0" rIns="0" bIns="0" rtlCol="0" anchor="t">
              <a:spAutoFit/>
            </a:bodyPr>
            <a:lstStyle/>
            <a:p>
              <a:pPr algn="ctr"/>
              <a:r>
                <a:rPr lang="zh-CN" altLang="en-US" sz="2135" b="1" dirty="0" smtClean="0">
                  <a:solidFill>
                    <a:srgbClr val="C00000"/>
                  </a:solidFill>
                  <a:latin typeface="黑体" panose="02010600030101010101" charset="-122"/>
                  <a:ea typeface="黑体" panose="02010600030101010101" charset="-122"/>
                </a:rPr>
                <a:t>标题文字</a:t>
              </a:r>
            </a:p>
          </p:txBody>
        </p:sp>
      </p:grpSp>
      <p:sp>
        <p:nvSpPr>
          <p:cNvPr id="58" name="TextBox 57"/>
          <p:cNvSpPr txBox="1"/>
          <p:nvPr/>
        </p:nvSpPr>
        <p:spPr>
          <a:xfrm>
            <a:off x="5313620" y="3328778"/>
            <a:ext cx="1635760" cy="243840"/>
          </a:xfrm>
          <a:prstGeom prst="rect">
            <a:avLst/>
          </a:prstGeom>
          <a:noFill/>
        </p:spPr>
        <p:txBody>
          <a:bodyPr wrap="none" lIns="0" tIns="0" rIns="0" bIns="0" rtlCol="0" anchor="t">
            <a:spAutoFit/>
          </a:bodyPr>
          <a:lstStyle/>
          <a:p>
            <a:pPr algn="ctr"/>
            <a:r>
              <a:rPr lang="zh-CN" altLang="en-US" sz="1600" b="1" dirty="0" smtClean="0">
                <a:solidFill>
                  <a:srgbClr val="C00000"/>
                </a:solidFill>
                <a:latin typeface="黑体" panose="02010600030101010101" charset="-122"/>
                <a:ea typeface="黑体" panose="02010600030101010101" charset="-122"/>
              </a:rPr>
              <a:t>单击此处添加文本</a:t>
            </a:r>
          </a:p>
        </p:txBody>
      </p:sp>
      <p:grpSp>
        <p:nvGrpSpPr>
          <p:cNvPr id="4" name="组合 3"/>
          <p:cNvGrpSpPr/>
          <p:nvPr/>
        </p:nvGrpSpPr>
        <p:grpSpPr>
          <a:xfrm>
            <a:off x="5707820" y="2261514"/>
            <a:ext cx="847229" cy="847229"/>
            <a:chOff x="4529354" y="932804"/>
            <a:chExt cx="806358" cy="806358"/>
          </a:xfrm>
        </p:grpSpPr>
        <p:grpSp>
          <p:nvGrpSpPr>
            <p:cNvPr id="109" name="组合 108"/>
            <p:cNvGrpSpPr/>
            <p:nvPr/>
          </p:nvGrpSpPr>
          <p:grpSpPr>
            <a:xfrm>
              <a:off x="4529354" y="932804"/>
              <a:ext cx="806358" cy="806358"/>
              <a:chOff x="3724322" y="1908536"/>
              <a:chExt cx="1329153" cy="1329153"/>
            </a:xfrm>
          </p:grpSpPr>
          <p:sp>
            <p:nvSpPr>
              <p:cNvPr id="111" name="椭圆 110"/>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12" name="椭圆 111"/>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99" name="Freeform 144"/>
            <p:cNvSpPr>
              <a:spLocks noEditPoints="1"/>
            </p:cNvSpPr>
            <p:nvPr/>
          </p:nvSpPr>
          <p:spPr bwMode="auto">
            <a:xfrm>
              <a:off x="4749786" y="1205938"/>
              <a:ext cx="332846" cy="288640"/>
            </a:xfrm>
            <a:custGeom>
              <a:avLst/>
              <a:gdLst/>
              <a:ahLst/>
              <a:cxnLst>
                <a:cxn ang="0">
                  <a:pos x="59" y="26"/>
                </a:cxn>
                <a:cxn ang="0">
                  <a:pos x="57" y="28"/>
                </a:cxn>
                <a:cxn ang="0">
                  <a:pos x="20" y="32"/>
                </a:cxn>
                <a:cxn ang="0">
                  <a:pos x="20" y="35"/>
                </a:cxn>
                <a:cxn ang="0">
                  <a:pos x="19" y="37"/>
                </a:cxn>
                <a:cxn ang="0">
                  <a:pos x="52" y="37"/>
                </a:cxn>
                <a:cxn ang="0">
                  <a:pos x="55" y="39"/>
                </a:cxn>
                <a:cxn ang="0">
                  <a:pos x="52" y="42"/>
                </a:cxn>
                <a:cxn ang="0">
                  <a:pos x="16" y="42"/>
                </a:cxn>
                <a:cxn ang="0">
                  <a:pos x="13" y="39"/>
                </a:cxn>
                <a:cxn ang="0">
                  <a:pos x="16" y="34"/>
                </a:cxn>
                <a:cxn ang="0">
                  <a:pos x="9" y="5"/>
                </a:cxn>
                <a:cxn ang="0">
                  <a:pos x="2" y="5"/>
                </a:cxn>
                <a:cxn ang="0">
                  <a:pos x="0" y="3"/>
                </a:cxn>
                <a:cxn ang="0">
                  <a:pos x="2" y="0"/>
                </a:cxn>
                <a:cxn ang="0">
                  <a:pos x="11" y="0"/>
                </a:cxn>
                <a:cxn ang="0">
                  <a:pos x="14" y="5"/>
                </a:cxn>
                <a:cxn ang="0">
                  <a:pos x="57" y="5"/>
                </a:cxn>
                <a:cxn ang="0">
                  <a:pos x="59" y="7"/>
                </a:cxn>
                <a:cxn ang="0">
                  <a:pos x="59" y="26"/>
                </a:cxn>
                <a:cxn ang="0">
                  <a:pos x="18" y="51"/>
                </a:cxn>
                <a:cxn ang="0">
                  <a:pos x="13" y="46"/>
                </a:cxn>
                <a:cxn ang="0">
                  <a:pos x="18" y="42"/>
                </a:cxn>
                <a:cxn ang="0">
                  <a:pos x="23" y="46"/>
                </a:cxn>
                <a:cxn ang="0">
                  <a:pos x="18" y="51"/>
                </a:cxn>
                <a:cxn ang="0">
                  <a:pos x="50" y="51"/>
                </a:cxn>
                <a:cxn ang="0">
                  <a:pos x="45" y="46"/>
                </a:cxn>
                <a:cxn ang="0">
                  <a:pos x="50" y="42"/>
                </a:cxn>
                <a:cxn ang="0">
                  <a:pos x="55" y="46"/>
                </a:cxn>
                <a:cxn ang="0">
                  <a:pos x="50" y="51"/>
                </a:cxn>
              </a:cxnLst>
              <a:rect l="0" t="0" r="r" b="b"/>
              <a:pathLst>
                <a:path w="59" h="51">
                  <a:moveTo>
                    <a:pt x="59" y="26"/>
                  </a:moveTo>
                  <a:cubicBezTo>
                    <a:pt x="59" y="27"/>
                    <a:pt x="58" y="28"/>
                    <a:pt x="57" y="28"/>
                  </a:cubicBezTo>
                  <a:cubicBezTo>
                    <a:pt x="20" y="32"/>
                    <a:pt x="20" y="32"/>
                    <a:pt x="20" y="32"/>
                  </a:cubicBezTo>
                  <a:cubicBezTo>
                    <a:pt x="20" y="33"/>
                    <a:pt x="20" y="34"/>
                    <a:pt x="20" y="35"/>
                  </a:cubicBezTo>
                  <a:cubicBezTo>
                    <a:pt x="20" y="36"/>
                    <a:pt x="20" y="36"/>
                    <a:pt x="19" y="37"/>
                  </a:cubicBezTo>
                  <a:cubicBezTo>
                    <a:pt x="52" y="37"/>
                    <a:pt x="52" y="37"/>
                    <a:pt x="52" y="37"/>
                  </a:cubicBezTo>
                  <a:cubicBezTo>
                    <a:pt x="54" y="37"/>
                    <a:pt x="55" y="38"/>
                    <a:pt x="55" y="39"/>
                  </a:cubicBezTo>
                  <a:cubicBezTo>
                    <a:pt x="55" y="41"/>
                    <a:pt x="54" y="42"/>
                    <a:pt x="52" y="42"/>
                  </a:cubicBezTo>
                  <a:cubicBezTo>
                    <a:pt x="16" y="42"/>
                    <a:pt x="16" y="42"/>
                    <a:pt x="16" y="42"/>
                  </a:cubicBezTo>
                  <a:cubicBezTo>
                    <a:pt x="15" y="42"/>
                    <a:pt x="13" y="41"/>
                    <a:pt x="13" y="39"/>
                  </a:cubicBezTo>
                  <a:cubicBezTo>
                    <a:pt x="13" y="38"/>
                    <a:pt x="15" y="35"/>
                    <a:pt x="16" y="34"/>
                  </a:cubicBezTo>
                  <a:cubicBezTo>
                    <a:pt x="9" y="5"/>
                    <a:pt x="9" y="5"/>
                    <a:pt x="9" y="5"/>
                  </a:cubicBezTo>
                  <a:cubicBezTo>
                    <a:pt x="2" y="5"/>
                    <a:pt x="2" y="5"/>
                    <a:pt x="2" y="5"/>
                  </a:cubicBezTo>
                  <a:cubicBezTo>
                    <a:pt x="1" y="5"/>
                    <a:pt x="0" y="4"/>
                    <a:pt x="0" y="3"/>
                  </a:cubicBezTo>
                  <a:cubicBezTo>
                    <a:pt x="0" y="2"/>
                    <a:pt x="1" y="0"/>
                    <a:pt x="2" y="0"/>
                  </a:cubicBezTo>
                  <a:cubicBezTo>
                    <a:pt x="11" y="0"/>
                    <a:pt x="11" y="0"/>
                    <a:pt x="11" y="0"/>
                  </a:cubicBezTo>
                  <a:cubicBezTo>
                    <a:pt x="14" y="0"/>
                    <a:pt x="14" y="3"/>
                    <a:pt x="14" y="5"/>
                  </a:cubicBezTo>
                  <a:cubicBezTo>
                    <a:pt x="57" y="5"/>
                    <a:pt x="57" y="5"/>
                    <a:pt x="57" y="5"/>
                  </a:cubicBezTo>
                  <a:cubicBezTo>
                    <a:pt x="58" y="5"/>
                    <a:pt x="59" y="6"/>
                    <a:pt x="59" y="7"/>
                  </a:cubicBezTo>
                  <a:lnTo>
                    <a:pt x="59" y="26"/>
                  </a:lnTo>
                  <a:close/>
                  <a:moveTo>
                    <a:pt x="18" y="51"/>
                  </a:moveTo>
                  <a:cubicBezTo>
                    <a:pt x="16" y="51"/>
                    <a:pt x="13" y="49"/>
                    <a:pt x="13" y="46"/>
                  </a:cubicBezTo>
                  <a:cubicBezTo>
                    <a:pt x="13" y="44"/>
                    <a:pt x="16" y="42"/>
                    <a:pt x="18" y="42"/>
                  </a:cubicBezTo>
                  <a:cubicBezTo>
                    <a:pt x="21" y="42"/>
                    <a:pt x="23" y="44"/>
                    <a:pt x="23" y="46"/>
                  </a:cubicBezTo>
                  <a:cubicBezTo>
                    <a:pt x="23" y="49"/>
                    <a:pt x="21" y="51"/>
                    <a:pt x="18" y="51"/>
                  </a:cubicBezTo>
                  <a:close/>
                  <a:moveTo>
                    <a:pt x="50" y="51"/>
                  </a:moveTo>
                  <a:cubicBezTo>
                    <a:pt x="47" y="51"/>
                    <a:pt x="45" y="49"/>
                    <a:pt x="45" y="46"/>
                  </a:cubicBezTo>
                  <a:cubicBezTo>
                    <a:pt x="45" y="44"/>
                    <a:pt x="47" y="42"/>
                    <a:pt x="50" y="42"/>
                  </a:cubicBezTo>
                  <a:cubicBezTo>
                    <a:pt x="53" y="42"/>
                    <a:pt x="55" y="44"/>
                    <a:pt x="55" y="46"/>
                  </a:cubicBezTo>
                  <a:cubicBezTo>
                    <a:pt x="55" y="49"/>
                    <a:pt x="53" y="51"/>
                    <a:pt x="50" y="51"/>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6" name="组合 5"/>
          <p:cNvGrpSpPr/>
          <p:nvPr/>
        </p:nvGrpSpPr>
        <p:grpSpPr>
          <a:xfrm>
            <a:off x="9151346" y="4472846"/>
            <a:ext cx="847229" cy="847229"/>
            <a:chOff x="8057061" y="3375186"/>
            <a:chExt cx="635422" cy="635422"/>
          </a:xfrm>
        </p:grpSpPr>
        <p:grpSp>
          <p:nvGrpSpPr>
            <p:cNvPr id="124" name="组合 123"/>
            <p:cNvGrpSpPr/>
            <p:nvPr/>
          </p:nvGrpSpPr>
          <p:grpSpPr>
            <a:xfrm>
              <a:off x="8057061" y="3375186"/>
              <a:ext cx="635422" cy="635422"/>
              <a:chOff x="3724322" y="1908536"/>
              <a:chExt cx="1329153" cy="1329153"/>
            </a:xfrm>
          </p:grpSpPr>
          <p:sp>
            <p:nvSpPr>
              <p:cNvPr id="126" name="椭圆 125"/>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27" name="椭圆 126"/>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100" name="Freeform 20"/>
            <p:cNvSpPr/>
            <p:nvPr/>
          </p:nvSpPr>
          <p:spPr bwMode="auto">
            <a:xfrm>
              <a:off x="8245635" y="3596276"/>
              <a:ext cx="246092" cy="246089"/>
            </a:xfrm>
            <a:custGeom>
              <a:avLst/>
              <a:gdLst/>
              <a:ahLst/>
              <a:cxnLst>
                <a:cxn ang="0">
                  <a:pos x="33" y="27"/>
                </a:cxn>
                <a:cxn ang="0">
                  <a:pos x="46" y="40"/>
                </a:cxn>
                <a:cxn ang="0">
                  <a:pos x="51" y="35"/>
                </a:cxn>
                <a:cxn ang="0">
                  <a:pos x="53" y="34"/>
                </a:cxn>
                <a:cxn ang="0">
                  <a:pos x="55" y="36"/>
                </a:cxn>
                <a:cxn ang="0">
                  <a:pos x="55" y="52"/>
                </a:cxn>
                <a:cxn ang="0">
                  <a:pos x="52" y="55"/>
                </a:cxn>
                <a:cxn ang="0">
                  <a:pos x="36" y="55"/>
                </a:cxn>
                <a:cxn ang="0">
                  <a:pos x="34" y="53"/>
                </a:cxn>
                <a:cxn ang="0">
                  <a:pos x="35" y="51"/>
                </a:cxn>
                <a:cxn ang="0">
                  <a:pos x="40" y="46"/>
                </a:cxn>
                <a:cxn ang="0">
                  <a:pos x="27" y="33"/>
                </a:cxn>
                <a:cxn ang="0">
                  <a:pos x="15" y="46"/>
                </a:cxn>
                <a:cxn ang="0">
                  <a:pos x="20" y="51"/>
                </a:cxn>
                <a:cxn ang="0">
                  <a:pos x="20" y="53"/>
                </a:cxn>
                <a:cxn ang="0">
                  <a:pos x="18" y="55"/>
                </a:cxn>
                <a:cxn ang="0">
                  <a:pos x="2" y="55"/>
                </a:cxn>
                <a:cxn ang="0">
                  <a:pos x="0" y="52"/>
                </a:cxn>
                <a:cxn ang="0">
                  <a:pos x="0" y="36"/>
                </a:cxn>
                <a:cxn ang="0">
                  <a:pos x="1" y="34"/>
                </a:cxn>
                <a:cxn ang="0">
                  <a:pos x="4" y="35"/>
                </a:cxn>
                <a:cxn ang="0">
                  <a:pos x="9" y="40"/>
                </a:cxn>
                <a:cxn ang="0">
                  <a:pos x="21" y="27"/>
                </a:cxn>
                <a:cxn ang="0">
                  <a:pos x="9" y="14"/>
                </a:cxn>
                <a:cxn ang="0">
                  <a:pos x="4" y="20"/>
                </a:cxn>
                <a:cxn ang="0">
                  <a:pos x="2" y="20"/>
                </a:cxn>
                <a:cxn ang="0">
                  <a:pos x="1" y="20"/>
                </a:cxn>
                <a:cxn ang="0">
                  <a:pos x="0" y="18"/>
                </a:cxn>
                <a:cxn ang="0">
                  <a:pos x="0" y="2"/>
                </a:cxn>
                <a:cxn ang="0">
                  <a:pos x="2" y="0"/>
                </a:cxn>
                <a:cxn ang="0">
                  <a:pos x="18" y="0"/>
                </a:cxn>
                <a:cxn ang="0">
                  <a:pos x="20" y="1"/>
                </a:cxn>
                <a:cxn ang="0">
                  <a:pos x="20" y="4"/>
                </a:cxn>
                <a:cxn ang="0">
                  <a:pos x="15" y="9"/>
                </a:cxn>
                <a:cxn ang="0">
                  <a:pos x="27" y="21"/>
                </a:cxn>
                <a:cxn ang="0">
                  <a:pos x="40" y="9"/>
                </a:cxn>
                <a:cxn ang="0">
                  <a:pos x="35" y="4"/>
                </a:cxn>
                <a:cxn ang="0">
                  <a:pos x="34" y="1"/>
                </a:cxn>
                <a:cxn ang="0">
                  <a:pos x="36" y="0"/>
                </a:cxn>
                <a:cxn ang="0">
                  <a:pos x="52" y="0"/>
                </a:cxn>
                <a:cxn ang="0">
                  <a:pos x="55" y="2"/>
                </a:cxn>
                <a:cxn ang="0">
                  <a:pos x="55" y="18"/>
                </a:cxn>
                <a:cxn ang="0">
                  <a:pos x="53" y="20"/>
                </a:cxn>
                <a:cxn ang="0">
                  <a:pos x="52" y="20"/>
                </a:cxn>
                <a:cxn ang="0">
                  <a:pos x="51" y="20"/>
                </a:cxn>
                <a:cxn ang="0">
                  <a:pos x="46" y="14"/>
                </a:cxn>
                <a:cxn ang="0">
                  <a:pos x="33" y="27"/>
                </a:cxn>
              </a:cxnLst>
              <a:rect l="0" t="0" r="r" b="b"/>
              <a:pathLst>
                <a:path w="55" h="55">
                  <a:moveTo>
                    <a:pt x="33" y="27"/>
                  </a:moveTo>
                  <a:cubicBezTo>
                    <a:pt x="46" y="40"/>
                    <a:pt x="46" y="40"/>
                    <a:pt x="46" y="40"/>
                  </a:cubicBezTo>
                  <a:cubicBezTo>
                    <a:pt x="51" y="35"/>
                    <a:pt x="51" y="35"/>
                    <a:pt x="51" y="35"/>
                  </a:cubicBezTo>
                  <a:cubicBezTo>
                    <a:pt x="51" y="34"/>
                    <a:pt x="52" y="34"/>
                    <a:pt x="53" y="34"/>
                  </a:cubicBezTo>
                  <a:cubicBezTo>
                    <a:pt x="54" y="35"/>
                    <a:pt x="55" y="35"/>
                    <a:pt x="55" y="36"/>
                  </a:cubicBezTo>
                  <a:cubicBezTo>
                    <a:pt x="55" y="52"/>
                    <a:pt x="55" y="52"/>
                    <a:pt x="55" y="52"/>
                  </a:cubicBezTo>
                  <a:cubicBezTo>
                    <a:pt x="55" y="54"/>
                    <a:pt x="54" y="55"/>
                    <a:pt x="52" y="55"/>
                  </a:cubicBezTo>
                  <a:cubicBezTo>
                    <a:pt x="36" y="55"/>
                    <a:pt x="36" y="55"/>
                    <a:pt x="36" y="55"/>
                  </a:cubicBezTo>
                  <a:cubicBezTo>
                    <a:pt x="35" y="55"/>
                    <a:pt x="35" y="54"/>
                    <a:pt x="34" y="53"/>
                  </a:cubicBezTo>
                  <a:cubicBezTo>
                    <a:pt x="34" y="52"/>
                    <a:pt x="34" y="51"/>
                    <a:pt x="35" y="51"/>
                  </a:cubicBezTo>
                  <a:cubicBezTo>
                    <a:pt x="40" y="46"/>
                    <a:pt x="40" y="46"/>
                    <a:pt x="40" y="46"/>
                  </a:cubicBezTo>
                  <a:cubicBezTo>
                    <a:pt x="27" y="33"/>
                    <a:pt x="27" y="33"/>
                    <a:pt x="27" y="33"/>
                  </a:cubicBezTo>
                  <a:cubicBezTo>
                    <a:pt x="15" y="46"/>
                    <a:pt x="15" y="46"/>
                    <a:pt x="15" y="46"/>
                  </a:cubicBezTo>
                  <a:cubicBezTo>
                    <a:pt x="20" y="51"/>
                    <a:pt x="20" y="51"/>
                    <a:pt x="20" y="51"/>
                  </a:cubicBezTo>
                  <a:cubicBezTo>
                    <a:pt x="20" y="51"/>
                    <a:pt x="21" y="52"/>
                    <a:pt x="20" y="53"/>
                  </a:cubicBezTo>
                  <a:cubicBezTo>
                    <a:pt x="20" y="54"/>
                    <a:pt x="19" y="55"/>
                    <a:pt x="18" y="55"/>
                  </a:cubicBezTo>
                  <a:cubicBezTo>
                    <a:pt x="2" y="55"/>
                    <a:pt x="2" y="55"/>
                    <a:pt x="2" y="55"/>
                  </a:cubicBezTo>
                  <a:cubicBezTo>
                    <a:pt x="1" y="55"/>
                    <a:pt x="0" y="54"/>
                    <a:pt x="0" y="52"/>
                  </a:cubicBezTo>
                  <a:cubicBezTo>
                    <a:pt x="0" y="36"/>
                    <a:pt x="0" y="36"/>
                    <a:pt x="0" y="36"/>
                  </a:cubicBezTo>
                  <a:cubicBezTo>
                    <a:pt x="0" y="35"/>
                    <a:pt x="0" y="35"/>
                    <a:pt x="1" y="34"/>
                  </a:cubicBezTo>
                  <a:cubicBezTo>
                    <a:pt x="2" y="34"/>
                    <a:pt x="3" y="34"/>
                    <a:pt x="4" y="35"/>
                  </a:cubicBezTo>
                  <a:cubicBezTo>
                    <a:pt x="9" y="40"/>
                    <a:pt x="9" y="40"/>
                    <a:pt x="9" y="40"/>
                  </a:cubicBezTo>
                  <a:cubicBezTo>
                    <a:pt x="21" y="27"/>
                    <a:pt x="21" y="27"/>
                    <a:pt x="21" y="27"/>
                  </a:cubicBezTo>
                  <a:cubicBezTo>
                    <a:pt x="9" y="14"/>
                    <a:pt x="9" y="14"/>
                    <a:pt x="9" y="14"/>
                  </a:cubicBezTo>
                  <a:cubicBezTo>
                    <a:pt x="4" y="20"/>
                    <a:pt x="4" y="20"/>
                    <a:pt x="4" y="20"/>
                  </a:cubicBezTo>
                  <a:cubicBezTo>
                    <a:pt x="3" y="20"/>
                    <a:pt x="3" y="20"/>
                    <a:pt x="2" y="20"/>
                  </a:cubicBezTo>
                  <a:cubicBezTo>
                    <a:pt x="2" y="20"/>
                    <a:pt x="1" y="20"/>
                    <a:pt x="1" y="20"/>
                  </a:cubicBezTo>
                  <a:cubicBezTo>
                    <a:pt x="0" y="20"/>
                    <a:pt x="0" y="19"/>
                    <a:pt x="0" y="18"/>
                  </a:cubicBezTo>
                  <a:cubicBezTo>
                    <a:pt x="0" y="2"/>
                    <a:pt x="0" y="2"/>
                    <a:pt x="0" y="2"/>
                  </a:cubicBezTo>
                  <a:cubicBezTo>
                    <a:pt x="0" y="1"/>
                    <a:pt x="1" y="0"/>
                    <a:pt x="2" y="0"/>
                  </a:cubicBezTo>
                  <a:cubicBezTo>
                    <a:pt x="18" y="0"/>
                    <a:pt x="18" y="0"/>
                    <a:pt x="18" y="0"/>
                  </a:cubicBezTo>
                  <a:cubicBezTo>
                    <a:pt x="19" y="0"/>
                    <a:pt x="20" y="0"/>
                    <a:pt x="20" y="1"/>
                  </a:cubicBezTo>
                  <a:cubicBezTo>
                    <a:pt x="21" y="2"/>
                    <a:pt x="20" y="3"/>
                    <a:pt x="20" y="4"/>
                  </a:cubicBezTo>
                  <a:cubicBezTo>
                    <a:pt x="15" y="9"/>
                    <a:pt x="15" y="9"/>
                    <a:pt x="15" y="9"/>
                  </a:cubicBezTo>
                  <a:cubicBezTo>
                    <a:pt x="27" y="21"/>
                    <a:pt x="27" y="21"/>
                    <a:pt x="27" y="21"/>
                  </a:cubicBezTo>
                  <a:cubicBezTo>
                    <a:pt x="40" y="9"/>
                    <a:pt x="40" y="9"/>
                    <a:pt x="40" y="9"/>
                  </a:cubicBezTo>
                  <a:cubicBezTo>
                    <a:pt x="35" y="4"/>
                    <a:pt x="35" y="4"/>
                    <a:pt x="35" y="4"/>
                  </a:cubicBezTo>
                  <a:cubicBezTo>
                    <a:pt x="34" y="3"/>
                    <a:pt x="34" y="2"/>
                    <a:pt x="34" y="1"/>
                  </a:cubicBezTo>
                  <a:cubicBezTo>
                    <a:pt x="35" y="0"/>
                    <a:pt x="35" y="0"/>
                    <a:pt x="36" y="0"/>
                  </a:cubicBezTo>
                  <a:cubicBezTo>
                    <a:pt x="52" y="0"/>
                    <a:pt x="52" y="0"/>
                    <a:pt x="52" y="0"/>
                  </a:cubicBezTo>
                  <a:cubicBezTo>
                    <a:pt x="54" y="0"/>
                    <a:pt x="55" y="1"/>
                    <a:pt x="55" y="2"/>
                  </a:cubicBezTo>
                  <a:cubicBezTo>
                    <a:pt x="55" y="18"/>
                    <a:pt x="55" y="18"/>
                    <a:pt x="55" y="18"/>
                  </a:cubicBezTo>
                  <a:cubicBezTo>
                    <a:pt x="55" y="19"/>
                    <a:pt x="54" y="20"/>
                    <a:pt x="53" y="20"/>
                  </a:cubicBezTo>
                  <a:cubicBezTo>
                    <a:pt x="53" y="20"/>
                    <a:pt x="53" y="20"/>
                    <a:pt x="52" y="20"/>
                  </a:cubicBezTo>
                  <a:cubicBezTo>
                    <a:pt x="52" y="20"/>
                    <a:pt x="51" y="20"/>
                    <a:pt x="51" y="20"/>
                  </a:cubicBezTo>
                  <a:cubicBezTo>
                    <a:pt x="46" y="14"/>
                    <a:pt x="46" y="14"/>
                    <a:pt x="46" y="14"/>
                  </a:cubicBezTo>
                  <a:lnTo>
                    <a:pt x="33" y="27"/>
                  </a:ln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5" name="组合 4"/>
          <p:cNvGrpSpPr/>
          <p:nvPr/>
        </p:nvGrpSpPr>
        <p:grpSpPr>
          <a:xfrm>
            <a:off x="2274306" y="4117882"/>
            <a:ext cx="847229" cy="847229"/>
            <a:chOff x="1316606" y="4114400"/>
            <a:chExt cx="635422" cy="635422"/>
          </a:xfrm>
        </p:grpSpPr>
        <p:grpSp>
          <p:nvGrpSpPr>
            <p:cNvPr id="119" name="组合 118"/>
            <p:cNvGrpSpPr/>
            <p:nvPr/>
          </p:nvGrpSpPr>
          <p:grpSpPr>
            <a:xfrm>
              <a:off x="1316606" y="4114400"/>
              <a:ext cx="635422" cy="635422"/>
              <a:chOff x="3724322" y="1908536"/>
              <a:chExt cx="1329153" cy="1329153"/>
            </a:xfrm>
          </p:grpSpPr>
          <p:sp>
            <p:nvSpPr>
              <p:cNvPr id="121" name="椭圆 120"/>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22" name="椭圆 121"/>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98" name="Freeform 56"/>
            <p:cNvSpPr>
              <a:spLocks noEditPoints="1"/>
            </p:cNvSpPr>
            <p:nvPr/>
          </p:nvSpPr>
          <p:spPr bwMode="auto">
            <a:xfrm>
              <a:off x="1468934" y="4282875"/>
              <a:ext cx="298473" cy="2984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8" name="组合 7"/>
          <p:cNvGrpSpPr/>
          <p:nvPr/>
        </p:nvGrpSpPr>
        <p:grpSpPr>
          <a:xfrm>
            <a:off x="1030738" y="3679733"/>
            <a:ext cx="3323760" cy="239989"/>
            <a:chOff x="772603" y="2844572"/>
            <a:chExt cx="2492820" cy="179992"/>
          </a:xfrm>
          <a:gradFill>
            <a:gsLst>
              <a:gs pos="0">
                <a:srgbClr val="E30000"/>
              </a:gs>
              <a:gs pos="100000">
                <a:srgbClr val="760303"/>
              </a:gs>
            </a:gsLst>
            <a:lin ang="2700000" scaled="0"/>
          </a:gradFill>
        </p:grpSpPr>
        <p:cxnSp>
          <p:nvCxnSpPr>
            <p:cNvPr id="48" name="Straight Connector 101"/>
            <p:cNvCxnSpPr/>
            <p:nvPr/>
          </p:nvCxnSpPr>
          <p:spPr>
            <a:xfrm flipH="1">
              <a:off x="772603" y="2937696"/>
              <a:ext cx="2492820" cy="0"/>
            </a:xfrm>
            <a:prstGeom prst="line">
              <a:avLst/>
            </a:prstGeom>
            <a:grpFill/>
            <a:ln w="19050">
              <a:solidFill>
                <a:srgbClr val="C0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7" name="椭圆 6"/>
            <p:cNvSpPr/>
            <p:nvPr/>
          </p:nvSpPr>
          <p:spPr>
            <a:xfrm>
              <a:off x="1925033" y="2844572"/>
              <a:ext cx="179992" cy="179992"/>
            </a:xfrm>
            <a:prstGeom prst="ellipse">
              <a:avLst/>
            </a:prstGeom>
            <a:grp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黑体" panose="02010600030101010101" charset="-122"/>
                <a:ea typeface="黑体" panose="02010600030101010101" charset="-122"/>
              </a:endParaRPr>
            </a:p>
          </p:txBody>
        </p:sp>
      </p:grpSp>
      <p:grpSp>
        <p:nvGrpSpPr>
          <p:cNvPr id="9" name="组合 8"/>
          <p:cNvGrpSpPr/>
          <p:nvPr/>
        </p:nvGrpSpPr>
        <p:grpSpPr>
          <a:xfrm>
            <a:off x="4469618" y="3679733"/>
            <a:ext cx="3323760" cy="239989"/>
            <a:chOff x="3351763" y="2844572"/>
            <a:chExt cx="2492820" cy="179992"/>
          </a:xfrm>
          <a:gradFill>
            <a:gsLst>
              <a:gs pos="0">
                <a:srgbClr val="E30000"/>
              </a:gs>
              <a:gs pos="100000">
                <a:srgbClr val="760303"/>
              </a:gs>
            </a:gsLst>
            <a:lin ang="2700000" scaled="0"/>
          </a:gradFill>
        </p:grpSpPr>
        <p:cxnSp>
          <p:nvCxnSpPr>
            <p:cNvPr id="57" name="Straight Connector 141"/>
            <p:cNvCxnSpPr/>
            <p:nvPr/>
          </p:nvCxnSpPr>
          <p:spPr>
            <a:xfrm flipH="1">
              <a:off x="3351763" y="2937696"/>
              <a:ext cx="2492820" cy="0"/>
            </a:xfrm>
            <a:prstGeom prst="line">
              <a:avLst/>
            </a:prstGeom>
            <a:grpFill/>
            <a:ln w="19050">
              <a:solidFill>
                <a:srgbClr val="C0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38" name="椭圆 137"/>
            <p:cNvSpPr/>
            <p:nvPr/>
          </p:nvSpPr>
          <p:spPr>
            <a:xfrm>
              <a:off x="4503648" y="2844572"/>
              <a:ext cx="179992" cy="179992"/>
            </a:xfrm>
            <a:prstGeom prst="ellipse">
              <a:avLst/>
            </a:prstGeom>
            <a:grp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黑体" panose="02010600030101010101" charset="-122"/>
                <a:ea typeface="黑体" panose="02010600030101010101" charset="-122"/>
              </a:endParaRPr>
            </a:p>
          </p:txBody>
        </p:sp>
      </p:grpSp>
      <p:grpSp>
        <p:nvGrpSpPr>
          <p:cNvPr id="10" name="组合 9"/>
          <p:cNvGrpSpPr/>
          <p:nvPr/>
        </p:nvGrpSpPr>
        <p:grpSpPr>
          <a:xfrm>
            <a:off x="7913080" y="3679733"/>
            <a:ext cx="3323760" cy="239989"/>
            <a:chOff x="5934360" y="2844572"/>
            <a:chExt cx="2492820" cy="179992"/>
          </a:xfrm>
          <a:gradFill>
            <a:gsLst>
              <a:gs pos="0">
                <a:srgbClr val="E30000">
                  <a:alpha val="100000"/>
                </a:srgbClr>
              </a:gs>
              <a:gs pos="100000">
                <a:srgbClr val="760303"/>
              </a:gs>
            </a:gsLst>
            <a:lin ang="2700000" scaled="0"/>
          </a:gradFill>
        </p:grpSpPr>
        <p:cxnSp>
          <p:nvCxnSpPr>
            <p:cNvPr id="83" name="Straight Connector 149"/>
            <p:cNvCxnSpPr/>
            <p:nvPr/>
          </p:nvCxnSpPr>
          <p:spPr>
            <a:xfrm flipH="1">
              <a:off x="5934360" y="2937696"/>
              <a:ext cx="2492820" cy="0"/>
            </a:xfrm>
            <a:prstGeom prst="line">
              <a:avLst/>
            </a:prstGeom>
            <a:grpFill/>
            <a:ln w="19050">
              <a:solidFill>
                <a:srgbClr val="C0000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40" name="椭圆 139"/>
            <p:cNvSpPr/>
            <p:nvPr/>
          </p:nvSpPr>
          <p:spPr>
            <a:xfrm>
              <a:off x="7065216" y="2844572"/>
              <a:ext cx="179992" cy="179992"/>
            </a:xfrm>
            <a:prstGeom prst="ellipse">
              <a:avLst/>
            </a:prstGeom>
            <a:grpFill/>
            <a:ln w="28575">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latin typeface="黑体" panose="02010600030101010101" charset="-122"/>
                <a:ea typeface="黑体" panose="02010600030101010101" charset="-122"/>
              </a:endParaRPr>
            </a:p>
          </p:txBody>
        </p:sp>
      </p:grpSp>
      <p:grpSp>
        <p:nvGrpSpPr>
          <p:cNvPr id="12" name="组合 11"/>
          <p:cNvGrpSpPr/>
          <p:nvPr/>
        </p:nvGrpSpPr>
        <p:grpSpPr>
          <a:xfrm>
            <a:off x="7853228" y="1494887"/>
            <a:ext cx="3443463" cy="2166817"/>
            <a:chOff x="5889471" y="1205938"/>
            <a:chExt cx="2582597" cy="1625113"/>
          </a:xfrm>
        </p:grpSpPr>
        <p:sp>
          <p:nvSpPr>
            <p:cNvPr id="92" name="Down Arrow Callout 152"/>
            <p:cNvSpPr/>
            <p:nvPr/>
          </p:nvSpPr>
          <p:spPr>
            <a:xfrm>
              <a:off x="5889471" y="1205938"/>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141" name="TextBox 140"/>
            <p:cNvSpPr txBox="1"/>
            <p:nvPr/>
          </p:nvSpPr>
          <p:spPr>
            <a:xfrm>
              <a:off x="6214710" y="1796315"/>
              <a:ext cx="1923767" cy="455295"/>
            </a:xfrm>
            <a:prstGeom prst="rect">
              <a:avLst/>
            </a:prstGeom>
            <a:noFill/>
          </p:spPr>
          <p:txBody>
            <a:bodyPr wrap="square" lIns="0" tIns="0" rtlCol="0" anchor="t">
              <a:spAutoFit/>
            </a:bodyPr>
            <a:lstStyle/>
            <a:p>
              <a:r>
                <a:rPr lang="zh-CN" altLang="en-US" sz="1200" dirty="0">
                  <a:latin typeface="黑体" panose="02010600030101010101" charset="-122"/>
                  <a:ea typeface="黑体" panose="02010600030101010101" charset="-122"/>
                </a:rPr>
                <a:t>单击此处添加文本单击此处添加文本</a:t>
              </a:r>
              <a:endParaRPr lang="en-US" altLang="zh-CN" sz="1200" dirty="0">
                <a:latin typeface="黑体" panose="02010600030101010101" charset="-122"/>
                <a:ea typeface="黑体" panose="02010600030101010101" charset="-122"/>
              </a:endParaRPr>
            </a:p>
            <a:p>
              <a:r>
                <a:rPr lang="zh-CN" altLang="en-US" sz="1200" dirty="0">
                  <a:latin typeface="黑体" panose="02010600030101010101" charset="-122"/>
                  <a:ea typeface="黑体" panose="02010600030101010101" charset="-122"/>
                </a:rPr>
                <a:t>单击此处添加文本单击此处添加</a:t>
              </a:r>
              <a:r>
                <a:rPr lang="zh-CN" altLang="en-US" sz="1200" dirty="0" smtClean="0">
                  <a:latin typeface="黑体" panose="02010600030101010101" charset="-122"/>
                  <a:ea typeface="黑体" panose="02010600030101010101" charset="-122"/>
                </a:rPr>
                <a:t>文本</a:t>
              </a:r>
              <a:endParaRPr lang="en-US" altLang="zh-CN" sz="1200" dirty="0" smtClean="0">
                <a:latin typeface="黑体" panose="02010600030101010101" charset="-122"/>
                <a:ea typeface="黑体" panose="02010600030101010101" charset="-122"/>
              </a:endParaRPr>
            </a:p>
            <a:p>
              <a:r>
                <a:rPr lang="zh-CN" altLang="en-US" sz="1200" dirty="0">
                  <a:latin typeface="黑体" panose="02010600030101010101" charset="-122"/>
                  <a:ea typeface="黑体" panose="02010600030101010101" charset="-122"/>
                </a:rPr>
                <a:t>单击此处添加文本单击此处添加</a:t>
              </a:r>
              <a:r>
                <a:rPr lang="zh-CN" altLang="en-US" sz="1200" dirty="0" smtClean="0">
                  <a:latin typeface="黑体" panose="02010600030101010101" charset="-122"/>
                  <a:ea typeface="黑体" panose="02010600030101010101" charset="-122"/>
                </a:rPr>
                <a:t>文本</a:t>
              </a:r>
              <a:endParaRPr lang="en-US" altLang="zh-CN" sz="1200" dirty="0">
                <a:latin typeface="黑体" panose="02010600030101010101" charset="-122"/>
                <a:ea typeface="黑体" panose="02010600030101010101" charset="-122"/>
              </a:endParaRPr>
            </a:p>
          </p:txBody>
        </p:sp>
        <p:sp>
          <p:nvSpPr>
            <p:cNvPr id="142" name="TextBox 141"/>
            <p:cNvSpPr txBox="1"/>
            <p:nvPr/>
          </p:nvSpPr>
          <p:spPr>
            <a:xfrm>
              <a:off x="6745637" y="1476395"/>
              <a:ext cx="819150" cy="244316"/>
            </a:xfrm>
            <a:prstGeom prst="rect">
              <a:avLst/>
            </a:prstGeom>
            <a:noFill/>
          </p:spPr>
          <p:txBody>
            <a:bodyPr wrap="none" lIns="0" tIns="0" rIns="0" bIns="0" rtlCol="0" anchor="t">
              <a:spAutoFit/>
            </a:bodyPr>
            <a:lstStyle/>
            <a:p>
              <a:pPr algn="ctr"/>
              <a:r>
                <a:rPr lang="zh-CN" altLang="en-US" sz="2135" b="1" dirty="0" smtClean="0">
                  <a:solidFill>
                    <a:srgbClr val="C00000"/>
                  </a:solidFill>
                  <a:latin typeface="黑体" panose="02010600030101010101" charset="-122"/>
                  <a:ea typeface="黑体" panose="02010600030101010101" charset="-122"/>
                </a:rPr>
                <a:t>标题文字</a:t>
              </a:r>
            </a:p>
          </p:txBody>
        </p:sp>
      </p:grpSp>
      <p:grpSp>
        <p:nvGrpSpPr>
          <p:cNvPr id="13" name="组合 12"/>
          <p:cNvGrpSpPr/>
          <p:nvPr/>
        </p:nvGrpSpPr>
        <p:grpSpPr>
          <a:xfrm>
            <a:off x="4409767" y="3983266"/>
            <a:ext cx="3443463" cy="2166817"/>
            <a:chOff x="3306875" y="3072222"/>
            <a:chExt cx="2582597" cy="1625113"/>
          </a:xfrm>
        </p:grpSpPr>
        <p:sp>
          <p:nvSpPr>
            <p:cNvPr id="59" name="Down Arrow Callout 144"/>
            <p:cNvSpPr/>
            <p:nvPr/>
          </p:nvSpPr>
          <p:spPr>
            <a:xfrm flipV="1">
              <a:off x="3306875" y="3072222"/>
              <a:ext cx="2582597" cy="1625113"/>
            </a:xfrm>
            <a:prstGeom prst="downArrowCallout">
              <a:avLst>
                <a:gd name="adj1" fmla="val 25776"/>
                <a:gd name="adj2" fmla="val 9254"/>
                <a:gd name="adj3" fmla="val 9254"/>
                <a:gd name="adj4" fmla="val 90746"/>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143" name="TextBox 142"/>
            <p:cNvSpPr txBox="1"/>
            <p:nvPr/>
          </p:nvSpPr>
          <p:spPr>
            <a:xfrm>
              <a:off x="3614990" y="3882305"/>
              <a:ext cx="1923767" cy="455295"/>
            </a:xfrm>
            <a:prstGeom prst="rect">
              <a:avLst/>
            </a:prstGeom>
            <a:noFill/>
          </p:spPr>
          <p:txBody>
            <a:bodyPr wrap="square" lIns="0" tIns="0" rtlCol="0" anchor="t">
              <a:spAutoFit/>
            </a:bodyPr>
            <a:lstStyle/>
            <a:p>
              <a:r>
                <a:rPr lang="zh-CN" altLang="en-US" sz="1200" dirty="0">
                  <a:latin typeface="黑体" panose="02010600030101010101" charset="-122"/>
                  <a:ea typeface="黑体" panose="02010600030101010101" charset="-122"/>
                </a:rPr>
                <a:t>单击此处添加文本单击此处添加文本</a:t>
              </a:r>
              <a:endParaRPr lang="en-US" altLang="zh-CN" sz="1200" dirty="0">
                <a:latin typeface="黑体" panose="02010600030101010101" charset="-122"/>
                <a:ea typeface="黑体" panose="02010600030101010101" charset="-122"/>
              </a:endParaRPr>
            </a:p>
            <a:p>
              <a:r>
                <a:rPr lang="zh-CN" altLang="en-US" sz="1200" dirty="0">
                  <a:latin typeface="黑体" panose="02010600030101010101" charset="-122"/>
                  <a:ea typeface="黑体" panose="02010600030101010101" charset="-122"/>
                </a:rPr>
                <a:t>单击此处添加文本单击此处添加</a:t>
              </a:r>
              <a:r>
                <a:rPr lang="zh-CN" altLang="en-US" sz="1200" dirty="0" smtClean="0">
                  <a:latin typeface="黑体" panose="02010600030101010101" charset="-122"/>
                  <a:ea typeface="黑体" panose="02010600030101010101" charset="-122"/>
                </a:rPr>
                <a:t>文本</a:t>
              </a:r>
              <a:endParaRPr lang="en-US" altLang="zh-CN" sz="1200" dirty="0" smtClean="0">
                <a:latin typeface="黑体" panose="02010600030101010101" charset="-122"/>
                <a:ea typeface="黑体" panose="02010600030101010101" charset="-122"/>
              </a:endParaRPr>
            </a:p>
            <a:p>
              <a:r>
                <a:rPr lang="zh-CN" altLang="en-US" sz="1200" dirty="0">
                  <a:latin typeface="黑体" panose="02010600030101010101" charset="-122"/>
                  <a:ea typeface="黑体" panose="02010600030101010101" charset="-122"/>
                </a:rPr>
                <a:t>单击此处添加文本单击此处添加</a:t>
              </a:r>
              <a:r>
                <a:rPr lang="zh-CN" altLang="en-US" sz="1200" dirty="0" smtClean="0">
                  <a:latin typeface="黑体" panose="02010600030101010101" charset="-122"/>
                  <a:ea typeface="黑体" panose="02010600030101010101" charset="-122"/>
                </a:rPr>
                <a:t>文本</a:t>
              </a:r>
              <a:endParaRPr lang="en-US" altLang="zh-CN" sz="1200" dirty="0">
                <a:latin typeface="黑体" panose="02010600030101010101" charset="-122"/>
                <a:ea typeface="黑体" panose="02010600030101010101" charset="-122"/>
              </a:endParaRPr>
            </a:p>
          </p:txBody>
        </p:sp>
        <p:sp>
          <p:nvSpPr>
            <p:cNvPr id="144" name="TextBox 143"/>
            <p:cNvSpPr txBox="1"/>
            <p:nvPr/>
          </p:nvSpPr>
          <p:spPr>
            <a:xfrm>
              <a:off x="4145917" y="3562385"/>
              <a:ext cx="819150" cy="244316"/>
            </a:xfrm>
            <a:prstGeom prst="rect">
              <a:avLst/>
            </a:prstGeom>
            <a:noFill/>
          </p:spPr>
          <p:txBody>
            <a:bodyPr wrap="none" lIns="0" tIns="0" rIns="0" bIns="0" rtlCol="0" anchor="t">
              <a:spAutoFit/>
            </a:bodyPr>
            <a:lstStyle/>
            <a:p>
              <a:pPr algn="ctr"/>
              <a:r>
                <a:rPr lang="zh-CN" altLang="en-US" sz="2135" b="1" dirty="0" smtClean="0">
                  <a:solidFill>
                    <a:srgbClr val="C00000"/>
                  </a:solidFill>
                  <a:latin typeface="黑体" panose="02010600030101010101" charset="-122"/>
                  <a:ea typeface="黑体" panose="02010600030101010101" charset="-122"/>
                </a:rPr>
                <a:t>标题文字</a:t>
              </a:r>
            </a:p>
          </p:txBody>
        </p:sp>
      </p:grpSp>
      <p:sp>
        <p:nvSpPr>
          <p:cNvPr id="148" name="TextBox 147"/>
          <p:cNvSpPr txBox="1"/>
          <p:nvPr/>
        </p:nvSpPr>
        <p:spPr>
          <a:xfrm>
            <a:off x="1903248" y="5149645"/>
            <a:ext cx="1635760" cy="243840"/>
          </a:xfrm>
          <a:prstGeom prst="rect">
            <a:avLst/>
          </a:prstGeom>
          <a:noFill/>
        </p:spPr>
        <p:txBody>
          <a:bodyPr wrap="none" lIns="0" tIns="0" rIns="0" bIns="0" rtlCol="0" anchor="t">
            <a:spAutoFit/>
          </a:bodyPr>
          <a:lstStyle/>
          <a:p>
            <a:pPr algn="ctr"/>
            <a:r>
              <a:rPr lang="zh-CN" altLang="en-US" sz="1600" b="1" dirty="0" smtClean="0">
                <a:solidFill>
                  <a:srgbClr val="C00000"/>
                </a:solidFill>
                <a:latin typeface="黑体" panose="02010600030101010101" charset="-122"/>
                <a:ea typeface="黑体" panose="02010600030101010101" charset="-122"/>
              </a:rPr>
              <a:t>单击此处添加文本</a:t>
            </a:r>
          </a:p>
        </p:txBody>
      </p:sp>
      <p:sp>
        <p:nvSpPr>
          <p:cNvPr id="149" name="TextBox 148"/>
          <p:cNvSpPr txBox="1"/>
          <p:nvPr/>
        </p:nvSpPr>
        <p:spPr>
          <a:xfrm>
            <a:off x="8757080" y="4126263"/>
            <a:ext cx="1635760" cy="243840"/>
          </a:xfrm>
          <a:prstGeom prst="rect">
            <a:avLst/>
          </a:prstGeom>
          <a:noFill/>
        </p:spPr>
        <p:txBody>
          <a:bodyPr wrap="none" lIns="0" tIns="0" rIns="0" bIns="0" rtlCol="0" anchor="t">
            <a:spAutoFit/>
          </a:bodyPr>
          <a:lstStyle/>
          <a:p>
            <a:pPr algn="ctr"/>
            <a:r>
              <a:rPr lang="zh-CN" altLang="en-US" sz="1600" b="1" dirty="0" smtClean="0">
                <a:solidFill>
                  <a:srgbClr val="C00000"/>
                </a:solidFill>
                <a:latin typeface="黑体" panose="02010600030101010101" charset="-122"/>
                <a:ea typeface="黑体" panose="02010600030101010101" charset="-122"/>
              </a:rPr>
              <a:t>单击此处添加文本</a:t>
            </a: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黑体" panose="02010600030101010101" charset="-122"/>
              <a:ea typeface="黑体" panose="02010600030101010101" charset="-122"/>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0-#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0-#ppt_w/2"/>
                                          </p:val>
                                        </p:tav>
                                        <p:tav tm="100000">
                                          <p:val>
                                            <p:strVal val="#ppt_x"/>
                                          </p:val>
                                        </p:tav>
                                      </p:tavLst>
                                    </p:anim>
                                    <p:anim calcmode="lin" valueType="num">
                                      <p:cBhvr additive="base">
                                        <p:cTn id="16"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anim calcmode="lin" valueType="num">
                                      <p:cBhvr>
                                        <p:cTn id="22" dur="500" fill="hold"/>
                                        <p:tgtEl>
                                          <p:spTgt spid="2"/>
                                        </p:tgtEl>
                                        <p:attrNameLst>
                                          <p:attrName>ppt_x</p:attrName>
                                        </p:attrNameLst>
                                      </p:cBhvr>
                                      <p:tavLst>
                                        <p:tav tm="0">
                                          <p:val>
                                            <p:strVal val="#ppt_x"/>
                                          </p:val>
                                        </p:tav>
                                        <p:tav tm="100000">
                                          <p:val>
                                            <p:strVal val="#ppt_x"/>
                                          </p:val>
                                        </p:tav>
                                      </p:tavLst>
                                    </p:anim>
                                    <p:anim calcmode="lin" valueType="num">
                                      <p:cBhvr>
                                        <p:cTn id="23" dur="500" fill="hold"/>
                                        <p:tgtEl>
                                          <p:spTgt spid="2"/>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anim calcmode="lin" valueType="num">
                                      <p:cBhvr>
                                        <p:cTn id="27" dur="500" fill="hold"/>
                                        <p:tgtEl>
                                          <p:spTgt spid="12"/>
                                        </p:tgtEl>
                                        <p:attrNameLst>
                                          <p:attrName>ppt_x</p:attrName>
                                        </p:attrNameLst>
                                      </p:cBhvr>
                                      <p:tavLst>
                                        <p:tav tm="0">
                                          <p:val>
                                            <p:strVal val="#ppt_x"/>
                                          </p:val>
                                        </p:tav>
                                        <p:tav tm="100000">
                                          <p:val>
                                            <p:strVal val="#ppt_x"/>
                                          </p:val>
                                        </p:tav>
                                      </p:tavLst>
                                    </p:anim>
                                    <p:anim calcmode="lin" valueType="num">
                                      <p:cBhvr>
                                        <p:cTn id="28" dur="500" fill="hold"/>
                                        <p:tgtEl>
                                          <p:spTgt spid="12"/>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anim calcmode="lin" valueType="num">
                                      <p:cBhvr>
                                        <p:cTn id="32" dur="500" fill="hold"/>
                                        <p:tgtEl>
                                          <p:spTgt spid="13"/>
                                        </p:tgtEl>
                                        <p:attrNameLst>
                                          <p:attrName>ppt_x</p:attrName>
                                        </p:attrNameLst>
                                      </p:cBhvr>
                                      <p:tavLst>
                                        <p:tav tm="0">
                                          <p:val>
                                            <p:strVal val="#ppt_x"/>
                                          </p:val>
                                        </p:tav>
                                        <p:tav tm="100000">
                                          <p:val>
                                            <p:strVal val="#ppt_x"/>
                                          </p:val>
                                        </p:tav>
                                      </p:tavLst>
                                    </p:anim>
                                    <p:anim calcmode="lin" valueType="num">
                                      <p:cBhvr>
                                        <p:cTn id="33" dur="5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58"/>
                                        </p:tgtEl>
                                        <p:attrNameLst>
                                          <p:attrName>style.visibility</p:attrName>
                                        </p:attrNameLst>
                                      </p:cBhvr>
                                      <p:to>
                                        <p:strVal val="visible"/>
                                      </p:to>
                                    </p:set>
                                    <p:animEffect transition="in" filter="fade">
                                      <p:cBhvr>
                                        <p:cTn id="38" dur="500"/>
                                        <p:tgtEl>
                                          <p:spTgt spid="58"/>
                                        </p:tgtEl>
                                      </p:cBhvr>
                                    </p:animEffect>
                                    <p:anim calcmode="lin" valueType="num">
                                      <p:cBhvr>
                                        <p:cTn id="39" dur="500" fill="hold"/>
                                        <p:tgtEl>
                                          <p:spTgt spid="58"/>
                                        </p:tgtEl>
                                        <p:attrNameLst>
                                          <p:attrName>ppt_x</p:attrName>
                                        </p:attrNameLst>
                                      </p:cBhvr>
                                      <p:tavLst>
                                        <p:tav tm="0">
                                          <p:val>
                                            <p:strVal val="#ppt_x"/>
                                          </p:val>
                                        </p:tav>
                                        <p:tav tm="100000">
                                          <p:val>
                                            <p:strVal val="#ppt_x"/>
                                          </p:val>
                                        </p:tav>
                                      </p:tavLst>
                                    </p:anim>
                                    <p:anim calcmode="lin" valueType="num">
                                      <p:cBhvr>
                                        <p:cTn id="40" dur="500" fill="hold"/>
                                        <p:tgtEl>
                                          <p:spTgt spid="58"/>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anim calcmode="lin" valueType="num">
                                      <p:cBhvr>
                                        <p:cTn id="44" dur="500" fill="hold"/>
                                        <p:tgtEl>
                                          <p:spTgt spid="4"/>
                                        </p:tgtEl>
                                        <p:attrNameLst>
                                          <p:attrName>ppt_x</p:attrName>
                                        </p:attrNameLst>
                                      </p:cBhvr>
                                      <p:tavLst>
                                        <p:tav tm="0">
                                          <p:val>
                                            <p:strVal val="#ppt_x"/>
                                          </p:val>
                                        </p:tav>
                                        <p:tav tm="100000">
                                          <p:val>
                                            <p:strVal val="#ppt_x"/>
                                          </p:val>
                                        </p:tav>
                                      </p:tavLst>
                                    </p:anim>
                                    <p:anim calcmode="lin" valueType="num">
                                      <p:cBhvr>
                                        <p:cTn id="45"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7" presetClass="entr" presetSubtype="0" fill="hold" nodeType="click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500"/>
                                        <p:tgtEl>
                                          <p:spTgt spid="5"/>
                                        </p:tgtEl>
                                      </p:cBhvr>
                                    </p:animEffect>
                                    <p:anim calcmode="lin" valueType="num">
                                      <p:cBhvr>
                                        <p:cTn id="51" dur="500" fill="hold"/>
                                        <p:tgtEl>
                                          <p:spTgt spid="5"/>
                                        </p:tgtEl>
                                        <p:attrNameLst>
                                          <p:attrName>ppt_x</p:attrName>
                                        </p:attrNameLst>
                                      </p:cBhvr>
                                      <p:tavLst>
                                        <p:tav tm="0">
                                          <p:val>
                                            <p:strVal val="#ppt_x"/>
                                          </p:val>
                                        </p:tav>
                                        <p:tav tm="100000">
                                          <p:val>
                                            <p:strVal val="#ppt_x"/>
                                          </p:val>
                                        </p:tav>
                                      </p:tavLst>
                                    </p:anim>
                                    <p:anim calcmode="lin" valueType="num">
                                      <p:cBhvr>
                                        <p:cTn id="52" dur="500" fill="hold"/>
                                        <p:tgtEl>
                                          <p:spTgt spid="5"/>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148"/>
                                        </p:tgtEl>
                                        <p:attrNameLst>
                                          <p:attrName>style.visibility</p:attrName>
                                        </p:attrNameLst>
                                      </p:cBhvr>
                                      <p:to>
                                        <p:strVal val="visible"/>
                                      </p:to>
                                    </p:set>
                                    <p:animEffect transition="in" filter="fade">
                                      <p:cBhvr>
                                        <p:cTn id="55" dur="500"/>
                                        <p:tgtEl>
                                          <p:spTgt spid="148"/>
                                        </p:tgtEl>
                                      </p:cBhvr>
                                    </p:animEffect>
                                    <p:anim calcmode="lin" valueType="num">
                                      <p:cBhvr>
                                        <p:cTn id="56" dur="500" fill="hold"/>
                                        <p:tgtEl>
                                          <p:spTgt spid="148"/>
                                        </p:tgtEl>
                                        <p:attrNameLst>
                                          <p:attrName>ppt_x</p:attrName>
                                        </p:attrNameLst>
                                      </p:cBhvr>
                                      <p:tavLst>
                                        <p:tav tm="0">
                                          <p:val>
                                            <p:strVal val="#ppt_x"/>
                                          </p:val>
                                        </p:tav>
                                        <p:tav tm="100000">
                                          <p:val>
                                            <p:strVal val="#ppt_x"/>
                                          </p:val>
                                        </p:tav>
                                      </p:tavLst>
                                    </p:anim>
                                    <p:anim calcmode="lin" valueType="num">
                                      <p:cBhvr>
                                        <p:cTn id="57" dur="500" fill="hold"/>
                                        <p:tgtEl>
                                          <p:spTgt spid="148"/>
                                        </p:tgtEl>
                                        <p:attrNameLst>
                                          <p:attrName>ppt_y</p:attrName>
                                        </p:attrNameLst>
                                      </p:cBhvr>
                                      <p:tavLst>
                                        <p:tav tm="0">
                                          <p:val>
                                            <p:strVal val="#ppt_y-.1"/>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47" presetClass="entr" presetSubtype="0" fill="hold" grpId="0" nodeType="clickEffect">
                                  <p:stCondLst>
                                    <p:cond delay="0"/>
                                  </p:stCondLst>
                                  <p:childTnLst>
                                    <p:set>
                                      <p:cBhvr>
                                        <p:cTn id="61" dur="1" fill="hold">
                                          <p:stCondLst>
                                            <p:cond delay="0"/>
                                          </p:stCondLst>
                                        </p:cTn>
                                        <p:tgtEl>
                                          <p:spTgt spid="149"/>
                                        </p:tgtEl>
                                        <p:attrNameLst>
                                          <p:attrName>style.visibility</p:attrName>
                                        </p:attrNameLst>
                                      </p:cBhvr>
                                      <p:to>
                                        <p:strVal val="visible"/>
                                      </p:to>
                                    </p:set>
                                    <p:animEffect transition="in" filter="fade">
                                      <p:cBhvr>
                                        <p:cTn id="62" dur="500"/>
                                        <p:tgtEl>
                                          <p:spTgt spid="149"/>
                                        </p:tgtEl>
                                      </p:cBhvr>
                                    </p:animEffect>
                                    <p:anim calcmode="lin" valueType="num">
                                      <p:cBhvr>
                                        <p:cTn id="63" dur="500" fill="hold"/>
                                        <p:tgtEl>
                                          <p:spTgt spid="149"/>
                                        </p:tgtEl>
                                        <p:attrNameLst>
                                          <p:attrName>ppt_x</p:attrName>
                                        </p:attrNameLst>
                                      </p:cBhvr>
                                      <p:tavLst>
                                        <p:tav tm="0">
                                          <p:val>
                                            <p:strVal val="#ppt_x"/>
                                          </p:val>
                                        </p:tav>
                                        <p:tav tm="100000">
                                          <p:val>
                                            <p:strVal val="#ppt_x"/>
                                          </p:val>
                                        </p:tav>
                                      </p:tavLst>
                                    </p:anim>
                                    <p:anim calcmode="lin" valueType="num">
                                      <p:cBhvr>
                                        <p:cTn id="64" dur="500" fill="hold"/>
                                        <p:tgtEl>
                                          <p:spTgt spid="149"/>
                                        </p:tgtEl>
                                        <p:attrNameLst>
                                          <p:attrName>ppt_y</p:attrName>
                                        </p:attrNameLst>
                                      </p:cBhvr>
                                      <p:tavLst>
                                        <p:tav tm="0">
                                          <p:val>
                                            <p:strVal val="#ppt_y-.1"/>
                                          </p:val>
                                        </p:tav>
                                        <p:tav tm="100000">
                                          <p:val>
                                            <p:strVal val="#ppt_y"/>
                                          </p:val>
                                        </p:tav>
                                      </p:tavLst>
                                    </p:anim>
                                  </p:childTnLst>
                                </p:cTn>
                              </p:par>
                              <p:par>
                                <p:cTn id="65" presetID="47" presetClass="entr" presetSubtype="0" fill="hold" nodeType="withEffect">
                                  <p:stCondLst>
                                    <p:cond delay="0"/>
                                  </p:stCondLst>
                                  <p:childTnLst>
                                    <p:set>
                                      <p:cBhvr>
                                        <p:cTn id="66" dur="1" fill="hold">
                                          <p:stCondLst>
                                            <p:cond delay="0"/>
                                          </p:stCondLst>
                                        </p:cTn>
                                        <p:tgtEl>
                                          <p:spTgt spid="6"/>
                                        </p:tgtEl>
                                        <p:attrNameLst>
                                          <p:attrName>style.visibility</p:attrName>
                                        </p:attrNameLst>
                                      </p:cBhvr>
                                      <p:to>
                                        <p:strVal val="visible"/>
                                      </p:to>
                                    </p:set>
                                    <p:animEffect transition="in" filter="fade">
                                      <p:cBhvr>
                                        <p:cTn id="67" dur="500"/>
                                        <p:tgtEl>
                                          <p:spTgt spid="6"/>
                                        </p:tgtEl>
                                      </p:cBhvr>
                                    </p:animEffect>
                                    <p:anim calcmode="lin" valueType="num">
                                      <p:cBhvr>
                                        <p:cTn id="68" dur="500" fill="hold"/>
                                        <p:tgtEl>
                                          <p:spTgt spid="6"/>
                                        </p:tgtEl>
                                        <p:attrNameLst>
                                          <p:attrName>ppt_x</p:attrName>
                                        </p:attrNameLst>
                                      </p:cBhvr>
                                      <p:tavLst>
                                        <p:tav tm="0">
                                          <p:val>
                                            <p:strVal val="#ppt_x"/>
                                          </p:val>
                                        </p:tav>
                                        <p:tav tm="100000">
                                          <p:val>
                                            <p:strVal val="#ppt_x"/>
                                          </p:val>
                                        </p:tav>
                                      </p:tavLst>
                                    </p:anim>
                                    <p:anim calcmode="lin" valueType="num">
                                      <p:cBhvr>
                                        <p:cTn id="69"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148" grpId="0"/>
      <p:bldP spid="1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49" name="Block Arc 51"/>
          <p:cNvSpPr/>
          <p:nvPr/>
        </p:nvSpPr>
        <p:spPr>
          <a:xfrm>
            <a:off x="1234944" y="2475980"/>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54" name="Block Arc 53"/>
          <p:cNvSpPr/>
          <p:nvPr/>
        </p:nvSpPr>
        <p:spPr>
          <a:xfrm>
            <a:off x="4987860" y="2475980"/>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56" name="Block Arc 55"/>
          <p:cNvSpPr/>
          <p:nvPr/>
        </p:nvSpPr>
        <p:spPr>
          <a:xfrm>
            <a:off x="8740679" y="2475980"/>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65" name="TextBox 64"/>
          <p:cNvSpPr txBox="1"/>
          <p:nvPr/>
        </p:nvSpPr>
        <p:spPr>
          <a:xfrm>
            <a:off x="1843207" y="4499752"/>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smtClean="0">
                <a:solidFill>
                  <a:srgbClr val="C00000"/>
                </a:solidFill>
                <a:latin typeface="黑体" panose="02010600030101010101" charset="-122"/>
                <a:ea typeface="黑体" panose="02010600030101010101" charset="-122"/>
              </a:rPr>
              <a:t>标题文字</a:t>
            </a:r>
          </a:p>
        </p:txBody>
      </p:sp>
      <p:sp>
        <p:nvSpPr>
          <p:cNvPr id="66" name="TextBox 65"/>
          <p:cNvSpPr txBox="1"/>
          <p:nvPr/>
        </p:nvSpPr>
        <p:spPr>
          <a:xfrm>
            <a:off x="3710818" y="2477424"/>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a:solidFill>
                  <a:srgbClr val="C00000"/>
                </a:solidFill>
                <a:latin typeface="黑体" panose="02010600030101010101" charset="-122"/>
                <a:ea typeface="黑体" panose="02010600030101010101" charset="-122"/>
              </a:rPr>
              <a:t>标题文字</a:t>
            </a:r>
          </a:p>
        </p:txBody>
      </p:sp>
      <p:sp>
        <p:nvSpPr>
          <p:cNvPr id="67" name="TextBox 66"/>
          <p:cNvSpPr txBox="1"/>
          <p:nvPr/>
        </p:nvSpPr>
        <p:spPr>
          <a:xfrm>
            <a:off x="5645390" y="4431172"/>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a:solidFill>
                  <a:srgbClr val="C00000"/>
                </a:solidFill>
                <a:latin typeface="黑体" panose="02010600030101010101" charset="-122"/>
                <a:ea typeface="黑体" panose="02010600030101010101" charset="-122"/>
              </a:rPr>
              <a:t>标题文字</a:t>
            </a:r>
          </a:p>
        </p:txBody>
      </p:sp>
      <p:sp>
        <p:nvSpPr>
          <p:cNvPr id="68" name="TextBox 67"/>
          <p:cNvSpPr txBox="1"/>
          <p:nvPr/>
        </p:nvSpPr>
        <p:spPr>
          <a:xfrm>
            <a:off x="7497284" y="2477424"/>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a:solidFill>
                  <a:srgbClr val="C00000"/>
                </a:solidFill>
                <a:latin typeface="黑体" panose="02010600030101010101" charset="-122"/>
                <a:ea typeface="黑体" panose="02010600030101010101" charset="-122"/>
              </a:rPr>
              <a:t>标题文字</a:t>
            </a:r>
          </a:p>
        </p:txBody>
      </p:sp>
      <p:sp>
        <p:nvSpPr>
          <p:cNvPr id="69" name="TextBox 68"/>
          <p:cNvSpPr txBox="1"/>
          <p:nvPr/>
        </p:nvSpPr>
        <p:spPr>
          <a:xfrm>
            <a:off x="9417517" y="4431172"/>
            <a:ext cx="955040" cy="284480"/>
          </a:xfrm>
          <a:prstGeom prst="rect">
            <a:avLst/>
          </a:prstGeom>
          <a:noFill/>
        </p:spPr>
        <p:txBody>
          <a:bodyPr wrap="none" lIns="0" tIns="0" rIns="0" bIns="0" rtlCol="0" anchor="ctr">
            <a:spAutoFit/>
          </a:bodyPr>
          <a:lstStyle/>
          <a:p>
            <a:pPr lvl="0" algn="ctr" defTabSz="914400">
              <a:spcBef>
                <a:spcPct val="20000"/>
              </a:spcBef>
              <a:defRPr/>
            </a:pPr>
            <a:r>
              <a:rPr lang="zh-CN" altLang="en-US" sz="1865" b="1" dirty="0">
                <a:solidFill>
                  <a:srgbClr val="C00000"/>
                </a:solidFill>
                <a:latin typeface="黑体" panose="02010600030101010101" charset="-122"/>
                <a:ea typeface="黑体" panose="02010600030101010101" charset="-122"/>
              </a:rPr>
              <a:t>标题文字</a:t>
            </a:r>
          </a:p>
        </p:txBody>
      </p:sp>
      <p:sp>
        <p:nvSpPr>
          <p:cNvPr id="53" name="Block Arc 52"/>
          <p:cNvSpPr/>
          <p:nvPr/>
        </p:nvSpPr>
        <p:spPr>
          <a:xfrm rot="10800000">
            <a:off x="3110428" y="2473097"/>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sp>
        <p:nvSpPr>
          <p:cNvPr id="55" name="Block Arc 54"/>
          <p:cNvSpPr/>
          <p:nvPr/>
        </p:nvSpPr>
        <p:spPr>
          <a:xfrm rot="10800000">
            <a:off x="6863346" y="2473097"/>
            <a:ext cx="2217579" cy="2217579"/>
          </a:xfrm>
          <a:prstGeom prst="blockArc">
            <a:avLst>
              <a:gd name="adj1" fmla="val 10800000"/>
              <a:gd name="adj2" fmla="val 3"/>
              <a:gd name="adj3" fmla="val 15291"/>
            </a:avLst>
          </a:pr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65" dirty="0">
              <a:latin typeface="黑体" panose="02010600030101010101" charset="-122"/>
              <a:ea typeface="黑体" panose="02010600030101010101" charset="-122"/>
            </a:endParaRPr>
          </a:p>
        </p:txBody>
      </p:sp>
      <p:grpSp>
        <p:nvGrpSpPr>
          <p:cNvPr id="3" name="组合 2"/>
          <p:cNvGrpSpPr/>
          <p:nvPr/>
        </p:nvGrpSpPr>
        <p:grpSpPr>
          <a:xfrm>
            <a:off x="1716639" y="2989968"/>
            <a:ext cx="1233652" cy="1233652"/>
            <a:chOff x="1318780" y="2410117"/>
            <a:chExt cx="806358" cy="806358"/>
          </a:xfrm>
        </p:grpSpPr>
        <p:grpSp>
          <p:nvGrpSpPr>
            <p:cNvPr id="97" name="组合 96"/>
            <p:cNvGrpSpPr/>
            <p:nvPr/>
          </p:nvGrpSpPr>
          <p:grpSpPr>
            <a:xfrm>
              <a:off x="1318780" y="2410117"/>
              <a:ext cx="806358" cy="806358"/>
              <a:chOff x="3724322" y="1908536"/>
              <a:chExt cx="1329153" cy="1329153"/>
            </a:xfrm>
          </p:grpSpPr>
          <p:sp>
            <p:nvSpPr>
              <p:cNvPr id="102" name="椭圆 101"/>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04" name="椭圆 103"/>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105" name="Freeform 116"/>
            <p:cNvSpPr>
              <a:spLocks noEditPoints="1"/>
            </p:cNvSpPr>
            <p:nvPr/>
          </p:nvSpPr>
          <p:spPr bwMode="auto">
            <a:xfrm>
              <a:off x="1497123" y="2652994"/>
              <a:ext cx="397548" cy="320603"/>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14" name="组合 13"/>
          <p:cNvGrpSpPr/>
          <p:nvPr/>
        </p:nvGrpSpPr>
        <p:grpSpPr>
          <a:xfrm>
            <a:off x="3602390" y="2989968"/>
            <a:ext cx="1233652" cy="1233652"/>
            <a:chOff x="2701342" y="2384716"/>
            <a:chExt cx="925239" cy="925239"/>
          </a:xfrm>
        </p:grpSpPr>
        <p:grpSp>
          <p:nvGrpSpPr>
            <p:cNvPr id="107" name="组合 106"/>
            <p:cNvGrpSpPr/>
            <p:nvPr/>
          </p:nvGrpSpPr>
          <p:grpSpPr>
            <a:xfrm>
              <a:off x="2701342" y="2384716"/>
              <a:ext cx="925239" cy="925239"/>
              <a:chOff x="3724322" y="1908536"/>
              <a:chExt cx="1329153" cy="1329153"/>
            </a:xfrm>
          </p:grpSpPr>
          <p:sp>
            <p:nvSpPr>
              <p:cNvPr id="110" name="椭圆 109"/>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13" name="椭圆 112"/>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88" name="Freeform 105"/>
            <p:cNvSpPr>
              <a:spLocks noEditPoints="1"/>
            </p:cNvSpPr>
            <p:nvPr/>
          </p:nvSpPr>
          <p:spPr bwMode="auto">
            <a:xfrm>
              <a:off x="2943474" y="2657050"/>
              <a:ext cx="433281" cy="427002"/>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9525">
              <a:noFill/>
              <a:round/>
            </a:ln>
          </p:spPr>
          <p:txBody>
            <a:bodyPr vert="horz" wrap="square" lIns="121920" tIns="60960" rIns="121920" bIns="60960" numCol="1" anchor="t" anchorCtr="0" compatLnSpc="1"/>
            <a:lstStyle/>
            <a:p>
              <a:endParaRPr lang="en-US" sz="1865" dirty="0">
                <a:solidFill>
                  <a:schemeClr val="accent3">
                    <a:lumMod val="50000"/>
                  </a:schemeClr>
                </a:solidFill>
                <a:latin typeface="黑体" panose="02010600030101010101" charset="-122"/>
                <a:ea typeface="黑体" panose="02010600030101010101" charset="-122"/>
              </a:endParaRPr>
            </a:p>
          </p:txBody>
        </p:sp>
      </p:grpSp>
      <p:grpSp>
        <p:nvGrpSpPr>
          <p:cNvPr id="15" name="组合 14"/>
          <p:cNvGrpSpPr/>
          <p:nvPr/>
        </p:nvGrpSpPr>
        <p:grpSpPr>
          <a:xfrm>
            <a:off x="7362210" y="2953079"/>
            <a:ext cx="1233652" cy="1233652"/>
            <a:chOff x="5521207" y="2357049"/>
            <a:chExt cx="925239" cy="925239"/>
          </a:xfrm>
        </p:grpSpPr>
        <p:grpSp>
          <p:nvGrpSpPr>
            <p:cNvPr id="131" name="组合 130"/>
            <p:cNvGrpSpPr/>
            <p:nvPr/>
          </p:nvGrpSpPr>
          <p:grpSpPr>
            <a:xfrm>
              <a:off x="5521207" y="2357049"/>
              <a:ext cx="925239" cy="925239"/>
              <a:chOff x="3724322" y="1908536"/>
              <a:chExt cx="1329153" cy="1329153"/>
            </a:xfrm>
          </p:grpSpPr>
          <p:sp>
            <p:nvSpPr>
              <p:cNvPr id="133" name="椭圆 132"/>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34" name="椭圆 133"/>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90" name="Freeform 45"/>
            <p:cNvSpPr>
              <a:spLocks noEditPoints="1"/>
            </p:cNvSpPr>
            <p:nvPr/>
          </p:nvSpPr>
          <p:spPr bwMode="auto">
            <a:xfrm>
              <a:off x="5784023" y="2620287"/>
              <a:ext cx="389255" cy="389255"/>
            </a:xfrm>
            <a:custGeom>
              <a:avLst/>
              <a:gdLst/>
              <a:ahLst/>
              <a:cxnLst>
                <a:cxn ang="0">
                  <a:pos x="27" y="55"/>
                </a:cxn>
                <a:cxn ang="0">
                  <a:pos x="0" y="27"/>
                </a:cxn>
                <a:cxn ang="0">
                  <a:pos x="27" y="0"/>
                </a:cxn>
                <a:cxn ang="0">
                  <a:pos x="55" y="27"/>
                </a:cxn>
                <a:cxn ang="0">
                  <a:pos x="27" y="55"/>
                </a:cxn>
                <a:cxn ang="0">
                  <a:pos x="45" y="20"/>
                </a:cxn>
                <a:cxn ang="0">
                  <a:pos x="42" y="17"/>
                </a:cxn>
                <a:cxn ang="0">
                  <a:pos x="40" y="16"/>
                </a:cxn>
                <a:cxn ang="0">
                  <a:pos x="38" y="17"/>
                </a:cxn>
                <a:cxn ang="0">
                  <a:pos x="24" y="31"/>
                </a:cxn>
                <a:cxn ang="0">
                  <a:pos x="16" y="23"/>
                </a:cxn>
                <a:cxn ang="0">
                  <a:pos x="14" y="22"/>
                </a:cxn>
                <a:cxn ang="0">
                  <a:pos x="13" y="23"/>
                </a:cxn>
                <a:cxn ang="0">
                  <a:pos x="9" y="26"/>
                </a:cxn>
                <a:cxn ang="0">
                  <a:pos x="9" y="28"/>
                </a:cxn>
                <a:cxn ang="0">
                  <a:pos x="9" y="30"/>
                </a:cxn>
                <a:cxn ang="0">
                  <a:pos x="22" y="43"/>
                </a:cxn>
                <a:cxn ang="0">
                  <a:pos x="24" y="43"/>
                </a:cxn>
                <a:cxn ang="0">
                  <a:pos x="26" y="43"/>
                </a:cxn>
                <a:cxn ang="0">
                  <a:pos x="45" y="23"/>
                </a:cxn>
                <a:cxn ang="0">
                  <a:pos x="46" y="22"/>
                </a:cxn>
                <a:cxn ang="0">
                  <a:pos x="45" y="20"/>
                </a:cxn>
              </a:cxnLst>
              <a:rect l="0" t="0" r="r" b="b"/>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16" name="组合 15"/>
          <p:cNvGrpSpPr/>
          <p:nvPr/>
        </p:nvGrpSpPr>
        <p:grpSpPr>
          <a:xfrm>
            <a:off x="9247960" y="2962823"/>
            <a:ext cx="1233652" cy="1233652"/>
            <a:chOff x="6935520" y="2364357"/>
            <a:chExt cx="925239" cy="925239"/>
          </a:xfrm>
        </p:grpSpPr>
        <p:grpSp>
          <p:nvGrpSpPr>
            <p:cNvPr id="136" name="组合 135"/>
            <p:cNvGrpSpPr/>
            <p:nvPr/>
          </p:nvGrpSpPr>
          <p:grpSpPr>
            <a:xfrm>
              <a:off x="6935520" y="2364357"/>
              <a:ext cx="925239" cy="925239"/>
              <a:chOff x="3724322" y="1908536"/>
              <a:chExt cx="1329153" cy="1329153"/>
            </a:xfrm>
          </p:grpSpPr>
          <p:sp>
            <p:nvSpPr>
              <p:cNvPr id="139" name="椭圆 138"/>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45" name="椭圆 144"/>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89" name="Freeform 62"/>
            <p:cNvSpPr>
              <a:spLocks noChangeAspect="1" noEditPoints="1"/>
            </p:cNvSpPr>
            <p:nvPr/>
          </p:nvSpPr>
          <p:spPr bwMode="auto">
            <a:xfrm>
              <a:off x="7183365" y="2621245"/>
              <a:ext cx="423615" cy="427002"/>
            </a:xfrm>
            <a:custGeom>
              <a:avLst/>
              <a:gdLst/>
              <a:ahLst/>
              <a:cxnLst>
                <a:cxn ang="0">
                  <a:pos x="58" y="33"/>
                </a:cxn>
                <a:cxn ang="0">
                  <a:pos x="57" y="34"/>
                </a:cxn>
                <a:cxn ang="0">
                  <a:pos x="50" y="35"/>
                </a:cxn>
                <a:cxn ang="0">
                  <a:pos x="49" y="39"/>
                </a:cxn>
                <a:cxn ang="0">
                  <a:pos x="53" y="44"/>
                </a:cxn>
                <a:cxn ang="0">
                  <a:pos x="53" y="45"/>
                </a:cxn>
                <a:cxn ang="0">
                  <a:pos x="53" y="46"/>
                </a:cxn>
                <a:cxn ang="0">
                  <a:pos x="45" y="53"/>
                </a:cxn>
                <a:cxn ang="0">
                  <a:pos x="44" y="52"/>
                </a:cxn>
                <a:cxn ang="0">
                  <a:pos x="39" y="48"/>
                </a:cxn>
                <a:cxn ang="0">
                  <a:pos x="36" y="50"/>
                </a:cxn>
                <a:cxn ang="0">
                  <a:pos x="34" y="57"/>
                </a:cxn>
                <a:cxn ang="0">
                  <a:pos x="33" y="58"/>
                </a:cxn>
                <a:cxn ang="0">
                  <a:pos x="25" y="58"/>
                </a:cxn>
                <a:cxn ang="0">
                  <a:pos x="23" y="57"/>
                </a:cxn>
                <a:cxn ang="0">
                  <a:pos x="22" y="50"/>
                </a:cxn>
                <a:cxn ang="0">
                  <a:pos x="19" y="48"/>
                </a:cxn>
                <a:cxn ang="0">
                  <a:pos x="14" y="52"/>
                </a:cxn>
                <a:cxn ang="0">
                  <a:pos x="13" y="53"/>
                </a:cxn>
                <a:cxn ang="0">
                  <a:pos x="12" y="52"/>
                </a:cxn>
                <a:cxn ang="0">
                  <a:pos x="5" y="46"/>
                </a:cxn>
                <a:cxn ang="0">
                  <a:pos x="5" y="45"/>
                </a:cxn>
                <a:cxn ang="0">
                  <a:pos x="5" y="44"/>
                </a:cxn>
                <a:cxn ang="0">
                  <a:pos x="9" y="39"/>
                </a:cxn>
                <a:cxn ang="0">
                  <a:pos x="8" y="35"/>
                </a:cxn>
                <a:cxn ang="0">
                  <a:pos x="1" y="34"/>
                </a:cxn>
                <a:cxn ang="0">
                  <a:pos x="0" y="33"/>
                </a:cxn>
                <a:cxn ang="0">
                  <a:pos x="0" y="24"/>
                </a:cxn>
                <a:cxn ang="0">
                  <a:pos x="1" y="23"/>
                </a:cxn>
                <a:cxn ang="0">
                  <a:pos x="8" y="22"/>
                </a:cxn>
                <a:cxn ang="0">
                  <a:pos x="9" y="18"/>
                </a:cxn>
                <a:cxn ang="0">
                  <a:pos x="5" y="13"/>
                </a:cxn>
                <a:cxn ang="0">
                  <a:pos x="5" y="12"/>
                </a:cxn>
                <a:cxn ang="0">
                  <a:pos x="5" y="11"/>
                </a:cxn>
                <a:cxn ang="0">
                  <a:pos x="13" y="5"/>
                </a:cxn>
                <a:cxn ang="0">
                  <a:pos x="14" y="5"/>
                </a:cxn>
                <a:cxn ang="0">
                  <a:pos x="19" y="9"/>
                </a:cxn>
                <a:cxn ang="0">
                  <a:pos x="22" y="8"/>
                </a:cxn>
                <a:cxn ang="0">
                  <a:pos x="23" y="1"/>
                </a:cxn>
                <a:cxn ang="0">
                  <a:pos x="25" y="0"/>
                </a:cxn>
                <a:cxn ang="0">
                  <a:pos x="33" y="0"/>
                </a:cxn>
                <a:cxn ang="0">
                  <a:pos x="34" y="1"/>
                </a:cxn>
                <a:cxn ang="0">
                  <a:pos x="36" y="8"/>
                </a:cxn>
                <a:cxn ang="0">
                  <a:pos x="39" y="9"/>
                </a:cxn>
                <a:cxn ang="0">
                  <a:pos x="44" y="5"/>
                </a:cxn>
                <a:cxn ang="0">
                  <a:pos x="45" y="5"/>
                </a:cxn>
                <a:cxn ang="0">
                  <a:pos x="46" y="5"/>
                </a:cxn>
                <a:cxn ang="0">
                  <a:pos x="52" y="12"/>
                </a:cxn>
                <a:cxn ang="0">
                  <a:pos x="53" y="12"/>
                </a:cxn>
                <a:cxn ang="0">
                  <a:pos x="52" y="13"/>
                </a:cxn>
                <a:cxn ang="0">
                  <a:pos x="48" y="18"/>
                </a:cxn>
                <a:cxn ang="0">
                  <a:pos x="50" y="22"/>
                </a:cxn>
                <a:cxn ang="0">
                  <a:pos x="57" y="23"/>
                </a:cxn>
                <a:cxn ang="0">
                  <a:pos x="58" y="25"/>
                </a:cxn>
                <a:cxn ang="0">
                  <a:pos x="58" y="33"/>
                </a:cxn>
                <a:cxn ang="0">
                  <a:pos x="29" y="19"/>
                </a:cxn>
                <a:cxn ang="0">
                  <a:pos x="19" y="29"/>
                </a:cxn>
                <a:cxn ang="0">
                  <a:pos x="29" y="38"/>
                </a:cxn>
                <a:cxn ang="0">
                  <a:pos x="39" y="29"/>
                </a:cxn>
                <a:cxn ang="0">
                  <a:pos x="29" y="19"/>
                </a:cxn>
              </a:cxnLst>
              <a:rect l="0" t="0" r="r" b="b"/>
              <a:pathLst>
                <a:path w="58" h="58">
                  <a:moveTo>
                    <a:pt x="58" y="33"/>
                  </a:moveTo>
                  <a:cubicBezTo>
                    <a:pt x="58" y="34"/>
                    <a:pt x="58" y="34"/>
                    <a:pt x="57" y="34"/>
                  </a:cubicBezTo>
                  <a:cubicBezTo>
                    <a:pt x="50" y="35"/>
                    <a:pt x="50" y="35"/>
                    <a:pt x="50" y="35"/>
                  </a:cubicBezTo>
                  <a:cubicBezTo>
                    <a:pt x="50" y="37"/>
                    <a:pt x="49" y="38"/>
                    <a:pt x="49" y="39"/>
                  </a:cubicBezTo>
                  <a:cubicBezTo>
                    <a:pt x="50" y="41"/>
                    <a:pt x="51" y="42"/>
                    <a:pt x="53" y="44"/>
                  </a:cubicBezTo>
                  <a:cubicBezTo>
                    <a:pt x="53" y="44"/>
                    <a:pt x="53" y="45"/>
                    <a:pt x="53" y="45"/>
                  </a:cubicBezTo>
                  <a:cubicBezTo>
                    <a:pt x="53" y="45"/>
                    <a:pt x="53" y="46"/>
                    <a:pt x="53" y="46"/>
                  </a:cubicBezTo>
                  <a:cubicBezTo>
                    <a:pt x="52" y="47"/>
                    <a:pt x="47" y="53"/>
                    <a:pt x="45" y="53"/>
                  </a:cubicBezTo>
                  <a:cubicBezTo>
                    <a:pt x="45" y="53"/>
                    <a:pt x="45" y="53"/>
                    <a:pt x="44" y="52"/>
                  </a:cubicBezTo>
                  <a:cubicBezTo>
                    <a:pt x="39" y="48"/>
                    <a:pt x="39" y="48"/>
                    <a:pt x="39" y="48"/>
                  </a:cubicBezTo>
                  <a:cubicBezTo>
                    <a:pt x="38" y="49"/>
                    <a:pt x="37" y="49"/>
                    <a:pt x="36" y="50"/>
                  </a:cubicBezTo>
                  <a:cubicBezTo>
                    <a:pt x="35" y="52"/>
                    <a:pt x="35" y="55"/>
                    <a:pt x="34" y="57"/>
                  </a:cubicBezTo>
                  <a:cubicBezTo>
                    <a:pt x="34" y="57"/>
                    <a:pt x="34" y="58"/>
                    <a:pt x="33" y="58"/>
                  </a:cubicBezTo>
                  <a:cubicBezTo>
                    <a:pt x="25" y="58"/>
                    <a:pt x="25" y="58"/>
                    <a:pt x="25" y="58"/>
                  </a:cubicBezTo>
                  <a:cubicBezTo>
                    <a:pt x="24" y="58"/>
                    <a:pt x="23" y="57"/>
                    <a:pt x="23" y="57"/>
                  </a:cubicBezTo>
                  <a:cubicBezTo>
                    <a:pt x="22" y="50"/>
                    <a:pt x="22" y="50"/>
                    <a:pt x="22" y="50"/>
                  </a:cubicBezTo>
                  <a:cubicBezTo>
                    <a:pt x="21" y="49"/>
                    <a:pt x="20" y="49"/>
                    <a:pt x="19" y="48"/>
                  </a:cubicBezTo>
                  <a:cubicBezTo>
                    <a:pt x="14" y="52"/>
                    <a:pt x="14" y="52"/>
                    <a:pt x="14" y="52"/>
                  </a:cubicBezTo>
                  <a:cubicBezTo>
                    <a:pt x="13" y="53"/>
                    <a:pt x="13" y="53"/>
                    <a:pt x="13" y="53"/>
                  </a:cubicBezTo>
                  <a:cubicBezTo>
                    <a:pt x="12" y="53"/>
                    <a:pt x="12" y="53"/>
                    <a:pt x="12" y="52"/>
                  </a:cubicBezTo>
                  <a:cubicBezTo>
                    <a:pt x="10" y="50"/>
                    <a:pt x="7" y="48"/>
                    <a:pt x="5" y="46"/>
                  </a:cubicBezTo>
                  <a:cubicBezTo>
                    <a:pt x="5" y="46"/>
                    <a:pt x="5" y="45"/>
                    <a:pt x="5" y="45"/>
                  </a:cubicBezTo>
                  <a:cubicBezTo>
                    <a:pt x="5" y="45"/>
                    <a:pt x="5" y="44"/>
                    <a:pt x="5" y="44"/>
                  </a:cubicBezTo>
                  <a:cubicBezTo>
                    <a:pt x="7" y="42"/>
                    <a:pt x="8" y="41"/>
                    <a:pt x="9" y="39"/>
                  </a:cubicBezTo>
                  <a:cubicBezTo>
                    <a:pt x="9" y="38"/>
                    <a:pt x="8" y="37"/>
                    <a:pt x="8" y="35"/>
                  </a:cubicBezTo>
                  <a:cubicBezTo>
                    <a:pt x="1" y="34"/>
                    <a:pt x="1" y="34"/>
                    <a:pt x="1" y="34"/>
                  </a:cubicBezTo>
                  <a:cubicBezTo>
                    <a:pt x="0" y="34"/>
                    <a:pt x="0" y="33"/>
                    <a:pt x="0" y="33"/>
                  </a:cubicBezTo>
                  <a:cubicBezTo>
                    <a:pt x="0" y="24"/>
                    <a:pt x="0" y="24"/>
                    <a:pt x="0" y="24"/>
                  </a:cubicBezTo>
                  <a:cubicBezTo>
                    <a:pt x="0" y="24"/>
                    <a:pt x="0" y="23"/>
                    <a:pt x="1" y="23"/>
                  </a:cubicBezTo>
                  <a:cubicBezTo>
                    <a:pt x="8" y="22"/>
                    <a:pt x="8" y="22"/>
                    <a:pt x="8" y="22"/>
                  </a:cubicBezTo>
                  <a:cubicBezTo>
                    <a:pt x="8" y="21"/>
                    <a:pt x="9" y="20"/>
                    <a:pt x="9" y="18"/>
                  </a:cubicBezTo>
                  <a:cubicBezTo>
                    <a:pt x="8" y="17"/>
                    <a:pt x="7" y="15"/>
                    <a:pt x="5" y="13"/>
                  </a:cubicBezTo>
                  <a:cubicBezTo>
                    <a:pt x="5" y="13"/>
                    <a:pt x="5" y="13"/>
                    <a:pt x="5" y="12"/>
                  </a:cubicBezTo>
                  <a:cubicBezTo>
                    <a:pt x="5" y="12"/>
                    <a:pt x="5" y="12"/>
                    <a:pt x="5" y="11"/>
                  </a:cubicBezTo>
                  <a:cubicBezTo>
                    <a:pt x="6" y="10"/>
                    <a:pt x="11" y="5"/>
                    <a:pt x="13" y="5"/>
                  </a:cubicBezTo>
                  <a:cubicBezTo>
                    <a:pt x="13" y="5"/>
                    <a:pt x="13" y="5"/>
                    <a:pt x="14" y="5"/>
                  </a:cubicBezTo>
                  <a:cubicBezTo>
                    <a:pt x="19" y="9"/>
                    <a:pt x="19" y="9"/>
                    <a:pt x="19" y="9"/>
                  </a:cubicBezTo>
                  <a:cubicBezTo>
                    <a:pt x="20" y="9"/>
                    <a:pt x="21" y="8"/>
                    <a:pt x="22" y="8"/>
                  </a:cubicBezTo>
                  <a:cubicBezTo>
                    <a:pt x="22" y="5"/>
                    <a:pt x="23" y="3"/>
                    <a:pt x="23" y="1"/>
                  </a:cubicBezTo>
                  <a:cubicBezTo>
                    <a:pt x="23" y="0"/>
                    <a:pt x="24" y="0"/>
                    <a:pt x="25" y="0"/>
                  </a:cubicBezTo>
                  <a:cubicBezTo>
                    <a:pt x="33" y="0"/>
                    <a:pt x="33" y="0"/>
                    <a:pt x="33" y="0"/>
                  </a:cubicBezTo>
                  <a:cubicBezTo>
                    <a:pt x="34" y="0"/>
                    <a:pt x="34" y="0"/>
                    <a:pt x="34" y="1"/>
                  </a:cubicBezTo>
                  <a:cubicBezTo>
                    <a:pt x="36" y="8"/>
                    <a:pt x="36" y="8"/>
                    <a:pt x="36" y="8"/>
                  </a:cubicBezTo>
                  <a:cubicBezTo>
                    <a:pt x="37" y="8"/>
                    <a:pt x="38" y="9"/>
                    <a:pt x="39" y="9"/>
                  </a:cubicBezTo>
                  <a:cubicBezTo>
                    <a:pt x="44" y="5"/>
                    <a:pt x="44" y="5"/>
                    <a:pt x="44" y="5"/>
                  </a:cubicBezTo>
                  <a:cubicBezTo>
                    <a:pt x="45" y="5"/>
                    <a:pt x="45" y="5"/>
                    <a:pt x="45" y="5"/>
                  </a:cubicBezTo>
                  <a:cubicBezTo>
                    <a:pt x="46" y="5"/>
                    <a:pt x="46" y="5"/>
                    <a:pt x="46" y="5"/>
                  </a:cubicBezTo>
                  <a:cubicBezTo>
                    <a:pt x="48" y="7"/>
                    <a:pt x="51" y="9"/>
                    <a:pt x="52" y="12"/>
                  </a:cubicBezTo>
                  <a:cubicBezTo>
                    <a:pt x="53" y="12"/>
                    <a:pt x="53" y="12"/>
                    <a:pt x="53" y="12"/>
                  </a:cubicBezTo>
                  <a:cubicBezTo>
                    <a:pt x="53" y="13"/>
                    <a:pt x="53" y="13"/>
                    <a:pt x="52" y="13"/>
                  </a:cubicBezTo>
                  <a:cubicBezTo>
                    <a:pt x="51" y="15"/>
                    <a:pt x="50" y="17"/>
                    <a:pt x="48" y="18"/>
                  </a:cubicBezTo>
                  <a:cubicBezTo>
                    <a:pt x="49" y="20"/>
                    <a:pt x="50" y="21"/>
                    <a:pt x="50" y="22"/>
                  </a:cubicBezTo>
                  <a:cubicBezTo>
                    <a:pt x="57" y="23"/>
                    <a:pt x="57" y="23"/>
                    <a:pt x="57" y="23"/>
                  </a:cubicBezTo>
                  <a:cubicBezTo>
                    <a:pt x="58" y="23"/>
                    <a:pt x="58" y="24"/>
                    <a:pt x="58" y="25"/>
                  </a:cubicBezTo>
                  <a:lnTo>
                    <a:pt x="58" y="33"/>
                  </a:lnTo>
                  <a:close/>
                  <a:moveTo>
                    <a:pt x="29" y="19"/>
                  </a:moveTo>
                  <a:cubicBezTo>
                    <a:pt x="24" y="19"/>
                    <a:pt x="19" y="23"/>
                    <a:pt x="19" y="29"/>
                  </a:cubicBezTo>
                  <a:cubicBezTo>
                    <a:pt x="19" y="34"/>
                    <a:pt x="24" y="38"/>
                    <a:pt x="29" y="38"/>
                  </a:cubicBezTo>
                  <a:cubicBezTo>
                    <a:pt x="34" y="38"/>
                    <a:pt x="39" y="34"/>
                    <a:pt x="39" y="29"/>
                  </a:cubicBezTo>
                  <a:cubicBezTo>
                    <a:pt x="39" y="23"/>
                    <a:pt x="34" y="19"/>
                    <a:pt x="29" y="19"/>
                  </a:cubicBez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grpSp>
        <p:nvGrpSpPr>
          <p:cNvPr id="17" name="组合 16"/>
          <p:cNvGrpSpPr/>
          <p:nvPr/>
        </p:nvGrpSpPr>
        <p:grpSpPr>
          <a:xfrm>
            <a:off x="5477940" y="2997553"/>
            <a:ext cx="1233652" cy="1233652"/>
            <a:chOff x="4313078" y="3516012"/>
            <a:chExt cx="925239" cy="925239"/>
          </a:xfrm>
        </p:grpSpPr>
        <p:grpSp>
          <p:nvGrpSpPr>
            <p:cNvPr id="147" name="组合 146"/>
            <p:cNvGrpSpPr/>
            <p:nvPr/>
          </p:nvGrpSpPr>
          <p:grpSpPr>
            <a:xfrm>
              <a:off x="4313078" y="3516012"/>
              <a:ext cx="925239" cy="925239"/>
              <a:chOff x="3724322" y="1908536"/>
              <a:chExt cx="1329153" cy="1329153"/>
            </a:xfrm>
          </p:grpSpPr>
          <p:sp>
            <p:nvSpPr>
              <p:cNvPr id="156" name="椭圆 155"/>
              <p:cNvSpPr/>
              <p:nvPr/>
            </p:nvSpPr>
            <p:spPr>
              <a:xfrm>
                <a:off x="3724322" y="1908536"/>
                <a:ext cx="1329153" cy="1329153"/>
              </a:xfrm>
              <a:prstGeom prst="ellipse">
                <a:avLst/>
              </a:prstGeom>
              <a:gradFill flip="none" rotWithShape="1">
                <a:gsLst>
                  <a:gs pos="0">
                    <a:schemeClr val="bg1"/>
                  </a:gs>
                  <a:gs pos="100000">
                    <a:srgbClr val="DDDEDD"/>
                  </a:gs>
                </a:gsLst>
                <a:lin ang="9600000" scaled="0"/>
                <a:tileRect/>
              </a:gradFill>
              <a:ln w="28575">
                <a:solidFill>
                  <a:schemeClr val="bg1"/>
                </a:solid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schemeClr val="tx1"/>
                  </a:solidFill>
                  <a:latin typeface="黑体" panose="02010600030101010101" charset="-122"/>
                  <a:ea typeface="黑体" panose="02010600030101010101" charset="-122"/>
                </a:endParaRPr>
              </a:p>
            </p:txBody>
          </p:sp>
          <p:sp>
            <p:nvSpPr>
              <p:cNvPr id="157" name="椭圆 156"/>
              <p:cNvSpPr/>
              <p:nvPr/>
            </p:nvSpPr>
            <p:spPr>
              <a:xfrm>
                <a:off x="3839838" y="2024052"/>
                <a:ext cx="1098122" cy="1098122"/>
              </a:xfrm>
              <a:prstGeom prst="ellipse">
                <a:avLst/>
              </a:prstGeom>
              <a:gradFill>
                <a:gsLst>
                  <a:gs pos="0">
                    <a:srgbClr val="E30000"/>
                  </a:gs>
                  <a:gs pos="100000">
                    <a:srgbClr val="760303"/>
                  </a:gs>
                </a:gsLst>
                <a:lin ang="2700000" scaled="0"/>
              </a:gra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2400">
                  <a:solidFill>
                    <a:schemeClr val="tx1"/>
                  </a:solidFill>
                  <a:latin typeface="黑体" panose="02010600030101010101" charset="-122"/>
                  <a:ea typeface="黑体" panose="02010600030101010101" charset="-122"/>
                </a:endParaRPr>
              </a:p>
            </p:txBody>
          </p:sp>
        </p:grpSp>
        <p:sp>
          <p:nvSpPr>
            <p:cNvPr id="86" name="Freeform 178"/>
            <p:cNvSpPr>
              <a:spLocks noEditPoints="1"/>
            </p:cNvSpPr>
            <p:nvPr/>
          </p:nvSpPr>
          <p:spPr bwMode="auto">
            <a:xfrm>
              <a:off x="4518150" y="3784655"/>
              <a:ext cx="515095" cy="387952"/>
            </a:xfrm>
            <a:custGeom>
              <a:avLst/>
              <a:gdLst/>
              <a:ahLst/>
              <a:cxnLst>
                <a:cxn ang="0">
                  <a:pos x="158" y="119"/>
                </a:cxn>
                <a:cxn ang="0">
                  <a:pos x="0" y="119"/>
                </a:cxn>
                <a:cxn ang="0">
                  <a:pos x="0" y="0"/>
                </a:cxn>
                <a:cxn ang="0">
                  <a:pos x="9" y="0"/>
                </a:cxn>
                <a:cxn ang="0">
                  <a:pos x="9" y="108"/>
                </a:cxn>
                <a:cxn ang="0">
                  <a:pos x="158" y="108"/>
                </a:cxn>
                <a:cxn ang="0">
                  <a:pos x="158" y="119"/>
                </a:cxn>
                <a:cxn ang="0">
                  <a:pos x="50" y="99"/>
                </a:cxn>
                <a:cxn ang="0">
                  <a:pos x="29" y="99"/>
                </a:cxn>
                <a:cxn ang="0">
                  <a:pos x="29" y="60"/>
                </a:cxn>
                <a:cxn ang="0">
                  <a:pos x="50" y="60"/>
                </a:cxn>
                <a:cxn ang="0">
                  <a:pos x="50" y="99"/>
                </a:cxn>
                <a:cxn ang="0">
                  <a:pos x="78" y="99"/>
                </a:cxn>
                <a:cxn ang="0">
                  <a:pos x="59" y="99"/>
                </a:cxn>
                <a:cxn ang="0">
                  <a:pos x="59" y="19"/>
                </a:cxn>
                <a:cxn ang="0">
                  <a:pos x="78" y="19"/>
                </a:cxn>
                <a:cxn ang="0">
                  <a:pos x="78" y="99"/>
                </a:cxn>
                <a:cxn ang="0">
                  <a:pos x="109" y="99"/>
                </a:cxn>
                <a:cxn ang="0">
                  <a:pos x="89" y="99"/>
                </a:cxn>
                <a:cxn ang="0">
                  <a:pos x="89" y="39"/>
                </a:cxn>
                <a:cxn ang="0">
                  <a:pos x="109" y="39"/>
                </a:cxn>
                <a:cxn ang="0">
                  <a:pos x="109" y="99"/>
                </a:cxn>
                <a:cxn ang="0">
                  <a:pos x="139" y="99"/>
                </a:cxn>
                <a:cxn ang="0">
                  <a:pos x="119" y="99"/>
                </a:cxn>
                <a:cxn ang="0">
                  <a:pos x="119" y="11"/>
                </a:cxn>
                <a:cxn ang="0">
                  <a:pos x="139" y="11"/>
                </a:cxn>
                <a:cxn ang="0">
                  <a:pos x="139" y="99"/>
                </a:cxn>
              </a:cxnLst>
              <a:rect l="0" t="0" r="r" b="b"/>
              <a:pathLst>
                <a:path w="158" h="119">
                  <a:moveTo>
                    <a:pt x="158" y="119"/>
                  </a:moveTo>
                  <a:lnTo>
                    <a:pt x="0" y="119"/>
                  </a:lnTo>
                  <a:lnTo>
                    <a:pt x="0" y="0"/>
                  </a:lnTo>
                  <a:lnTo>
                    <a:pt x="9" y="0"/>
                  </a:lnTo>
                  <a:lnTo>
                    <a:pt x="9" y="108"/>
                  </a:lnTo>
                  <a:lnTo>
                    <a:pt x="158" y="108"/>
                  </a:lnTo>
                  <a:lnTo>
                    <a:pt x="158" y="119"/>
                  </a:lnTo>
                  <a:close/>
                  <a:moveTo>
                    <a:pt x="50" y="99"/>
                  </a:moveTo>
                  <a:lnTo>
                    <a:pt x="29" y="99"/>
                  </a:lnTo>
                  <a:lnTo>
                    <a:pt x="29" y="60"/>
                  </a:lnTo>
                  <a:lnTo>
                    <a:pt x="50" y="60"/>
                  </a:lnTo>
                  <a:lnTo>
                    <a:pt x="50" y="99"/>
                  </a:lnTo>
                  <a:close/>
                  <a:moveTo>
                    <a:pt x="78" y="99"/>
                  </a:moveTo>
                  <a:lnTo>
                    <a:pt x="59" y="99"/>
                  </a:lnTo>
                  <a:lnTo>
                    <a:pt x="59" y="19"/>
                  </a:lnTo>
                  <a:lnTo>
                    <a:pt x="78" y="19"/>
                  </a:lnTo>
                  <a:lnTo>
                    <a:pt x="78" y="99"/>
                  </a:lnTo>
                  <a:close/>
                  <a:moveTo>
                    <a:pt x="109" y="99"/>
                  </a:moveTo>
                  <a:lnTo>
                    <a:pt x="89" y="99"/>
                  </a:lnTo>
                  <a:lnTo>
                    <a:pt x="89" y="39"/>
                  </a:lnTo>
                  <a:lnTo>
                    <a:pt x="109" y="39"/>
                  </a:lnTo>
                  <a:lnTo>
                    <a:pt x="109" y="99"/>
                  </a:lnTo>
                  <a:close/>
                  <a:moveTo>
                    <a:pt x="139" y="99"/>
                  </a:moveTo>
                  <a:lnTo>
                    <a:pt x="119" y="99"/>
                  </a:lnTo>
                  <a:lnTo>
                    <a:pt x="119" y="11"/>
                  </a:lnTo>
                  <a:lnTo>
                    <a:pt x="139" y="11"/>
                  </a:lnTo>
                  <a:lnTo>
                    <a:pt x="139" y="99"/>
                  </a:lnTo>
                  <a:close/>
                </a:path>
              </a:pathLst>
            </a:custGeom>
            <a:solidFill>
              <a:schemeClr val="bg1"/>
            </a:soli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grpSp>
      <p:sp>
        <p:nvSpPr>
          <p:cNvPr id="183" name="TextBox 77"/>
          <p:cNvSpPr txBox="1"/>
          <p:nvPr/>
        </p:nvSpPr>
        <p:spPr>
          <a:xfrm>
            <a:off x="750676" y="1429804"/>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184" name="TextBox 77"/>
          <p:cNvSpPr txBox="1"/>
          <p:nvPr/>
        </p:nvSpPr>
        <p:spPr>
          <a:xfrm>
            <a:off x="4563900" y="1429804"/>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185" name="TextBox 77"/>
          <p:cNvSpPr txBox="1"/>
          <p:nvPr/>
        </p:nvSpPr>
        <p:spPr>
          <a:xfrm>
            <a:off x="8308552" y="1429804"/>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186" name="TextBox 77"/>
          <p:cNvSpPr txBox="1"/>
          <p:nvPr/>
        </p:nvSpPr>
        <p:spPr>
          <a:xfrm>
            <a:off x="2798859" y="4975644"/>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187" name="TextBox 77"/>
          <p:cNvSpPr txBox="1"/>
          <p:nvPr/>
        </p:nvSpPr>
        <p:spPr>
          <a:xfrm>
            <a:off x="6543511" y="4975644"/>
            <a:ext cx="3081832" cy="660400"/>
          </a:xfrm>
          <a:prstGeom prst="rect">
            <a:avLst/>
          </a:prstGeom>
          <a:noFill/>
          <a:ln w="3175">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b="1" dirty="0" smtClean="0">
                <a:solidFill>
                  <a:srgbClr val="C00000"/>
                </a:solidFill>
                <a:latin typeface="黑体" panose="02010600030101010101" charset="-122"/>
                <a:ea typeface="黑体" panose="02010600030101010101" charset="-122"/>
              </a:rPr>
              <a:t>标题文字</a:t>
            </a:r>
          </a:p>
          <a:p>
            <a:pPr algn="ctr"/>
            <a:r>
              <a:rPr lang="zh-CN" altLang="en-US" sz="1065" dirty="0" smtClean="0">
                <a:latin typeface="黑体" panose="02010600030101010101" charset="-122"/>
                <a:ea typeface="黑体" panose="02010600030101010101" charset="-122"/>
              </a:rPr>
              <a:t>单击</a:t>
            </a:r>
            <a:r>
              <a:rPr lang="zh-CN" altLang="en-US" sz="1065" dirty="0">
                <a:latin typeface="黑体" panose="02010600030101010101" charset="-122"/>
                <a:ea typeface="黑体" panose="02010600030101010101" charset="-122"/>
              </a:rPr>
              <a:t>此处添加文本单击此处添加文本</a:t>
            </a:r>
            <a:endParaRPr lang="en-US" altLang="zh-CN" sz="1065" dirty="0">
              <a:latin typeface="黑体" panose="02010600030101010101" charset="-122"/>
              <a:ea typeface="黑体" panose="02010600030101010101" charset="-122"/>
            </a:endParaRPr>
          </a:p>
          <a:p>
            <a:pPr algn="ctr"/>
            <a:r>
              <a:rPr lang="zh-CN" altLang="en-US" sz="1065" dirty="0">
                <a:latin typeface="黑体" panose="02010600030101010101" charset="-122"/>
                <a:ea typeface="黑体" panose="02010600030101010101" charset="-122"/>
              </a:rPr>
              <a:t>单击此处添加文本单击此处添加文本</a:t>
            </a:r>
            <a:endParaRPr lang="en-US" altLang="zh-CN" sz="1065" dirty="0">
              <a:latin typeface="黑体" panose="02010600030101010101" charset="-122"/>
              <a:ea typeface="黑体" panose="02010600030101010101" charset="-122"/>
            </a:endParaRP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黑体" panose="02010600030101010101" charset="-122"/>
              <a:ea typeface="黑体" panose="02010600030101010101" charset="-122"/>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黑体" panose="02010600030101010101" charset="-122"/>
                <a:ea typeface="黑体" panose="02010600030101010101" charset="-122"/>
              </a:rPr>
              <a:t>单击此处添加标题</a:t>
            </a:r>
          </a:p>
        </p:txBody>
      </p:sp>
      <p:pic>
        <p:nvPicPr>
          <p:cNvPr id="179" name="图片 17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left)">
                                      <p:cBhvr>
                                        <p:cTn id="7" dur="500"/>
                                        <p:tgtEl>
                                          <p:spTgt spid="4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wipe(left)">
                                      <p:cBhvr>
                                        <p:cTn id="11" dur="500"/>
                                        <p:tgtEl>
                                          <p:spTgt spid="53"/>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4"/>
                                        </p:tgtEl>
                                        <p:attrNameLst>
                                          <p:attrName>style.visibility</p:attrName>
                                        </p:attrNameLst>
                                      </p:cBhvr>
                                      <p:to>
                                        <p:strVal val="visible"/>
                                      </p:to>
                                    </p:set>
                                    <p:animEffect transition="in" filter="wipe(left)">
                                      <p:cBhvr>
                                        <p:cTn id="15" dur="500"/>
                                        <p:tgtEl>
                                          <p:spTgt spid="5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wipe(left)">
                                      <p:cBhvr>
                                        <p:cTn id="19" dur="500"/>
                                        <p:tgtEl>
                                          <p:spTgt spid="55"/>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Effect transition="in" filter="wipe(left)">
                                      <p:cBhvr>
                                        <p:cTn id="23" dur="500"/>
                                        <p:tgtEl>
                                          <p:spTgt spid="56"/>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ppt_w</p:attrName>
                                        </p:attrNameLst>
                                      </p:cBhvr>
                                      <p:tavLst>
                                        <p:tav tm="0">
                                          <p:val>
                                            <p:fltVal val="0"/>
                                          </p:val>
                                        </p:tav>
                                        <p:tav tm="100000">
                                          <p:val>
                                            <p:strVal val="#ppt_w"/>
                                          </p:val>
                                        </p:tav>
                                      </p:tavLst>
                                    </p:anim>
                                    <p:anim calcmode="lin" valueType="num">
                                      <p:cBhvr>
                                        <p:cTn id="29" dur="500" fill="hold"/>
                                        <p:tgtEl>
                                          <p:spTgt spid="3"/>
                                        </p:tgtEl>
                                        <p:attrNameLst>
                                          <p:attrName>ppt_h</p:attrName>
                                        </p:attrNameLst>
                                      </p:cBhvr>
                                      <p:tavLst>
                                        <p:tav tm="0">
                                          <p:val>
                                            <p:fltVal val="0"/>
                                          </p:val>
                                        </p:tav>
                                        <p:tav tm="100000">
                                          <p:val>
                                            <p:strVal val="#ppt_h"/>
                                          </p:val>
                                        </p:tav>
                                      </p:tavLst>
                                    </p:anim>
                                    <p:animEffect transition="in" filter="fade">
                                      <p:cBhvr>
                                        <p:cTn id="30" dur="500"/>
                                        <p:tgtEl>
                                          <p:spTgt spid="3"/>
                                        </p:tgtEl>
                                      </p:cBhvr>
                                    </p:animEffect>
                                  </p:childTnLst>
                                </p:cTn>
                              </p:par>
                              <p:par>
                                <p:cTn id="31" presetID="53" presetClass="entr" presetSubtype="16" fill="hold" nodeType="with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p:cTn id="33" dur="500" fill="hold"/>
                                        <p:tgtEl>
                                          <p:spTgt spid="14"/>
                                        </p:tgtEl>
                                        <p:attrNameLst>
                                          <p:attrName>ppt_w</p:attrName>
                                        </p:attrNameLst>
                                      </p:cBhvr>
                                      <p:tavLst>
                                        <p:tav tm="0">
                                          <p:val>
                                            <p:fltVal val="0"/>
                                          </p:val>
                                        </p:tav>
                                        <p:tav tm="100000">
                                          <p:val>
                                            <p:strVal val="#ppt_w"/>
                                          </p:val>
                                        </p:tav>
                                      </p:tavLst>
                                    </p:anim>
                                    <p:anim calcmode="lin" valueType="num">
                                      <p:cBhvr>
                                        <p:cTn id="34" dur="500" fill="hold"/>
                                        <p:tgtEl>
                                          <p:spTgt spid="14"/>
                                        </p:tgtEl>
                                        <p:attrNameLst>
                                          <p:attrName>ppt_h</p:attrName>
                                        </p:attrNameLst>
                                      </p:cBhvr>
                                      <p:tavLst>
                                        <p:tav tm="0">
                                          <p:val>
                                            <p:fltVal val="0"/>
                                          </p:val>
                                        </p:tav>
                                        <p:tav tm="100000">
                                          <p:val>
                                            <p:strVal val="#ppt_h"/>
                                          </p:val>
                                        </p:tav>
                                      </p:tavLst>
                                    </p:anim>
                                    <p:animEffect transition="in" filter="fade">
                                      <p:cBhvr>
                                        <p:cTn id="35" dur="500"/>
                                        <p:tgtEl>
                                          <p:spTgt spid="14"/>
                                        </p:tgtEl>
                                      </p:cBhvr>
                                    </p:animEffect>
                                  </p:childTnLst>
                                </p:cTn>
                              </p:par>
                              <p:par>
                                <p:cTn id="36" presetID="53" presetClass="entr" presetSubtype="16" fill="hold" nodeType="withEffect">
                                  <p:stCondLst>
                                    <p:cond delay="0"/>
                                  </p:stCondLst>
                                  <p:childTnLst>
                                    <p:set>
                                      <p:cBhvr>
                                        <p:cTn id="37" dur="1" fill="hold">
                                          <p:stCondLst>
                                            <p:cond delay="0"/>
                                          </p:stCondLst>
                                        </p:cTn>
                                        <p:tgtEl>
                                          <p:spTgt spid="17"/>
                                        </p:tgtEl>
                                        <p:attrNameLst>
                                          <p:attrName>style.visibility</p:attrName>
                                        </p:attrNameLst>
                                      </p:cBhvr>
                                      <p:to>
                                        <p:strVal val="visible"/>
                                      </p:to>
                                    </p:set>
                                    <p:anim calcmode="lin" valueType="num">
                                      <p:cBhvr>
                                        <p:cTn id="38" dur="500" fill="hold"/>
                                        <p:tgtEl>
                                          <p:spTgt spid="17"/>
                                        </p:tgtEl>
                                        <p:attrNameLst>
                                          <p:attrName>ppt_w</p:attrName>
                                        </p:attrNameLst>
                                      </p:cBhvr>
                                      <p:tavLst>
                                        <p:tav tm="0">
                                          <p:val>
                                            <p:fltVal val="0"/>
                                          </p:val>
                                        </p:tav>
                                        <p:tav tm="100000">
                                          <p:val>
                                            <p:strVal val="#ppt_w"/>
                                          </p:val>
                                        </p:tav>
                                      </p:tavLst>
                                    </p:anim>
                                    <p:anim calcmode="lin" valueType="num">
                                      <p:cBhvr>
                                        <p:cTn id="39" dur="500" fill="hold"/>
                                        <p:tgtEl>
                                          <p:spTgt spid="17"/>
                                        </p:tgtEl>
                                        <p:attrNameLst>
                                          <p:attrName>ppt_h</p:attrName>
                                        </p:attrNameLst>
                                      </p:cBhvr>
                                      <p:tavLst>
                                        <p:tav tm="0">
                                          <p:val>
                                            <p:fltVal val="0"/>
                                          </p:val>
                                        </p:tav>
                                        <p:tav tm="100000">
                                          <p:val>
                                            <p:strVal val="#ppt_h"/>
                                          </p:val>
                                        </p:tav>
                                      </p:tavLst>
                                    </p:anim>
                                    <p:animEffect transition="in" filter="fade">
                                      <p:cBhvr>
                                        <p:cTn id="40" dur="500"/>
                                        <p:tgtEl>
                                          <p:spTgt spid="17"/>
                                        </p:tgtEl>
                                      </p:cBhvr>
                                    </p:animEffect>
                                  </p:childTnLst>
                                </p:cTn>
                              </p:par>
                              <p:par>
                                <p:cTn id="41" presetID="53" presetClass="entr" presetSubtype="16"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par>
                                <p:cTn id="46" presetID="53" presetClass="entr" presetSubtype="16" fill="hold" nodeType="withEffect">
                                  <p:stCondLst>
                                    <p:cond delay="0"/>
                                  </p:stCondLst>
                                  <p:childTnLst>
                                    <p:set>
                                      <p:cBhvr>
                                        <p:cTn id="47" dur="1" fill="hold">
                                          <p:stCondLst>
                                            <p:cond delay="0"/>
                                          </p:stCondLst>
                                        </p:cTn>
                                        <p:tgtEl>
                                          <p:spTgt spid="16"/>
                                        </p:tgtEl>
                                        <p:attrNameLst>
                                          <p:attrName>style.visibility</p:attrName>
                                        </p:attrNameLst>
                                      </p:cBhvr>
                                      <p:to>
                                        <p:strVal val="visible"/>
                                      </p:to>
                                    </p:set>
                                    <p:anim calcmode="lin" valueType="num">
                                      <p:cBhvr>
                                        <p:cTn id="48" dur="500" fill="hold"/>
                                        <p:tgtEl>
                                          <p:spTgt spid="16"/>
                                        </p:tgtEl>
                                        <p:attrNameLst>
                                          <p:attrName>ppt_w</p:attrName>
                                        </p:attrNameLst>
                                      </p:cBhvr>
                                      <p:tavLst>
                                        <p:tav tm="0">
                                          <p:val>
                                            <p:fltVal val="0"/>
                                          </p:val>
                                        </p:tav>
                                        <p:tav tm="100000">
                                          <p:val>
                                            <p:strVal val="#ppt_w"/>
                                          </p:val>
                                        </p:tav>
                                      </p:tavLst>
                                    </p:anim>
                                    <p:anim calcmode="lin" valueType="num">
                                      <p:cBhvr>
                                        <p:cTn id="49" dur="500" fill="hold"/>
                                        <p:tgtEl>
                                          <p:spTgt spid="16"/>
                                        </p:tgtEl>
                                        <p:attrNameLst>
                                          <p:attrName>ppt_h</p:attrName>
                                        </p:attrNameLst>
                                      </p:cBhvr>
                                      <p:tavLst>
                                        <p:tav tm="0">
                                          <p:val>
                                            <p:fltVal val="0"/>
                                          </p:val>
                                        </p:tav>
                                        <p:tav tm="100000">
                                          <p:val>
                                            <p:strVal val="#ppt_h"/>
                                          </p:val>
                                        </p:tav>
                                      </p:tavLst>
                                    </p:anim>
                                    <p:animEffect transition="in" filter="fade">
                                      <p:cBhvr>
                                        <p:cTn id="50" dur="500"/>
                                        <p:tgtEl>
                                          <p:spTgt spid="16"/>
                                        </p:tgtEl>
                                      </p:cBhvr>
                                    </p:animEffect>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fade">
                                      <p:cBhvr>
                                        <p:cTn id="55" dur="1000"/>
                                        <p:tgtEl>
                                          <p:spTgt spid="65"/>
                                        </p:tgtEl>
                                      </p:cBhvr>
                                    </p:animEffect>
                                    <p:anim calcmode="lin" valueType="num">
                                      <p:cBhvr>
                                        <p:cTn id="56" dur="1000" fill="hold"/>
                                        <p:tgtEl>
                                          <p:spTgt spid="65"/>
                                        </p:tgtEl>
                                        <p:attrNameLst>
                                          <p:attrName>ppt_x</p:attrName>
                                        </p:attrNameLst>
                                      </p:cBhvr>
                                      <p:tavLst>
                                        <p:tav tm="0">
                                          <p:val>
                                            <p:strVal val="#ppt_x"/>
                                          </p:val>
                                        </p:tav>
                                        <p:tav tm="100000">
                                          <p:val>
                                            <p:strVal val="#ppt_x"/>
                                          </p:val>
                                        </p:tav>
                                      </p:tavLst>
                                    </p:anim>
                                    <p:anim calcmode="lin" valueType="num">
                                      <p:cBhvr>
                                        <p:cTn id="57" dur="1000" fill="hold"/>
                                        <p:tgtEl>
                                          <p:spTgt spid="65"/>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0"/>
                                  </p:stCondLst>
                                  <p:childTnLst>
                                    <p:set>
                                      <p:cBhvr>
                                        <p:cTn id="59" dur="1" fill="hold">
                                          <p:stCondLst>
                                            <p:cond delay="0"/>
                                          </p:stCondLst>
                                        </p:cTn>
                                        <p:tgtEl>
                                          <p:spTgt spid="67"/>
                                        </p:tgtEl>
                                        <p:attrNameLst>
                                          <p:attrName>style.visibility</p:attrName>
                                        </p:attrNameLst>
                                      </p:cBhvr>
                                      <p:to>
                                        <p:strVal val="visible"/>
                                      </p:to>
                                    </p:set>
                                    <p:animEffect transition="in" filter="fade">
                                      <p:cBhvr>
                                        <p:cTn id="60" dur="1000"/>
                                        <p:tgtEl>
                                          <p:spTgt spid="67"/>
                                        </p:tgtEl>
                                      </p:cBhvr>
                                    </p:animEffect>
                                    <p:anim calcmode="lin" valueType="num">
                                      <p:cBhvr>
                                        <p:cTn id="61" dur="1000" fill="hold"/>
                                        <p:tgtEl>
                                          <p:spTgt spid="67"/>
                                        </p:tgtEl>
                                        <p:attrNameLst>
                                          <p:attrName>ppt_x</p:attrName>
                                        </p:attrNameLst>
                                      </p:cBhvr>
                                      <p:tavLst>
                                        <p:tav tm="0">
                                          <p:val>
                                            <p:strVal val="#ppt_x"/>
                                          </p:val>
                                        </p:tav>
                                        <p:tav tm="100000">
                                          <p:val>
                                            <p:strVal val="#ppt_x"/>
                                          </p:val>
                                        </p:tav>
                                      </p:tavLst>
                                    </p:anim>
                                    <p:anim calcmode="lin" valueType="num">
                                      <p:cBhvr>
                                        <p:cTn id="62" dur="1000" fill="hold"/>
                                        <p:tgtEl>
                                          <p:spTgt spid="67"/>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0"/>
                                  </p:stCondLst>
                                  <p:childTnLst>
                                    <p:set>
                                      <p:cBhvr>
                                        <p:cTn id="64" dur="1" fill="hold">
                                          <p:stCondLst>
                                            <p:cond delay="0"/>
                                          </p:stCondLst>
                                        </p:cTn>
                                        <p:tgtEl>
                                          <p:spTgt spid="69"/>
                                        </p:tgtEl>
                                        <p:attrNameLst>
                                          <p:attrName>style.visibility</p:attrName>
                                        </p:attrNameLst>
                                      </p:cBhvr>
                                      <p:to>
                                        <p:strVal val="visible"/>
                                      </p:to>
                                    </p:set>
                                    <p:animEffect transition="in" filter="fade">
                                      <p:cBhvr>
                                        <p:cTn id="65" dur="1000"/>
                                        <p:tgtEl>
                                          <p:spTgt spid="69"/>
                                        </p:tgtEl>
                                      </p:cBhvr>
                                    </p:animEffect>
                                    <p:anim calcmode="lin" valueType="num">
                                      <p:cBhvr>
                                        <p:cTn id="66" dur="1000" fill="hold"/>
                                        <p:tgtEl>
                                          <p:spTgt spid="69"/>
                                        </p:tgtEl>
                                        <p:attrNameLst>
                                          <p:attrName>ppt_x</p:attrName>
                                        </p:attrNameLst>
                                      </p:cBhvr>
                                      <p:tavLst>
                                        <p:tav tm="0">
                                          <p:val>
                                            <p:strVal val="#ppt_x"/>
                                          </p:val>
                                        </p:tav>
                                        <p:tav tm="100000">
                                          <p:val>
                                            <p:strVal val="#ppt_x"/>
                                          </p:val>
                                        </p:tav>
                                      </p:tavLst>
                                    </p:anim>
                                    <p:anim calcmode="lin" valueType="num">
                                      <p:cBhvr>
                                        <p:cTn id="67" dur="1000" fill="hold"/>
                                        <p:tgtEl>
                                          <p:spTgt spid="69"/>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0"/>
                                  </p:stCondLst>
                                  <p:childTnLst>
                                    <p:set>
                                      <p:cBhvr>
                                        <p:cTn id="69" dur="1" fill="hold">
                                          <p:stCondLst>
                                            <p:cond delay="0"/>
                                          </p:stCondLst>
                                        </p:cTn>
                                        <p:tgtEl>
                                          <p:spTgt spid="186"/>
                                        </p:tgtEl>
                                        <p:attrNameLst>
                                          <p:attrName>style.visibility</p:attrName>
                                        </p:attrNameLst>
                                      </p:cBhvr>
                                      <p:to>
                                        <p:strVal val="visible"/>
                                      </p:to>
                                    </p:set>
                                    <p:animEffect transition="in" filter="fade">
                                      <p:cBhvr>
                                        <p:cTn id="70" dur="1000"/>
                                        <p:tgtEl>
                                          <p:spTgt spid="186"/>
                                        </p:tgtEl>
                                      </p:cBhvr>
                                    </p:animEffect>
                                    <p:anim calcmode="lin" valueType="num">
                                      <p:cBhvr>
                                        <p:cTn id="71" dur="1000" fill="hold"/>
                                        <p:tgtEl>
                                          <p:spTgt spid="186"/>
                                        </p:tgtEl>
                                        <p:attrNameLst>
                                          <p:attrName>ppt_x</p:attrName>
                                        </p:attrNameLst>
                                      </p:cBhvr>
                                      <p:tavLst>
                                        <p:tav tm="0">
                                          <p:val>
                                            <p:strVal val="#ppt_x"/>
                                          </p:val>
                                        </p:tav>
                                        <p:tav tm="100000">
                                          <p:val>
                                            <p:strVal val="#ppt_x"/>
                                          </p:val>
                                        </p:tav>
                                      </p:tavLst>
                                    </p:anim>
                                    <p:anim calcmode="lin" valueType="num">
                                      <p:cBhvr>
                                        <p:cTn id="72" dur="1000" fill="hold"/>
                                        <p:tgtEl>
                                          <p:spTgt spid="186"/>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0"/>
                                  </p:stCondLst>
                                  <p:childTnLst>
                                    <p:set>
                                      <p:cBhvr>
                                        <p:cTn id="74" dur="1" fill="hold">
                                          <p:stCondLst>
                                            <p:cond delay="0"/>
                                          </p:stCondLst>
                                        </p:cTn>
                                        <p:tgtEl>
                                          <p:spTgt spid="187"/>
                                        </p:tgtEl>
                                        <p:attrNameLst>
                                          <p:attrName>style.visibility</p:attrName>
                                        </p:attrNameLst>
                                      </p:cBhvr>
                                      <p:to>
                                        <p:strVal val="visible"/>
                                      </p:to>
                                    </p:set>
                                    <p:animEffect transition="in" filter="fade">
                                      <p:cBhvr>
                                        <p:cTn id="75" dur="1000"/>
                                        <p:tgtEl>
                                          <p:spTgt spid="187"/>
                                        </p:tgtEl>
                                      </p:cBhvr>
                                    </p:animEffect>
                                    <p:anim calcmode="lin" valueType="num">
                                      <p:cBhvr>
                                        <p:cTn id="76" dur="1000" fill="hold"/>
                                        <p:tgtEl>
                                          <p:spTgt spid="187"/>
                                        </p:tgtEl>
                                        <p:attrNameLst>
                                          <p:attrName>ppt_x</p:attrName>
                                        </p:attrNameLst>
                                      </p:cBhvr>
                                      <p:tavLst>
                                        <p:tav tm="0">
                                          <p:val>
                                            <p:strVal val="#ppt_x"/>
                                          </p:val>
                                        </p:tav>
                                        <p:tav tm="100000">
                                          <p:val>
                                            <p:strVal val="#ppt_x"/>
                                          </p:val>
                                        </p:tav>
                                      </p:tavLst>
                                    </p:anim>
                                    <p:anim calcmode="lin" valueType="num">
                                      <p:cBhvr>
                                        <p:cTn id="77" dur="1000" fill="hold"/>
                                        <p:tgtEl>
                                          <p:spTgt spid="187"/>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66"/>
                                        </p:tgtEl>
                                        <p:attrNameLst>
                                          <p:attrName>style.visibility</p:attrName>
                                        </p:attrNameLst>
                                      </p:cBhvr>
                                      <p:to>
                                        <p:strVal val="visible"/>
                                      </p:to>
                                    </p:set>
                                    <p:animEffect transition="in" filter="fade">
                                      <p:cBhvr>
                                        <p:cTn id="80" dur="1000"/>
                                        <p:tgtEl>
                                          <p:spTgt spid="66"/>
                                        </p:tgtEl>
                                      </p:cBhvr>
                                    </p:animEffect>
                                    <p:anim calcmode="lin" valueType="num">
                                      <p:cBhvr>
                                        <p:cTn id="81" dur="1000" fill="hold"/>
                                        <p:tgtEl>
                                          <p:spTgt spid="66"/>
                                        </p:tgtEl>
                                        <p:attrNameLst>
                                          <p:attrName>ppt_x</p:attrName>
                                        </p:attrNameLst>
                                      </p:cBhvr>
                                      <p:tavLst>
                                        <p:tav tm="0">
                                          <p:val>
                                            <p:strVal val="#ppt_x"/>
                                          </p:val>
                                        </p:tav>
                                        <p:tav tm="100000">
                                          <p:val>
                                            <p:strVal val="#ppt_x"/>
                                          </p:val>
                                        </p:tav>
                                      </p:tavLst>
                                    </p:anim>
                                    <p:anim calcmode="lin" valueType="num">
                                      <p:cBhvr>
                                        <p:cTn id="82" dur="1000" fill="hold"/>
                                        <p:tgtEl>
                                          <p:spTgt spid="66"/>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68"/>
                                        </p:tgtEl>
                                        <p:attrNameLst>
                                          <p:attrName>style.visibility</p:attrName>
                                        </p:attrNameLst>
                                      </p:cBhvr>
                                      <p:to>
                                        <p:strVal val="visible"/>
                                      </p:to>
                                    </p:set>
                                    <p:animEffect transition="in" filter="fade">
                                      <p:cBhvr>
                                        <p:cTn id="85" dur="1000"/>
                                        <p:tgtEl>
                                          <p:spTgt spid="68"/>
                                        </p:tgtEl>
                                      </p:cBhvr>
                                    </p:animEffect>
                                    <p:anim calcmode="lin" valueType="num">
                                      <p:cBhvr>
                                        <p:cTn id="86" dur="1000" fill="hold"/>
                                        <p:tgtEl>
                                          <p:spTgt spid="68"/>
                                        </p:tgtEl>
                                        <p:attrNameLst>
                                          <p:attrName>ppt_x</p:attrName>
                                        </p:attrNameLst>
                                      </p:cBhvr>
                                      <p:tavLst>
                                        <p:tav tm="0">
                                          <p:val>
                                            <p:strVal val="#ppt_x"/>
                                          </p:val>
                                        </p:tav>
                                        <p:tav tm="100000">
                                          <p:val>
                                            <p:strVal val="#ppt_x"/>
                                          </p:val>
                                        </p:tav>
                                      </p:tavLst>
                                    </p:anim>
                                    <p:anim calcmode="lin" valueType="num">
                                      <p:cBhvr>
                                        <p:cTn id="87" dur="1000" fill="hold"/>
                                        <p:tgtEl>
                                          <p:spTgt spid="6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183"/>
                                        </p:tgtEl>
                                        <p:attrNameLst>
                                          <p:attrName>style.visibility</p:attrName>
                                        </p:attrNameLst>
                                      </p:cBhvr>
                                      <p:to>
                                        <p:strVal val="visible"/>
                                      </p:to>
                                    </p:set>
                                    <p:animEffect transition="in" filter="fade">
                                      <p:cBhvr>
                                        <p:cTn id="90" dur="1000"/>
                                        <p:tgtEl>
                                          <p:spTgt spid="183"/>
                                        </p:tgtEl>
                                      </p:cBhvr>
                                    </p:animEffect>
                                    <p:anim calcmode="lin" valueType="num">
                                      <p:cBhvr>
                                        <p:cTn id="91" dur="1000" fill="hold"/>
                                        <p:tgtEl>
                                          <p:spTgt spid="183"/>
                                        </p:tgtEl>
                                        <p:attrNameLst>
                                          <p:attrName>ppt_x</p:attrName>
                                        </p:attrNameLst>
                                      </p:cBhvr>
                                      <p:tavLst>
                                        <p:tav tm="0">
                                          <p:val>
                                            <p:strVal val="#ppt_x"/>
                                          </p:val>
                                        </p:tav>
                                        <p:tav tm="100000">
                                          <p:val>
                                            <p:strVal val="#ppt_x"/>
                                          </p:val>
                                        </p:tav>
                                      </p:tavLst>
                                    </p:anim>
                                    <p:anim calcmode="lin" valueType="num">
                                      <p:cBhvr>
                                        <p:cTn id="92" dur="1000" fill="hold"/>
                                        <p:tgtEl>
                                          <p:spTgt spid="183"/>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184"/>
                                        </p:tgtEl>
                                        <p:attrNameLst>
                                          <p:attrName>style.visibility</p:attrName>
                                        </p:attrNameLst>
                                      </p:cBhvr>
                                      <p:to>
                                        <p:strVal val="visible"/>
                                      </p:to>
                                    </p:set>
                                    <p:animEffect transition="in" filter="fade">
                                      <p:cBhvr>
                                        <p:cTn id="95" dur="1000"/>
                                        <p:tgtEl>
                                          <p:spTgt spid="184"/>
                                        </p:tgtEl>
                                      </p:cBhvr>
                                    </p:animEffect>
                                    <p:anim calcmode="lin" valueType="num">
                                      <p:cBhvr>
                                        <p:cTn id="96" dur="1000" fill="hold"/>
                                        <p:tgtEl>
                                          <p:spTgt spid="184"/>
                                        </p:tgtEl>
                                        <p:attrNameLst>
                                          <p:attrName>ppt_x</p:attrName>
                                        </p:attrNameLst>
                                      </p:cBhvr>
                                      <p:tavLst>
                                        <p:tav tm="0">
                                          <p:val>
                                            <p:strVal val="#ppt_x"/>
                                          </p:val>
                                        </p:tav>
                                        <p:tav tm="100000">
                                          <p:val>
                                            <p:strVal val="#ppt_x"/>
                                          </p:val>
                                        </p:tav>
                                      </p:tavLst>
                                    </p:anim>
                                    <p:anim calcmode="lin" valueType="num">
                                      <p:cBhvr>
                                        <p:cTn id="97" dur="1000" fill="hold"/>
                                        <p:tgtEl>
                                          <p:spTgt spid="184"/>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185"/>
                                        </p:tgtEl>
                                        <p:attrNameLst>
                                          <p:attrName>style.visibility</p:attrName>
                                        </p:attrNameLst>
                                      </p:cBhvr>
                                      <p:to>
                                        <p:strVal val="visible"/>
                                      </p:to>
                                    </p:set>
                                    <p:animEffect transition="in" filter="fade">
                                      <p:cBhvr>
                                        <p:cTn id="100" dur="1000"/>
                                        <p:tgtEl>
                                          <p:spTgt spid="185"/>
                                        </p:tgtEl>
                                      </p:cBhvr>
                                    </p:animEffect>
                                    <p:anim calcmode="lin" valueType="num">
                                      <p:cBhvr>
                                        <p:cTn id="101" dur="1000" fill="hold"/>
                                        <p:tgtEl>
                                          <p:spTgt spid="185"/>
                                        </p:tgtEl>
                                        <p:attrNameLst>
                                          <p:attrName>ppt_x</p:attrName>
                                        </p:attrNameLst>
                                      </p:cBhvr>
                                      <p:tavLst>
                                        <p:tav tm="0">
                                          <p:val>
                                            <p:strVal val="#ppt_x"/>
                                          </p:val>
                                        </p:tav>
                                        <p:tav tm="100000">
                                          <p:val>
                                            <p:strVal val="#ppt_x"/>
                                          </p:val>
                                        </p:tav>
                                      </p:tavLst>
                                    </p:anim>
                                    <p:anim calcmode="lin" valueType="num">
                                      <p:cBhvr>
                                        <p:cTn id="102" dur="1000" fill="hold"/>
                                        <p:tgtEl>
                                          <p:spTgt spid="18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ldLvl="0" animBg="1"/>
      <p:bldP spid="54" grpId="0" bldLvl="0" animBg="1"/>
      <p:bldP spid="56" grpId="0" bldLvl="0" animBg="1"/>
      <p:bldP spid="65" grpId="0"/>
      <p:bldP spid="66" grpId="0"/>
      <p:bldP spid="67" grpId="0"/>
      <p:bldP spid="68" grpId="0"/>
      <p:bldP spid="69" grpId="0"/>
      <p:bldP spid="53" grpId="0" bldLvl="0" animBg="1"/>
      <p:bldP spid="55" grpId="0" bldLvl="0" animBg="1"/>
      <p:bldP spid="183" grpId="0"/>
      <p:bldP spid="184" grpId="0"/>
      <p:bldP spid="185" grpId="0"/>
      <p:bldP spid="186" grpId="0"/>
      <p:bldP spid="18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grpSp>
        <p:nvGrpSpPr>
          <p:cNvPr id="28" name="Group 4"/>
          <p:cNvGrpSpPr/>
          <p:nvPr/>
        </p:nvGrpSpPr>
        <p:grpSpPr>
          <a:xfrm>
            <a:off x="4704469" y="1175597"/>
            <a:ext cx="2833793" cy="5155353"/>
            <a:chOff x="4789369" y="1779895"/>
            <a:chExt cx="2624138" cy="4773671"/>
          </a:xfrm>
        </p:grpSpPr>
        <p:sp>
          <p:nvSpPr>
            <p:cNvPr id="29" name="Oval 24"/>
            <p:cNvSpPr>
              <a:spLocks noChangeArrowheads="1"/>
            </p:cNvSpPr>
            <p:nvPr/>
          </p:nvSpPr>
          <p:spPr bwMode="auto">
            <a:xfrm>
              <a:off x="4789369" y="1779895"/>
              <a:ext cx="1577975" cy="1574799"/>
            </a:xfrm>
            <a:prstGeom prst="ellipse">
              <a:avLst/>
            </a:prstGeom>
            <a:gradFill>
              <a:gsLst>
                <a:gs pos="0">
                  <a:srgbClr val="E30000"/>
                </a:gs>
                <a:gs pos="100000">
                  <a:srgbClr val="760303"/>
                </a:gs>
              </a:gsLst>
              <a:lin ang="5400000" scaled="0"/>
            </a:gradFill>
            <a:ln>
              <a:noFill/>
            </a:ln>
          </p:spPr>
          <p:txBody>
            <a:bodyPr vert="horz" wrap="square" lIns="121920" tIns="60960" rIns="121920" bIns="60960" numCol="1" anchor="t" anchorCtr="0" compatLnSpc="1"/>
            <a:lstStyle/>
            <a:p>
              <a:endParaRPr lang="zh-CN" altLang="en-US" sz="1865">
                <a:latin typeface="黑体" panose="02010600030101010101" charset="-122"/>
                <a:ea typeface="黑体" panose="02010600030101010101" charset="-122"/>
              </a:endParaRPr>
            </a:p>
          </p:txBody>
        </p:sp>
        <p:sp>
          <p:nvSpPr>
            <p:cNvPr id="30" name="Oval 25"/>
            <p:cNvSpPr>
              <a:spLocks noChangeArrowheads="1"/>
            </p:cNvSpPr>
            <p:nvPr/>
          </p:nvSpPr>
          <p:spPr bwMode="auto">
            <a:xfrm>
              <a:off x="5838707" y="2846695"/>
              <a:ext cx="1574799" cy="1574800"/>
            </a:xfrm>
            <a:prstGeom prst="ellipse">
              <a:avLst/>
            </a:prstGeom>
            <a:gradFill>
              <a:gsLst>
                <a:gs pos="0">
                  <a:srgbClr val="E30000"/>
                </a:gs>
                <a:gs pos="100000">
                  <a:srgbClr val="760303"/>
                </a:gs>
              </a:gsLst>
              <a:lin ang="2700000" scaled="0"/>
            </a:gradFill>
            <a:ln>
              <a:noFill/>
            </a:ln>
          </p:spPr>
          <p:txBody>
            <a:bodyPr vert="horz" wrap="square" lIns="121920" tIns="60960" rIns="121920" bIns="60960" numCol="1" anchor="t" anchorCtr="0" compatLnSpc="1"/>
            <a:lstStyle/>
            <a:p>
              <a:endParaRPr lang="zh-CN" altLang="en-US" sz="1865">
                <a:latin typeface="黑体" panose="02010600030101010101" charset="-122"/>
                <a:ea typeface="黑体" panose="02010600030101010101" charset="-122"/>
              </a:endParaRPr>
            </a:p>
          </p:txBody>
        </p:sp>
        <p:sp>
          <p:nvSpPr>
            <p:cNvPr id="31" name="Oval 26"/>
            <p:cNvSpPr>
              <a:spLocks noChangeArrowheads="1"/>
            </p:cNvSpPr>
            <p:nvPr/>
          </p:nvSpPr>
          <p:spPr bwMode="auto">
            <a:xfrm>
              <a:off x="5838707" y="4978766"/>
              <a:ext cx="1574800" cy="1574800"/>
            </a:xfrm>
            <a:prstGeom prst="ellipse">
              <a:avLst/>
            </a:prstGeom>
            <a:gradFill>
              <a:gsLst>
                <a:gs pos="0">
                  <a:srgbClr val="E30000"/>
                </a:gs>
                <a:gs pos="100000">
                  <a:srgbClr val="760303"/>
                </a:gs>
              </a:gsLst>
              <a:lin ang="2700000" scaled="0"/>
            </a:gradFill>
            <a:ln>
              <a:noFill/>
            </a:ln>
          </p:spPr>
          <p:txBody>
            <a:bodyPr vert="horz" wrap="square" lIns="121920" tIns="60960" rIns="121920" bIns="60960" numCol="1" anchor="t" anchorCtr="0" compatLnSpc="1"/>
            <a:lstStyle/>
            <a:p>
              <a:endParaRPr lang="zh-CN" altLang="en-US" sz="1865">
                <a:latin typeface="黑体" panose="02010600030101010101" charset="-122"/>
                <a:ea typeface="黑体" panose="02010600030101010101" charset="-122"/>
              </a:endParaRPr>
            </a:p>
          </p:txBody>
        </p:sp>
        <p:sp>
          <p:nvSpPr>
            <p:cNvPr id="32" name="Oval 27"/>
            <p:cNvSpPr>
              <a:spLocks noChangeArrowheads="1"/>
            </p:cNvSpPr>
            <p:nvPr/>
          </p:nvSpPr>
          <p:spPr bwMode="auto">
            <a:xfrm>
              <a:off x="4789369" y="3916670"/>
              <a:ext cx="1577975" cy="1574800"/>
            </a:xfrm>
            <a:prstGeom prst="ellipse">
              <a:avLst/>
            </a:prstGeom>
            <a:gradFill>
              <a:gsLst>
                <a:gs pos="0">
                  <a:srgbClr val="E30000"/>
                </a:gs>
                <a:gs pos="100000">
                  <a:srgbClr val="760303"/>
                </a:gs>
              </a:gsLst>
              <a:lin ang="2700000" scaled="0"/>
            </a:gradFill>
            <a:ln>
              <a:noFill/>
            </a:ln>
          </p:spPr>
          <p:txBody>
            <a:bodyPr vert="horz" wrap="square" lIns="121920" tIns="60960" rIns="121920" bIns="60960" numCol="1" anchor="t" anchorCtr="0" compatLnSpc="1"/>
            <a:lstStyle/>
            <a:p>
              <a:endParaRPr lang="zh-CN" altLang="en-US" sz="1865">
                <a:latin typeface="黑体" panose="02010600030101010101" charset="-122"/>
                <a:ea typeface="黑体" panose="02010600030101010101" charset="-122"/>
              </a:endParaRPr>
            </a:p>
          </p:txBody>
        </p:sp>
        <p:sp>
          <p:nvSpPr>
            <p:cNvPr id="33" name="Freeform 33"/>
            <p:cNvSpPr/>
            <p:nvPr/>
          </p:nvSpPr>
          <p:spPr bwMode="auto">
            <a:xfrm>
              <a:off x="5432307" y="2383145"/>
              <a:ext cx="1198563" cy="374650"/>
            </a:xfrm>
            <a:custGeom>
              <a:avLst/>
              <a:gdLst>
                <a:gd name="T0" fmla="*/ 499 w 499"/>
                <a:gd name="T1" fmla="*/ 77 h 156"/>
                <a:gd name="T2" fmla="*/ 422 w 499"/>
                <a:gd name="T3" fmla="*/ 154 h 156"/>
                <a:gd name="T4" fmla="*/ 78 w 499"/>
                <a:gd name="T5" fmla="*/ 156 h 156"/>
                <a:gd name="T6" fmla="*/ 1 w 499"/>
                <a:gd name="T7" fmla="*/ 80 h 156"/>
                <a:gd name="T8" fmla="*/ 1 w 499"/>
                <a:gd name="T9" fmla="*/ 80 h 156"/>
                <a:gd name="T10" fmla="*/ 77 w 499"/>
                <a:gd name="T11" fmla="*/ 2 h 156"/>
                <a:gd name="T12" fmla="*/ 421 w 499"/>
                <a:gd name="T13" fmla="*/ 0 h 156"/>
                <a:gd name="T14" fmla="*/ 499 w 499"/>
                <a:gd name="T15" fmla="*/ 77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6">
                  <a:moveTo>
                    <a:pt x="499" y="77"/>
                  </a:moveTo>
                  <a:cubicBezTo>
                    <a:pt x="499" y="119"/>
                    <a:pt x="465" y="154"/>
                    <a:pt x="422" y="154"/>
                  </a:cubicBezTo>
                  <a:cubicBezTo>
                    <a:pt x="78" y="156"/>
                    <a:pt x="78" y="156"/>
                    <a:pt x="78" y="156"/>
                  </a:cubicBezTo>
                  <a:cubicBezTo>
                    <a:pt x="36" y="156"/>
                    <a:pt x="1" y="122"/>
                    <a:pt x="1" y="80"/>
                  </a:cubicBezTo>
                  <a:cubicBezTo>
                    <a:pt x="1" y="80"/>
                    <a:pt x="1" y="80"/>
                    <a:pt x="1" y="80"/>
                  </a:cubicBezTo>
                  <a:cubicBezTo>
                    <a:pt x="0" y="37"/>
                    <a:pt x="35" y="2"/>
                    <a:pt x="77" y="2"/>
                  </a:cubicBezTo>
                  <a:cubicBezTo>
                    <a:pt x="421" y="0"/>
                    <a:pt x="421" y="0"/>
                    <a:pt x="421" y="0"/>
                  </a:cubicBezTo>
                  <a:cubicBezTo>
                    <a:pt x="464" y="0"/>
                    <a:pt x="499" y="34"/>
                    <a:pt x="499" y="77"/>
                  </a:cubicBezTo>
                  <a:close/>
                </a:path>
              </a:pathLst>
            </a:custGeom>
            <a:gradFill>
              <a:gsLst>
                <a:gs pos="0">
                  <a:srgbClr val="E30000"/>
                </a:gs>
                <a:gs pos="100000">
                  <a:srgbClr val="760303"/>
                </a:gs>
              </a:gsLst>
              <a:lin ang="2700000" scaled="0"/>
            </a:gradFill>
            <a:ln>
              <a:noFill/>
            </a:ln>
          </p:spPr>
          <p:txBody>
            <a:bodyPr vert="horz" wrap="square" lIns="121920" tIns="60960" rIns="121920" bIns="60960" numCol="1" anchor="t" anchorCtr="0" compatLnSpc="1"/>
            <a:lstStyle/>
            <a:p>
              <a:endParaRPr lang="zh-CN" altLang="en-US" sz="1865">
                <a:latin typeface="黑体" panose="02010600030101010101" charset="-122"/>
                <a:ea typeface="黑体" panose="02010600030101010101" charset="-122"/>
              </a:endParaRPr>
            </a:p>
          </p:txBody>
        </p:sp>
        <p:sp>
          <p:nvSpPr>
            <p:cNvPr id="34" name="Freeform 34"/>
            <p:cNvSpPr/>
            <p:nvPr/>
          </p:nvSpPr>
          <p:spPr bwMode="auto">
            <a:xfrm>
              <a:off x="5570419" y="5626407"/>
              <a:ext cx="1196975" cy="376237"/>
            </a:xfrm>
            <a:custGeom>
              <a:avLst/>
              <a:gdLst>
                <a:gd name="T0" fmla="*/ 499 w 499"/>
                <a:gd name="T1" fmla="*/ 77 h 157"/>
                <a:gd name="T2" fmla="*/ 422 w 499"/>
                <a:gd name="T3" fmla="*/ 154 h 157"/>
                <a:gd name="T4" fmla="*/ 78 w 499"/>
                <a:gd name="T5" fmla="*/ 156 h 157"/>
                <a:gd name="T6" fmla="*/ 0 w 499"/>
                <a:gd name="T7" fmla="*/ 80 h 157"/>
                <a:gd name="T8" fmla="*/ 0 w 499"/>
                <a:gd name="T9" fmla="*/ 80 h 157"/>
                <a:gd name="T10" fmla="*/ 77 w 499"/>
                <a:gd name="T11" fmla="*/ 2 h 157"/>
                <a:gd name="T12" fmla="*/ 421 w 499"/>
                <a:gd name="T13" fmla="*/ 0 h 157"/>
                <a:gd name="T14" fmla="*/ 499 w 499"/>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7">
                  <a:moveTo>
                    <a:pt x="499" y="77"/>
                  </a:moveTo>
                  <a:cubicBezTo>
                    <a:pt x="499" y="119"/>
                    <a:pt x="465" y="154"/>
                    <a:pt x="422" y="154"/>
                  </a:cubicBezTo>
                  <a:cubicBezTo>
                    <a:pt x="78" y="156"/>
                    <a:pt x="78" y="156"/>
                    <a:pt x="78" y="156"/>
                  </a:cubicBezTo>
                  <a:cubicBezTo>
                    <a:pt x="35" y="157"/>
                    <a:pt x="1" y="122"/>
                    <a:pt x="0" y="80"/>
                  </a:cubicBezTo>
                  <a:cubicBezTo>
                    <a:pt x="0" y="80"/>
                    <a:pt x="0" y="80"/>
                    <a:pt x="0" y="80"/>
                  </a:cubicBezTo>
                  <a:cubicBezTo>
                    <a:pt x="0" y="37"/>
                    <a:pt x="34" y="3"/>
                    <a:pt x="77" y="2"/>
                  </a:cubicBezTo>
                  <a:cubicBezTo>
                    <a:pt x="421" y="0"/>
                    <a:pt x="421" y="0"/>
                    <a:pt x="421" y="0"/>
                  </a:cubicBezTo>
                  <a:cubicBezTo>
                    <a:pt x="464" y="0"/>
                    <a:pt x="498" y="34"/>
                    <a:pt x="499" y="77"/>
                  </a:cubicBezTo>
                  <a:close/>
                </a:path>
              </a:pathLst>
            </a:custGeom>
            <a:gradFill>
              <a:gsLst>
                <a:gs pos="0">
                  <a:srgbClr val="E30000"/>
                </a:gs>
                <a:gs pos="100000">
                  <a:srgbClr val="760303"/>
                </a:gs>
              </a:gsLst>
              <a:lin ang="2700000" scaled="0"/>
            </a:gradFill>
            <a:ln>
              <a:noFill/>
            </a:ln>
          </p:spPr>
          <p:txBody>
            <a:bodyPr vert="horz" wrap="square" lIns="121920" tIns="60960" rIns="121920" bIns="60960" numCol="1" anchor="t" anchorCtr="0" compatLnSpc="1"/>
            <a:lstStyle/>
            <a:p>
              <a:endParaRPr lang="zh-CN" altLang="en-US" sz="1865">
                <a:latin typeface="黑体" panose="02010600030101010101" charset="-122"/>
                <a:ea typeface="黑体" panose="02010600030101010101" charset="-122"/>
              </a:endParaRPr>
            </a:p>
          </p:txBody>
        </p:sp>
        <p:sp>
          <p:nvSpPr>
            <p:cNvPr id="35" name="Freeform 35"/>
            <p:cNvSpPr/>
            <p:nvPr/>
          </p:nvSpPr>
          <p:spPr bwMode="auto">
            <a:xfrm>
              <a:off x="5432307" y="4523095"/>
              <a:ext cx="1198563" cy="376237"/>
            </a:xfrm>
            <a:custGeom>
              <a:avLst/>
              <a:gdLst>
                <a:gd name="T0" fmla="*/ 499 w 499"/>
                <a:gd name="T1" fmla="*/ 77 h 157"/>
                <a:gd name="T2" fmla="*/ 422 w 499"/>
                <a:gd name="T3" fmla="*/ 155 h 157"/>
                <a:gd name="T4" fmla="*/ 78 w 499"/>
                <a:gd name="T5" fmla="*/ 157 h 157"/>
                <a:gd name="T6" fmla="*/ 1 w 499"/>
                <a:gd name="T7" fmla="*/ 80 h 157"/>
                <a:gd name="T8" fmla="*/ 1 w 499"/>
                <a:gd name="T9" fmla="*/ 80 h 157"/>
                <a:gd name="T10" fmla="*/ 77 w 499"/>
                <a:gd name="T11" fmla="*/ 3 h 157"/>
                <a:gd name="T12" fmla="*/ 421 w 499"/>
                <a:gd name="T13" fmla="*/ 1 h 157"/>
                <a:gd name="T14" fmla="*/ 499 w 499"/>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9" h="157">
                  <a:moveTo>
                    <a:pt x="499" y="77"/>
                  </a:moveTo>
                  <a:cubicBezTo>
                    <a:pt x="499" y="120"/>
                    <a:pt x="465" y="155"/>
                    <a:pt x="422" y="155"/>
                  </a:cubicBezTo>
                  <a:cubicBezTo>
                    <a:pt x="78" y="157"/>
                    <a:pt x="78" y="157"/>
                    <a:pt x="78" y="157"/>
                  </a:cubicBezTo>
                  <a:cubicBezTo>
                    <a:pt x="36" y="157"/>
                    <a:pt x="1" y="123"/>
                    <a:pt x="1" y="80"/>
                  </a:cubicBezTo>
                  <a:cubicBezTo>
                    <a:pt x="1" y="80"/>
                    <a:pt x="1" y="80"/>
                    <a:pt x="1" y="80"/>
                  </a:cubicBezTo>
                  <a:cubicBezTo>
                    <a:pt x="0" y="38"/>
                    <a:pt x="35" y="3"/>
                    <a:pt x="77" y="3"/>
                  </a:cubicBezTo>
                  <a:cubicBezTo>
                    <a:pt x="421" y="1"/>
                    <a:pt x="421" y="1"/>
                    <a:pt x="421" y="1"/>
                  </a:cubicBezTo>
                  <a:cubicBezTo>
                    <a:pt x="464" y="0"/>
                    <a:pt x="499" y="35"/>
                    <a:pt x="499" y="77"/>
                  </a:cubicBezTo>
                  <a:close/>
                </a:path>
              </a:pathLst>
            </a:custGeom>
            <a:gradFill>
              <a:gsLst>
                <a:gs pos="0">
                  <a:srgbClr val="E30000"/>
                </a:gs>
                <a:gs pos="100000">
                  <a:srgbClr val="760303"/>
                </a:gs>
              </a:gsLst>
              <a:lin ang="2700000" scaled="0"/>
            </a:gradFill>
            <a:ln>
              <a:noFill/>
            </a:ln>
          </p:spPr>
          <p:txBody>
            <a:bodyPr vert="horz" wrap="square" lIns="121920" tIns="60960" rIns="121920" bIns="60960" numCol="1" anchor="t" anchorCtr="0" compatLnSpc="1"/>
            <a:lstStyle/>
            <a:p>
              <a:endParaRPr lang="zh-CN" altLang="en-US" sz="1865">
                <a:latin typeface="黑体" panose="02010600030101010101" charset="-122"/>
                <a:ea typeface="黑体" panose="02010600030101010101" charset="-122"/>
              </a:endParaRPr>
            </a:p>
          </p:txBody>
        </p:sp>
        <p:sp>
          <p:nvSpPr>
            <p:cNvPr id="36" name="Freeform 36"/>
            <p:cNvSpPr/>
            <p:nvPr/>
          </p:nvSpPr>
          <p:spPr bwMode="auto">
            <a:xfrm>
              <a:off x="5591057" y="3448357"/>
              <a:ext cx="1195388" cy="376237"/>
            </a:xfrm>
            <a:custGeom>
              <a:avLst/>
              <a:gdLst>
                <a:gd name="T0" fmla="*/ 498 w 498"/>
                <a:gd name="T1" fmla="*/ 77 h 157"/>
                <a:gd name="T2" fmla="*/ 422 w 498"/>
                <a:gd name="T3" fmla="*/ 154 h 157"/>
                <a:gd name="T4" fmla="*/ 77 w 498"/>
                <a:gd name="T5" fmla="*/ 156 h 157"/>
                <a:gd name="T6" fmla="*/ 0 w 498"/>
                <a:gd name="T7" fmla="*/ 80 h 157"/>
                <a:gd name="T8" fmla="*/ 0 w 498"/>
                <a:gd name="T9" fmla="*/ 80 h 157"/>
                <a:gd name="T10" fmla="*/ 76 w 498"/>
                <a:gd name="T11" fmla="*/ 2 h 157"/>
                <a:gd name="T12" fmla="*/ 421 w 498"/>
                <a:gd name="T13" fmla="*/ 0 h 157"/>
                <a:gd name="T14" fmla="*/ 498 w 498"/>
                <a:gd name="T15" fmla="*/ 7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8" h="157">
                  <a:moveTo>
                    <a:pt x="498" y="77"/>
                  </a:moveTo>
                  <a:cubicBezTo>
                    <a:pt x="498" y="119"/>
                    <a:pt x="464" y="154"/>
                    <a:pt x="422" y="154"/>
                  </a:cubicBezTo>
                  <a:cubicBezTo>
                    <a:pt x="77" y="156"/>
                    <a:pt x="77" y="156"/>
                    <a:pt x="77" y="156"/>
                  </a:cubicBezTo>
                  <a:cubicBezTo>
                    <a:pt x="35" y="157"/>
                    <a:pt x="0" y="122"/>
                    <a:pt x="0" y="80"/>
                  </a:cubicBezTo>
                  <a:cubicBezTo>
                    <a:pt x="0" y="80"/>
                    <a:pt x="0" y="80"/>
                    <a:pt x="0" y="80"/>
                  </a:cubicBezTo>
                  <a:cubicBezTo>
                    <a:pt x="0" y="37"/>
                    <a:pt x="34" y="2"/>
                    <a:pt x="76" y="2"/>
                  </a:cubicBezTo>
                  <a:cubicBezTo>
                    <a:pt x="421" y="0"/>
                    <a:pt x="421" y="0"/>
                    <a:pt x="421" y="0"/>
                  </a:cubicBezTo>
                  <a:cubicBezTo>
                    <a:pt x="463" y="0"/>
                    <a:pt x="498" y="34"/>
                    <a:pt x="498" y="77"/>
                  </a:cubicBezTo>
                  <a:close/>
                </a:path>
              </a:pathLst>
            </a:custGeom>
            <a:gradFill>
              <a:gsLst>
                <a:gs pos="0">
                  <a:srgbClr val="E30000"/>
                </a:gs>
                <a:gs pos="100000">
                  <a:srgbClr val="760303"/>
                </a:gs>
              </a:gsLst>
              <a:lin ang="2700000" scaled="0"/>
            </a:gradFill>
            <a:ln>
              <a:noFill/>
            </a:ln>
          </p:spPr>
          <p:txBody>
            <a:bodyPr vert="horz" wrap="square" lIns="121920" tIns="60960" rIns="121920" bIns="60960" numCol="1" anchor="t" anchorCtr="0" compatLnSpc="1"/>
            <a:lstStyle/>
            <a:p>
              <a:endParaRPr lang="zh-CN" altLang="en-US" sz="1865">
                <a:latin typeface="黑体" panose="02010600030101010101" charset="-122"/>
                <a:ea typeface="黑体" panose="02010600030101010101" charset="-122"/>
              </a:endParaRPr>
            </a:p>
          </p:txBody>
        </p:sp>
        <p:sp>
          <p:nvSpPr>
            <p:cNvPr id="37" name="文本框 91"/>
            <p:cNvSpPr txBox="1"/>
            <p:nvPr/>
          </p:nvSpPr>
          <p:spPr>
            <a:xfrm>
              <a:off x="6205612" y="2352785"/>
              <a:ext cx="426903" cy="366904"/>
            </a:xfrm>
            <a:prstGeom prst="rect">
              <a:avLst/>
            </a:prstGeom>
            <a:noFill/>
          </p:spPr>
          <p:txBody>
            <a:bodyPr wrap="none" rtlCol="0">
              <a:spAutoFit/>
            </a:bodyPr>
            <a:lstStyle/>
            <a:p>
              <a:r>
                <a:rPr lang="en-US" altLang="zh-CN" sz="1865" dirty="0" smtClean="0">
                  <a:solidFill>
                    <a:schemeClr val="bg1"/>
                  </a:solidFill>
                  <a:latin typeface="黑体" panose="02010600030101010101" charset="-122"/>
                  <a:ea typeface="黑体" panose="02010600030101010101" charset="-122"/>
                  <a:cs typeface="Arial Unicode MS" panose="020B0604020202020204" pitchFamily="34" charset="-122"/>
                </a:rPr>
                <a:t>01</a:t>
              </a:r>
            </a:p>
          </p:txBody>
        </p:sp>
        <p:sp>
          <p:nvSpPr>
            <p:cNvPr id="38" name="文本框 92"/>
            <p:cNvSpPr txBox="1"/>
            <p:nvPr/>
          </p:nvSpPr>
          <p:spPr>
            <a:xfrm>
              <a:off x="5527439" y="3444559"/>
              <a:ext cx="426903" cy="366904"/>
            </a:xfrm>
            <a:prstGeom prst="rect">
              <a:avLst/>
            </a:prstGeom>
            <a:noFill/>
          </p:spPr>
          <p:txBody>
            <a:bodyPr wrap="none" rtlCol="0">
              <a:spAutoFit/>
            </a:bodyPr>
            <a:lstStyle/>
            <a:p>
              <a:r>
                <a:rPr lang="en-US" altLang="zh-CN" sz="1865" dirty="0" smtClean="0">
                  <a:solidFill>
                    <a:schemeClr val="bg1"/>
                  </a:solidFill>
                  <a:latin typeface="黑体" panose="02010600030101010101" charset="-122"/>
                  <a:ea typeface="黑体" panose="02010600030101010101" charset="-122"/>
                  <a:cs typeface="Arial Unicode MS" panose="020B0604020202020204" pitchFamily="34" charset="-122"/>
                </a:rPr>
                <a:t>02</a:t>
              </a:r>
            </a:p>
          </p:txBody>
        </p:sp>
        <p:sp>
          <p:nvSpPr>
            <p:cNvPr id="39" name="文本框 93"/>
            <p:cNvSpPr txBox="1"/>
            <p:nvPr/>
          </p:nvSpPr>
          <p:spPr>
            <a:xfrm>
              <a:off x="6211952" y="4514268"/>
              <a:ext cx="426903" cy="366904"/>
            </a:xfrm>
            <a:prstGeom prst="rect">
              <a:avLst/>
            </a:prstGeom>
            <a:noFill/>
          </p:spPr>
          <p:txBody>
            <a:bodyPr wrap="none" rtlCol="0">
              <a:spAutoFit/>
            </a:bodyPr>
            <a:lstStyle/>
            <a:p>
              <a:r>
                <a:rPr lang="en-US" altLang="zh-CN" sz="1865" dirty="0" smtClean="0">
                  <a:solidFill>
                    <a:schemeClr val="bg1"/>
                  </a:solidFill>
                  <a:latin typeface="黑体" panose="02010600030101010101" charset="-122"/>
                  <a:ea typeface="黑体" panose="02010600030101010101" charset="-122"/>
                  <a:cs typeface="Arial Unicode MS" panose="020B0604020202020204" pitchFamily="34" charset="-122"/>
                </a:rPr>
                <a:t>03</a:t>
              </a:r>
            </a:p>
          </p:txBody>
        </p:sp>
        <p:sp>
          <p:nvSpPr>
            <p:cNvPr id="40" name="文本框 94"/>
            <p:cNvSpPr txBox="1"/>
            <p:nvPr/>
          </p:nvSpPr>
          <p:spPr>
            <a:xfrm>
              <a:off x="5507694" y="5622083"/>
              <a:ext cx="426903" cy="366904"/>
            </a:xfrm>
            <a:prstGeom prst="rect">
              <a:avLst/>
            </a:prstGeom>
            <a:noFill/>
          </p:spPr>
          <p:txBody>
            <a:bodyPr wrap="none" rtlCol="0">
              <a:spAutoFit/>
            </a:bodyPr>
            <a:lstStyle/>
            <a:p>
              <a:r>
                <a:rPr lang="en-US" altLang="zh-CN" sz="1865" dirty="0" smtClean="0">
                  <a:solidFill>
                    <a:schemeClr val="bg1"/>
                  </a:solidFill>
                  <a:latin typeface="黑体" panose="02010600030101010101" charset="-122"/>
                  <a:ea typeface="黑体" panose="02010600030101010101" charset="-122"/>
                  <a:cs typeface="Arial Unicode MS" panose="020B0604020202020204" pitchFamily="34" charset="-122"/>
                </a:rPr>
                <a:t>04</a:t>
              </a:r>
            </a:p>
          </p:txBody>
        </p:sp>
        <p:sp>
          <p:nvSpPr>
            <p:cNvPr id="41" name="Oval 35"/>
            <p:cNvSpPr/>
            <p:nvPr/>
          </p:nvSpPr>
          <p:spPr>
            <a:xfrm>
              <a:off x="4915678" y="1896321"/>
              <a:ext cx="1338772" cy="1338774"/>
            </a:xfrm>
            <a:prstGeom prst="ellipse">
              <a:avLst/>
            </a:prstGeom>
            <a:gradFill>
              <a:gsLst>
                <a:gs pos="100000">
                  <a:schemeClr val="bg1"/>
                </a:gs>
                <a:gs pos="0">
                  <a:schemeClr val="bg1">
                    <a:lumMod val="75000"/>
                  </a:schemeClr>
                </a:gs>
              </a:gsLst>
              <a:lin ang="2700000" scaled="0"/>
            </a:gradFill>
            <a:ln w="28575">
              <a:gradFill>
                <a:gsLst>
                  <a:gs pos="0">
                    <a:schemeClr val="bg1">
                      <a:lumMod val="75000"/>
                    </a:schemeClr>
                  </a:gs>
                  <a:gs pos="100000">
                    <a:schemeClr val="bg1"/>
                  </a:gs>
                </a:gsLst>
                <a:lin ang="135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5">
                <a:latin typeface="黑体" panose="02010600030101010101" charset="-122"/>
                <a:ea typeface="黑体" panose="02010600030101010101" charset="-122"/>
              </a:endParaRPr>
            </a:p>
          </p:txBody>
        </p:sp>
        <p:sp>
          <p:nvSpPr>
            <p:cNvPr id="42" name="Oval 33"/>
            <p:cNvSpPr/>
            <p:nvPr/>
          </p:nvSpPr>
          <p:spPr>
            <a:xfrm>
              <a:off x="5966244" y="2968676"/>
              <a:ext cx="1338773" cy="1338773"/>
            </a:xfrm>
            <a:prstGeom prst="ellipse">
              <a:avLst/>
            </a:prstGeom>
            <a:gradFill>
              <a:gsLst>
                <a:gs pos="100000">
                  <a:schemeClr val="bg1"/>
                </a:gs>
                <a:gs pos="0">
                  <a:schemeClr val="bg1">
                    <a:lumMod val="75000"/>
                  </a:schemeClr>
                </a:gs>
              </a:gsLst>
              <a:lin ang="2700000" scaled="0"/>
            </a:gradFill>
            <a:ln w="28575">
              <a:gradFill>
                <a:gsLst>
                  <a:gs pos="0">
                    <a:schemeClr val="bg1">
                      <a:lumMod val="75000"/>
                    </a:schemeClr>
                  </a:gs>
                  <a:gs pos="100000">
                    <a:schemeClr val="bg1"/>
                  </a:gs>
                </a:gsLst>
                <a:lin ang="135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5">
                <a:latin typeface="黑体" panose="02010600030101010101" charset="-122"/>
                <a:ea typeface="黑体" panose="02010600030101010101" charset="-122"/>
              </a:endParaRPr>
            </a:p>
          </p:txBody>
        </p:sp>
        <p:sp>
          <p:nvSpPr>
            <p:cNvPr id="43" name="Oval 31"/>
            <p:cNvSpPr/>
            <p:nvPr/>
          </p:nvSpPr>
          <p:spPr>
            <a:xfrm>
              <a:off x="4922754" y="4035663"/>
              <a:ext cx="1338773" cy="1338773"/>
            </a:xfrm>
            <a:prstGeom prst="ellipse">
              <a:avLst/>
            </a:prstGeom>
            <a:gradFill>
              <a:gsLst>
                <a:gs pos="100000">
                  <a:schemeClr val="bg1"/>
                </a:gs>
                <a:gs pos="0">
                  <a:schemeClr val="bg1">
                    <a:lumMod val="75000"/>
                  </a:schemeClr>
                </a:gs>
              </a:gsLst>
              <a:lin ang="2700000" scaled="0"/>
            </a:gradFill>
            <a:ln w="28575">
              <a:gradFill>
                <a:gsLst>
                  <a:gs pos="0">
                    <a:schemeClr val="bg1">
                      <a:lumMod val="75000"/>
                    </a:schemeClr>
                  </a:gs>
                  <a:gs pos="100000">
                    <a:schemeClr val="bg1"/>
                  </a:gs>
                </a:gsLst>
                <a:lin ang="135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5">
                <a:latin typeface="黑体" panose="02010600030101010101" charset="-122"/>
                <a:ea typeface="黑体" panose="02010600030101010101" charset="-122"/>
              </a:endParaRPr>
            </a:p>
          </p:txBody>
        </p:sp>
        <p:sp>
          <p:nvSpPr>
            <p:cNvPr id="44" name="Oval 27"/>
            <p:cNvSpPr/>
            <p:nvPr/>
          </p:nvSpPr>
          <p:spPr>
            <a:xfrm>
              <a:off x="5953932" y="5102078"/>
              <a:ext cx="1338773" cy="1338773"/>
            </a:xfrm>
            <a:prstGeom prst="ellipse">
              <a:avLst/>
            </a:prstGeom>
            <a:gradFill>
              <a:gsLst>
                <a:gs pos="100000">
                  <a:schemeClr val="bg1"/>
                </a:gs>
                <a:gs pos="0">
                  <a:schemeClr val="bg1">
                    <a:lumMod val="75000"/>
                  </a:schemeClr>
                </a:gs>
              </a:gsLst>
              <a:lin ang="2700000" scaled="0"/>
            </a:gradFill>
            <a:ln w="28575">
              <a:gradFill>
                <a:gsLst>
                  <a:gs pos="0">
                    <a:schemeClr val="bg1">
                      <a:lumMod val="75000"/>
                    </a:schemeClr>
                  </a:gs>
                  <a:gs pos="100000">
                    <a:schemeClr val="bg1"/>
                  </a:gs>
                </a:gsLst>
                <a:lin ang="135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65">
                <a:latin typeface="黑体" panose="02010600030101010101" charset="-122"/>
                <a:ea typeface="黑体" panose="02010600030101010101" charset="-122"/>
              </a:endParaRPr>
            </a:p>
          </p:txBody>
        </p:sp>
      </p:grpSp>
      <p:grpSp>
        <p:nvGrpSpPr>
          <p:cNvPr id="3" name="组合 2"/>
          <p:cNvGrpSpPr/>
          <p:nvPr/>
        </p:nvGrpSpPr>
        <p:grpSpPr>
          <a:xfrm>
            <a:off x="7681227" y="2581643"/>
            <a:ext cx="4341828" cy="1277909"/>
            <a:chOff x="5887629" y="2074345"/>
            <a:chExt cx="3256371" cy="958432"/>
          </a:xfrm>
        </p:grpSpPr>
        <p:sp>
          <p:nvSpPr>
            <p:cNvPr id="77" name="TextBox 76"/>
            <p:cNvSpPr txBox="1"/>
            <p:nvPr/>
          </p:nvSpPr>
          <p:spPr>
            <a:xfrm>
              <a:off x="5887629" y="2074345"/>
              <a:ext cx="1055370" cy="342900"/>
            </a:xfrm>
            <a:prstGeom prst="rect">
              <a:avLst/>
            </a:prstGeom>
            <a:noFill/>
          </p:spPr>
          <p:txBody>
            <a:bodyPr wrap="none" rtlCol="0">
              <a:spAutoFit/>
            </a:bodyPr>
            <a:lstStyle/>
            <a:p>
              <a:r>
                <a:rPr lang="zh-CN" altLang="en-US" sz="2400" b="1" dirty="0" smtClean="0">
                  <a:solidFill>
                    <a:srgbClr val="C00000"/>
                  </a:solidFill>
                  <a:latin typeface="黑体" panose="02010600030101010101" charset="-122"/>
                  <a:ea typeface="黑体" panose="02010600030101010101" charset="-122"/>
                </a:rPr>
                <a:t>标题文字</a:t>
              </a:r>
            </a:p>
          </p:txBody>
        </p:sp>
        <p:sp>
          <p:nvSpPr>
            <p:cNvPr id="89" name="TextBox 88"/>
            <p:cNvSpPr txBox="1"/>
            <p:nvPr/>
          </p:nvSpPr>
          <p:spPr>
            <a:xfrm>
              <a:off x="5995641" y="2483661"/>
              <a:ext cx="3148359" cy="549116"/>
            </a:xfrm>
            <a:prstGeom prst="rect">
              <a:avLst/>
            </a:prstGeom>
            <a:noFill/>
          </p:spPr>
          <p:txBody>
            <a:bodyPr wrap="square" lIns="0" tIns="0" rtlCol="0" anchor="t">
              <a:spAutoFit/>
            </a:bodyPr>
            <a:lstStyle/>
            <a:p>
              <a:r>
                <a:rPr lang="zh-CN" altLang="en-US" sz="1465" dirty="0">
                  <a:latin typeface="黑体" panose="02010600030101010101" charset="-122"/>
                  <a:ea typeface="黑体" panose="02010600030101010101" charset="-122"/>
                </a:rPr>
                <a:t>单击此处添加文本单击此处添加文本</a:t>
              </a:r>
              <a:endParaRPr lang="en-US" altLang="zh-CN" sz="1465" dirty="0">
                <a:latin typeface="黑体" panose="02010600030101010101" charset="-122"/>
                <a:ea typeface="黑体" panose="02010600030101010101" charset="-122"/>
              </a:endParaRPr>
            </a:p>
            <a:p>
              <a:r>
                <a:rPr lang="zh-CN" altLang="en-US" sz="1465" dirty="0">
                  <a:latin typeface="黑体" panose="02010600030101010101" charset="-122"/>
                  <a:ea typeface="黑体" panose="02010600030101010101" charset="-122"/>
                </a:rPr>
                <a:t>单击此处添加文本单击此处添加</a:t>
              </a:r>
              <a:r>
                <a:rPr lang="zh-CN" altLang="en-US" sz="1465" dirty="0" smtClean="0">
                  <a:latin typeface="黑体" panose="02010600030101010101" charset="-122"/>
                  <a:ea typeface="黑体" panose="02010600030101010101" charset="-122"/>
                </a:rPr>
                <a:t>文本</a:t>
              </a:r>
              <a:endParaRPr lang="en-US" altLang="zh-CN" sz="1465" dirty="0" smtClean="0">
                <a:latin typeface="黑体" panose="02010600030101010101" charset="-122"/>
                <a:ea typeface="黑体" panose="02010600030101010101" charset="-122"/>
              </a:endParaRPr>
            </a:p>
            <a:p>
              <a:r>
                <a:rPr lang="zh-CN" altLang="en-US" sz="1465" dirty="0">
                  <a:latin typeface="黑体" panose="02010600030101010101" charset="-122"/>
                  <a:ea typeface="黑体" panose="02010600030101010101" charset="-122"/>
                </a:rPr>
                <a:t>单击此处添加文本单击此处添加</a:t>
              </a:r>
              <a:r>
                <a:rPr lang="zh-CN" altLang="en-US" sz="1465" dirty="0" smtClean="0">
                  <a:latin typeface="黑体" panose="02010600030101010101" charset="-122"/>
                  <a:ea typeface="黑体" panose="02010600030101010101" charset="-122"/>
                </a:rPr>
                <a:t>文本</a:t>
              </a:r>
              <a:endParaRPr lang="en-US" altLang="zh-CN" sz="1465" dirty="0">
                <a:latin typeface="黑体" panose="02010600030101010101" charset="-122"/>
                <a:ea typeface="黑体" panose="02010600030101010101" charset="-122"/>
              </a:endParaRPr>
            </a:p>
          </p:txBody>
        </p:sp>
      </p:grpSp>
      <p:grpSp>
        <p:nvGrpSpPr>
          <p:cNvPr id="91" name="组合 90"/>
          <p:cNvGrpSpPr/>
          <p:nvPr/>
        </p:nvGrpSpPr>
        <p:grpSpPr>
          <a:xfrm>
            <a:off x="7681227" y="4695753"/>
            <a:ext cx="4341828" cy="1277909"/>
            <a:chOff x="5887629" y="2074345"/>
            <a:chExt cx="3256371" cy="958432"/>
          </a:xfrm>
        </p:grpSpPr>
        <p:sp>
          <p:nvSpPr>
            <p:cNvPr id="92" name="TextBox 91"/>
            <p:cNvSpPr txBox="1"/>
            <p:nvPr/>
          </p:nvSpPr>
          <p:spPr>
            <a:xfrm>
              <a:off x="5887629" y="2074345"/>
              <a:ext cx="1055370" cy="342900"/>
            </a:xfrm>
            <a:prstGeom prst="rect">
              <a:avLst/>
            </a:prstGeom>
            <a:noFill/>
          </p:spPr>
          <p:txBody>
            <a:bodyPr wrap="none" rtlCol="0">
              <a:spAutoFit/>
            </a:bodyPr>
            <a:lstStyle/>
            <a:p>
              <a:r>
                <a:rPr lang="zh-CN" altLang="en-US" sz="2400" b="1" dirty="0" smtClean="0">
                  <a:solidFill>
                    <a:srgbClr val="C00000"/>
                  </a:solidFill>
                  <a:latin typeface="黑体" panose="02010600030101010101" charset="-122"/>
                  <a:ea typeface="黑体" panose="02010600030101010101" charset="-122"/>
                </a:rPr>
                <a:t>标题文字</a:t>
              </a:r>
            </a:p>
          </p:txBody>
        </p:sp>
        <p:sp>
          <p:nvSpPr>
            <p:cNvPr id="93" name="TextBox 92"/>
            <p:cNvSpPr txBox="1"/>
            <p:nvPr/>
          </p:nvSpPr>
          <p:spPr>
            <a:xfrm>
              <a:off x="5995641" y="2483661"/>
              <a:ext cx="3148359" cy="549116"/>
            </a:xfrm>
            <a:prstGeom prst="rect">
              <a:avLst/>
            </a:prstGeom>
            <a:noFill/>
          </p:spPr>
          <p:txBody>
            <a:bodyPr wrap="square" lIns="0" tIns="0" rtlCol="0" anchor="t">
              <a:spAutoFit/>
            </a:bodyPr>
            <a:lstStyle/>
            <a:p>
              <a:r>
                <a:rPr lang="zh-CN" altLang="en-US" sz="1465" dirty="0">
                  <a:latin typeface="黑体" panose="02010600030101010101" charset="-122"/>
                  <a:ea typeface="黑体" panose="02010600030101010101" charset="-122"/>
                </a:rPr>
                <a:t>单击此处添加文本单击此处添加文本</a:t>
              </a:r>
              <a:endParaRPr lang="en-US" altLang="zh-CN" sz="1465" dirty="0">
                <a:latin typeface="黑体" panose="02010600030101010101" charset="-122"/>
                <a:ea typeface="黑体" panose="02010600030101010101" charset="-122"/>
              </a:endParaRPr>
            </a:p>
            <a:p>
              <a:r>
                <a:rPr lang="zh-CN" altLang="en-US" sz="1465" dirty="0">
                  <a:latin typeface="黑体" panose="02010600030101010101" charset="-122"/>
                  <a:ea typeface="黑体" panose="02010600030101010101" charset="-122"/>
                </a:rPr>
                <a:t>单击此处添加文本单击此处添加</a:t>
              </a:r>
              <a:r>
                <a:rPr lang="zh-CN" altLang="en-US" sz="1465" dirty="0" smtClean="0">
                  <a:latin typeface="黑体" panose="02010600030101010101" charset="-122"/>
                  <a:ea typeface="黑体" panose="02010600030101010101" charset="-122"/>
                </a:rPr>
                <a:t>文本</a:t>
              </a:r>
              <a:endParaRPr lang="en-US" altLang="zh-CN" sz="1465" dirty="0" smtClean="0">
                <a:latin typeface="黑体" panose="02010600030101010101" charset="-122"/>
                <a:ea typeface="黑体" panose="02010600030101010101" charset="-122"/>
              </a:endParaRPr>
            </a:p>
            <a:p>
              <a:r>
                <a:rPr lang="zh-CN" altLang="en-US" sz="1465" dirty="0">
                  <a:latin typeface="黑体" panose="02010600030101010101" charset="-122"/>
                  <a:ea typeface="黑体" panose="02010600030101010101" charset="-122"/>
                </a:rPr>
                <a:t>单击此处添加文本单击此处添加</a:t>
              </a:r>
              <a:r>
                <a:rPr lang="zh-CN" altLang="en-US" sz="1465" dirty="0" smtClean="0">
                  <a:latin typeface="黑体" panose="02010600030101010101" charset="-122"/>
                  <a:ea typeface="黑体" panose="02010600030101010101" charset="-122"/>
                </a:rPr>
                <a:t>文本</a:t>
              </a:r>
              <a:endParaRPr lang="en-US" altLang="zh-CN" sz="1465" dirty="0">
                <a:latin typeface="黑体" panose="02010600030101010101" charset="-122"/>
                <a:ea typeface="黑体" panose="02010600030101010101" charset="-122"/>
              </a:endParaRPr>
            </a:p>
          </p:txBody>
        </p:sp>
      </p:grpSp>
      <p:grpSp>
        <p:nvGrpSpPr>
          <p:cNvPr id="94" name="组合 93"/>
          <p:cNvGrpSpPr/>
          <p:nvPr/>
        </p:nvGrpSpPr>
        <p:grpSpPr>
          <a:xfrm>
            <a:off x="1642090" y="1301678"/>
            <a:ext cx="4197812" cy="1277909"/>
            <a:chOff x="5995641" y="2074345"/>
            <a:chExt cx="3148359" cy="958432"/>
          </a:xfrm>
        </p:grpSpPr>
        <p:sp>
          <p:nvSpPr>
            <p:cNvPr id="95" name="TextBox 94"/>
            <p:cNvSpPr txBox="1"/>
            <p:nvPr/>
          </p:nvSpPr>
          <p:spPr>
            <a:xfrm>
              <a:off x="7183029" y="2074345"/>
              <a:ext cx="1055370" cy="342900"/>
            </a:xfrm>
            <a:prstGeom prst="rect">
              <a:avLst/>
            </a:prstGeom>
            <a:noFill/>
          </p:spPr>
          <p:txBody>
            <a:bodyPr wrap="none" rtlCol="0">
              <a:spAutoFit/>
            </a:bodyPr>
            <a:lstStyle/>
            <a:p>
              <a:r>
                <a:rPr lang="zh-CN" altLang="en-US" sz="2400" b="1" dirty="0" smtClean="0">
                  <a:solidFill>
                    <a:srgbClr val="C00000"/>
                  </a:solidFill>
                  <a:latin typeface="黑体" panose="02010600030101010101" charset="-122"/>
                  <a:ea typeface="黑体" panose="02010600030101010101" charset="-122"/>
                </a:rPr>
                <a:t>标题文字</a:t>
              </a:r>
            </a:p>
          </p:txBody>
        </p:sp>
        <p:sp>
          <p:nvSpPr>
            <p:cNvPr id="96" name="TextBox 95"/>
            <p:cNvSpPr txBox="1"/>
            <p:nvPr/>
          </p:nvSpPr>
          <p:spPr>
            <a:xfrm>
              <a:off x="5995641" y="2483661"/>
              <a:ext cx="3148359" cy="549116"/>
            </a:xfrm>
            <a:prstGeom prst="rect">
              <a:avLst/>
            </a:prstGeom>
            <a:noFill/>
          </p:spPr>
          <p:txBody>
            <a:bodyPr wrap="square" lIns="0" tIns="0" rtlCol="0" anchor="t">
              <a:spAutoFit/>
            </a:bodyPr>
            <a:lstStyle/>
            <a:p>
              <a:r>
                <a:rPr lang="zh-CN" altLang="en-US" sz="1465" dirty="0">
                  <a:latin typeface="黑体" panose="02010600030101010101" charset="-122"/>
                  <a:ea typeface="黑体" panose="02010600030101010101" charset="-122"/>
                </a:rPr>
                <a:t>单击此处添加文本单击此处添加文本</a:t>
              </a:r>
              <a:endParaRPr lang="en-US" altLang="zh-CN" sz="1465" dirty="0">
                <a:latin typeface="黑体" panose="02010600030101010101" charset="-122"/>
                <a:ea typeface="黑体" panose="02010600030101010101" charset="-122"/>
              </a:endParaRPr>
            </a:p>
            <a:p>
              <a:r>
                <a:rPr lang="zh-CN" altLang="en-US" sz="1465" dirty="0">
                  <a:latin typeface="黑体" panose="02010600030101010101" charset="-122"/>
                  <a:ea typeface="黑体" panose="02010600030101010101" charset="-122"/>
                </a:rPr>
                <a:t>单击此处添加文本单击此处添加</a:t>
              </a:r>
              <a:r>
                <a:rPr lang="zh-CN" altLang="en-US" sz="1465" dirty="0" smtClean="0">
                  <a:latin typeface="黑体" panose="02010600030101010101" charset="-122"/>
                  <a:ea typeface="黑体" panose="02010600030101010101" charset="-122"/>
                </a:rPr>
                <a:t>文本</a:t>
              </a:r>
              <a:endParaRPr lang="en-US" altLang="zh-CN" sz="1465" dirty="0" smtClean="0">
                <a:latin typeface="黑体" panose="02010600030101010101" charset="-122"/>
                <a:ea typeface="黑体" panose="02010600030101010101" charset="-122"/>
              </a:endParaRPr>
            </a:p>
            <a:p>
              <a:r>
                <a:rPr lang="zh-CN" altLang="en-US" sz="1465" dirty="0">
                  <a:latin typeface="黑体" panose="02010600030101010101" charset="-122"/>
                  <a:ea typeface="黑体" panose="02010600030101010101" charset="-122"/>
                </a:rPr>
                <a:t>单击此处添加文本单击此处添加</a:t>
              </a:r>
              <a:r>
                <a:rPr lang="zh-CN" altLang="en-US" sz="1465" dirty="0" smtClean="0">
                  <a:latin typeface="黑体" panose="02010600030101010101" charset="-122"/>
                  <a:ea typeface="黑体" panose="02010600030101010101" charset="-122"/>
                </a:rPr>
                <a:t>文本</a:t>
              </a:r>
              <a:endParaRPr lang="en-US" altLang="zh-CN" sz="1465" dirty="0">
                <a:latin typeface="黑体" panose="02010600030101010101" charset="-122"/>
                <a:ea typeface="黑体" panose="02010600030101010101" charset="-122"/>
              </a:endParaRPr>
            </a:p>
          </p:txBody>
        </p:sp>
      </p:grpSp>
      <p:grpSp>
        <p:nvGrpSpPr>
          <p:cNvPr id="97" name="组合 96"/>
          <p:cNvGrpSpPr/>
          <p:nvPr/>
        </p:nvGrpSpPr>
        <p:grpSpPr>
          <a:xfrm>
            <a:off x="1622617" y="3483983"/>
            <a:ext cx="4197812" cy="1277909"/>
            <a:chOff x="5995641" y="2074345"/>
            <a:chExt cx="3148359" cy="958432"/>
          </a:xfrm>
        </p:grpSpPr>
        <p:sp>
          <p:nvSpPr>
            <p:cNvPr id="98" name="TextBox 97"/>
            <p:cNvSpPr txBox="1"/>
            <p:nvPr/>
          </p:nvSpPr>
          <p:spPr>
            <a:xfrm>
              <a:off x="7183029" y="2074345"/>
              <a:ext cx="1055370" cy="342900"/>
            </a:xfrm>
            <a:prstGeom prst="rect">
              <a:avLst/>
            </a:prstGeom>
            <a:noFill/>
          </p:spPr>
          <p:txBody>
            <a:bodyPr wrap="none" rtlCol="0">
              <a:spAutoFit/>
            </a:bodyPr>
            <a:lstStyle/>
            <a:p>
              <a:r>
                <a:rPr lang="zh-CN" altLang="en-US" sz="2400" b="1" dirty="0" smtClean="0">
                  <a:solidFill>
                    <a:srgbClr val="C00000"/>
                  </a:solidFill>
                  <a:latin typeface="黑体" panose="02010600030101010101" charset="-122"/>
                  <a:ea typeface="黑体" panose="02010600030101010101" charset="-122"/>
                </a:rPr>
                <a:t>标题文字</a:t>
              </a:r>
            </a:p>
          </p:txBody>
        </p:sp>
        <p:sp>
          <p:nvSpPr>
            <p:cNvPr id="99" name="TextBox 98"/>
            <p:cNvSpPr txBox="1"/>
            <p:nvPr/>
          </p:nvSpPr>
          <p:spPr>
            <a:xfrm>
              <a:off x="5995641" y="2483661"/>
              <a:ext cx="3148359" cy="549116"/>
            </a:xfrm>
            <a:prstGeom prst="rect">
              <a:avLst/>
            </a:prstGeom>
            <a:noFill/>
          </p:spPr>
          <p:txBody>
            <a:bodyPr wrap="square" lIns="0" tIns="0" rtlCol="0" anchor="t">
              <a:spAutoFit/>
            </a:bodyPr>
            <a:lstStyle/>
            <a:p>
              <a:r>
                <a:rPr lang="zh-CN" altLang="en-US" sz="1465" dirty="0">
                  <a:latin typeface="黑体" panose="02010600030101010101" charset="-122"/>
                  <a:ea typeface="黑体" panose="02010600030101010101" charset="-122"/>
                </a:rPr>
                <a:t>单击此处添加文本单击此处添加文本</a:t>
              </a:r>
              <a:endParaRPr lang="en-US" altLang="zh-CN" sz="1465" dirty="0">
                <a:latin typeface="黑体" panose="02010600030101010101" charset="-122"/>
                <a:ea typeface="黑体" panose="02010600030101010101" charset="-122"/>
              </a:endParaRPr>
            </a:p>
            <a:p>
              <a:r>
                <a:rPr lang="zh-CN" altLang="en-US" sz="1465" dirty="0">
                  <a:latin typeface="黑体" panose="02010600030101010101" charset="-122"/>
                  <a:ea typeface="黑体" panose="02010600030101010101" charset="-122"/>
                </a:rPr>
                <a:t>单击此处添加文本单击此处添加</a:t>
              </a:r>
              <a:r>
                <a:rPr lang="zh-CN" altLang="en-US" sz="1465" dirty="0" smtClean="0">
                  <a:latin typeface="黑体" panose="02010600030101010101" charset="-122"/>
                  <a:ea typeface="黑体" panose="02010600030101010101" charset="-122"/>
                </a:rPr>
                <a:t>文本</a:t>
              </a:r>
              <a:endParaRPr lang="en-US" altLang="zh-CN" sz="1465" dirty="0" smtClean="0">
                <a:latin typeface="黑体" panose="02010600030101010101" charset="-122"/>
                <a:ea typeface="黑体" panose="02010600030101010101" charset="-122"/>
              </a:endParaRPr>
            </a:p>
            <a:p>
              <a:r>
                <a:rPr lang="zh-CN" altLang="en-US" sz="1465" dirty="0">
                  <a:latin typeface="黑体" panose="02010600030101010101" charset="-122"/>
                  <a:ea typeface="黑体" panose="02010600030101010101" charset="-122"/>
                </a:rPr>
                <a:t>单击此处添加文本单击此处添加</a:t>
              </a:r>
              <a:r>
                <a:rPr lang="zh-CN" altLang="en-US" sz="1465" dirty="0" smtClean="0">
                  <a:latin typeface="黑体" panose="02010600030101010101" charset="-122"/>
                  <a:ea typeface="黑体" panose="02010600030101010101" charset="-122"/>
                </a:rPr>
                <a:t>文本</a:t>
              </a:r>
              <a:endParaRPr lang="en-US" altLang="zh-CN" sz="1465" dirty="0">
                <a:latin typeface="黑体" panose="02010600030101010101" charset="-122"/>
                <a:ea typeface="黑体" panose="02010600030101010101" charset="-122"/>
              </a:endParaRPr>
            </a:p>
          </p:txBody>
        </p:sp>
      </p:grpSp>
      <p:sp>
        <p:nvSpPr>
          <p:cNvPr id="2" name="Freeform 56"/>
          <p:cNvSpPr>
            <a:spLocks noEditPoints="1"/>
          </p:cNvSpPr>
          <p:nvPr/>
        </p:nvSpPr>
        <p:spPr bwMode="auto">
          <a:xfrm>
            <a:off x="5280202" y="1794510"/>
            <a:ext cx="540173" cy="5401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gradFill>
            <a:gsLst>
              <a:gs pos="0">
                <a:srgbClr val="E30000"/>
              </a:gs>
              <a:gs pos="100000">
                <a:srgbClr val="760303"/>
              </a:gs>
            </a:gsLst>
            <a:lin ang="2700000" scaled="0"/>
          </a:gra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sp>
        <p:nvSpPr>
          <p:cNvPr id="5" name="Freeform 56"/>
          <p:cNvSpPr>
            <a:spLocks noEditPoints="1"/>
          </p:cNvSpPr>
          <p:nvPr/>
        </p:nvSpPr>
        <p:spPr bwMode="auto">
          <a:xfrm>
            <a:off x="6408809" y="2907877"/>
            <a:ext cx="540173" cy="5401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gradFill>
            <a:gsLst>
              <a:gs pos="0">
                <a:srgbClr val="E30000"/>
              </a:gs>
              <a:gs pos="100000">
                <a:srgbClr val="760303"/>
              </a:gs>
            </a:gsLst>
            <a:lin ang="2700000" scaled="0"/>
          </a:gra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sp>
        <p:nvSpPr>
          <p:cNvPr id="6" name="Freeform 56"/>
          <p:cNvSpPr>
            <a:spLocks noEditPoints="1"/>
          </p:cNvSpPr>
          <p:nvPr/>
        </p:nvSpPr>
        <p:spPr bwMode="auto">
          <a:xfrm>
            <a:off x="5280202" y="4028863"/>
            <a:ext cx="540173" cy="5401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gradFill>
            <a:gsLst>
              <a:gs pos="0">
                <a:srgbClr val="E30000"/>
              </a:gs>
              <a:gs pos="100000">
                <a:srgbClr val="760303"/>
              </a:gs>
            </a:gsLst>
            <a:lin ang="2700000" scaled="0"/>
          </a:gra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sp>
        <p:nvSpPr>
          <p:cNvPr id="7" name="Freeform 56"/>
          <p:cNvSpPr>
            <a:spLocks noEditPoints="1"/>
          </p:cNvSpPr>
          <p:nvPr/>
        </p:nvSpPr>
        <p:spPr bwMode="auto">
          <a:xfrm>
            <a:off x="6408809" y="5188797"/>
            <a:ext cx="540173" cy="540173"/>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gradFill>
            <a:gsLst>
              <a:gs pos="0">
                <a:srgbClr val="E30000"/>
              </a:gs>
              <a:gs pos="100000">
                <a:srgbClr val="760303"/>
              </a:gs>
            </a:gsLst>
            <a:lin ang="2700000" scaled="0"/>
          </a:gradFill>
          <a:ln w="9525">
            <a:noFill/>
            <a:round/>
          </a:ln>
        </p:spPr>
        <p:txBody>
          <a:bodyPr vert="horz" wrap="square" lIns="121920" tIns="60960" rIns="121920" bIns="60960" numCol="1" anchor="t" anchorCtr="0" compatLnSpc="1"/>
          <a:lstStyle/>
          <a:p>
            <a:endParaRPr lang="en-US" sz="1865">
              <a:latin typeface="黑体" panose="02010600030101010101" charset="-122"/>
              <a:ea typeface="黑体" panose="02010600030101010101" charset="-122"/>
            </a:endParaRP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黑体" panose="02010600030101010101" charset="-122"/>
              <a:ea typeface="黑体" panose="02010600030101010101" charset="-122"/>
            </a:endParaRPr>
          </a:p>
        </p:txBody>
      </p:sp>
      <p:sp>
        <p:nvSpPr>
          <p:cNvPr id="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黑体" panose="02010600030101010101" charset="-122"/>
                <a:ea typeface="黑体" panose="02010600030101010101" charset="-122"/>
              </a:rPr>
              <a:t>单击此处添加标题</a:t>
            </a:r>
          </a:p>
        </p:txBody>
      </p:sp>
      <p:pic>
        <p:nvPicPr>
          <p:cNvPr id="179" name="图片 17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91"/>
                                        </p:tgtEl>
                                        <p:attrNameLst>
                                          <p:attrName>style.visibility</p:attrName>
                                        </p:attrNameLst>
                                      </p:cBhvr>
                                      <p:to>
                                        <p:strVal val="visible"/>
                                      </p:to>
                                    </p:set>
                                    <p:anim calcmode="lin" valueType="num">
                                      <p:cBhvr additive="base">
                                        <p:cTn id="11" dur="500" fill="hold"/>
                                        <p:tgtEl>
                                          <p:spTgt spid="91"/>
                                        </p:tgtEl>
                                        <p:attrNameLst>
                                          <p:attrName>ppt_x</p:attrName>
                                        </p:attrNameLst>
                                      </p:cBhvr>
                                      <p:tavLst>
                                        <p:tav tm="0">
                                          <p:val>
                                            <p:strVal val="1+#ppt_w/2"/>
                                          </p:val>
                                        </p:tav>
                                        <p:tav tm="100000">
                                          <p:val>
                                            <p:strVal val="#ppt_x"/>
                                          </p:val>
                                        </p:tav>
                                      </p:tavLst>
                                    </p:anim>
                                    <p:anim calcmode="lin" valueType="num">
                                      <p:cBhvr additive="base">
                                        <p:cTn id="12" dur="500" fill="hold"/>
                                        <p:tgtEl>
                                          <p:spTgt spid="91"/>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94"/>
                                        </p:tgtEl>
                                        <p:attrNameLst>
                                          <p:attrName>style.visibility</p:attrName>
                                        </p:attrNameLst>
                                      </p:cBhvr>
                                      <p:to>
                                        <p:strVal val="visible"/>
                                      </p:to>
                                    </p:set>
                                    <p:anim calcmode="lin" valueType="num">
                                      <p:cBhvr additive="base">
                                        <p:cTn id="17" dur="500" fill="hold"/>
                                        <p:tgtEl>
                                          <p:spTgt spid="94"/>
                                        </p:tgtEl>
                                        <p:attrNameLst>
                                          <p:attrName>ppt_x</p:attrName>
                                        </p:attrNameLst>
                                      </p:cBhvr>
                                      <p:tavLst>
                                        <p:tav tm="0">
                                          <p:val>
                                            <p:strVal val="0-#ppt_w/2"/>
                                          </p:val>
                                        </p:tav>
                                        <p:tav tm="100000">
                                          <p:val>
                                            <p:strVal val="#ppt_x"/>
                                          </p:val>
                                        </p:tav>
                                      </p:tavLst>
                                    </p:anim>
                                    <p:anim calcmode="lin" valueType="num">
                                      <p:cBhvr additive="base">
                                        <p:cTn id="18" dur="500" fill="hold"/>
                                        <p:tgtEl>
                                          <p:spTgt spid="94"/>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97"/>
                                        </p:tgtEl>
                                        <p:attrNameLst>
                                          <p:attrName>style.visibility</p:attrName>
                                        </p:attrNameLst>
                                      </p:cBhvr>
                                      <p:to>
                                        <p:strVal val="visible"/>
                                      </p:to>
                                    </p:set>
                                    <p:anim calcmode="lin" valueType="num">
                                      <p:cBhvr additive="base">
                                        <p:cTn id="21" dur="500" fill="hold"/>
                                        <p:tgtEl>
                                          <p:spTgt spid="97"/>
                                        </p:tgtEl>
                                        <p:attrNameLst>
                                          <p:attrName>ppt_x</p:attrName>
                                        </p:attrNameLst>
                                      </p:cBhvr>
                                      <p:tavLst>
                                        <p:tav tm="0">
                                          <p:val>
                                            <p:strVal val="0-#ppt_w/2"/>
                                          </p:val>
                                        </p:tav>
                                        <p:tav tm="100000">
                                          <p:val>
                                            <p:strVal val="#ppt_x"/>
                                          </p:val>
                                        </p:tav>
                                      </p:tavLst>
                                    </p:anim>
                                    <p:anim calcmode="lin" valueType="num">
                                      <p:cBhvr additive="base">
                                        <p:cTn id="22" dur="500" fill="hold"/>
                                        <p:tgtEl>
                                          <p:spTgt spid="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cxnSp>
        <p:nvCxnSpPr>
          <p:cNvPr id="38" name="直接连接符 37"/>
          <p:cNvCxnSpPr/>
          <p:nvPr/>
        </p:nvCxnSpPr>
        <p:spPr>
          <a:xfrm>
            <a:off x="649119" y="4383705"/>
            <a:ext cx="10736827" cy="0"/>
          </a:xfrm>
          <a:prstGeom prst="line">
            <a:avLst/>
          </a:prstGeom>
          <a:ln w="12700">
            <a:solidFill>
              <a:schemeClr val="tx1"/>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39" name="组合 38"/>
          <p:cNvGrpSpPr/>
          <p:nvPr/>
        </p:nvGrpSpPr>
        <p:grpSpPr>
          <a:xfrm>
            <a:off x="831590" y="4782761"/>
            <a:ext cx="10454955" cy="922020"/>
            <a:chOff x="689917" y="3167971"/>
            <a:chExt cx="7841216" cy="691515"/>
          </a:xfrm>
        </p:grpSpPr>
        <p:sp>
          <p:nvSpPr>
            <p:cNvPr id="40" name="文本框 7"/>
            <p:cNvSpPr txBox="1"/>
            <p:nvPr/>
          </p:nvSpPr>
          <p:spPr>
            <a:xfrm>
              <a:off x="689917" y="3167971"/>
              <a:ext cx="1945974" cy="675323"/>
            </a:xfrm>
            <a:prstGeom prst="rect">
              <a:avLst/>
            </a:prstGeom>
            <a:noFill/>
          </p:spPr>
          <p:txBody>
            <a:bodyPr wrap="square" lIns="91440" tIns="45720" rIns="91440" bIns="45720" rtlCol="0">
              <a:spAutoFit/>
            </a:bodyPr>
            <a:lstStyle/>
            <a:p>
              <a:pPr algn="ctr">
                <a:spcBef>
                  <a:spcPts val="450"/>
                </a:spcBef>
              </a:pPr>
              <a:r>
                <a:rPr lang="zh-CN" altLang="en-US" sz="2000" dirty="0">
                  <a:solidFill>
                    <a:srgbClr val="C00000"/>
                  </a:solidFill>
                  <a:latin typeface="黑体" panose="02010600030101010101" charset="-122"/>
                  <a:ea typeface="黑体" panose="02010600030101010101" charset="-122"/>
                </a:rPr>
                <a:t>添加标题</a:t>
              </a:r>
            </a:p>
            <a:p>
              <a:pPr algn="ctr">
                <a:spcBef>
                  <a:spcPts val="450"/>
                </a:spcBef>
              </a:pPr>
              <a:r>
                <a:rPr lang="zh-CN" altLang="en-US" sz="1465" dirty="0" smtClean="0">
                  <a:solidFill>
                    <a:schemeClr val="tx1"/>
                  </a:solidFill>
                  <a:latin typeface="黑体" panose="02010600030101010101" charset="-122"/>
                  <a:ea typeface="黑体" panose="02010600030101010101" charset="-122"/>
                </a:rPr>
                <a:t>在</a:t>
              </a:r>
              <a:r>
                <a:rPr lang="zh-CN" altLang="en-US" sz="1465" dirty="0">
                  <a:solidFill>
                    <a:schemeClr val="tx1"/>
                  </a:solidFill>
                  <a:latin typeface="黑体" panose="02010600030101010101" charset="-122"/>
                  <a:ea typeface="黑体" panose="02010600030101010101" charset="-122"/>
                </a:rPr>
                <a:t>此处添加</a:t>
              </a:r>
              <a:r>
                <a:rPr lang="zh-CN" altLang="en-US" sz="1465" dirty="0" smtClean="0">
                  <a:solidFill>
                    <a:schemeClr val="tx1"/>
                  </a:solidFill>
                  <a:latin typeface="黑体" panose="02010600030101010101" charset="-122"/>
                  <a:ea typeface="黑体" panose="02010600030101010101" charset="-122"/>
                </a:rPr>
                <a:t>文字在</a:t>
              </a:r>
              <a:r>
                <a:rPr lang="zh-CN" altLang="en-US" sz="1465" dirty="0">
                  <a:solidFill>
                    <a:schemeClr val="tx1"/>
                  </a:solidFill>
                  <a:latin typeface="黑体" panose="02010600030101010101" charset="-122"/>
                  <a:ea typeface="黑体" panose="02010600030101010101" charset="-122"/>
                </a:rPr>
                <a:t>此处添加文字，在此处添加</a:t>
              </a:r>
              <a:r>
                <a:rPr lang="zh-CN" altLang="en-US" sz="1465" dirty="0" smtClean="0">
                  <a:solidFill>
                    <a:schemeClr val="tx1"/>
                  </a:solidFill>
                  <a:latin typeface="黑体" panose="02010600030101010101" charset="-122"/>
                  <a:ea typeface="黑体" panose="02010600030101010101" charset="-122"/>
                </a:rPr>
                <a:t>文字。</a:t>
              </a:r>
            </a:p>
          </p:txBody>
        </p:sp>
        <p:sp>
          <p:nvSpPr>
            <p:cNvPr id="41" name="文本框 8"/>
            <p:cNvSpPr txBox="1"/>
            <p:nvPr/>
          </p:nvSpPr>
          <p:spPr>
            <a:xfrm>
              <a:off x="2654998" y="3167971"/>
              <a:ext cx="1945974" cy="691515"/>
            </a:xfrm>
            <a:prstGeom prst="rect">
              <a:avLst/>
            </a:prstGeom>
            <a:noFill/>
          </p:spPr>
          <p:txBody>
            <a:bodyPr wrap="square" lIns="91440" tIns="45720" rIns="91440" bIns="45720" rtlCol="0">
              <a:spAutoFit/>
            </a:bodyPr>
            <a:lstStyle/>
            <a:p>
              <a:pPr algn="ctr">
                <a:spcBef>
                  <a:spcPts val="450"/>
                </a:spcBef>
              </a:pPr>
              <a:r>
                <a:rPr lang="zh-CN" altLang="en-US" sz="2000" dirty="0">
                  <a:solidFill>
                    <a:srgbClr val="C00000"/>
                  </a:solidFill>
                  <a:latin typeface="黑体" panose="02010600030101010101" charset="-122"/>
                  <a:ea typeface="黑体" panose="02010600030101010101" charset="-122"/>
                </a:rPr>
                <a:t>添加标题</a:t>
              </a:r>
            </a:p>
            <a:p>
              <a:pPr algn="ctr">
                <a:spcBef>
                  <a:spcPts val="450"/>
                </a:spcBef>
              </a:pPr>
              <a:r>
                <a:rPr lang="zh-CN" altLang="en-US" sz="1465" dirty="0" smtClean="0">
                  <a:solidFill>
                    <a:schemeClr val="tx1"/>
                  </a:solidFill>
                  <a:latin typeface="黑体" panose="02010600030101010101" charset="-122"/>
                  <a:ea typeface="黑体" panose="02010600030101010101" charset="-122"/>
                </a:rPr>
                <a:t>在</a:t>
              </a:r>
              <a:r>
                <a:rPr lang="zh-CN" altLang="en-US" sz="1465" dirty="0">
                  <a:solidFill>
                    <a:schemeClr val="tx1"/>
                  </a:solidFill>
                  <a:latin typeface="黑体" panose="02010600030101010101" charset="-122"/>
                  <a:ea typeface="黑体" panose="02010600030101010101" charset="-122"/>
                </a:rPr>
                <a:t>此处添加</a:t>
              </a:r>
              <a:r>
                <a:rPr lang="zh-CN" altLang="en-US" sz="1465" dirty="0" smtClean="0">
                  <a:solidFill>
                    <a:schemeClr val="tx1"/>
                  </a:solidFill>
                  <a:latin typeface="黑体" panose="02010600030101010101" charset="-122"/>
                  <a:ea typeface="黑体" panose="02010600030101010101" charset="-122"/>
                </a:rPr>
                <a:t>文字在</a:t>
              </a:r>
              <a:r>
                <a:rPr lang="zh-CN" altLang="en-US" sz="1465" dirty="0">
                  <a:solidFill>
                    <a:schemeClr val="tx1"/>
                  </a:solidFill>
                  <a:latin typeface="黑体" panose="02010600030101010101" charset="-122"/>
                  <a:ea typeface="黑体" panose="02010600030101010101" charset="-122"/>
                </a:rPr>
                <a:t>此处添加文字，在此处添加</a:t>
              </a:r>
              <a:r>
                <a:rPr lang="zh-CN" altLang="en-US" sz="1465" dirty="0" smtClean="0">
                  <a:solidFill>
                    <a:schemeClr val="tx1"/>
                  </a:solidFill>
                  <a:latin typeface="黑体" panose="02010600030101010101" charset="-122"/>
                  <a:ea typeface="黑体" panose="02010600030101010101" charset="-122"/>
                </a:rPr>
                <a:t>文字。</a:t>
              </a:r>
            </a:p>
          </p:txBody>
        </p:sp>
        <p:sp>
          <p:nvSpPr>
            <p:cNvPr id="42" name="文本框 9"/>
            <p:cNvSpPr txBox="1"/>
            <p:nvPr/>
          </p:nvSpPr>
          <p:spPr>
            <a:xfrm>
              <a:off x="4620079" y="3167971"/>
              <a:ext cx="1945974" cy="691515"/>
            </a:xfrm>
            <a:prstGeom prst="rect">
              <a:avLst/>
            </a:prstGeom>
            <a:noFill/>
          </p:spPr>
          <p:txBody>
            <a:bodyPr wrap="square" lIns="91440" tIns="45720" rIns="91440" bIns="45720" rtlCol="0">
              <a:spAutoFit/>
            </a:bodyPr>
            <a:lstStyle/>
            <a:p>
              <a:pPr algn="ctr">
                <a:spcBef>
                  <a:spcPts val="450"/>
                </a:spcBef>
              </a:pPr>
              <a:r>
                <a:rPr lang="zh-CN" altLang="en-US" sz="2000" dirty="0">
                  <a:solidFill>
                    <a:srgbClr val="C00000"/>
                  </a:solidFill>
                  <a:latin typeface="黑体" panose="02010600030101010101" charset="-122"/>
                  <a:ea typeface="黑体" panose="02010600030101010101" charset="-122"/>
                </a:rPr>
                <a:t>添加标题</a:t>
              </a:r>
            </a:p>
            <a:p>
              <a:pPr algn="ctr">
                <a:spcBef>
                  <a:spcPts val="450"/>
                </a:spcBef>
              </a:pPr>
              <a:r>
                <a:rPr lang="zh-CN" altLang="en-US" sz="1465" dirty="0" smtClean="0">
                  <a:solidFill>
                    <a:schemeClr val="tx1"/>
                  </a:solidFill>
                  <a:latin typeface="黑体" panose="02010600030101010101" charset="-122"/>
                  <a:ea typeface="黑体" panose="02010600030101010101" charset="-122"/>
                </a:rPr>
                <a:t>在</a:t>
              </a:r>
              <a:r>
                <a:rPr lang="zh-CN" altLang="en-US" sz="1465" dirty="0">
                  <a:solidFill>
                    <a:schemeClr val="tx1"/>
                  </a:solidFill>
                  <a:latin typeface="黑体" panose="02010600030101010101" charset="-122"/>
                  <a:ea typeface="黑体" panose="02010600030101010101" charset="-122"/>
                </a:rPr>
                <a:t>此处添加</a:t>
              </a:r>
              <a:r>
                <a:rPr lang="zh-CN" altLang="en-US" sz="1465" dirty="0" smtClean="0">
                  <a:solidFill>
                    <a:schemeClr val="tx1"/>
                  </a:solidFill>
                  <a:latin typeface="黑体" panose="02010600030101010101" charset="-122"/>
                  <a:ea typeface="黑体" panose="02010600030101010101" charset="-122"/>
                </a:rPr>
                <a:t>文字在</a:t>
              </a:r>
              <a:r>
                <a:rPr lang="zh-CN" altLang="en-US" sz="1465" dirty="0">
                  <a:solidFill>
                    <a:schemeClr val="tx1"/>
                  </a:solidFill>
                  <a:latin typeface="黑体" panose="02010600030101010101" charset="-122"/>
                  <a:ea typeface="黑体" panose="02010600030101010101" charset="-122"/>
                </a:rPr>
                <a:t>此处添加文字，在此处添加</a:t>
              </a:r>
              <a:r>
                <a:rPr lang="zh-CN" altLang="en-US" sz="1465" dirty="0" smtClean="0">
                  <a:solidFill>
                    <a:schemeClr val="tx1"/>
                  </a:solidFill>
                  <a:latin typeface="黑体" panose="02010600030101010101" charset="-122"/>
                  <a:ea typeface="黑体" panose="02010600030101010101" charset="-122"/>
                </a:rPr>
                <a:t>文字。</a:t>
              </a:r>
            </a:p>
          </p:txBody>
        </p:sp>
        <p:sp>
          <p:nvSpPr>
            <p:cNvPr id="43" name="文本框 10"/>
            <p:cNvSpPr txBox="1"/>
            <p:nvPr/>
          </p:nvSpPr>
          <p:spPr>
            <a:xfrm>
              <a:off x="6585159" y="3167971"/>
              <a:ext cx="1945974" cy="691515"/>
            </a:xfrm>
            <a:prstGeom prst="rect">
              <a:avLst/>
            </a:prstGeom>
            <a:noFill/>
          </p:spPr>
          <p:txBody>
            <a:bodyPr wrap="square" lIns="91440" tIns="45720" rIns="91440" bIns="45720" rtlCol="0">
              <a:spAutoFit/>
            </a:bodyPr>
            <a:lstStyle/>
            <a:p>
              <a:pPr algn="ctr">
                <a:spcBef>
                  <a:spcPts val="450"/>
                </a:spcBef>
              </a:pPr>
              <a:r>
                <a:rPr lang="zh-CN" altLang="en-US" sz="2000" dirty="0">
                  <a:solidFill>
                    <a:srgbClr val="C00000"/>
                  </a:solidFill>
                  <a:latin typeface="黑体" panose="02010600030101010101" charset="-122"/>
                  <a:ea typeface="黑体" panose="02010600030101010101" charset="-122"/>
                </a:rPr>
                <a:t>添加标题</a:t>
              </a:r>
            </a:p>
            <a:p>
              <a:pPr algn="ctr">
                <a:spcBef>
                  <a:spcPts val="450"/>
                </a:spcBef>
              </a:pPr>
              <a:r>
                <a:rPr lang="zh-CN" altLang="en-US" sz="1465" dirty="0" smtClean="0">
                  <a:solidFill>
                    <a:schemeClr val="tx1"/>
                  </a:solidFill>
                  <a:latin typeface="黑体" panose="02010600030101010101" charset="-122"/>
                  <a:ea typeface="黑体" panose="02010600030101010101" charset="-122"/>
                </a:rPr>
                <a:t>在</a:t>
              </a:r>
              <a:r>
                <a:rPr lang="zh-CN" altLang="en-US" sz="1465" dirty="0">
                  <a:solidFill>
                    <a:schemeClr val="tx1"/>
                  </a:solidFill>
                  <a:latin typeface="黑体" panose="02010600030101010101" charset="-122"/>
                  <a:ea typeface="黑体" panose="02010600030101010101" charset="-122"/>
                </a:rPr>
                <a:t>此处添加</a:t>
              </a:r>
              <a:r>
                <a:rPr lang="zh-CN" altLang="en-US" sz="1465" dirty="0" smtClean="0">
                  <a:solidFill>
                    <a:schemeClr val="tx1"/>
                  </a:solidFill>
                  <a:latin typeface="黑体" panose="02010600030101010101" charset="-122"/>
                  <a:ea typeface="黑体" panose="02010600030101010101" charset="-122"/>
                </a:rPr>
                <a:t>文字在</a:t>
              </a:r>
              <a:r>
                <a:rPr lang="zh-CN" altLang="en-US" sz="1465" dirty="0">
                  <a:solidFill>
                    <a:schemeClr val="tx1"/>
                  </a:solidFill>
                  <a:latin typeface="黑体" panose="02010600030101010101" charset="-122"/>
                  <a:ea typeface="黑体" panose="02010600030101010101" charset="-122"/>
                </a:rPr>
                <a:t>此处添加文字，在此处添加</a:t>
              </a:r>
              <a:r>
                <a:rPr lang="zh-CN" altLang="en-US" sz="1465" dirty="0" smtClean="0">
                  <a:solidFill>
                    <a:schemeClr val="tx1"/>
                  </a:solidFill>
                  <a:latin typeface="黑体" panose="02010600030101010101" charset="-122"/>
                  <a:ea typeface="黑体" panose="02010600030101010101" charset="-122"/>
                </a:rPr>
                <a:t>文字。</a:t>
              </a:r>
            </a:p>
          </p:txBody>
        </p:sp>
      </p:grpSp>
      <p:grpSp>
        <p:nvGrpSpPr>
          <p:cNvPr id="44" name="Group 22"/>
          <p:cNvGrpSpPr/>
          <p:nvPr/>
        </p:nvGrpSpPr>
        <p:grpSpPr>
          <a:xfrm>
            <a:off x="1937346" y="4155939"/>
            <a:ext cx="379399" cy="380167"/>
            <a:chOff x="2495600" y="3102417"/>
            <a:chExt cx="646764" cy="648072"/>
          </a:xfrm>
        </p:grpSpPr>
        <p:grpSp>
          <p:nvGrpSpPr>
            <p:cNvPr id="45" name="组合 79"/>
            <p:cNvGrpSpPr/>
            <p:nvPr/>
          </p:nvGrpSpPr>
          <p:grpSpPr bwMode="auto">
            <a:xfrm>
              <a:off x="2495600" y="3102417"/>
              <a:ext cx="646764" cy="648072"/>
              <a:chOff x="6379729" y="2488774"/>
              <a:chExt cx="2513016" cy="2513016"/>
            </a:xfrm>
          </p:grpSpPr>
          <p:sp>
            <p:nvSpPr>
              <p:cNvPr id="47"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sp>
            <p:nvSpPr>
              <p:cNvPr id="48"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sp>
          <p:nvSpPr>
            <p:cNvPr id="46" name="椭圆 80"/>
            <p:cNvSpPr/>
            <p:nvPr/>
          </p:nvSpPr>
          <p:spPr bwMode="auto">
            <a:xfrm>
              <a:off x="2631544" y="3238636"/>
              <a:ext cx="374874" cy="375634"/>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grpSp>
        <p:nvGrpSpPr>
          <p:cNvPr id="49" name="组合 48"/>
          <p:cNvGrpSpPr/>
          <p:nvPr/>
        </p:nvGrpSpPr>
        <p:grpSpPr>
          <a:xfrm>
            <a:off x="1220838" y="1705308"/>
            <a:ext cx="1897416" cy="2363937"/>
            <a:chOff x="587259" y="980731"/>
            <a:chExt cx="1560385" cy="1944040"/>
          </a:xfrm>
        </p:grpSpPr>
        <p:grpSp>
          <p:nvGrpSpPr>
            <p:cNvPr id="50" name="组合 49"/>
            <p:cNvGrpSpPr/>
            <p:nvPr/>
          </p:nvGrpSpPr>
          <p:grpSpPr>
            <a:xfrm>
              <a:off x="587259" y="980731"/>
              <a:ext cx="1544387" cy="1944040"/>
              <a:chOff x="2806339" y="956606"/>
              <a:chExt cx="1215256" cy="1529737"/>
            </a:xfrm>
          </p:grpSpPr>
          <p:sp>
            <p:nvSpPr>
              <p:cNvPr id="53" name="椭圆​​ 2"/>
              <p:cNvSpPr>
                <a:spLocks noChangeArrowheads="1"/>
              </p:cNvSpPr>
              <p:nvPr/>
            </p:nvSpPr>
            <p:spPr bwMode="auto">
              <a:xfrm>
                <a:off x="2806339" y="956606"/>
                <a:ext cx="1215256" cy="1529737"/>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latin typeface="黑体" panose="02010600030101010101" charset="-122"/>
                  <a:ea typeface="黑体" panose="02010600030101010101" charset="-122"/>
                  <a:sym typeface="Arial" panose="020B0604020202020204" pitchFamily="34" charset="0"/>
                </a:endParaRPr>
              </a:p>
            </p:txBody>
          </p:sp>
          <p:sp>
            <p:nvSpPr>
              <p:cNvPr id="54" name="椭圆​​ 2"/>
              <p:cNvSpPr>
                <a:spLocks noChangeArrowheads="1"/>
              </p:cNvSpPr>
              <p:nvPr/>
            </p:nvSpPr>
            <p:spPr bwMode="auto">
              <a:xfrm>
                <a:off x="2898682" y="1072844"/>
                <a:ext cx="1030571" cy="1297260"/>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sz="1865" kern="0">
                  <a:solidFill>
                    <a:srgbClr val="FFFFFF"/>
                  </a:solidFill>
                  <a:latin typeface="黑体" panose="02010600030101010101" charset="-122"/>
                  <a:ea typeface="黑体" panose="02010600030101010101" charset="-122"/>
                  <a:sym typeface="Arial" panose="020B0604020202020204" pitchFamily="34" charset="0"/>
                </a:endParaRPr>
              </a:p>
            </p:txBody>
          </p:sp>
        </p:grpSp>
        <p:sp>
          <p:nvSpPr>
            <p:cNvPr id="51" name="TextBox 34"/>
            <p:cNvSpPr txBox="1"/>
            <p:nvPr/>
          </p:nvSpPr>
          <p:spPr>
            <a:xfrm>
              <a:off x="938481" y="1802709"/>
              <a:ext cx="1063999" cy="343612"/>
            </a:xfrm>
            <a:prstGeom prst="rect">
              <a:avLst/>
            </a:prstGeom>
            <a:noFill/>
          </p:spPr>
          <p:txBody>
            <a:bodyPr wrap="square" lIns="91440" tIns="45720" rIns="91440" bIns="45720" rtlCol="0">
              <a:spAutoFit/>
            </a:bodyPr>
            <a:lstStyle/>
            <a:p>
              <a:r>
                <a:rPr lang="zh-CN" altLang="en-US" sz="2000" dirty="0" smtClean="0">
                  <a:solidFill>
                    <a:prstClr val="white"/>
                  </a:solidFill>
                  <a:latin typeface="黑体" panose="02010600030101010101" charset="-122"/>
                  <a:ea typeface="黑体" panose="02010600030101010101" charset="-122"/>
                </a:rPr>
                <a:t>标题文字</a:t>
              </a:r>
            </a:p>
          </p:txBody>
        </p:sp>
        <p:sp>
          <p:nvSpPr>
            <p:cNvPr id="52" name="TextBox 34"/>
            <p:cNvSpPr txBox="1"/>
            <p:nvPr/>
          </p:nvSpPr>
          <p:spPr>
            <a:xfrm>
              <a:off x="1083645" y="1388452"/>
              <a:ext cx="1063999" cy="611505"/>
            </a:xfrm>
            <a:prstGeom prst="rect">
              <a:avLst/>
            </a:prstGeom>
            <a:noFill/>
          </p:spPr>
          <p:txBody>
            <a:bodyPr wrap="square" lIns="91440" tIns="45720" rIns="91440" bIns="45720" rtlCol="0">
              <a:spAutoFit/>
            </a:bodyPr>
            <a:lstStyle/>
            <a:p>
              <a:r>
                <a:rPr lang="en-US" altLang="zh-CN" sz="4000" dirty="0" smtClean="0">
                  <a:solidFill>
                    <a:prstClr val="white"/>
                  </a:solidFill>
                  <a:latin typeface="黑体" panose="02010600030101010101" charset="-122"/>
                  <a:ea typeface="黑体" panose="02010600030101010101" charset="-122"/>
                </a:rPr>
                <a:t>01</a:t>
              </a:r>
            </a:p>
          </p:txBody>
        </p:sp>
      </p:grpSp>
      <p:grpSp>
        <p:nvGrpSpPr>
          <p:cNvPr id="55" name="Group 22"/>
          <p:cNvGrpSpPr/>
          <p:nvPr/>
        </p:nvGrpSpPr>
        <p:grpSpPr>
          <a:xfrm>
            <a:off x="4557454" y="4166099"/>
            <a:ext cx="379399" cy="380167"/>
            <a:chOff x="2495600" y="3102417"/>
            <a:chExt cx="646764" cy="648072"/>
          </a:xfrm>
        </p:grpSpPr>
        <p:grpSp>
          <p:nvGrpSpPr>
            <p:cNvPr id="56" name="组合 79"/>
            <p:cNvGrpSpPr/>
            <p:nvPr/>
          </p:nvGrpSpPr>
          <p:grpSpPr bwMode="auto">
            <a:xfrm>
              <a:off x="2495600" y="3102417"/>
              <a:ext cx="646764" cy="648072"/>
              <a:chOff x="6379729" y="2488774"/>
              <a:chExt cx="2513016" cy="2513016"/>
            </a:xfrm>
          </p:grpSpPr>
          <p:sp>
            <p:nvSpPr>
              <p:cNvPr id="5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sp>
            <p:nvSpPr>
              <p:cNvPr id="59"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sp>
          <p:nvSpPr>
            <p:cNvPr id="57" name="椭圆 80"/>
            <p:cNvSpPr/>
            <p:nvPr/>
          </p:nvSpPr>
          <p:spPr bwMode="auto">
            <a:xfrm>
              <a:off x="2631544" y="3238636"/>
              <a:ext cx="374874" cy="375634"/>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grpSp>
        <p:nvGrpSpPr>
          <p:cNvPr id="60" name="组合 59"/>
          <p:cNvGrpSpPr/>
          <p:nvPr/>
        </p:nvGrpSpPr>
        <p:grpSpPr>
          <a:xfrm>
            <a:off x="3840946" y="1715468"/>
            <a:ext cx="1897416" cy="2363937"/>
            <a:chOff x="587259" y="980731"/>
            <a:chExt cx="1560385" cy="1944040"/>
          </a:xfrm>
        </p:grpSpPr>
        <p:grpSp>
          <p:nvGrpSpPr>
            <p:cNvPr id="61" name="组合 60"/>
            <p:cNvGrpSpPr/>
            <p:nvPr/>
          </p:nvGrpSpPr>
          <p:grpSpPr>
            <a:xfrm>
              <a:off x="587259" y="980731"/>
              <a:ext cx="1544387" cy="1944040"/>
              <a:chOff x="2806339" y="956606"/>
              <a:chExt cx="1215256" cy="1529737"/>
            </a:xfrm>
          </p:grpSpPr>
          <p:sp>
            <p:nvSpPr>
              <p:cNvPr id="64" name="椭圆​​ 2"/>
              <p:cNvSpPr>
                <a:spLocks noChangeArrowheads="1"/>
              </p:cNvSpPr>
              <p:nvPr/>
            </p:nvSpPr>
            <p:spPr bwMode="auto">
              <a:xfrm>
                <a:off x="2806339" y="956606"/>
                <a:ext cx="1215256" cy="1529737"/>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latin typeface="黑体" panose="02010600030101010101" charset="-122"/>
                  <a:ea typeface="黑体" panose="02010600030101010101" charset="-122"/>
                  <a:sym typeface="Arial" panose="020B0604020202020204" pitchFamily="34" charset="0"/>
                </a:endParaRPr>
              </a:p>
            </p:txBody>
          </p:sp>
          <p:sp>
            <p:nvSpPr>
              <p:cNvPr id="65" name="椭圆​​ 2"/>
              <p:cNvSpPr>
                <a:spLocks noChangeArrowheads="1"/>
              </p:cNvSpPr>
              <p:nvPr/>
            </p:nvSpPr>
            <p:spPr bwMode="auto">
              <a:xfrm>
                <a:off x="2898682" y="1072844"/>
                <a:ext cx="1030571" cy="1297260"/>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sz="1865" kern="0">
                  <a:solidFill>
                    <a:srgbClr val="FFFFFF"/>
                  </a:solidFill>
                  <a:latin typeface="黑体" panose="02010600030101010101" charset="-122"/>
                  <a:ea typeface="黑体" panose="02010600030101010101" charset="-122"/>
                  <a:sym typeface="Arial" panose="020B0604020202020204" pitchFamily="34" charset="0"/>
                </a:endParaRPr>
              </a:p>
            </p:txBody>
          </p:sp>
        </p:grpSp>
        <p:sp>
          <p:nvSpPr>
            <p:cNvPr id="62" name="TextBox 34"/>
            <p:cNvSpPr txBox="1"/>
            <p:nvPr/>
          </p:nvSpPr>
          <p:spPr>
            <a:xfrm>
              <a:off x="938481" y="1802709"/>
              <a:ext cx="1063999" cy="343612"/>
            </a:xfrm>
            <a:prstGeom prst="rect">
              <a:avLst/>
            </a:prstGeom>
            <a:noFill/>
          </p:spPr>
          <p:txBody>
            <a:bodyPr wrap="square" lIns="91440" tIns="45720" rIns="91440" bIns="45720" rtlCol="0">
              <a:spAutoFit/>
            </a:bodyPr>
            <a:lstStyle/>
            <a:p>
              <a:r>
                <a:rPr lang="zh-CN" altLang="en-US" sz="2000" dirty="0" smtClean="0">
                  <a:solidFill>
                    <a:prstClr val="white"/>
                  </a:solidFill>
                  <a:latin typeface="黑体" panose="02010600030101010101" charset="-122"/>
                  <a:ea typeface="黑体" panose="02010600030101010101" charset="-122"/>
                </a:rPr>
                <a:t>标题文字</a:t>
              </a:r>
            </a:p>
          </p:txBody>
        </p:sp>
        <p:sp>
          <p:nvSpPr>
            <p:cNvPr id="63" name="TextBox 34"/>
            <p:cNvSpPr txBox="1"/>
            <p:nvPr/>
          </p:nvSpPr>
          <p:spPr>
            <a:xfrm>
              <a:off x="1083645" y="1388452"/>
              <a:ext cx="1063999" cy="611505"/>
            </a:xfrm>
            <a:prstGeom prst="rect">
              <a:avLst/>
            </a:prstGeom>
            <a:noFill/>
          </p:spPr>
          <p:txBody>
            <a:bodyPr wrap="square" lIns="91440" tIns="45720" rIns="91440" bIns="45720" rtlCol="0">
              <a:spAutoFit/>
            </a:bodyPr>
            <a:lstStyle/>
            <a:p>
              <a:r>
                <a:rPr lang="en-US" altLang="zh-CN" sz="4000" dirty="0" smtClean="0">
                  <a:solidFill>
                    <a:prstClr val="white"/>
                  </a:solidFill>
                  <a:latin typeface="黑体" panose="02010600030101010101" charset="-122"/>
                  <a:ea typeface="黑体" panose="02010600030101010101" charset="-122"/>
                </a:rPr>
                <a:t>02</a:t>
              </a:r>
            </a:p>
          </p:txBody>
        </p:sp>
      </p:grpSp>
      <p:grpSp>
        <p:nvGrpSpPr>
          <p:cNvPr id="66" name="Group 22"/>
          <p:cNvGrpSpPr/>
          <p:nvPr/>
        </p:nvGrpSpPr>
        <p:grpSpPr>
          <a:xfrm>
            <a:off x="7239694" y="4166099"/>
            <a:ext cx="379399" cy="380167"/>
            <a:chOff x="2495600" y="3102417"/>
            <a:chExt cx="646764" cy="648072"/>
          </a:xfrm>
        </p:grpSpPr>
        <p:grpSp>
          <p:nvGrpSpPr>
            <p:cNvPr id="67" name="组合 79"/>
            <p:cNvGrpSpPr/>
            <p:nvPr/>
          </p:nvGrpSpPr>
          <p:grpSpPr bwMode="auto">
            <a:xfrm>
              <a:off x="2495600" y="3102417"/>
              <a:ext cx="646764" cy="648072"/>
              <a:chOff x="6379729" y="2488774"/>
              <a:chExt cx="2513016" cy="2513016"/>
            </a:xfrm>
          </p:grpSpPr>
          <p:sp>
            <p:nvSpPr>
              <p:cNvPr id="69"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sp>
            <p:nvSpPr>
              <p:cNvPr id="72"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sp>
          <p:nvSpPr>
            <p:cNvPr id="68" name="椭圆 80"/>
            <p:cNvSpPr/>
            <p:nvPr/>
          </p:nvSpPr>
          <p:spPr bwMode="auto">
            <a:xfrm>
              <a:off x="2631544" y="3238636"/>
              <a:ext cx="374874" cy="375634"/>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grpSp>
        <p:nvGrpSpPr>
          <p:cNvPr id="75" name="组合 74"/>
          <p:cNvGrpSpPr/>
          <p:nvPr/>
        </p:nvGrpSpPr>
        <p:grpSpPr>
          <a:xfrm>
            <a:off x="6523186" y="1715468"/>
            <a:ext cx="1897416" cy="2363937"/>
            <a:chOff x="587259" y="980731"/>
            <a:chExt cx="1560385" cy="1944040"/>
          </a:xfrm>
        </p:grpSpPr>
        <p:grpSp>
          <p:nvGrpSpPr>
            <p:cNvPr id="76" name="组合 75"/>
            <p:cNvGrpSpPr/>
            <p:nvPr/>
          </p:nvGrpSpPr>
          <p:grpSpPr>
            <a:xfrm>
              <a:off x="587259" y="980731"/>
              <a:ext cx="1544387" cy="1944040"/>
              <a:chOff x="2806339" y="956606"/>
              <a:chExt cx="1215256" cy="1529737"/>
            </a:xfrm>
          </p:grpSpPr>
          <p:sp>
            <p:nvSpPr>
              <p:cNvPr id="81" name="椭圆​​ 2"/>
              <p:cNvSpPr>
                <a:spLocks noChangeArrowheads="1"/>
              </p:cNvSpPr>
              <p:nvPr/>
            </p:nvSpPr>
            <p:spPr bwMode="auto">
              <a:xfrm>
                <a:off x="2806339" y="956606"/>
                <a:ext cx="1215256" cy="1529737"/>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latin typeface="黑体" panose="02010600030101010101" charset="-122"/>
                  <a:ea typeface="黑体" panose="02010600030101010101" charset="-122"/>
                  <a:sym typeface="Arial" panose="020B0604020202020204" pitchFamily="34" charset="0"/>
                </a:endParaRPr>
              </a:p>
            </p:txBody>
          </p:sp>
          <p:sp>
            <p:nvSpPr>
              <p:cNvPr id="82" name="椭圆​​ 2"/>
              <p:cNvSpPr>
                <a:spLocks noChangeArrowheads="1"/>
              </p:cNvSpPr>
              <p:nvPr/>
            </p:nvSpPr>
            <p:spPr bwMode="auto">
              <a:xfrm>
                <a:off x="2898682" y="1072844"/>
                <a:ext cx="1030571" cy="1297260"/>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sz="1865" kern="0">
                  <a:solidFill>
                    <a:srgbClr val="FFFFFF"/>
                  </a:solidFill>
                  <a:latin typeface="黑体" panose="02010600030101010101" charset="-122"/>
                  <a:ea typeface="黑体" panose="02010600030101010101" charset="-122"/>
                  <a:sym typeface="Arial" panose="020B0604020202020204" pitchFamily="34" charset="0"/>
                </a:endParaRPr>
              </a:p>
            </p:txBody>
          </p:sp>
        </p:grpSp>
        <p:sp>
          <p:nvSpPr>
            <p:cNvPr id="77" name="TextBox 34"/>
            <p:cNvSpPr txBox="1"/>
            <p:nvPr/>
          </p:nvSpPr>
          <p:spPr>
            <a:xfrm>
              <a:off x="938481" y="1802709"/>
              <a:ext cx="1063999" cy="343612"/>
            </a:xfrm>
            <a:prstGeom prst="rect">
              <a:avLst/>
            </a:prstGeom>
            <a:noFill/>
          </p:spPr>
          <p:txBody>
            <a:bodyPr wrap="square" lIns="91440" tIns="45720" rIns="91440" bIns="45720" rtlCol="0">
              <a:spAutoFit/>
            </a:bodyPr>
            <a:lstStyle/>
            <a:p>
              <a:r>
                <a:rPr lang="zh-CN" altLang="en-US" sz="2000" dirty="0" smtClean="0">
                  <a:solidFill>
                    <a:prstClr val="white"/>
                  </a:solidFill>
                  <a:latin typeface="黑体" panose="02010600030101010101" charset="-122"/>
                  <a:ea typeface="黑体" panose="02010600030101010101" charset="-122"/>
                </a:rPr>
                <a:t>标题文字</a:t>
              </a:r>
            </a:p>
          </p:txBody>
        </p:sp>
        <p:sp>
          <p:nvSpPr>
            <p:cNvPr id="80" name="TextBox 34"/>
            <p:cNvSpPr txBox="1"/>
            <p:nvPr/>
          </p:nvSpPr>
          <p:spPr>
            <a:xfrm>
              <a:off x="1083645" y="1388452"/>
              <a:ext cx="1063999" cy="611505"/>
            </a:xfrm>
            <a:prstGeom prst="rect">
              <a:avLst/>
            </a:prstGeom>
            <a:noFill/>
          </p:spPr>
          <p:txBody>
            <a:bodyPr wrap="square" lIns="91440" tIns="45720" rIns="91440" bIns="45720" rtlCol="0">
              <a:spAutoFit/>
            </a:bodyPr>
            <a:lstStyle/>
            <a:p>
              <a:r>
                <a:rPr lang="en-US" altLang="zh-CN" sz="4000" dirty="0" smtClean="0">
                  <a:solidFill>
                    <a:prstClr val="white"/>
                  </a:solidFill>
                  <a:latin typeface="黑体" panose="02010600030101010101" charset="-122"/>
                  <a:ea typeface="黑体" panose="02010600030101010101" charset="-122"/>
                </a:rPr>
                <a:t>03</a:t>
              </a:r>
            </a:p>
          </p:txBody>
        </p:sp>
      </p:grpSp>
      <p:grpSp>
        <p:nvGrpSpPr>
          <p:cNvPr id="83" name="Group 22"/>
          <p:cNvGrpSpPr/>
          <p:nvPr/>
        </p:nvGrpSpPr>
        <p:grpSpPr>
          <a:xfrm>
            <a:off x="9757028" y="4166099"/>
            <a:ext cx="379399" cy="380167"/>
            <a:chOff x="2495600" y="3102417"/>
            <a:chExt cx="646764" cy="648072"/>
          </a:xfrm>
        </p:grpSpPr>
        <p:grpSp>
          <p:nvGrpSpPr>
            <p:cNvPr id="86" name="组合 79"/>
            <p:cNvGrpSpPr/>
            <p:nvPr/>
          </p:nvGrpSpPr>
          <p:grpSpPr bwMode="auto">
            <a:xfrm>
              <a:off x="2495600" y="3102417"/>
              <a:ext cx="646764" cy="648072"/>
              <a:chOff x="6379729" y="2488774"/>
              <a:chExt cx="2513016" cy="2513016"/>
            </a:xfrm>
          </p:grpSpPr>
          <p:sp>
            <p:nvSpPr>
              <p:cNvPr id="88"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sp>
            <p:nvSpPr>
              <p:cNvPr id="89" name="任意多边形 83"/>
              <p:cNvSpPr/>
              <p:nvPr/>
            </p:nvSpPr>
            <p:spPr>
              <a:xfrm rot="16377237">
                <a:off x="6397834" y="2506880"/>
                <a:ext cx="2476803" cy="2476801"/>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sp>
          <p:nvSpPr>
            <p:cNvPr id="87" name="椭圆 80"/>
            <p:cNvSpPr/>
            <p:nvPr/>
          </p:nvSpPr>
          <p:spPr bwMode="auto">
            <a:xfrm>
              <a:off x="2631544" y="3238636"/>
              <a:ext cx="374874" cy="375634"/>
            </a:xfrm>
            <a:prstGeom prst="ellipse">
              <a:avLst/>
            </a:pr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865" kern="0">
                <a:solidFill>
                  <a:srgbClr val="FFFFFF"/>
                </a:solidFill>
                <a:latin typeface="黑体" panose="02010600030101010101" charset="-122"/>
                <a:ea typeface="黑体" panose="02010600030101010101" charset="-122"/>
              </a:endParaRPr>
            </a:p>
          </p:txBody>
        </p:sp>
      </p:grpSp>
      <p:grpSp>
        <p:nvGrpSpPr>
          <p:cNvPr id="97" name="组合 96"/>
          <p:cNvGrpSpPr/>
          <p:nvPr/>
        </p:nvGrpSpPr>
        <p:grpSpPr>
          <a:xfrm>
            <a:off x="9040520" y="1715468"/>
            <a:ext cx="1897416" cy="2363937"/>
            <a:chOff x="587259" y="980731"/>
            <a:chExt cx="1560385" cy="1944040"/>
          </a:xfrm>
        </p:grpSpPr>
        <p:grpSp>
          <p:nvGrpSpPr>
            <p:cNvPr id="98" name="组合 97"/>
            <p:cNvGrpSpPr/>
            <p:nvPr/>
          </p:nvGrpSpPr>
          <p:grpSpPr>
            <a:xfrm>
              <a:off x="587259" y="980731"/>
              <a:ext cx="1544387" cy="1944040"/>
              <a:chOff x="2806339" y="956606"/>
              <a:chExt cx="1215256" cy="1529737"/>
            </a:xfrm>
          </p:grpSpPr>
          <p:sp>
            <p:nvSpPr>
              <p:cNvPr id="102" name="椭圆​​ 2"/>
              <p:cNvSpPr>
                <a:spLocks noChangeArrowheads="1"/>
              </p:cNvSpPr>
              <p:nvPr/>
            </p:nvSpPr>
            <p:spPr bwMode="auto">
              <a:xfrm>
                <a:off x="2806339" y="956606"/>
                <a:ext cx="1215256" cy="1529737"/>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flip="none" rotWithShape="1">
                <a:gsLst>
                  <a:gs pos="100000">
                    <a:srgbClr val="FCFCFC"/>
                  </a:gs>
                  <a:gs pos="0">
                    <a:srgbClr val="CCCCCC"/>
                  </a:gs>
                </a:gsLst>
                <a:lin ang="7200000" scaled="0"/>
                <a:tileRect/>
              </a:gradFill>
              <a:ln w="12700">
                <a:gradFill>
                  <a:gsLst>
                    <a:gs pos="89000">
                      <a:schemeClr val="bg1">
                        <a:lumMod val="85000"/>
                      </a:schemeClr>
                    </a:gs>
                    <a:gs pos="0">
                      <a:schemeClr val="bg1"/>
                    </a:gs>
                  </a:gsLst>
                  <a:lin ang="7200000" scaled="0"/>
                </a:gradFill>
              </a:ln>
              <a:effectLst>
                <a:outerShdw blurRad="254000" dist="127000" dir="816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5">
                  <a:solidFill>
                    <a:prstClr val="white"/>
                  </a:solidFill>
                  <a:latin typeface="黑体" panose="02010600030101010101" charset="-122"/>
                  <a:ea typeface="黑体" panose="02010600030101010101" charset="-122"/>
                  <a:sym typeface="Arial" panose="020B0604020202020204" pitchFamily="34" charset="0"/>
                </a:endParaRPr>
              </a:p>
            </p:txBody>
          </p:sp>
          <p:sp>
            <p:nvSpPr>
              <p:cNvPr id="117" name="椭圆​​ 2"/>
              <p:cNvSpPr>
                <a:spLocks noChangeArrowheads="1"/>
              </p:cNvSpPr>
              <p:nvPr/>
            </p:nvSpPr>
            <p:spPr bwMode="auto">
              <a:xfrm>
                <a:off x="2898682" y="1072844"/>
                <a:ext cx="1030571" cy="1297260"/>
              </a:xfrm>
              <a:custGeom>
                <a:avLst/>
                <a:gdLst>
                  <a:gd name="T0" fmla="*/ 0 w 1944132"/>
                  <a:gd name="T1" fmla="*/ 0 h 2448272"/>
                  <a:gd name="T2" fmla="*/ 1944132 w 1944132"/>
                  <a:gd name="T3" fmla="*/ 2448272 h 2448272"/>
                </a:gdLst>
                <a:ahLst/>
                <a:cxnLst/>
                <a:rect l="T0" t="T1" r="T2" b="T3"/>
                <a:pathLst>
                  <a:path w="1944132" h="2448272">
                    <a:moveTo>
                      <a:pt x="972066" y="0"/>
                    </a:moveTo>
                    <a:cubicBezTo>
                      <a:pt x="1508923" y="0"/>
                      <a:pt x="1944132" y="435209"/>
                      <a:pt x="1944132" y="972066"/>
                    </a:cubicBezTo>
                    <a:cubicBezTo>
                      <a:pt x="1944132" y="1465344"/>
                      <a:pt x="1576711" y="1872807"/>
                      <a:pt x="1100480" y="1934684"/>
                    </a:cubicBezTo>
                    <a:lnTo>
                      <a:pt x="972066" y="2448272"/>
                    </a:lnTo>
                    <a:lnTo>
                      <a:pt x="843652" y="1934684"/>
                    </a:lnTo>
                    <a:cubicBezTo>
                      <a:pt x="367421" y="1872807"/>
                      <a:pt x="0" y="1465344"/>
                      <a:pt x="0" y="972066"/>
                    </a:cubicBezTo>
                    <a:cubicBezTo>
                      <a:pt x="0" y="435209"/>
                      <a:pt x="435209" y="0"/>
                      <a:pt x="972066" y="0"/>
                    </a:cubicBezTo>
                    <a:close/>
                  </a:path>
                </a:pathLst>
              </a:custGeom>
              <a:gradFill>
                <a:gsLst>
                  <a:gs pos="0">
                    <a:srgbClr val="E30000"/>
                  </a:gs>
                  <a:gs pos="100000">
                    <a:srgbClr val="760303"/>
                  </a:gs>
                </a:gsLst>
                <a:lin ang="5400000" scaled="0"/>
              </a:gradFill>
              <a:ln w="25400" cap="flat" cmpd="sng" algn="ctr">
                <a:noFill/>
                <a:prstDash val="solid"/>
              </a:ln>
              <a:effectLst>
                <a:innerShdw blurRad="63500" dist="25400" dir="18660000">
                  <a:prstClr val="black">
                    <a:alpha val="35000"/>
                  </a:prstClr>
                </a:innerShdw>
              </a:effectLst>
            </p:spPr>
            <p:txBody>
              <a:bodyPr anchor="ctr"/>
              <a:lstStyle/>
              <a:p>
                <a:pPr algn="ctr" fontAlgn="base">
                  <a:spcBef>
                    <a:spcPct val="0"/>
                  </a:spcBef>
                  <a:spcAft>
                    <a:spcPct val="0"/>
                  </a:spcAft>
                </a:pPr>
                <a:endParaRPr lang="zh-CN" altLang="en-US" sz="1865" kern="0">
                  <a:solidFill>
                    <a:srgbClr val="FFFFFF"/>
                  </a:solidFill>
                  <a:latin typeface="黑体" panose="02010600030101010101" charset="-122"/>
                  <a:ea typeface="黑体" panose="02010600030101010101" charset="-122"/>
                  <a:sym typeface="Arial" panose="020B0604020202020204" pitchFamily="34" charset="0"/>
                </a:endParaRPr>
              </a:p>
            </p:txBody>
          </p:sp>
        </p:grpSp>
        <p:sp>
          <p:nvSpPr>
            <p:cNvPr id="99" name="TextBox 34"/>
            <p:cNvSpPr txBox="1"/>
            <p:nvPr/>
          </p:nvSpPr>
          <p:spPr>
            <a:xfrm>
              <a:off x="938481" y="1802709"/>
              <a:ext cx="1063999" cy="343612"/>
            </a:xfrm>
            <a:prstGeom prst="rect">
              <a:avLst/>
            </a:prstGeom>
            <a:noFill/>
          </p:spPr>
          <p:txBody>
            <a:bodyPr wrap="square" lIns="91440" tIns="45720" rIns="91440" bIns="45720" rtlCol="0">
              <a:spAutoFit/>
            </a:bodyPr>
            <a:lstStyle/>
            <a:p>
              <a:r>
                <a:rPr lang="zh-CN" altLang="en-US" sz="2000" dirty="0" smtClean="0">
                  <a:solidFill>
                    <a:prstClr val="white"/>
                  </a:solidFill>
                  <a:latin typeface="黑体" panose="02010600030101010101" charset="-122"/>
                  <a:ea typeface="黑体" panose="02010600030101010101" charset="-122"/>
                </a:rPr>
                <a:t>标题文字</a:t>
              </a:r>
            </a:p>
          </p:txBody>
        </p:sp>
        <p:sp>
          <p:nvSpPr>
            <p:cNvPr id="100" name="TextBox 34"/>
            <p:cNvSpPr txBox="1"/>
            <p:nvPr/>
          </p:nvSpPr>
          <p:spPr>
            <a:xfrm>
              <a:off x="1083645" y="1388452"/>
              <a:ext cx="1063999" cy="611505"/>
            </a:xfrm>
            <a:prstGeom prst="rect">
              <a:avLst/>
            </a:prstGeom>
            <a:noFill/>
          </p:spPr>
          <p:txBody>
            <a:bodyPr wrap="square" lIns="91440" tIns="45720" rIns="91440" bIns="45720" rtlCol="0">
              <a:spAutoFit/>
            </a:bodyPr>
            <a:lstStyle/>
            <a:p>
              <a:r>
                <a:rPr lang="en-US" altLang="zh-CN" sz="4000" dirty="0" smtClean="0">
                  <a:solidFill>
                    <a:prstClr val="white"/>
                  </a:solidFill>
                  <a:latin typeface="黑体" panose="02010600030101010101" charset="-122"/>
                  <a:ea typeface="黑体" panose="02010600030101010101" charset="-122"/>
                </a:rPr>
                <a:t>04</a:t>
              </a:r>
            </a:p>
          </p:txBody>
        </p:sp>
      </p:gr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latin typeface="黑体" panose="02010600030101010101" charset="-122"/>
              <a:ea typeface="黑体" panose="02010600030101010101" charset="-122"/>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黑体" panose="02010600030101010101" charset="-122"/>
                <a:ea typeface="黑体" panose="02010600030101010101" charset="-122"/>
              </a:rPr>
              <a:t>单击此处添加标题</a:t>
            </a:r>
          </a:p>
        </p:txBody>
      </p:sp>
      <p:pic>
        <p:nvPicPr>
          <p:cNvPr id="179" name="图片 17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left)">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39"/>
                                        </p:tgtEl>
                                        <p:attrNameLst>
                                          <p:attrName>style.visibility</p:attrName>
                                        </p:attrNameLst>
                                      </p:cBhvr>
                                      <p:to>
                                        <p:strVal val="visible"/>
                                      </p:to>
                                    </p:set>
                                    <p:animEffect transition="in" filter="fade">
                                      <p:cBhvr>
                                        <p:cTn id="12" dur="500"/>
                                        <p:tgtEl>
                                          <p:spTgt spid="39"/>
                                        </p:tgtEl>
                                      </p:cBhvr>
                                    </p:animEffect>
                                    <p:anim calcmode="lin" valueType="num">
                                      <p:cBhvr>
                                        <p:cTn id="13" dur="500" fill="hold"/>
                                        <p:tgtEl>
                                          <p:spTgt spid="39"/>
                                        </p:tgtEl>
                                        <p:attrNameLst>
                                          <p:attrName>ppt_x</p:attrName>
                                        </p:attrNameLst>
                                      </p:cBhvr>
                                      <p:tavLst>
                                        <p:tav tm="0">
                                          <p:val>
                                            <p:strVal val="#ppt_x"/>
                                          </p:val>
                                        </p:tav>
                                        <p:tav tm="100000">
                                          <p:val>
                                            <p:strVal val="#ppt_x"/>
                                          </p:val>
                                        </p:tav>
                                      </p:tavLst>
                                    </p:anim>
                                    <p:anim calcmode="lin" valueType="num">
                                      <p:cBhvr>
                                        <p:cTn id="14" dur="500" fill="hold"/>
                                        <p:tgtEl>
                                          <p:spTgt spid="39"/>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10" presetClass="entr" presetSubtype="0" fill="hold"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cTn>
                              </p:par>
                            </p:childTnLst>
                          </p:cTn>
                        </p:par>
                      </p:childTnLst>
                    </p:cTn>
                  </p:par>
                  <p:par>
                    <p:cTn id="19" fill="hold">
                      <p:stCondLst>
                        <p:cond delay="indefinite"/>
                      </p:stCondLst>
                      <p:childTnLst>
                        <p:par>
                          <p:cTn id="20" fill="hold">
                            <p:stCondLst>
                              <p:cond delay="0"/>
                            </p:stCondLst>
                            <p:childTnLst>
                              <p:par>
                                <p:cTn id="21" presetID="47" presetClass="entr" presetSubtype="0" fill="hold" nodeType="click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500"/>
                                        <p:tgtEl>
                                          <p:spTgt spid="49"/>
                                        </p:tgtEl>
                                      </p:cBhvr>
                                    </p:animEffect>
                                    <p:anim calcmode="lin" valueType="num">
                                      <p:cBhvr>
                                        <p:cTn id="24" dur="500" fill="hold"/>
                                        <p:tgtEl>
                                          <p:spTgt spid="49"/>
                                        </p:tgtEl>
                                        <p:attrNameLst>
                                          <p:attrName>ppt_x</p:attrName>
                                        </p:attrNameLst>
                                      </p:cBhvr>
                                      <p:tavLst>
                                        <p:tav tm="0">
                                          <p:val>
                                            <p:strVal val="#ppt_x"/>
                                          </p:val>
                                        </p:tav>
                                        <p:tav tm="100000">
                                          <p:val>
                                            <p:strVal val="#ppt_x"/>
                                          </p:val>
                                        </p:tav>
                                      </p:tavLst>
                                    </p:anim>
                                    <p:anim calcmode="lin" valueType="num">
                                      <p:cBhvr>
                                        <p:cTn id="25" dur="500" fill="hold"/>
                                        <p:tgtEl>
                                          <p:spTgt spid="49"/>
                                        </p:tgtEl>
                                        <p:attrNameLst>
                                          <p:attrName>ppt_y</p:attrName>
                                        </p:attrNameLst>
                                      </p:cBhvr>
                                      <p:tavLst>
                                        <p:tav tm="0">
                                          <p:val>
                                            <p:strVal val="#ppt_y-.1"/>
                                          </p:val>
                                        </p:tav>
                                        <p:tav tm="100000">
                                          <p:val>
                                            <p:strVal val="#ppt_y"/>
                                          </p:val>
                                        </p:tav>
                                      </p:tavLst>
                                    </p:anim>
                                  </p:childTnLst>
                                </p:cTn>
                              </p:par>
                            </p:childTnLst>
                          </p:cTn>
                        </p:par>
                        <p:par>
                          <p:cTn id="26" fill="hold">
                            <p:stCondLst>
                              <p:cond delay="500"/>
                            </p:stCondLst>
                            <p:childTnLst>
                              <p:par>
                                <p:cTn id="27" presetID="10" presetClass="entr" presetSubtype="0" fill="hold" nodeType="afterEffect">
                                  <p:stCondLst>
                                    <p:cond delay="0"/>
                                  </p:stCondLst>
                                  <p:childTnLst>
                                    <p:set>
                                      <p:cBhvr>
                                        <p:cTn id="28" dur="1" fill="hold">
                                          <p:stCondLst>
                                            <p:cond delay="0"/>
                                          </p:stCondLst>
                                        </p:cTn>
                                        <p:tgtEl>
                                          <p:spTgt spid="55"/>
                                        </p:tgtEl>
                                        <p:attrNameLst>
                                          <p:attrName>style.visibility</p:attrName>
                                        </p:attrNameLst>
                                      </p:cBhvr>
                                      <p:to>
                                        <p:strVal val="visible"/>
                                      </p:to>
                                    </p:set>
                                    <p:animEffect transition="in" filter="fade">
                                      <p:cBhvr>
                                        <p:cTn id="29" dur="500"/>
                                        <p:tgtEl>
                                          <p:spTgt spid="55"/>
                                        </p:tgtEl>
                                      </p:cBhvr>
                                    </p:animEffect>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500"/>
                                        <p:tgtEl>
                                          <p:spTgt spid="60"/>
                                        </p:tgtEl>
                                      </p:cBhvr>
                                    </p:animEffect>
                                    <p:anim calcmode="lin" valueType="num">
                                      <p:cBhvr>
                                        <p:cTn id="35" dur="500" fill="hold"/>
                                        <p:tgtEl>
                                          <p:spTgt spid="60"/>
                                        </p:tgtEl>
                                        <p:attrNameLst>
                                          <p:attrName>ppt_x</p:attrName>
                                        </p:attrNameLst>
                                      </p:cBhvr>
                                      <p:tavLst>
                                        <p:tav tm="0">
                                          <p:val>
                                            <p:strVal val="#ppt_x"/>
                                          </p:val>
                                        </p:tav>
                                        <p:tav tm="100000">
                                          <p:val>
                                            <p:strVal val="#ppt_x"/>
                                          </p:val>
                                        </p:tav>
                                      </p:tavLst>
                                    </p:anim>
                                    <p:anim calcmode="lin" valueType="num">
                                      <p:cBhvr>
                                        <p:cTn id="36" dur="500" fill="hold"/>
                                        <p:tgtEl>
                                          <p:spTgt spid="60"/>
                                        </p:tgtEl>
                                        <p:attrNameLst>
                                          <p:attrName>ppt_y</p:attrName>
                                        </p:attrNameLst>
                                      </p:cBhvr>
                                      <p:tavLst>
                                        <p:tav tm="0">
                                          <p:val>
                                            <p:strVal val="#ppt_y-.1"/>
                                          </p:val>
                                        </p:tav>
                                        <p:tav tm="100000">
                                          <p:val>
                                            <p:strVal val="#ppt_y"/>
                                          </p:val>
                                        </p:tav>
                                      </p:tavLst>
                                    </p:anim>
                                  </p:childTnLst>
                                </p:cTn>
                              </p:par>
                            </p:childTnLst>
                          </p:cTn>
                        </p:par>
                        <p:par>
                          <p:cTn id="37" fill="hold">
                            <p:stCondLst>
                              <p:cond delay="500"/>
                            </p:stCondLst>
                            <p:childTnLst>
                              <p:par>
                                <p:cTn id="38" presetID="10" presetClass="entr" presetSubtype="0" fill="hold" nodeType="after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500"/>
                                        <p:tgtEl>
                                          <p:spTgt spid="66"/>
                                        </p:tgtEl>
                                      </p:cBhvr>
                                    </p:animEffect>
                                  </p:childTnLst>
                                </p:cTn>
                              </p:par>
                            </p:childTnLst>
                          </p:cTn>
                        </p:par>
                      </p:childTnLst>
                    </p:cTn>
                  </p:par>
                  <p:par>
                    <p:cTn id="41" fill="hold">
                      <p:stCondLst>
                        <p:cond delay="indefinite"/>
                      </p:stCondLst>
                      <p:childTnLst>
                        <p:par>
                          <p:cTn id="42" fill="hold">
                            <p:stCondLst>
                              <p:cond delay="0"/>
                            </p:stCondLst>
                            <p:childTnLst>
                              <p:par>
                                <p:cTn id="43" presetID="47" presetClass="entr" presetSubtype="0" fill="hold" nodeType="clickEffect">
                                  <p:stCondLst>
                                    <p:cond delay="0"/>
                                  </p:stCondLst>
                                  <p:childTnLst>
                                    <p:set>
                                      <p:cBhvr>
                                        <p:cTn id="44" dur="1" fill="hold">
                                          <p:stCondLst>
                                            <p:cond delay="0"/>
                                          </p:stCondLst>
                                        </p:cTn>
                                        <p:tgtEl>
                                          <p:spTgt spid="75"/>
                                        </p:tgtEl>
                                        <p:attrNameLst>
                                          <p:attrName>style.visibility</p:attrName>
                                        </p:attrNameLst>
                                      </p:cBhvr>
                                      <p:to>
                                        <p:strVal val="visible"/>
                                      </p:to>
                                    </p:set>
                                    <p:animEffect transition="in" filter="fade">
                                      <p:cBhvr>
                                        <p:cTn id="45" dur="500"/>
                                        <p:tgtEl>
                                          <p:spTgt spid="75"/>
                                        </p:tgtEl>
                                      </p:cBhvr>
                                    </p:animEffect>
                                    <p:anim calcmode="lin" valueType="num">
                                      <p:cBhvr>
                                        <p:cTn id="46" dur="500" fill="hold"/>
                                        <p:tgtEl>
                                          <p:spTgt spid="75"/>
                                        </p:tgtEl>
                                        <p:attrNameLst>
                                          <p:attrName>ppt_x</p:attrName>
                                        </p:attrNameLst>
                                      </p:cBhvr>
                                      <p:tavLst>
                                        <p:tav tm="0">
                                          <p:val>
                                            <p:strVal val="#ppt_x"/>
                                          </p:val>
                                        </p:tav>
                                        <p:tav tm="100000">
                                          <p:val>
                                            <p:strVal val="#ppt_x"/>
                                          </p:val>
                                        </p:tav>
                                      </p:tavLst>
                                    </p:anim>
                                    <p:anim calcmode="lin" valueType="num">
                                      <p:cBhvr>
                                        <p:cTn id="47" dur="500" fill="hold"/>
                                        <p:tgtEl>
                                          <p:spTgt spid="75"/>
                                        </p:tgtEl>
                                        <p:attrNameLst>
                                          <p:attrName>ppt_y</p:attrName>
                                        </p:attrNameLst>
                                      </p:cBhvr>
                                      <p:tavLst>
                                        <p:tav tm="0">
                                          <p:val>
                                            <p:strVal val="#ppt_y-.1"/>
                                          </p:val>
                                        </p:tav>
                                        <p:tav tm="100000">
                                          <p:val>
                                            <p:strVal val="#ppt_y"/>
                                          </p:val>
                                        </p:tav>
                                      </p:tavLst>
                                    </p:anim>
                                  </p:childTnLst>
                                </p:cTn>
                              </p:par>
                            </p:childTnLst>
                          </p:cTn>
                        </p:par>
                        <p:par>
                          <p:cTn id="48" fill="hold">
                            <p:stCondLst>
                              <p:cond delay="500"/>
                            </p:stCondLst>
                            <p:childTnLst>
                              <p:par>
                                <p:cTn id="49" presetID="10" presetClass="entr" presetSubtype="0" fill="hold" nodeType="afterEffect">
                                  <p:stCondLst>
                                    <p:cond delay="0"/>
                                  </p:stCondLst>
                                  <p:childTnLst>
                                    <p:set>
                                      <p:cBhvr>
                                        <p:cTn id="50" dur="1" fill="hold">
                                          <p:stCondLst>
                                            <p:cond delay="0"/>
                                          </p:stCondLst>
                                        </p:cTn>
                                        <p:tgtEl>
                                          <p:spTgt spid="83"/>
                                        </p:tgtEl>
                                        <p:attrNameLst>
                                          <p:attrName>style.visibility</p:attrName>
                                        </p:attrNameLst>
                                      </p:cBhvr>
                                      <p:to>
                                        <p:strVal val="visible"/>
                                      </p:to>
                                    </p:set>
                                    <p:animEffect transition="in" filter="fade">
                                      <p:cBhvr>
                                        <p:cTn id="51" dur="500"/>
                                        <p:tgtEl>
                                          <p:spTgt spid="83"/>
                                        </p:tgtEl>
                                      </p:cBhvr>
                                    </p:animEffect>
                                  </p:childTnLst>
                                </p:cTn>
                              </p:par>
                            </p:childTnLst>
                          </p:cTn>
                        </p:par>
                      </p:childTnLst>
                    </p:cTn>
                  </p:par>
                  <p:par>
                    <p:cTn id="52" fill="hold">
                      <p:stCondLst>
                        <p:cond delay="indefinite"/>
                      </p:stCondLst>
                      <p:childTnLst>
                        <p:par>
                          <p:cTn id="53" fill="hold">
                            <p:stCondLst>
                              <p:cond delay="0"/>
                            </p:stCondLst>
                            <p:childTnLst>
                              <p:par>
                                <p:cTn id="54" presetID="47" presetClass="entr" presetSubtype="0" fill="hold" nodeType="clickEffect">
                                  <p:stCondLst>
                                    <p:cond delay="0"/>
                                  </p:stCondLst>
                                  <p:childTnLst>
                                    <p:set>
                                      <p:cBhvr>
                                        <p:cTn id="55" dur="1" fill="hold">
                                          <p:stCondLst>
                                            <p:cond delay="0"/>
                                          </p:stCondLst>
                                        </p:cTn>
                                        <p:tgtEl>
                                          <p:spTgt spid="97"/>
                                        </p:tgtEl>
                                        <p:attrNameLst>
                                          <p:attrName>style.visibility</p:attrName>
                                        </p:attrNameLst>
                                      </p:cBhvr>
                                      <p:to>
                                        <p:strVal val="visible"/>
                                      </p:to>
                                    </p:set>
                                    <p:animEffect transition="in" filter="fade">
                                      <p:cBhvr>
                                        <p:cTn id="56" dur="500"/>
                                        <p:tgtEl>
                                          <p:spTgt spid="97"/>
                                        </p:tgtEl>
                                      </p:cBhvr>
                                    </p:animEffect>
                                    <p:anim calcmode="lin" valueType="num">
                                      <p:cBhvr>
                                        <p:cTn id="57" dur="500" fill="hold"/>
                                        <p:tgtEl>
                                          <p:spTgt spid="97"/>
                                        </p:tgtEl>
                                        <p:attrNameLst>
                                          <p:attrName>ppt_x</p:attrName>
                                        </p:attrNameLst>
                                      </p:cBhvr>
                                      <p:tavLst>
                                        <p:tav tm="0">
                                          <p:val>
                                            <p:strVal val="#ppt_x"/>
                                          </p:val>
                                        </p:tav>
                                        <p:tav tm="100000">
                                          <p:val>
                                            <p:strVal val="#ppt_x"/>
                                          </p:val>
                                        </p:tav>
                                      </p:tavLst>
                                    </p:anim>
                                    <p:anim calcmode="lin" valueType="num">
                                      <p:cBhvr>
                                        <p:cTn id="58" dur="500" fill="hold"/>
                                        <p:tgtEl>
                                          <p:spTgt spid="9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cxnSp>
        <p:nvCxnSpPr>
          <p:cNvPr id="8" name="直接连接符 7"/>
          <p:cNvCxnSpPr/>
          <p:nvPr/>
        </p:nvCxnSpPr>
        <p:spPr>
          <a:xfrm>
            <a:off x="5809555" y="2068943"/>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9" name="组合 8"/>
          <p:cNvGrpSpPr/>
          <p:nvPr/>
        </p:nvGrpSpPr>
        <p:grpSpPr>
          <a:xfrm rot="16200000">
            <a:off x="2960238" y="3133028"/>
            <a:ext cx="2953051" cy="831222"/>
            <a:chOff x="9094388" y="3131023"/>
            <a:chExt cx="1220012" cy="566265"/>
          </a:xfrm>
        </p:grpSpPr>
        <p:sp>
          <p:nvSpPr>
            <p:cNvPr id="10" name="Line 128"/>
            <p:cNvSpPr>
              <a:spLocks noChangeShapeType="1"/>
            </p:cNvSpPr>
            <p:nvPr/>
          </p:nvSpPr>
          <p:spPr bwMode="auto">
            <a:xfrm>
              <a:off x="9702801" y="3131023"/>
              <a:ext cx="0" cy="564678"/>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charset="-122"/>
                <a:ea typeface="微软雅黑" panose="020B0503020204020204" charset="-122"/>
              </a:endParaRPr>
            </a:p>
          </p:txBody>
        </p:sp>
        <p:sp>
          <p:nvSpPr>
            <p:cNvPr id="2" name="Line 129"/>
            <p:cNvSpPr>
              <a:spLocks noChangeShapeType="1"/>
            </p:cNvSpPr>
            <p:nvPr/>
          </p:nvSpPr>
          <p:spPr bwMode="auto">
            <a:xfrm flipH="1">
              <a:off x="9094388" y="3492501"/>
              <a:ext cx="1219891" cy="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charset="-122"/>
                <a:ea typeface="微软雅黑" panose="020B0503020204020204" charset="-122"/>
              </a:endParaRPr>
            </a:p>
          </p:txBody>
        </p:sp>
        <p:sp>
          <p:nvSpPr>
            <p:cNvPr id="12" name="Line 130"/>
            <p:cNvSpPr>
              <a:spLocks noChangeShapeType="1"/>
            </p:cNvSpPr>
            <p:nvPr/>
          </p:nvSpPr>
          <p:spPr bwMode="auto">
            <a:xfrm>
              <a:off x="9094683" y="3487738"/>
              <a:ext cx="0" cy="20955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charset="-122"/>
                <a:ea typeface="微软雅黑" panose="020B0503020204020204" charset="-122"/>
              </a:endParaRPr>
            </a:p>
          </p:txBody>
        </p:sp>
        <p:sp>
          <p:nvSpPr>
            <p:cNvPr id="13" name="Line 131"/>
            <p:cNvSpPr>
              <a:spLocks noChangeShapeType="1"/>
            </p:cNvSpPr>
            <p:nvPr/>
          </p:nvSpPr>
          <p:spPr bwMode="auto">
            <a:xfrm>
              <a:off x="10314400" y="3487738"/>
              <a:ext cx="0" cy="209550"/>
            </a:xfrm>
            <a:prstGeom prst="line">
              <a:avLst/>
            </a:prstGeom>
            <a:noFill/>
            <a:ln w="12700" cap="flat">
              <a:solidFill>
                <a:srgbClr val="55735B"/>
              </a:solidFill>
              <a:prstDash val="solid"/>
              <a:miter lim="800000"/>
            </a:ln>
            <a:extLst>
              <a:ext uri="{909E8E84-426E-40DD-AFC4-6F175D3DCCD1}">
                <a14:hiddenFill xmlns:a14="http://schemas.microsoft.com/office/drawing/2010/main">
                  <a:noFill/>
                </a14:hiddenFill>
              </a:ext>
            </a:extLst>
          </p:spPr>
          <p:txBody>
            <a:bodyPr vert="horz" wrap="square" lIns="91440" tIns="45720" rIns="91440" bIns="45720" numCol="1" anchor="t" anchorCtr="0" compatLnSpc="1"/>
            <a:lstStyle/>
            <a:p>
              <a:endParaRPr lang="zh-CN" altLang="en-US">
                <a:solidFill>
                  <a:schemeClr val="bg1"/>
                </a:solidFill>
                <a:latin typeface="微软雅黑" panose="020B0503020204020204" charset="-122"/>
                <a:ea typeface="微软雅黑" panose="020B0503020204020204" charset="-122"/>
              </a:endParaRPr>
            </a:p>
          </p:txBody>
        </p:sp>
      </p:grpSp>
      <p:grpSp>
        <p:nvGrpSpPr>
          <p:cNvPr id="14" name="组合 13"/>
          <p:cNvGrpSpPr/>
          <p:nvPr/>
        </p:nvGrpSpPr>
        <p:grpSpPr>
          <a:xfrm>
            <a:off x="2209155" y="2576169"/>
            <a:ext cx="1872208" cy="1872208"/>
            <a:chOff x="1677608" y="2996952"/>
            <a:chExt cx="1395643" cy="1395643"/>
          </a:xfrm>
        </p:grpSpPr>
        <p:sp>
          <p:nvSpPr>
            <p:cNvPr id="15"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16"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17" name="组合 16"/>
          <p:cNvGrpSpPr/>
          <p:nvPr/>
        </p:nvGrpSpPr>
        <p:grpSpPr>
          <a:xfrm>
            <a:off x="2870340" y="3152233"/>
            <a:ext cx="549837" cy="763569"/>
            <a:chOff x="8032306" y="5624901"/>
            <a:chExt cx="429201" cy="596039"/>
          </a:xfrm>
          <a:solidFill>
            <a:schemeClr val="bg1"/>
          </a:solidFill>
        </p:grpSpPr>
        <p:sp>
          <p:nvSpPr>
            <p:cNvPr id="18" name="Freeform 276"/>
            <p:cNvSpPr/>
            <p:nvPr/>
          </p:nvSpPr>
          <p:spPr bwMode="auto">
            <a:xfrm>
              <a:off x="8032306" y="5715047"/>
              <a:ext cx="429201" cy="505893"/>
            </a:xfrm>
            <a:custGeom>
              <a:avLst/>
              <a:gdLst>
                <a:gd name="T0" fmla="*/ 166 w 203"/>
                <a:gd name="T1" fmla="*/ 0 h 239"/>
                <a:gd name="T2" fmla="*/ 166 w 203"/>
                <a:gd name="T3" fmla="*/ 22 h 239"/>
                <a:gd name="T4" fmla="*/ 181 w 203"/>
                <a:gd name="T5" fmla="*/ 37 h 239"/>
                <a:gd name="T6" fmla="*/ 181 w 203"/>
                <a:gd name="T7" fmla="*/ 203 h 239"/>
                <a:gd name="T8" fmla="*/ 166 w 203"/>
                <a:gd name="T9" fmla="*/ 218 h 239"/>
                <a:gd name="T10" fmla="*/ 36 w 203"/>
                <a:gd name="T11" fmla="*/ 218 h 239"/>
                <a:gd name="T12" fmla="*/ 22 w 203"/>
                <a:gd name="T13" fmla="*/ 203 h 239"/>
                <a:gd name="T14" fmla="*/ 22 w 203"/>
                <a:gd name="T15" fmla="*/ 37 h 239"/>
                <a:gd name="T16" fmla="*/ 36 w 203"/>
                <a:gd name="T17" fmla="*/ 22 h 239"/>
                <a:gd name="T18" fmla="*/ 36 w 203"/>
                <a:gd name="T19" fmla="*/ 0 h 239"/>
                <a:gd name="T20" fmla="*/ 0 w 203"/>
                <a:gd name="T21" fmla="*/ 37 h 239"/>
                <a:gd name="T22" fmla="*/ 0 w 203"/>
                <a:gd name="T23" fmla="*/ 203 h 239"/>
                <a:gd name="T24" fmla="*/ 36 w 203"/>
                <a:gd name="T25" fmla="*/ 239 h 239"/>
                <a:gd name="T26" fmla="*/ 166 w 203"/>
                <a:gd name="T27" fmla="*/ 239 h 239"/>
                <a:gd name="T28" fmla="*/ 203 w 203"/>
                <a:gd name="T29" fmla="*/ 203 h 239"/>
                <a:gd name="T30" fmla="*/ 203 w 203"/>
                <a:gd name="T31" fmla="*/ 37 h 239"/>
                <a:gd name="T32" fmla="*/ 166 w 203"/>
                <a:gd name="T33" fmla="*/ 0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3" h="239">
                  <a:moveTo>
                    <a:pt x="166" y="0"/>
                  </a:moveTo>
                  <a:cubicBezTo>
                    <a:pt x="166" y="22"/>
                    <a:pt x="166" y="22"/>
                    <a:pt x="166" y="22"/>
                  </a:cubicBezTo>
                  <a:cubicBezTo>
                    <a:pt x="174" y="22"/>
                    <a:pt x="181" y="29"/>
                    <a:pt x="181" y="37"/>
                  </a:cubicBezTo>
                  <a:cubicBezTo>
                    <a:pt x="181" y="203"/>
                    <a:pt x="181" y="203"/>
                    <a:pt x="181" y="203"/>
                  </a:cubicBezTo>
                  <a:cubicBezTo>
                    <a:pt x="181" y="211"/>
                    <a:pt x="174" y="218"/>
                    <a:pt x="166" y="218"/>
                  </a:cubicBezTo>
                  <a:cubicBezTo>
                    <a:pt x="36" y="218"/>
                    <a:pt x="36" y="218"/>
                    <a:pt x="36" y="218"/>
                  </a:cubicBezTo>
                  <a:cubicBezTo>
                    <a:pt x="28" y="218"/>
                    <a:pt x="22" y="211"/>
                    <a:pt x="22" y="203"/>
                  </a:cubicBezTo>
                  <a:cubicBezTo>
                    <a:pt x="22" y="37"/>
                    <a:pt x="22" y="37"/>
                    <a:pt x="22" y="37"/>
                  </a:cubicBezTo>
                  <a:cubicBezTo>
                    <a:pt x="22" y="29"/>
                    <a:pt x="28" y="22"/>
                    <a:pt x="36" y="22"/>
                  </a:cubicBezTo>
                  <a:cubicBezTo>
                    <a:pt x="36" y="0"/>
                    <a:pt x="36" y="0"/>
                    <a:pt x="36" y="0"/>
                  </a:cubicBezTo>
                  <a:cubicBezTo>
                    <a:pt x="16" y="0"/>
                    <a:pt x="0" y="17"/>
                    <a:pt x="0" y="37"/>
                  </a:cubicBezTo>
                  <a:cubicBezTo>
                    <a:pt x="0" y="203"/>
                    <a:pt x="0" y="203"/>
                    <a:pt x="0" y="203"/>
                  </a:cubicBezTo>
                  <a:cubicBezTo>
                    <a:pt x="0" y="223"/>
                    <a:pt x="16" y="239"/>
                    <a:pt x="36" y="239"/>
                  </a:cubicBezTo>
                  <a:cubicBezTo>
                    <a:pt x="166" y="239"/>
                    <a:pt x="166" y="239"/>
                    <a:pt x="166" y="239"/>
                  </a:cubicBezTo>
                  <a:cubicBezTo>
                    <a:pt x="186" y="239"/>
                    <a:pt x="203" y="223"/>
                    <a:pt x="203" y="203"/>
                  </a:cubicBezTo>
                  <a:cubicBezTo>
                    <a:pt x="203" y="37"/>
                    <a:pt x="203" y="37"/>
                    <a:pt x="203" y="37"/>
                  </a:cubicBezTo>
                  <a:cubicBezTo>
                    <a:pt x="203" y="17"/>
                    <a:pt x="186" y="0"/>
                    <a:pt x="166" y="0"/>
                  </a:cubicBezTo>
                  <a:close/>
                </a:path>
              </a:pathLst>
            </a:custGeom>
            <a:grpFill/>
            <a:ln>
              <a:noFill/>
            </a:ln>
          </p:spPr>
          <p:txBody>
            <a:bodyPr vert="horz" wrap="square" lIns="91440" tIns="45720" rIns="91440" bIns="45720" numCol="1" anchor="t" anchorCtr="0" compatLnSpc="1"/>
            <a:lstStyle/>
            <a:p>
              <a:endParaRPr lang="en-US">
                <a:solidFill>
                  <a:prstClr val="black"/>
                </a:solidFill>
              </a:endParaRPr>
            </a:p>
          </p:txBody>
        </p:sp>
        <p:sp>
          <p:nvSpPr>
            <p:cNvPr id="19" name="Freeform 277"/>
            <p:cNvSpPr/>
            <p:nvPr/>
          </p:nvSpPr>
          <p:spPr bwMode="auto">
            <a:xfrm>
              <a:off x="8139943" y="5624901"/>
              <a:ext cx="213928" cy="137237"/>
            </a:xfrm>
            <a:custGeom>
              <a:avLst/>
              <a:gdLst>
                <a:gd name="T0" fmla="*/ 101 w 101"/>
                <a:gd name="T1" fmla="*/ 29 h 65"/>
                <a:gd name="T2" fmla="*/ 79 w 101"/>
                <a:gd name="T3" fmla="*/ 29 h 65"/>
                <a:gd name="T4" fmla="*/ 50 w 101"/>
                <a:gd name="T5" fmla="*/ 0 h 65"/>
                <a:gd name="T6" fmla="*/ 21 w 101"/>
                <a:gd name="T7" fmla="*/ 29 h 65"/>
                <a:gd name="T8" fmla="*/ 0 w 101"/>
                <a:gd name="T9" fmla="*/ 29 h 65"/>
                <a:gd name="T10" fmla="*/ 0 w 101"/>
                <a:gd name="T11" fmla="*/ 65 h 65"/>
                <a:gd name="T12" fmla="*/ 101 w 101"/>
                <a:gd name="T13" fmla="*/ 65 h 65"/>
                <a:gd name="T14" fmla="*/ 101 w 101"/>
                <a:gd name="T15" fmla="*/ 29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65">
                  <a:moveTo>
                    <a:pt x="101" y="29"/>
                  </a:moveTo>
                  <a:cubicBezTo>
                    <a:pt x="79" y="29"/>
                    <a:pt x="79" y="29"/>
                    <a:pt x="79" y="29"/>
                  </a:cubicBezTo>
                  <a:cubicBezTo>
                    <a:pt x="79" y="13"/>
                    <a:pt x="66" y="0"/>
                    <a:pt x="50" y="0"/>
                  </a:cubicBezTo>
                  <a:cubicBezTo>
                    <a:pt x="34" y="0"/>
                    <a:pt x="21" y="13"/>
                    <a:pt x="21" y="29"/>
                  </a:cubicBezTo>
                  <a:cubicBezTo>
                    <a:pt x="0" y="29"/>
                    <a:pt x="0" y="29"/>
                    <a:pt x="0" y="29"/>
                  </a:cubicBezTo>
                  <a:cubicBezTo>
                    <a:pt x="0" y="65"/>
                    <a:pt x="0" y="65"/>
                    <a:pt x="0" y="65"/>
                  </a:cubicBezTo>
                  <a:cubicBezTo>
                    <a:pt x="101" y="65"/>
                    <a:pt x="101" y="65"/>
                    <a:pt x="101" y="65"/>
                  </a:cubicBezTo>
                  <a:lnTo>
                    <a:pt x="101" y="29"/>
                  </a:lnTo>
                  <a:close/>
                </a:path>
              </a:pathLst>
            </a:custGeom>
            <a:grpFill/>
            <a:ln>
              <a:noFill/>
            </a:ln>
          </p:spPr>
          <p:txBody>
            <a:bodyPr vert="horz" wrap="square" lIns="91440" tIns="45720" rIns="91440" bIns="45720" numCol="1" anchor="t" anchorCtr="0" compatLnSpc="1"/>
            <a:lstStyle/>
            <a:p>
              <a:endParaRPr lang="en-US">
                <a:solidFill>
                  <a:prstClr val="black"/>
                </a:solidFill>
              </a:endParaRPr>
            </a:p>
          </p:txBody>
        </p:sp>
        <p:sp>
          <p:nvSpPr>
            <p:cNvPr id="20" name="Rectangle 278"/>
            <p:cNvSpPr>
              <a:spLocks noChangeArrowheads="1"/>
            </p:cNvSpPr>
            <p:nvPr/>
          </p:nvSpPr>
          <p:spPr bwMode="auto">
            <a:xfrm>
              <a:off x="8123797" y="5837484"/>
              <a:ext cx="244874" cy="32291"/>
            </a:xfrm>
            <a:prstGeom prst="rect">
              <a:avLst/>
            </a:prstGeom>
            <a:grpFill/>
            <a:ln>
              <a:noFill/>
            </a:ln>
          </p:spPr>
          <p:txBody>
            <a:bodyPr vert="horz" wrap="square" lIns="91440" tIns="45720" rIns="91440" bIns="45720" numCol="1" anchor="t" anchorCtr="0" compatLnSpc="1"/>
            <a:lstStyle/>
            <a:p>
              <a:endParaRPr lang="en-US">
                <a:solidFill>
                  <a:prstClr val="black"/>
                </a:solidFill>
              </a:endParaRPr>
            </a:p>
          </p:txBody>
        </p:sp>
        <p:sp>
          <p:nvSpPr>
            <p:cNvPr id="21" name="Rectangle 279"/>
            <p:cNvSpPr>
              <a:spLocks noChangeArrowheads="1"/>
            </p:cNvSpPr>
            <p:nvPr/>
          </p:nvSpPr>
          <p:spPr bwMode="auto">
            <a:xfrm>
              <a:off x="8123797" y="5914175"/>
              <a:ext cx="244874" cy="32291"/>
            </a:xfrm>
            <a:prstGeom prst="rect">
              <a:avLst/>
            </a:prstGeom>
            <a:grpFill/>
            <a:ln>
              <a:noFill/>
            </a:ln>
          </p:spPr>
          <p:txBody>
            <a:bodyPr vert="horz" wrap="square" lIns="91440" tIns="45720" rIns="91440" bIns="45720" numCol="1" anchor="t" anchorCtr="0" compatLnSpc="1"/>
            <a:lstStyle/>
            <a:p>
              <a:endParaRPr lang="en-US">
                <a:solidFill>
                  <a:prstClr val="black"/>
                </a:solidFill>
              </a:endParaRPr>
            </a:p>
          </p:txBody>
        </p:sp>
        <p:sp>
          <p:nvSpPr>
            <p:cNvPr id="22" name="Rectangle 280"/>
            <p:cNvSpPr>
              <a:spLocks noChangeArrowheads="1"/>
            </p:cNvSpPr>
            <p:nvPr/>
          </p:nvSpPr>
          <p:spPr bwMode="auto">
            <a:xfrm>
              <a:off x="8123797" y="5992211"/>
              <a:ext cx="244874" cy="29600"/>
            </a:xfrm>
            <a:prstGeom prst="rect">
              <a:avLst/>
            </a:prstGeom>
            <a:grpFill/>
            <a:ln>
              <a:noFill/>
            </a:ln>
          </p:spPr>
          <p:txBody>
            <a:bodyPr vert="horz" wrap="square" lIns="91440" tIns="45720" rIns="91440" bIns="45720" numCol="1" anchor="t" anchorCtr="0" compatLnSpc="1"/>
            <a:lstStyle/>
            <a:p>
              <a:endParaRPr lang="en-US">
                <a:solidFill>
                  <a:prstClr val="black"/>
                </a:solidFill>
              </a:endParaRPr>
            </a:p>
          </p:txBody>
        </p:sp>
        <p:sp>
          <p:nvSpPr>
            <p:cNvPr id="23" name="Rectangle 281"/>
            <p:cNvSpPr>
              <a:spLocks noChangeArrowheads="1"/>
            </p:cNvSpPr>
            <p:nvPr/>
          </p:nvSpPr>
          <p:spPr bwMode="auto">
            <a:xfrm>
              <a:off x="8123797" y="6068903"/>
              <a:ext cx="244874" cy="29600"/>
            </a:xfrm>
            <a:prstGeom prst="rect">
              <a:avLst/>
            </a:prstGeom>
            <a:grpFill/>
            <a:ln>
              <a:noFill/>
            </a:ln>
          </p:spPr>
          <p:txBody>
            <a:bodyPr vert="horz" wrap="square" lIns="91440" tIns="45720" rIns="91440" bIns="45720" numCol="1" anchor="t" anchorCtr="0" compatLnSpc="1"/>
            <a:lstStyle/>
            <a:p>
              <a:endParaRPr lang="en-US">
                <a:solidFill>
                  <a:prstClr val="black"/>
                </a:solidFill>
              </a:endParaRPr>
            </a:p>
          </p:txBody>
        </p:sp>
      </p:grpSp>
      <p:grpSp>
        <p:nvGrpSpPr>
          <p:cNvPr id="24" name="组合 23"/>
          <p:cNvGrpSpPr/>
          <p:nvPr/>
        </p:nvGrpSpPr>
        <p:grpSpPr>
          <a:xfrm>
            <a:off x="4873451" y="1500976"/>
            <a:ext cx="1135936" cy="1135936"/>
            <a:chOff x="1677608" y="2996952"/>
            <a:chExt cx="1395643" cy="1395643"/>
          </a:xfrm>
        </p:grpSpPr>
        <p:sp>
          <p:nvSpPr>
            <p:cNvPr id="25"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26"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27" name="组合 26"/>
          <p:cNvGrpSpPr/>
          <p:nvPr/>
        </p:nvGrpSpPr>
        <p:grpSpPr>
          <a:xfrm>
            <a:off x="5229844" y="1877758"/>
            <a:ext cx="423150" cy="390158"/>
            <a:chOff x="7339246" y="1487600"/>
            <a:chExt cx="423150" cy="390158"/>
          </a:xfrm>
        </p:grpSpPr>
        <p:sp>
          <p:nvSpPr>
            <p:cNvPr id="28" name="Freeform 364"/>
            <p:cNvSpPr/>
            <p:nvPr/>
          </p:nvSpPr>
          <p:spPr bwMode="auto">
            <a:xfrm>
              <a:off x="7339246" y="1689008"/>
              <a:ext cx="423150" cy="188750"/>
            </a:xfrm>
            <a:custGeom>
              <a:avLst/>
              <a:gdLst>
                <a:gd name="T0" fmla="*/ 222 w 262"/>
                <a:gd name="T1" fmla="*/ 18 h 94"/>
                <a:gd name="T2" fmla="*/ 205 w 262"/>
                <a:gd name="T3" fmla="*/ 18 h 94"/>
                <a:gd name="T4" fmla="*/ 205 w 262"/>
                <a:gd name="T5" fmla="*/ 0 h 94"/>
                <a:gd name="T6" fmla="*/ 57 w 262"/>
                <a:gd name="T7" fmla="*/ 0 h 94"/>
                <a:gd name="T8" fmla="*/ 57 w 262"/>
                <a:gd name="T9" fmla="*/ 18 h 94"/>
                <a:gd name="T10" fmla="*/ 40 w 262"/>
                <a:gd name="T11" fmla="*/ 18 h 94"/>
                <a:gd name="T12" fmla="*/ 40 w 262"/>
                <a:gd name="T13" fmla="*/ 0 h 94"/>
                <a:gd name="T14" fmla="*/ 0 w 262"/>
                <a:gd name="T15" fmla="*/ 0 h 94"/>
                <a:gd name="T16" fmla="*/ 0 w 262"/>
                <a:gd name="T17" fmla="*/ 83 h 94"/>
                <a:gd name="T18" fmla="*/ 11 w 262"/>
                <a:gd name="T19" fmla="*/ 94 h 94"/>
                <a:gd name="T20" fmla="*/ 251 w 262"/>
                <a:gd name="T21" fmla="*/ 94 h 94"/>
                <a:gd name="T22" fmla="*/ 262 w 262"/>
                <a:gd name="T23" fmla="*/ 83 h 94"/>
                <a:gd name="T24" fmla="*/ 262 w 262"/>
                <a:gd name="T25" fmla="*/ 0 h 94"/>
                <a:gd name="T26" fmla="*/ 222 w 262"/>
                <a:gd name="T27" fmla="*/ 0 h 94"/>
                <a:gd name="T28" fmla="*/ 222 w 262"/>
                <a:gd name="T29"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94">
                  <a:moveTo>
                    <a:pt x="222" y="18"/>
                  </a:moveTo>
                  <a:cubicBezTo>
                    <a:pt x="205" y="18"/>
                    <a:pt x="205" y="18"/>
                    <a:pt x="205" y="18"/>
                  </a:cubicBezTo>
                  <a:cubicBezTo>
                    <a:pt x="205" y="0"/>
                    <a:pt x="205" y="0"/>
                    <a:pt x="205" y="0"/>
                  </a:cubicBezTo>
                  <a:cubicBezTo>
                    <a:pt x="57" y="0"/>
                    <a:pt x="57" y="0"/>
                    <a:pt x="57" y="0"/>
                  </a:cubicBezTo>
                  <a:cubicBezTo>
                    <a:pt x="57" y="18"/>
                    <a:pt x="57" y="18"/>
                    <a:pt x="57" y="18"/>
                  </a:cubicBezTo>
                  <a:cubicBezTo>
                    <a:pt x="40" y="18"/>
                    <a:pt x="40" y="18"/>
                    <a:pt x="40" y="18"/>
                  </a:cubicBezTo>
                  <a:cubicBezTo>
                    <a:pt x="40" y="0"/>
                    <a:pt x="40" y="0"/>
                    <a:pt x="40" y="0"/>
                  </a:cubicBezTo>
                  <a:cubicBezTo>
                    <a:pt x="0" y="0"/>
                    <a:pt x="0" y="0"/>
                    <a:pt x="0" y="0"/>
                  </a:cubicBezTo>
                  <a:cubicBezTo>
                    <a:pt x="0" y="83"/>
                    <a:pt x="0" y="83"/>
                    <a:pt x="0" y="83"/>
                  </a:cubicBezTo>
                  <a:cubicBezTo>
                    <a:pt x="0" y="89"/>
                    <a:pt x="5" y="94"/>
                    <a:pt x="11" y="94"/>
                  </a:cubicBezTo>
                  <a:cubicBezTo>
                    <a:pt x="251" y="94"/>
                    <a:pt x="251" y="94"/>
                    <a:pt x="251" y="94"/>
                  </a:cubicBezTo>
                  <a:cubicBezTo>
                    <a:pt x="258" y="94"/>
                    <a:pt x="262" y="89"/>
                    <a:pt x="262" y="83"/>
                  </a:cubicBezTo>
                  <a:cubicBezTo>
                    <a:pt x="262" y="0"/>
                    <a:pt x="262" y="0"/>
                    <a:pt x="262" y="0"/>
                  </a:cubicBezTo>
                  <a:cubicBezTo>
                    <a:pt x="222" y="0"/>
                    <a:pt x="222" y="0"/>
                    <a:pt x="222" y="0"/>
                  </a:cubicBezTo>
                  <a:lnTo>
                    <a:pt x="222" y="1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9" name="Freeform 365"/>
            <p:cNvSpPr/>
            <p:nvPr/>
          </p:nvSpPr>
          <p:spPr bwMode="auto">
            <a:xfrm>
              <a:off x="7339246" y="1552399"/>
              <a:ext cx="423150" cy="128060"/>
            </a:xfrm>
            <a:custGeom>
              <a:avLst/>
              <a:gdLst>
                <a:gd name="T0" fmla="*/ 251 w 262"/>
                <a:gd name="T1" fmla="*/ 0 h 45"/>
                <a:gd name="T2" fmla="*/ 11 w 262"/>
                <a:gd name="T3" fmla="*/ 0 h 45"/>
                <a:gd name="T4" fmla="*/ 0 w 262"/>
                <a:gd name="T5" fmla="*/ 11 h 45"/>
                <a:gd name="T6" fmla="*/ 0 w 262"/>
                <a:gd name="T7" fmla="*/ 45 h 45"/>
                <a:gd name="T8" fmla="*/ 40 w 262"/>
                <a:gd name="T9" fmla="*/ 45 h 45"/>
                <a:gd name="T10" fmla="*/ 40 w 262"/>
                <a:gd name="T11" fmla="*/ 34 h 45"/>
                <a:gd name="T12" fmla="*/ 57 w 262"/>
                <a:gd name="T13" fmla="*/ 34 h 45"/>
                <a:gd name="T14" fmla="*/ 57 w 262"/>
                <a:gd name="T15" fmla="*/ 45 h 45"/>
                <a:gd name="T16" fmla="*/ 205 w 262"/>
                <a:gd name="T17" fmla="*/ 45 h 45"/>
                <a:gd name="T18" fmla="*/ 205 w 262"/>
                <a:gd name="T19" fmla="*/ 34 h 45"/>
                <a:gd name="T20" fmla="*/ 222 w 262"/>
                <a:gd name="T21" fmla="*/ 34 h 45"/>
                <a:gd name="T22" fmla="*/ 222 w 262"/>
                <a:gd name="T23" fmla="*/ 45 h 45"/>
                <a:gd name="T24" fmla="*/ 262 w 262"/>
                <a:gd name="T25" fmla="*/ 45 h 45"/>
                <a:gd name="T26" fmla="*/ 262 w 262"/>
                <a:gd name="T27" fmla="*/ 11 h 45"/>
                <a:gd name="T28" fmla="*/ 251 w 262"/>
                <a:gd name="T2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45">
                  <a:moveTo>
                    <a:pt x="251" y="0"/>
                  </a:moveTo>
                  <a:cubicBezTo>
                    <a:pt x="11" y="0"/>
                    <a:pt x="11" y="0"/>
                    <a:pt x="11" y="0"/>
                  </a:cubicBezTo>
                  <a:cubicBezTo>
                    <a:pt x="5" y="0"/>
                    <a:pt x="0" y="5"/>
                    <a:pt x="0" y="11"/>
                  </a:cubicBezTo>
                  <a:cubicBezTo>
                    <a:pt x="0" y="45"/>
                    <a:pt x="0" y="45"/>
                    <a:pt x="0" y="45"/>
                  </a:cubicBezTo>
                  <a:cubicBezTo>
                    <a:pt x="40" y="45"/>
                    <a:pt x="40" y="45"/>
                    <a:pt x="40" y="45"/>
                  </a:cubicBezTo>
                  <a:cubicBezTo>
                    <a:pt x="40" y="34"/>
                    <a:pt x="40" y="34"/>
                    <a:pt x="40" y="34"/>
                  </a:cubicBezTo>
                  <a:cubicBezTo>
                    <a:pt x="57" y="34"/>
                    <a:pt x="57" y="34"/>
                    <a:pt x="57" y="34"/>
                  </a:cubicBezTo>
                  <a:cubicBezTo>
                    <a:pt x="57" y="45"/>
                    <a:pt x="57" y="45"/>
                    <a:pt x="57" y="45"/>
                  </a:cubicBezTo>
                  <a:cubicBezTo>
                    <a:pt x="205" y="45"/>
                    <a:pt x="205" y="45"/>
                    <a:pt x="205" y="45"/>
                  </a:cubicBezTo>
                  <a:cubicBezTo>
                    <a:pt x="205" y="34"/>
                    <a:pt x="205" y="34"/>
                    <a:pt x="205" y="34"/>
                  </a:cubicBezTo>
                  <a:cubicBezTo>
                    <a:pt x="222" y="34"/>
                    <a:pt x="222" y="34"/>
                    <a:pt x="222" y="34"/>
                  </a:cubicBezTo>
                  <a:cubicBezTo>
                    <a:pt x="222" y="45"/>
                    <a:pt x="222" y="45"/>
                    <a:pt x="222" y="45"/>
                  </a:cubicBezTo>
                  <a:cubicBezTo>
                    <a:pt x="262" y="45"/>
                    <a:pt x="262" y="45"/>
                    <a:pt x="262" y="45"/>
                  </a:cubicBezTo>
                  <a:cubicBezTo>
                    <a:pt x="262" y="11"/>
                    <a:pt x="262" y="11"/>
                    <a:pt x="262" y="11"/>
                  </a:cubicBezTo>
                  <a:cubicBezTo>
                    <a:pt x="262" y="5"/>
                    <a:pt x="258" y="0"/>
                    <a:pt x="251"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6" name="Freeform 366"/>
            <p:cNvSpPr/>
            <p:nvPr/>
          </p:nvSpPr>
          <p:spPr bwMode="auto">
            <a:xfrm>
              <a:off x="7443155" y="1487600"/>
              <a:ext cx="215332" cy="79403"/>
            </a:xfrm>
            <a:custGeom>
              <a:avLst/>
              <a:gdLst>
                <a:gd name="T0" fmla="*/ 132 w 132"/>
                <a:gd name="T1" fmla="*/ 63 h 63"/>
                <a:gd name="T2" fmla="*/ 115 w 132"/>
                <a:gd name="T3" fmla="*/ 63 h 63"/>
                <a:gd name="T4" fmla="*/ 115 w 132"/>
                <a:gd name="T5" fmla="*/ 20 h 63"/>
                <a:gd name="T6" fmla="*/ 112 w 132"/>
                <a:gd name="T7" fmla="*/ 17 h 63"/>
                <a:gd name="T8" fmla="*/ 20 w 132"/>
                <a:gd name="T9" fmla="*/ 17 h 63"/>
                <a:gd name="T10" fmla="*/ 18 w 132"/>
                <a:gd name="T11" fmla="*/ 20 h 63"/>
                <a:gd name="T12" fmla="*/ 18 w 132"/>
                <a:gd name="T13" fmla="*/ 63 h 63"/>
                <a:gd name="T14" fmla="*/ 0 w 132"/>
                <a:gd name="T15" fmla="*/ 63 h 63"/>
                <a:gd name="T16" fmla="*/ 0 w 132"/>
                <a:gd name="T17" fmla="*/ 20 h 63"/>
                <a:gd name="T18" fmla="*/ 20 w 132"/>
                <a:gd name="T19" fmla="*/ 0 h 63"/>
                <a:gd name="T20" fmla="*/ 112 w 132"/>
                <a:gd name="T21" fmla="*/ 0 h 63"/>
                <a:gd name="T22" fmla="*/ 132 w 132"/>
                <a:gd name="T23" fmla="*/ 20 h 63"/>
                <a:gd name="T24" fmla="*/ 132 w 132"/>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63">
                  <a:moveTo>
                    <a:pt x="132" y="63"/>
                  </a:moveTo>
                  <a:cubicBezTo>
                    <a:pt x="115" y="63"/>
                    <a:pt x="115" y="63"/>
                    <a:pt x="115" y="63"/>
                  </a:cubicBezTo>
                  <a:cubicBezTo>
                    <a:pt x="115" y="20"/>
                    <a:pt x="115" y="20"/>
                    <a:pt x="115" y="20"/>
                  </a:cubicBezTo>
                  <a:cubicBezTo>
                    <a:pt x="115" y="18"/>
                    <a:pt x="114" y="17"/>
                    <a:pt x="112" y="17"/>
                  </a:cubicBezTo>
                  <a:cubicBezTo>
                    <a:pt x="20" y="17"/>
                    <a:pt x="20" y="17"/>
                    <a:pt x="20" y="17"/>
                  </a:cubicBezTo>
                  <a:cubicBezTo>
                    <a:pt x="19" y="17"/>
                    <a:pt x="18" y="18"/>
                    <a:pt x="18" y="20"/>
                  </a:cubicBezTo>
                  <a:cubicBezTo>
                    <a:pt x="18" y="63"/>
                    <a:pt x="18" y="63"/>
                    <a:pt x="18" y="63"/>
                  </a:cubicBezTo>
                  <a:cubicBezTo>
                    <a:pt x="0" y="63"/>
                    <a:pt x="0" y="63"/>
                    <a:pt x="0" y="63"/>
                  </a:cubicBezTo>
                  <a:cubicBezTo>
                    <a:pt x="0" y="20"/>
                    <a:pt x="0" y="20"/>
                    <a:pt x="0" y="20"/>
                  </a:cubicBezTo>
                  <a:cubicBezTo>
                    <a:pt x="0" y="9"/>
                    <a:pt x="9" y="0"/>
                    <a:pt x="20" y="0"/>
                  </a:cubicBezTo>
                  <a:cubicBezTo>
                    <a:pt x="112" y="0"/>
                    <a:pt x="112" y="0"/>
                    <a:pt x="112" y="0"/>
                  </a:cubicBezTo>
                  <a:cubicBezTo>
                    <a:pt x="123" y="0"/>
                    <a:pt x="132" y="9"/>
                    <a:pt x="132" y="20"/>
                  </a:cubicBezTo>
                  <a:lnTo>
                    <a:pt x="132" y="6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sp>
        <p:nvSpPr>
          <p:cNvPr id="37" name="矩形 36"/>
          <p:cNvSpPr/>
          <p:nvPr/>
        </p:nvSpPr>
        <p:spPr>
          <a:xfrm>
            <a:off x="6097588" y="1691524"/>
            <a:ext cx="1656184"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endParaRPr lang="zh-CN" altLang="en-US" b="1" dirty="0">
              <a:solidFill>
                <a:srgbClr val="C00000"/>
              </a:solidFill>
              <a:latin typeface="微软雅黑" panose="020B0503020204020204" charset="-122"/>
              <a:ea typeface="微软雅黑" panose="020B0503020204020204" charset="-122"/>
              <a:cs typeface="Arial" panose="020B0604020202020204" pitchFamily="34" charset="0"/>
            </a:endParaRPr>
          </a:p>
        </p:txBody>
      </p:sp>
      <p:sp>
        <p:nvSpPr>
          <p:cNvPr id="38" name="矩形 47"/>
          <p:cNvSpPr>
            <a:spLocks noChangeArrowheads="1"/>
          </p:cNvSpPr>
          <p:nvPr/>
        </p:nvSpPr>
        <p:spPr bwMode="auto">
          <a:xfrm>
            <a:off x="6097587" y="2099530"/>
            <a:ext cx="439248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smtClean="0">
                <a:solidFill>
                  <a:schemeClr val="tx1"/>
                </a:solidFill>
                <a:sym typeface="微软雅黑" panose="020B0503020204020204" charset="-122"/>
              </a:rPr>
              <a:t>在此录入上述图表的综合说明，在此录入上述图表的综合描述说明。在此录入上述图表的综合说明。</a:t>
            </a:r>
          </a:p>
        </p:txBody>
      </p:sp>
      <p:cxnSp>
        <p:nvCxnSpPr>
          <p:cNvPr id="39" name="直接连接符 38"/>
          <p:cNvCxnSpPr/>
          <p:nvPr/>
        </p:nvCxnSpPr>
        <p:spPr>
          <a:xfrm>
            <a:off x="5809555" y="3581111"/>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0" name="组合 39"/>
          <p:cNvGrpSpPr/>
          <p:nvPr/>
        </p:nvGrpSpPr>
        <p:grpSpPr>
          <a:xfrm>
            <a:off x="4873451" y="3013144"/>
            <a:ext cx="1135936" cy="1135936"/>
            <a:chOff x="1677608" y="2996952"/>
            <a:chExt cx="1395643" cy="1395643"/>
          </a:xfrm>
        </p:grpSpPr>
        <p:sp>
          <p:nvSpPr>
            <p:cNvPr id="41"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42"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43" name="矩形 42"/>
          <p:cNvSpPr/>
          <p:nvPr/>
        </p:nvSpPr>
        <p:spPr>
          <a:xfrm>
            <a:off x="6097588" y="3203692"/>
            <a:ext cx="1656184"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endParaRPr lang="zh-CN" altLang="en-US" b="1" dirty="0">
              <a:solidFill>
                <a:srgbClr val="C00000"/>
              </a:solidFill>
              <a:latin typeface="微软雅黑" panose="020B0503020204020204" charset="-122"/>
              <a:ea typeface="微软雅黑" panose="020B0503020204020204" charset="-122"/>
              <a:cs typeface="Arial" panose="020B0604020202020204" pitchFamily="34" charset="0"/>
            </a:endParaRPr>
          </a:p>
        </p:txBody>
      </p:sp>
      <p:sp>
        <p:nvSpPr>
          <p:cNvPr id="44" name="矩形 47"/>
          <p:cNvSpPr>
            <a:spLocks noChangeArrowheads="1"/>
          </p:cNvSpPr>
          <p:nvPr/>
        </p:nvSpPr>
        <p:spPr bwMode="auto">
          <a:xfrm>
            <a:off x="6097587" y="3611698"/>
            <a:ext cx="4392488" cy="587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smtClean="0">
                <a:solidFill>
                  <a:schemeClr val="tx1"/>
                </a:solidFill>
                <a:sym typeface="微软雅黑" panose="020B0503020204020204" charset="-122"/>
              </a:rPr>
              <a:t>在此录入上述图表的综合说明，在此录入上述图表的综合描述说明。在此录入上述图表的综合说明。</a:t>
            </a:r>
          </a:p>
        </p:txBody>
      </p:sp>
      <p:grpSp>
        <p:nvGrpSpPr>
          <p:cNvPr id="45" name="组合 44"/>
          <p:cNvGrpSpPr/>
          <p:nvPr/>
        </p:nvGrpSpPr>
        <p:grpSpPr>
          <a:xfrm>
            <a:off x="5220105" y="3368547"/>
            <a:ext cx="448854" cy="457012"/>
            <a:chOff x="2000378" y="1974523"/>
            <a:chExt cx="576064" cy="586534"/>
          </a:xfrm>
        </p:grpSpPr>
        <p:sp>
          <p:nvSpPr>
            <p:cNvPr id="46" name="Freeform 562"/>
            <p:cNvSpPr>
              <a:spLocks noEditPoints="1"/>
            </p:cNvSpPr>
            <p:nvPr/>
          </p:nvSpPr>
          <p:spPr bwMode="auto">
            <a:xfrm>
              <a:off x="2000378" y="1974523"/>
              <a:ext cx="576064" cy="504844"/>
            </a:xfrm>
            <a:custGeom>
              <a:avLst/>
              <a:gdLst>
                <a:gd name="T0" fmla="*/ 182 w 233"/>
                <a:gd name="T1" fmla="*/ 7 h 204"/>
                <a:gd name="T2" fmla="*/ 183 w 233"/>
                <a:gd name="T3" fmla="*/ 0 h 204"/>
                <a:gd name="T4" fmla="*/ 116 w 233"/>
                <a:gd name="T5" fmla="*/ 0 h 204"/>
                <a:gd name="T6" fmla="*/ 50 w 233"/>
                <a:gd name="T7" fmla="*/ 0 h 204"/>
                <a:gd name="T8" fmla="*/ 50 w 233"/>
                <a:gd name="T9" fmla="*/ 7 h 204"/>
                <a:gd name="T10" fmla="*/ 0 w 233"/>
                <a:gd name="T11" fmla="*/ 7 h 204"/>
                <a:gd name="T12" fmla="*/ 0 w 233"/>
                <a:gd name="T13" fmla="*/ 14 h 204"/>
                <a:gd name="T14" fmla="*/ 31 w 233"/>
                <a:gd name="T15" fmla="*/ 95 h 204"/>
                <a:gd name="T16" fmla="*/ 86 w 233"/>
                <a:gd name="T17" fmla="*/ 131 h 204"/>
                <a:gd name="T18" fmla="*/ 100 w 233"/>
                <a:gd name="T19" fmla="*/ 143 h 204"/>
                <a:gd name="T20" fmla="*/ 100 w 233"/>
                <a:gd name="T21" fmla="*/ 186 h 204"/>
                <a:gd name="T22" fmla="*/ 83 w 233"/>
                <a:gd name="T23" fmla="*/ 204 h 204"/>
                <a:gd name="T24" fmla="*/ 116 w 233"/>
                <a:gd name="T25" fmla="*/ 204 h 204"/>
                <a:gd name="T26" fmla="*/ 150 w 233"/>
                <a:gd name="T27" fmla="*/ 204 h 204"/>
                <a:gd name="T28" fmla="*/ 133 w 233"/>
                <a:gd name="T29" fmla="*/ 186 h 204"/>
                <a:gd name="T30" fmla="*/ 133 w 233"/>
                <a:gd name="T31" fmla="*/ 143 h 204"/>
                <a:gd name="T32" fmla="*/ 147 w 233"/>
                <a:gd name="T33" fmla="*/ 131 h 204"/>
                <a:gd name="T34" fmla="*/ 202 w 233"/>
                <a:gd name="T35" fmla="*/ 95 h 204"/>
                <a:gd name="T36" fmla="*/ 233 w 233"/>
                <a:gd name="T37" fmla="*/ 14 h 204"/>
                <a:gd name="T38" fmla="*/ 233 w 233"/>
                <a:gd name="T39" fmla="*/ 7 h 204"/>
                <a:gd name="T40" fmla="*/ 182 w 233"/>
                <a:gd name="T41" fmla="*/ 7 h 204"/>
                <a:gd name="T42" fmla="*/ 42 w 233"/>
                <a:gd name="T43" fmla="*/ 86 h 204"/>
                <a:gd name="T44" fmla="*/ 15 w 233"/>
                <a:gd name="T45" fmla="*/ 21 h 204"/>
                <a:gd name="T46" fmla="*/ 51 w 233"/>
                <a:gd name="T47" fmla="*/ 21 h 204"/>
                <a:gd name="T48" fmla="*/ 53 w 233"/>
                <a:gd name="T49" fmla="*/ 49 h 204"/>
                <a:gd name="T50" fmla="*/ 69 w 233"/>
                <a:gd name="T51" fmla="*/ 107 h 204"/>
                <a:gd name="T52" fmla="*/ 42 w 233"/>
                <a:gd name="T53" fmla="*/ 86 h 204"/>
                <a:gd name="T54" fmla="*/ 190 w 233"/>
                <a:gd name="T55" fmla="*/ 86 h 204"/>
                <a:gd name="T56" fmla="*/ 163 w 233"/>
                <a:gd name="T57" fmla="*/ 107 h 204"/>
                <a:gd name="T58" fmla="*/ 180 w 233"/>
                <a:gd name="T59" fmla="*/ 49 h 204"/>
                <a:gd name="T60" fmla="*/ 181 w 233"/>
                <a:gd name="T61" fmla="*/ 21 h 204"/>
                <a:gd name="T62" fmla="*/ 218 w 233"/>
                <a:gd name="T63" fmla="*/ 21 h 204"/>
                <a:gd name="T64" fmla="*/ 190 w 233"/>
                <a:gd name="T65" fmla="*/ 8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204">
                  <a:moveTo>
                    <a:pt x="182" y="7"/>
                  </a:moveTo>
                  <a:cubicBezTo>
                    <a:pt x="183" y="0"/>
                    <a:pt x="183" y="0"/>
                    <a:pt x="183" y="0"/>
                  </a:cubicBezTo>
                  <a:cubicBezTo>
                    <a:pt x="116" y="0"/>
                    <a:pt x="116" y="0"/>
                    <a:pt x="116" y="0"/>
                  </a:cubicBezTo>
                  <a:cubicBezTo>
                    <a:pt x="50" y="0"/>
                    <a:pt x="50" y="0"/>
                    <a:pt x="50" y="0"/>
                  </a:cubicBezTo>
                  <a:cubicBezTo>
                    <a:pt x="50" y="7"/>
                    <a:pt x="50" y="7"/>
                    <a:pt x="50" y="7"/>
                  </a:cubicBezTo>
                  <a:cubicBezTo>
                    <a:pt x="0" y="7"/>
                    <a:pt x="0" y="7"/>
                    <a:pt x="0" y="7"/>
                  </a:cubicBezTo>
                  <a:cubicBezTo>
                    <a:pt x="0" y="14"/>
                    <a:pt x="0" y="14"/>
                    <a:pt x="0" y="14"/>
                  </a:cubicBezTo>
                  <a:cubicBezTo>
                    <a:pt x="0" y="16"/>
                    <a:pt x="0" y="58"/>
                    <a:pt x="31" y="95"/>
                  </a:cubicBezTo>
                  <a:cubicBezTo>
                    <a:pt x="32" y="96"/>
                    <a:pt x="52" y="119"/>
                    <a:pt x="86" y="131"/>
                  </a:cubicBezTo>
                  <a:cubicBezTo>
                    <a:pt x="93" y="139"/>
                    <a:pt x="100" y="143"/>
                    <a:pt x="100" y="143"/>
                  </a:cubicBezTo>
                  <a:cubicBezTo>
                    <a:pt x="100" y="186"/>
                    <a:pt x="100" y="186"/>
                    <a:pt x="100" y="186"/>
                  </a:cubicBezTo>
                  <a:cubicBezTo>
                    <a:pt x="83" y="204"/>
                    <a:pt x="83" y="204"/>
                    <a:pt x="83" y="204"/>
                  </a:cubicBezTo>
                  <a:cubicBezTo>
                    <a:pt x="116" y="204"/>
                    <a:pt x="116" y="204"/>
                    <a:pt x="116" y="204"/>
                  </a:cubicBezTo>
                  <a:cubicBezTo>
                    <a:pt x="150" y="204"/>
                    <a:pt x="150" y="204"/>
                    <a:pt x="150" y="204"/>
                  </a:cubicBezTo>
                  <a:cubicBezTo>
                    <a:pt x="133" y="186"/>
                    <a:pt x="133" y="186"/>
                    <a:pt x="133" y="186"/>
                  </a:cubicBezTo>
                  <a:cubicBezTo>
                    <a:pt x="133" y="143"/>
                    <a:pt x="133" y="143"/>
                    <a:pt x="133" y="143"/>
                  </a:cubicBezTo>
                  <a:cubicBezTo>
                    <a:pt x="133" y="143"/>
                    <a:pt x="139" y="139"/>
                    <a:pt x="147" y="131"/>
                  </a:cubicBezTo>
                  <a:cubicBezTo>
                    <a:pt x="181" y="119"/>
                    <a:pt x="201" y="96"/>
                    <a:pt x="202" y="95"/>
                  </a:cubicBezTo>
                  <a:cubicBezTo>
                    <a:pt x="233" y="58"/>
                    <a:pt x="233" y="16"/>
                    <a:pt x="233" y="14"/>
                  </a:cubicBezTo>
                  <a:cubicBezTo>
                    <a:pt x="233" y="7"/>
                    <a:pt x="233" y="7"/>
                    <a:pt x="233" y="7"/>
                  </a:cubicBezTo>
                  <a:lnTo>
                    <a:pt x="182" y="7"/>
                  </a:lnTo>
                  <a:close/>
                  <a:moveTo>
                    <a:pt x="42" y="86"/>
                  </a:moveTo>
                  <a:cubicBezTo>
                    <a:pt x="22" y="61"/>
                    <a:pt x="16" y="34"/>
                    <a:pt x="15" y="21"/>
                  </a:cubicBezTo>
                  <a:cubicBezTo>
                    <a:pt x="51" y="21"/>
                    <a:pt x="51" y="21"/>
                    <a:pt x="51" y="21"/>
                  </a:cubicBezTo>
                  <a:cubicBezTo>
                    <a:pt x="53" y="49"/>
                    <a:pt x="53" y="49"/>
                    <a:pt x="53" y="49"/>
                  </a:cubicBezTo>
                  <a:cubicBezTo>
                    <a:pt x="55" y="74"/>
                    <a:pt x="62" y="93"/>
                    <a:pt x="69" y="107"/>
                  </a:cubicBezTo>
                  <a:cubicBezTo>
                    <a:pt x="52" y="97"/>
                    <a:pt x="43" y="86"/>
                    <a:pt x="42" y="86"/>
                  </a:cubicBezTo>
                  <a:close/>
                  <a:moveTo>
                    <a:pt x="190" y="86"/>
                  </a:moveTo>
                  <a:cubicBezTo>
                    <a:pt x="190" y="86"/>
                    <a:pt x="180" y="97"/>
                    <a:pt x="163" y="107"/>
                  </a:cubicBezTo>
                  <a:cubicBezTo>
                    <a:pt x="171" y="93"/>
                    <a:pt x="178" y="74"/>
                    <a:pt x="180" y="49"/>
                  </a:cubicBezTo>
                  <a:cubicBezTo>
                    <a:pt x="181" y="21"/>
                    <a:pt x="181" y="21"/>
                    <a:pt x="181" y="21"/>
                  </a:cubicBezTo>
                  <a:cubicBezTo>
                    <a:pt x="218" y="21"/>
                    <a:pt x="218" y="21"/>
                    <a:pt x="218" y="21"/>
                  </a:cubicBezTo>
                  <a:cubicBezTo>
                    <a:pt x="216" y="34"/>
                    <a:pt x="211" y="61"/>
                    <a:pt x="190" y="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7" name="Freeform 563"/>
            <p:cNvSpPr/>
            <p:nvPr/>
          </p:nvSpPr>
          <p:spPr bwMode="auto">
            <a:xfrm>
              <a:off x="2129730" y="2488785"/>
              <a:ext cx="317360" cy="72272"/>
            </a:xfrm>
            <a:custGeom>
              <a:avLst/>
              <a:gdLst>
                <a:gd name="T0" fmla="*/ 0 w 303"/>
                <a:gd name="T1" fmla="*/ 0 h 69"/>
                <a:gd name="T2" fmla="*/ 0 w 303"/>
                <a:gd name="T3" fmla="*/ 69 h 69"/>
                <a:gd name="T4" fmla="*/ 152 w 303"/>
                <a:gd name="T5" fmla="*/ 69 h 69"/>
                <a:gd name="T6" fmla="*/ 303 w 303"/>
                <a:gd name="T7" fmla="*/ 69 h 69"/>
                <a:gd name="T8" fmla="*/ 303 w 303"/>
                <a:gd name="T9" fmla="*/ 0 h 69"/>
                <a:gd name="T10" fmla="*/ 152 w 303"/>
                <a:gd name="T11" fmla="*/ 0 h 69"/>
                <a:gd name="T12" fmla="*/ 0 w 303"/>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03" h="69">
                  <a:moveTo>
                    <a:pt x="0" y="0"/>
                  </a:moveTo>
                  <a:lnTo>
                    <a:pt x="0" y="69"/>
                  </a:lnTo>
                  <a:lnTo>
                    <a:pt x="152" y="69"/>
                  </a:lnTo>
                  <a:lnTo>
                    <a:pt x="303" y="69"/>
                  </a:lnTo>
                  <a:lnTo>
                    <a:pt x="303" y="0"/>
                  </a:lnTo>
                  <a:lnTo>
                    <a:pt x="152" y="0"/>
                  </a:ln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sz="2400"/>
            </a:p>
          </p:txBody>
        </p:sp>
      </p:grpSp>
      <p:cxnSp>
        <p:nvCxnSpPr>
          <p:cNvPr id="48" name="直接连接符 47"/>
          <p:cNvCxnSpPr/>
          <p:nvPr/>
        </p:nvCxnSpPr>
        <p:spPr>
          <a:xfrm>
            <a:off x="5809555" y="5013176"/>
            <a:ext cx="2664296" cy="0"/>
          </a:xfrm>
          <a:prstGeom prst="line">
            <a:avLst/>
          </a:prstGeom>
          <a:ln>
            <a:solidFill>
              <a:schemeClr val="bg1">
                <a:lumMod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9" name="组合 48"/>
          <p:cNvGrpSpPr/>
          <p:nvPr/>
        </p:nvGrpSpPr>
        <p:grpSpPr>
          <a:xfrm>
            <a:off x="4873451" y="4525312"/>
            <a:ext cx="1135936" cy="1135936"/>
            <a:chOff x="1677608" y="2996952"/>
            <a:chExt cx="1395643" cy="1395643"/>
          </a:xfrm>
        </p:grpSpPr>
        <p:sp>
          <p:nvSpPr>
            <p:cNvPr id="50"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51"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52" name="矩形 51"/>
          <p:cNvSpPr/>
          <p:nvPr/>
        </p:nvSpPr>
        <p:spPr>
          <a:xfrm>
            <a:off x="6097588" y="4643852"/>
            <a:ext cx="1656184" cy="369324"/>
          </a:xfrm>
          <a:prstGeom prst="rect">
            <a:avLst/>
          </a:prstGeom>
        </p:spPr>
        <p:txBody>
          <a:bodyPr wrap="square" lIns="91431" tIns="45716" rIns="91431" bIns="45716">
            <a:spAutoFit/>
          </a:bodyPr>
          <a:lstStyle/>
          <a:p>
            <a:pP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endParaRPr lang="zh-CN" altLang="en-US" b="1" dirty="0">
              <a:solidFill>
                <a:srgbClr val="C00000"/>
              </a:solidFill>
              <a:latin typeface="微软雅黑" panose="020B0503020204020204" charset="-122"/>
              <a:ea typeface="微软雅黑" panose="020B0503020204020204" charset="-122"/>
              <a:cs typeface="Arial" panose="020B0604020202020204" pitchFamily="34" charset="0"/>
            </a:endParaRPr>
          </a:p>
        </p:txBody>
      </p:sp>
      <p:sp>
        <p:nvSpPr>
          <p:cNvPr id="53" name="矩形 47"/>
          <p:cNvSpPr>
            <a:spLocks noChangeArrowheads="1"/>
          </p:cNvSpPr>
          <p:nvPr/>
        </p:nvSpPr>
        <p:spPr bwMode="auto">
          <a:xfrm>
            <a:off x="6097587" y="5051858"/>
            <a:ext cx="4392488"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400" dirty="0" smtClean="0">
                <a:solidFill>
                  <a:schemeClr val="tx1"/>
                </a:solidFill>
                <a:sym typeface="微软雅黑" panose="020B0503020204020204" charset="-122"/>
              </a:rPr>
              <a:t>在此录入上述图表的综合说明，在此录入上述图表的综合描述说明。在此录入上述图表的综合说明。</a:t>
            </a:r>
          </a:p>
          <a:p>
            <a:pPr>
              <a:lnSpc>
                <a:spcPct val="120000"/>
              </a:lnSpc>
              <a:spcBef>
                <a:spcPct val="0"/>
              </a:spcBef>
              <a:buNone/>
            </a:pPr>
            <a:endParaRPr lang="zh-CN" altLang="en-US" sz="1400" dirty="0" smtClean="0">
              <a:solidFill>
                <a:schemeClr val="tx1"/>
              </a:solidFill>
              <a:sym typeface="微软雅黑" panose="020B0503020204020204" charset="-122"/>
            </a:endParaRPr>
          </a:p>
        </p:txBody>
      </p:sp>
      <p:sp>
        <p:nvSpPr>
          <p:cNvPr id="54" name="Freeform 133"/>
          <p:cNvSpPr/>
          <p:nvPr/>
        </p:nvSpPr>
        <p:spPr bwMode="auto">
          <a:xfrm>
            <a:off x="5171208" y="4847028"/>
            <a:ext cx="546648" cy="492503"/>
          </a:xfrm>
          <a:custGeom>
            <a:avLst/>
            <a:gdLst>
              <a:gd name="T0" fmla="*/ 442 w 525"/>
              <a:gd name="T1" fmla="*/ 185 h 473"/>
              <a:gd name="T2" fmla="*/ 442 w 525"/>
              <a:gd name="T3" fmla="*/ 40 h 473"/>
              <a:gd name="T4" fmla="*/ 343 w 525"/>
              <a:gd name="T5" fmla="*/ 40 h 473"/>
              <a:gd name="T6" fmla="*/ 343 w 525"/>
              <a:gd name="T7" fmla="*/ 83 h 473"/>
              <a:gd name="T8" fmla="*/ 262 w 525"/>
              <a:gd name="T9" fmla="*/ 0 h 473"/>
              <a:gd name="T10" fmla="*/ 0 w 525"/>
              <a:gd name="T11" fmla="*/ 267 h 473"/>
              <a:gd name="T12" fmla="*/ 59 w 525"/>
              <a:gd name="T13" fmla="*/ 267 h 473"/>
              <a:gd name="T14" fmla="*/ 59 w 525"/>
              <a:gd name="T15" fmla="*/ 473 h 473"/>
              <a:gd name="T16" fmla="*/ 165 w 525"/>
              <a:gd name="T17" fmla="*/ 473 h 473"/>
              <a:gd name="T18" fmla="*/ 165 w 525"/>
              <a:gd name="T19" fmla="*/ 326 h 473"/>
              <a:gd name="T20" fmla="*/ 359 w 525"/>
              <a:gd name="T21" fmla="*/ 326 h 473"/>
              <a:gd name="T22" fmla="*/ 359 w 525"/>
              <a:gd name="T23" fmla="*/ 473 h 473"/>
              <a:gd name="T24" fmla="*/ 466 w 525"/>
              <a:gd name="T25" fmla="*/ 473 h 473"/>
              <a:gd name="T26" fmla="*/ 466 w 525"/>
              <a:gd name="T27" fmla="*/ 267 h 473"/>
              <a:gd name="T28" fmla="*/ 525 w 525"/>
              <a:gd name="T29" fmla="*/ 267 h 473"/>
              <a:gd name="T30" fmla="*/ 442 w 525"/>
              <a:gd name="T31" fmla="*/ 18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5" h="473">
                <a:moveTo>
                  <a:pt x="442" y="185"/>
                </a:moveTo>
                <a:lnTo>
                  <a:pt x="442" y="40"/>
                </a:lnTo>
                <a:lnTo>
                  <a:pt x="343" y="40"/>
                </a:lnTo>
                <a:lnTo>
                  <a:pt x="343" y="83"/>
                </a:lnTo>
                <a:lnTo>
                  <a:pt x="262" y="0"/>
                </a:lnTo>
                <a:lnTo>
                  <a:pt x="0" y="267"/>
                </a:lnTo>
                <a:lnTo>
                  <a:pt x="59" y="267"/>
                </a:lnTo>
                <a:lnTo>
                  <a:pt x="59" y="473"/>
                </a:lnTo>
                <a:lnTo>
                  <a:pt x="165" y="473"/>
                </a:lnTo>
                <a:lnTo>
                  <a:pt x="165" y="326"/>
                </a:lnTo>
                <a:lnTo>
                  <a:pt x="359" y="326"/>
                </a:lnTo>
                <a:lnTo>
                  <a:pt x="359" y="473"/>
                </a:lnTo>
                <a:lnTo>
                  <a:pt x="466" y="473"/>
                </a:lnTo>
                <a:lnTo>
                  <a:pt x="466" y="267"/>
                </a:lnTo>
                <a:lnTo>
                  <a:pt x="525" y="267"/>
                </a:lnTo>
                <a:lnTo>
                  <a:pt x="442" y="185"/>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290">
                                          <p:stCondLst>
                                            <p:cond delay="0"/>
                                          </p:stCondLst>
                                        </p:cTn>
                                        <p:tgtEl>
                                          <p:spTgt spid="14"/>
                                        </p:tgtEl>
                                      </p:cBhvr>
                                    </p:animEffect>
                                    <p:anim calcmode="lin" valueType="num">
                                      <p:cBhvr>
                                        <p:cTn id="8" dur="911"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4"/>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4"/>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4"/>
                                        </p:tgtEl>
                                        <p:attrNameLst>
                                          <p:attrName>ppt_y</p:attrName>
                                        </p:attrNameLst>
                                      </p:cBhvr>
                                      <p:tavLst>
                                        <p:tav tm="0" fmla="#ppt_y-sin(pi*$)/81">
                                          <p:val>
                                            <p:fltVal val="0"/>
                                          </p:val>
                                        </p:tav>
                                        <p:tav tm="100000">
                                          <p:val>
                                            <p:fltVal val="1"/>
                                          </p:val>
                                        </p:tav>
                                      </p:tavLst>
                                    </p:anim>
                                    <p:animScale>
                                      <p:cBhvr>
                                        <p:cTn id="13" dur="13">
                                          <p:stCondLst>
                                            <p:cond delay="325"/>
                                          </p:stCondLst>
                                        </p:cTn>
                                        <p:tgtEl>
                                          <p:spTgt spid="14"/>
                                        </p:tgtEl>
                                      </p:cBhvr>
                                      <p:to x="100000" y="60000"/>
                                    </p:animScale>
                                    <p:animScale>
                                      <p:cBhvr>
                                        <p:cTn id="14" dur="83" decel="50000">
                                          <p:stCondLst>
                                            <p:cond delay="338"/>
                                          </p:stCondLst>
                                        </p:cTn>
                                        <p:tgtEl>
                                          <p:spTgt spid="14"/>
                                        </p:tgtEl>
                                      </p:cBhvr>
                                      <p:to x="100000" y="100000"/>
                                    </p:animScale>
                                    <p:animScale>
                                      <p:cBhvr>
                                        <p:cTn id="15" dur="13">
                                          <p:stCondLst>
                                            <p:cond delay="656"/>
                                          </p:stCondLst>
                                        </p:cTn>
                                        <p:tgtEl>
                                          <p:spTgt spid="14"/>
                                        </p:tgtEl>
                                      </p:cBhvr>
                                      <p:to x="100000" y="80000"/>
                                    </p:animScale>
                                    <p:animScale>
                                      <p:cBhvr>
                                        <p:cTn id="16" dur="83" decel="50000">
                                          <p:stCondLst>
                                            <p:cond delay="669"/>
                                          </p:stCondLst>
                                        </p:cTn>
                                        <p:tgtEl>
                                          <p:spTgt spid="14"/>
                                        </p:tgtEl>
                                      </p:cBhvr>
                                      <p:to x="100000" y="100000"/>
                                    </p:animScale>
                                    <p:animScale>
                                      <p:cBhvr>
                                        <p:cTn id="17" dur="13">
                                          <p:stCondLst>
                                            <p:cond delay="821"/>
                                          </p:stCondLst>
                                        </p:cTn>
                                        <p:tgtEl>
                                          <p:spTgt spid="14"/>
                                        </p:tgtEl>
                                      </p:cBhvr>
                                      <p:to x="100000" y="90000"/>
                                    </p:animScale>
                                    <p:animScale>
                                      <p:cBhvr>
                                        <p:cTn id="18" dur="83" decel="50000">
                                          <p:stCondLst>
                                            <p:cond delay="834"/>
                                          </p:stCondLst>
                                        </p:cTn>
                                        <p:tgtEl>
                                          <p:spTgt spid="14"/>
                                        </p:tgtEl>
                                      </p:cBhvr>
                                      <p:to x="100000" y="100000"/>
                                    </p:animScale>
                                    <p:animScale>
                                      <p:cBhvr>
                                        <p:cTn id="19" dur="13">
                                          <p:stCondLst>
                                            <p:cond delay="904"/>
                                          </p:stCondLst>
                                        </p:cTn>
                                        <p:tgtEl>
                                          <p:spTgt spid="14"/>
                                        </p:tgtEl>
                                      </p:cBhvr>
                                      <p:to x="100000" y="95000"/>
                                    </p:animScale>
                                    <p:animScale>
                                      <p:cBhvr>
                                        <p:cTn id="20" dur="83" decel="50000">
                                          <p:stCondLst>
                                            <p:cond delay="917"/>
                                          </p:stCondLst>
                                        </p:cTn>
                                        <p:tgtEl>
                                          <p:spTgt spid="14"/>
                                        </p:tgtEl>
                                      </p:cBhvr>
                                      <p:to x="100000" y="100000"/>
                                    </p:animScale>
                                  </p:childTnLst>
                                </p:cTn>
                              </p:par>
                            </p:childTnLst>
                          </p:cTn>
                        </p:par>
                        <p:par>
                          <p:cTn id="21" fill="hold">
                            <p:stCondLst>
                              <p:cond delay="1000"/>
                            </p:stCondLst>
                            <p:childTnLst>
                              <p:par>
                                <p:cTn id="22" presetID="42" presetClass="entr" presetSubtype="0"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10" presetClass="entr" presetSubtype="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par>
                          <p:cTn id="31" fill="hold">
                            <p:stCondLst>
                              <p:cond delay="2500"/>
                            </p:stCondLst>
                            <p:childTnLst>
                              <p:par>
                                <p:cTn id="32" presetID="26" presetClass="entr" presetSubtype="0" fill="hold" nodeType="after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wipe(down)">
                                      <p:cBhvr>
                                        <p:cTn id="34" dur="290">
                                          <p:stCondLst>
                                            <p:cond delay="0"/>
                                          </p:stCondLst>
                                        </p:cTn>
                                        <p:tgtEl>
                                          <p:spTgt spid="24"/>
                                        </p:tgtEl>
                                      </p:cBhvr>
                                    </p:animEffect>
                                    <p:anim calcmode="lin" valueType="num">
                                      <p:cBhvr>
                                        <p:cTn id="35"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36"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37"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38"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39"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40" dur="13">
                                          <p:stCondLst>
                                            <p:cond delay="325"/>
                                          </p:stCondLst>
                                        </p:cTn>
                                        <p:tgtEl>
                                          <p:spTgt spid="24"/>
                                        </p:tgtEl>
                                      </p:cBhvr>
                                      <p:to x="100000" y="60000"/>
                                    </p:animScale>
                                    <p:animScale>
                                      <p:cBhvr>
                                        <p:cTn id="41" dur="83" decel="50000">
                                          <p:stCondLst>
                                            <p:cond delay="338"/>
                                          </p:stCondLst>
                                        </p:cTn>
                                        <p:tgtEl>
                                          <p:spTgt spid="24"/>
                                        </p:tgtEl>
                                      </p:cBhvr>
                                      <p:to x="100000" y="100000"/>
                                    </p:animScale>
                                    <p:animScale>
                                      <p:cBhvr>
                                        <p:cTn id="42" dur="13">
                                          <p:stCondLst>
                                            <p:cond delay="656"/>
                                          </p:stCondLst>
                                        </p:cTn>
                                        <p:tgtEl>
                                          <p:spTgt spid="24"/>
                                        </p:tgtEl>
                                      </p:cBhvr>
                                      <p:to x="100000" y="80000"/>
                                    </p:animScale>
                                    <p:animScale>
                                      <p:cBhvr>
                                        <p:cTn id="43" dur="83" decel="50000">
                                          <p:stCondLst>
                                            <p:cond delay="669"/>
                                          </p:stCondLst>
                                        </p:cTn>
                                        <p:tgtEl>
                                          <p:spTgt spid="24"/>
                                        </p:tgtEl>
                                      </p:cBhvr>
                                      <p:to x="100000" y="100000"/>
                                    </p:animScale>
                                    <p:animScale>
                                      <p:cBhvr>
                                        <p:cTn id="44" dur="13">
                                          <p:stCondLst>
                                            <p:cond delay="821"/>
                                          </p:stCondLst>
                                        </p:cTn>
                                        <p:tgtEl>
                                          <p:spTgt spid="24"/>
                                        </p:tgtEl>
                                      </p:cBhvr>
                                      <p:to x="100000" y="90000"/>
                                    </p:animScale>
                                    <p:animScale>
                                      <p:cBhvr>
                                        <p:cTn id="45" dur="83" decel="50000">
                                          <p:stCondLst>
                                            <p:cond delay="834"/>
                                          </p:stCondLst>
                                        </p:cTn>
                                        <p:tgtEl>
                                          <p:spTgt spid="24"/>
                                        </p:tgtEl>
                                      </p:cBhvr>
                                      <p:to x="100000" y="100000"/>
                                    </p:animScale>
                                    <p:animScale>
                                      <p:cBhvr>
                                        <p:cTn id="46" dur="13">
                                          <p:stCondLst>
                                            <p:cond delay="904"/>
                                          </p:stCondLst>
                                        </p:cTn>
                                        <p:tgtEl>
                                          <p:spTgt spid="24"/>
                                        </p:tgtEl>
                                      </p:cBhvr>
                                      <p:to x="100000" y="95000"/>
                                    </p:animScale>
                                    <p:animScale>
                                      <p:cBhvr>
                                        <p:cTn id="47" dur="83" decel="50000">
                                          <p:stCondLst>
                                            <p:cond delay="917"/>
                                          </p:stCondLst>
                                        </p:cTn>
                                        <p:tgtEl>
                                          <p:spTgt spid="24"/>
                                        </p:tgtEl>
                                      </p:cBhvr>
                                      <p:to x="100000" y="100000"/>
                                    </p:animScale>
                                  </p:childTnLst>
                                </p:cTn>
                              </p:par>
                            </p:childTnLst>
                          </p:cTn>
                        </p:par>
                        <p:par>
                          <p:cTn id="48" fill="hold">
                            <p:stCondLst>
                              <p:cond delay="3500"/>
                            </p:stCondLst>
                            <p:childTnLst>
                              <p:par>
                                <p:cTn id="49" presetID="42" presetClass="entr" presetSubtype="0"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1000"/>
                                        <p:tgtEl>
                                          <p:spTgt spid="27"/>
                                        </p:tgtEl>
                                      </p:cBhvr>
                                    </p:animEffect>
                                    <p:anim calcmode="lin" valueType="num">
                                      <p:cBhvr>
                                        <p:cTn id="52" dur="1000" fill="hold"/>
                                        <p:tgtEl>
                                          <p:spTgt spid="27"/>
                                        </p:tgtEl>
                                        <p:attrNameLst>
                                          <p:attrName>ppt_x</p:attrName>
                                        </p:attrNameLst>
                                      </p:cBhvr>
                                      <p:tavLst>
                                        <p:tav tm="0">
                                          <p:val>
                                            <p:strVal val="#ppt_x"/>
                                          </p:val>
                                        </p:tav>
                                        <p:tav tm="100000">
                                          <p:val>
                                            <p:strVal val="#ppt_x"/>
                                          </p:val>
                                        </p:tav>
                                      </p:tavLst>
                                    </p:anim>
                                    <p:anim calcmode="lin" valueType="num">
                                      <p:cBhvr>
                                        <p:cTn id="53" dur="1000" fill="hold"/>
                                        <p:tgtEl>
                                          <p:spTgt spid="27"/>
                                        </p:tgtEl>
                                        <p:attrNameLst>
                                          <p:attrName>ppt_y</p:attrName>
                                        </p:attrNameLst>
                                      </p:cBhvr>
                                      <p:tavLst>
                                        <p:tav tm="0">
                                          <p:val>
                                            <p:strVal val="#ppt_y+.1"/>
                                          </p:val>
                                        </p:tav>
                                        <p:tav tm="100000">
                                          <p:val>
                                            <p:strVal val="#ppt_y"/>
                                          </p:val>
                                        </p:tav>
                                      </p:tavLst>
                                    </p:anim>
                                  </p:childTnLst>
                                </p:cTn>
                              </p:par>
                            </p:childTnLst>
                          </p:cTn>
                        </p:par>
                        <p:par>
                          <p:cTn id="54" fill="hold">
                            <p:stCondLst>
                              <p:cond delay="4500"/>
                            </p:stCondLst>
                            <p:childTnLst>
                              <p:par>
                                <p:cTn id="55" presetID="22" presetClass="entr" presetSubtype="8" fill="hold"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left)">
                                      <p:cBhvr>
                                        <p:cTn id="57" dur="500"/>
                                        <p:tgtEl>
                                          <p:spTgt spid="8"/>
                                        </p:tgtEl>
                                      </p:cBhvr>
                                    </p:animEffect>
                                  </p:childTnLst>
                                </p:cTn>
                              </p:par>
                              <p:par>
                                <p:cTn id="58" presetID="2" presetClass="entr" presetSubtype="2" fill="hold" grpId="0" nodeType="withEffect">
                                  <p:stCondLst>
                                    <p:cond delay="500"/>
                                  </p:stCondLst>
                                  <p:childTnLst>
                                    <p:set>
                                      <p:cBhvr>
                                        <p:cTn id="59" dur="1" fill="hold">
                                          <p:stCondLst>
                                            <p:cond delay="0"/>
                                          </p:stCondLst>
                                        </p:cTn>
                                        <p:tgtEl>
                                          <p:spTgt spid="37"/>
                                        </p:tgtEl>
                                        <p:attrNameLst>
                                          <p:attrName>style.visibility</p:attrName>
                                        </p:attrNameLst>
                                      </p:cBhvr>
                                      <p:to>
                                        <p:strVal val="visible"/>
                                      </p:to>
                                    </p:set>
                                    <p:anim calcmode="lin" valueType="num">
                                      <p:cBhvr additive="base">
                                        <p:cTn id="60" dur="500" fill="hold"/>
                                        <p:tgtEl>
                                          <p:spTgt spid="37"/>
                                        </p:tgtEl>
                                        <p:attrNameLst>
                                          <p:attrName>ppt_x</p:attrName>
                                        </p:attrNameLst>
                                      </p:cBhvr>
                                      <p:tavLst>
                                        <p:tav tm="0">
                                          <p:val>
                                            <p:strVal val="1+#ppt_w/2"/>
                                          </p:val>
                                        </p:tav>
                                        <p:tav tm="100000">
                                          <p:val>
                                            <p:strVal val="#ppt_x"/>
                                          </p:val>
                                        </p:tav>
                                      </p:tavLst>
                                    </p:anim>
                                    <p:anim calcmode="lin" valueType="num">
                                      <p:cBhvr additive="base">
                                        <p:cTn id="61" dur="500" fill="hold"/>
                                        <p:tgtEl>
                                          <p:spTgt spid="37"/>
                                        </p:tgtEl>
                                        <p:attrNameLst>
                                          <p:attrName>ppt_y</p:attrName>
                                        </p:attrNameLst>
                                      </p:cBhvr>
                                      <p:tavLst>
                                        <p:tav tm="0">
                                          <p:val>
                                            <p:strVal val="#ppt_y"/>
                                          </p:val>
                                        </p:tav>
                                        <p:tav tm="100000">
                                          <p:val>
                                            <p:strVal val="#ppt_y"/>
                                          </p:val>
                                        </p:tav>
                                      </p:tavLst>
                                    </p:anim>
                                  </p:childTnLst>
                                </p:cTn>
                              </p:par>
                              <p:par>
                                <p:cTn id="62" presetID="2" presetClass="entr" presetSubtype="2" fill="hold" grpId="0" nodeType="withEffect">
                                  <p:stCondLst>
                                    <p:cond delay="50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500" fill="hold"/>
                                        <p:tgtEl>
                                          <p:spTgt spid="38"/>
                                        </p:tgtEl>
                                        <p:attrNameLst>
                                          <p:attrName>ppt_x</p:attrName>
                                        </p:attrNameLst>
                                      </p:cBhvr>
                                      <p:tavLst>
                                        <p:tav tm="0">
                                          <p:val>
                                            <p:strVal val="1+#ppt_w/2"/>
                                          </p:val>
                                        </p:tav>
                                        <p:tav tm="100000">
                                          <p:val>
                                            <p:strVal val="#ppt_x"/>
                                          </p:val>
                                        </p:tav>
                                      </p:tavLst>
                                    </p:anim>
                                    <p:anim calcmode="lin" valueType="num">
                                      <p:cBhvr additive="base">
                                        <p:cTn id="65" dur="500" fill="hold"/>
                                        <p:tgtEl>
                                          <p:spTgt spid="38"/>
                                        </p:tgtEl>
                                        <p:attrNameLst>
                                          <p:attrName>ppt_y</p:attrName>
                                        </p:attrNameLst>
                                      </p:cBhvr>
                                      <p:tavLst>
                                        <p:tav tm="0">
                                          <p:val>
                                            <p:strVal val="#ppt_y"/>
                                          </p:val>
                                        </p:tav>
                                        <p:tav tm="100000">
                                          <p:val>
                                            <p:strVal val="#ppt_y"/>
                                          </p:val>
                                        </p:tav>
                                      </p:tavLst>
                                    </p:anim>
                                  </p:childTnLst>
                                </p:cTn>
                              </p:par>
                            </p:childTnLst>
                          </p:cTn>
                        </p:par>
                        <p:par>
                          <p:cTn id="66" fill="hold">
                            <p:stCondLst>
                              <p:cond delay="5000"/>
                            </p:stCondLst>
                            <p:childTnLst>
                              <p:par>
                                <p:cTn id="67" presetID="26" presetClass="entr" presetSubtype="0" fill="hold" nodeType="afterEffect">
                                  <p:stCondLst>
                                    <p:cond delay="0"/>
                                  </p:stCondLst>
                                  <p:childTnLst>
                                    <p:set>
                                      <p:cBhvr>
                                        <p:cTn id="68" dur="1" fill="hold">
                                          <p:stCondLst>
                                            <p:cond delay="0"/>
                                          </p:stCondLst>
                                        </p:cTn>
                                        <p:tgtEl>
                                          <p:spTgt spid="40"/>
                                        </p:tgtEl>
                                        <p:attrNameLst>
                                          <p:attrName>style.visibility</p:attrName>
                                        </p:attrNameLst>
                                      </p:cBhvr>
                                      <p:to>
                                        <p:strVal val="visible"/>
                                      </p:to>
                                    </p:set>
                                    <p:animEffect transition="in" filter="wipe(down)">
                                      <p:cBhvr>
                                        <p:cTn id="69" dur="290">
                                          <p:stCondLst>
                                            <p:cond delay="0"/>
                                          </p:stCondLst>
                                        </p:cTn>
                                        <p:tgtEl>
                                          <p:spTgt spid="40"/>
                                        </p:tgtEl>
                                      </p:cBhvr>
                                    </p:animEffect>
                                    <p:anim calcmode="lin" valueType="num">
                                      <p:cBhvr>
                                        <p:cTn id="70" dur="911"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71" dur="332"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72" dur="332" tmFilter="0, 0; 0.125,0.2665; 0.25,0.4; 0.375,0.465; 0.5,0.5;  0.625,0.535; 0.75,0.6; 0.875,0.7335; 1,1">
                                          <p:stCondLst>
                                            <p:cond delay="332"/>
                                          </p:stCondLst>
                                        </p:cTn>
                                        <p:tgtEl>
                                          <p:spTgt spid="40"/>
                                        </p:tgtEl>
                                        <p:attrNameLst>
                                          <p:attrName>ppt_y</p:attrName>
                                        </p:attrNameLst>
                                      </p:cBhvr>
                                      <p:tavLst>
                                        <p:tav tm="0" fmla="#ppt_y-sin(pi*$)/9">
                                          <p:val>
                                            <p:fltVal val="0"/>
                                          </p:val>
                                        </p:tav>
                                        <p:tav tm="100000">
                                          <p:val>
                                            <p:fltVal val="1"/>
                                          </p:val>
                                        </p:tav>
                                      </p:tavLst>
                                    </p:anim>
                                    <p:anim calcmode="lin" valueType="num">
                                      <p:cBhvr>
                                        <p:cTn id="73" dur="166" tmFilter="0, 0; 0.125,0.2665; 0.25,0.4; 0.375,0.465; 0.5,0.5;  0.625,0.535; 0.75,0.6; 0.875,0.7335; 1,1">
                                          <p:stCondLst>
                                            <p:cond delay="662"/>
                                          </p:stCondLst>
                                        </p:cTn>
                                        <p:tgtEl>
                                          <p:spTgt spid="40"/>
                                        </p:tgtEl>
                                        <p:attrNameLst>
                                          <p:attrName>ppt_y</p:attrName>
                                        </p:attrNameLst>
                                      </p:cBhvr>
                                      <p:tavLst>
                                        <p:tav tm="0" fmla="#ppt_y-sin(pi*$)/27">
                                          <p:val>
                                            <p:fltVal val="0"/>
                                          </p:val>
                                        </p:tav>
                                        <p:tav tm="100000">
                                          <p:val>
                                            <p:fltVal val="1"/>
                                          </p:val>
                                        </p:tav>
                                      </p:tavLst>
                                    </p:anim>
                                    <p:anim calcmode="lin" valueType="num">
                                      <p:cBhvr>
                                        <p:cTn id="74" dur="82" tmFilter="0, 0; 0.125,0.2665; 0.25,0.4; 0.375,0.465; 0.5,0.5;  0.625,0.535; 0.75,0.6; 0.875,0.7335; 1,1">
                                          <p:stCondLst>
                                            <p:cond delay="828"/>
                                          </p:stCondLst>
                                        </p:cTn>
                                        <p:tgtEl>
                                          <p:spTgt spid="40"/>
                                        </p:tgtEl>
                                        <p:attrNameLst>
                                          <p:attrName>ppt_y</p:attrName>
                                        </p:attrNameLst>
                                      </p:cBhvr>
                                      <p:tavLst>
                                        <p:tav tm="0" fmla="#ppt_y-sin(pi*$)/81">
                                          <p:val>
                                            <p:fltVal val="0"/>
                                          </p:val>
                                        </p:tav>
                                        <p:tav tm="100000">
                                          <p:val>
                                            <p:fltVal val="1"/>
                                          </p:val>
                                        </p:tav>
                                      </p:tavLst>
                                    </p:anim>
                                    <p:animScale>
                                      <p:cBhvr>
                                        <p:cTn id="75" dur="13">
                                          <p:stCondLst>
                                            <p:cond delay="325"/>
                                          </p:stCondLst>
                                        </p:cTn>
                                        <p:tgtEl>
                                          <p:spTgt spid="40"/>
                                        </p:tgtEl>
                                      </p:cBhvr>
                                      <p:to x="100000" y="60000"/>
                                    </p:animScale>
                                    <p:animScale>
                                      <p:cBhvr>
                                        <p:cTn id="76" dur="83" decel="50000">
                                          <p:stCondLst>
                                            <p:cond delay="338"/>
                                          </p:stCondLst>
                                        </p:cTn>
                                        <p:tgtEl>
                                          <p:spTgt spid="40"/>
                                        </p:tgtEl>
                                      </p:cBhvr>
                                      <p:to x="100000" y="100000"/>
                                    </p:animScale>
                                    <p:animScale>
                                      <p:cBhvr>
                                        <p:cTn id="77" dur="13">
                                          <p:stCondLst>
                                            <p:cond delay="656"/>
                                          </p:stCondLst>
                                        </p:cTn>
                                        <p:tgtEl>
                                          <p:spTgt spid="40"/>
                                        </p:tgtEl>
                                      </p:cBhvr>
                                      <p:to x="100000" y="80000"/>
                                    </p:animScale>
                                    <p:animScale>
                                      <p:cBhvr>
                                        <p:cTn id="78" dur="83" decel="50000">
                                          <p:stCondLst>
                                            <p:cond delay="669"/>
                                          </p:stCondLst>
                                        </p:cTn>
                                        <p:tgtEl>
                                          <p:spTgt spid="40"/>
                                        </p:tgtEl>
                                      </p:cBhvr>
                                      <p:to x="100000" y="100000"/>
                                    </p:animScale>
                                    <p:animScale>
                                      <p:cBhvr>
                                        <p:cTn id="79" dur="13">
                                          <p:stCondLst>
                                            <p:cond delay="821"/>
                                          </p:stCondLst>
                                        </p:cTn>
                                        <p:tgtEl>
                                          <p:spTgt spid="40"/>
                                        </p:tgtEl>
                                      </p:cBhvr>
                                      <p:to x="100000" y="90000"/>
                                    </p:animScale>
                                    <p:animScale>
                                      <p:cBhvr>
                                        <p:cTn id="80" dur="83" decel="50000">
                                          <p:stCondLst>
                                            <p:cond delay="834"/>
                                          </p:stCondLst>
                                        </p:cTn>
                                        <p:tgtEl>
                                          <p:spTgt spid="40"/>
                                        </p:tgtEl>
                                      </p:cBhvr>
                                      <p:to x="100000" y="100000"/>
                                    </p:animScale>
                                    <p:animScale>
                                      <p:cBhvr>
                                        <p:cTn id="81" dur="13">
                                          <p:stCondLst>
                                            <p:cond delay="904"/>
                                          </p:stCondLst>
                                        </p:cTn>
                                        <p:tgtEl>
                                          <p:spTgt spid="40"/>
                                        </p:tgtEl>
                                      </p:cBhvr>
                                      <p:to x="100000" y="95000"/>
                                    </p:animScale>
                                    <p:animScale>
                                      <p:cBhvr>
                                        <p:cTn id="82" dur="83" decel="50000">
                                          <p:stCondLst>
                                            <p:cond delay="917"/>
                                          </p:stCondLst>
                                        </p:cTn>
                                        <p:tgtEl>
                                          <p:spTgt spid="40"/>
                                        </p:tgtEl>
                                      </p:cBhvr>
                                      <p:to x="100000" y="100000"/>
                                    </p:animScale>
                                  </p:childTnLst>
                                </p:cTn>
                              </p:par>
                            </p:childTnLst>
                          </p:cTn>
                        </p:par>
                        <p:par>
                          <p:cTn id="83" fill="hold">
                            <p:stCondLst>
                              <p:cond delay="6000"/>
                            </p:stCondLst>
                            <p:childTnLst>
                              <p:par>
                                <p:cTn id="84" presetID="42" presetClass="entr" presetSubtype="0" fill="hold" nodeType="afterEffect">
                                  <p:stCondLst>
                                    <p:cond delay="0"/>
                                  </p:stCondLst>
                                  <p:childTnLst>
                                    <p:set>
                                      <p:cBhvr>
                                        <p:cTn id="85" dur="1" fill="hold">
                                          <p:stCondLst>
                                            <p:cond delay="0"/>
                                          </p:stCondLst>
                                        </p:cTn>
                                        <p:tgtEl>
                                          <p:spTgt spid="45"/>
                                        </p:tgtEl>
                                        <p:attrNameLst>
                                          <p:attrName>style.visibility</p:attrName>
                                        </p:attrNameLst>
                                      </p:cBhvr>
                                      <p:to>
                                        <p:strVal val="visible"/>
                                      </p:to>
                                    </p:set>
                                    <p:animEffect transition="in" filter="fade">
                                      <p:cBhvr>
                                        <p:cTn id="86" dur="1000"/>
                                        <p:tgtEl>
                                          <p:spTgt spid="45"/>
                                        </p:tgtEl>
                                      </p:cBhvr>
                                    </p:animEffect>
                                    <p:anim calcmode="lin" valueType="num">
                                      <p:cBhvr>
                                        <p:cTn id="87" dur="1000" fill="hold"/>
                                        <p:tgtEl>
                                          <p:spTgt spid="45"/>
                                        </p:tgtEl>
                                        <p:attrNameLst>
                                          <p:attrName>ppt_x</p:attrName>
                                        </p:attrNameLst>
                                      </p:cBhvr>
                                      <p:tavLst>
                                        <p:tav tm="0">
                                          <p:val>
                                            <p:strVal val="#ppt_x"/>
                                          </p:val>
                                        </p:tav>
                                        <p:tav tm="100000">
                                          <p:val>
                                            <p:strVal val="#ppt_x"/>
                                          </p:val>
                                        </p:tav>
                                      </p:tavLst>
                                    </p:anim>
                                    <p:anim calcmode="lin" valueType="num">
                                      <p:cBhvr>
                                        <p:cTn id="88" dur="1000" fill="hold"/>
                                        <p:tgtEl>
                                          <p:spTgt spid="45"/>
                                        </p:tgtEl>
                                        <p:attrNameLst>
                                          <p:attrName>ppt_y</p:attrName>
                                        </p:attrNameLst>
                                      </p:cBhvr>
                                      <p:tavLst>
                                        <p:tav tm="0">
                                          <p:val>
                                            <p:strVal val="#ppt_y+.1"/>
                                          </p:val>
                                        </p:tav>
                                        <p:tav tm="100000">
                                          <p:val>
                                            <p:strVal val="#ppt_y"/>
                                          </p:val>
                                        </p:tav>
                                      </p:tavLst>
                                    </p:anim>
                                  </p:childTnLst>
                                </p:cTn>
                              </p:par>
                            </p:childTnLst>
                          </p:cTn>
                        </p:par>
                        <p:par>
                          <p:cTn id="89" fill="hold">
                            <p:stCondLst>
                              <p:cond delay="7000"/>
                            </p:stCondLst>
                            <p:childTnLst>
                              <p:par>
                                <p:cTn id="90" presetID="22" presetClass="entr" presetSubtype="8" fill="hold" nodeType="after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wipe(left)">
                                      <p:cBhvr>
                                        <p:cTn id="92" dur="500"/>
                                        <p:tgtEl>
                                          <p:spTgt spid="39"/>
                                        </p:tgtEl>
                                      </p:cBhvr>
                                    </p:animEffect>
                                  </p:childTnLst>
                                </p:cTn>
                              </p:par>
                              <p:par>
                                <p:cTn id="93" presetID="2" presetClass="entr" presetSubtype="2" fill="hold" grpId="0" nodeType="withEffect">
                                  <p:stCondLst>
                                    <p:cond delay="500"/>
                                  </p:stCondLst>
                                  <p:childTnLst>
                                    <p:set>
                                      <p:cBhvr>
                                        <p:cTn id="94" dur="1" fill="hold">
                                          <p:stCondLst>
                                            <p:cond delay="0"/>
                                          </p:stCondLst>
                                        </p:cTn>
                                        <p:tgtEl>
                                          <p:spTgt spid="43"/>
                                        </p:tgtEl>
                                        <p:attrNameLst>
                                          <p:attrName>style.visibility</p:attrName>
                                        </p:attrNameLst>
                                      </p:cBhvr>
                                      <p:to>
                                        <p:strVal val="visible"/>
                                      </p:to>
                                    </p:set>
                                    <p:anim calcmode="lin" valueType="num">
                                      <p:cBhvr additive="base">
                                        <p:cTn id="95" dur="500" fill="hold"/>
                                        <p:tgtEl>
                                          <p:spTgt spid="43"/>
                                        </p:tgtEl>
                                        <p:attrNameLst>
                                          <p:attrName>ppt_x</p:attrName>
                                        </p:attrNameLst>
                                      </p:cBhvr>
                                      <p:tavLst>
                                        <p:tav tm="0">
                                          <p:val>
                                            <p:strVal val="1+#ppt_w/2"/>
                                          </p:val>
                                        </p:tav>
                                        <p:tav tm="100000">
                                          <p:val>
                                            <p:strVal val="#ppt_x"/>
                                          </p:val>
                                        </p:tav>
                                      </p:tavLst>
                                    </p:anim>
                                    <p:anim calcmode="lin" valueType="num">
                                      <p:cBhvr additive="base">
                                        <p:cTn id="96" dur="500" fill="hold"/>
                                        <p:tgtEl>
                                          <p:spTgt spid="43"/>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500"/>
                                  </p:stCondLst>
                                  <p:childTnLst>
                                    <p:set>
                                      <p:cBhvr>
                                        <p:cTn id="98" dur="1" fill="hold">
                                          <p:stCondLst>
                                            <p:cond delay="0"/>
                                          </p:stCondLst>
                                        </p:cTn>
                                        <p:tgtEl>
                                          <p:spTgt spid="44"/>
                                        </p:tgtEl>
                                        <p:attrNameLst>
                                          <p:attrName>style.visibility</p:attrName>
                                        </p:attrNameLst>
                                      </p:cBhvr>
                                      <p:to>
                                        <p:strVal val="visible"/>
                                      </p:to>
                                    </p:set>
                                    <p:anim calcmode="lin" valueType="num">
                                      <p:cBhvr additive="base">
                                        <p:cTn id="99" dur="500" fill="hold"/>
                                        <p:tgtEl>
                                          <p:spTgt spid="44"/>
                                        </p:tgtEl>
                                        <p:attrNameLst>
                                          <p:attrName>ppt_x</p:attrName>
                                        </p:attrNameLst>
                                      </p:cBhvr>
                                      <p:tavLst>
                                        <p:tav tm="0">
                                          <p:val>
                                            <p:strVal val="1+#ppt_w/2"/>
                                          </p:val>
                                        </p:tav>
                                        <p:tav tm="100000">
                                          <p:val>
                                            <p:strVal val="#ppt_x"/>
                                          </p:val>
                                        </p:tav>
                                      </p:tavLst>
                                    </p:anim>
                                    <p:anim calcmode="lin" valueType="num">
                                      <p:cBhvr additive="base">
                                        <p:cTn id="100" dur="500" fill="hold"/>
                                        <p:tgtEl>
                                          <p:spTgt spid="44"/>
                                        </p:tgtEl>
                                        <p:attrNameLst>
                                          <p:attrName>ppt_y</p:attrName>
                                        </p:attrNameLst>
                                      </p:cBhvr>
                                      <p:tavLst>
                                        <p:tav tm="0">
                                          <p:val>
                                            <p:strVal val="#ppt_y"/>
                                          </p:val>
                                        </p:tav>
                                        <p:tav tm="100000">
                                          <p:val>
                                            <p:strVal val="#ppt_y"/>
                                          </p:val>
                                        </p:tav>
                                      </p:tavLst>
                                    </p:anim>
                                  </p:childTnLst>
                                </p:cTn>
                              </p:par>
                            </p:childTnLst>
                          </p:cTn>
                        </p:par>
                        <p:par>
                          <p:cTn id="101" fill="hold">
                            <p:stCondLst>
                              <p:cond delay="7500"/>
                            </p:stCondLst>
                            <p:childTnLst>
                              <p:par>
                                <p:cTn id="102" presetID="26" presetClass="entr" presetSubtype="0" fill="hold" nodeType="afterEffect">
                                  <p:stCondLst>
                                    <p:cond delay="0"/>
                                  </p:stCondLst>
                                  <p:childTnLst>
                                    <p:set>
                                      <p:cBhvr>
                                        <p:cTn id="103" dur="1" fill="hold">
                                          <p:stCondLst>
                                            <p:cond delay="0"/>
                                          </p:stCondLst>
                                        </p:cTn>
                                        <p:tgtEl>
                                          <p:spTgt spid="49"/>
                                        </p:tgtEl>
                                        <p:attrNameLst>
                                          <p:attrName>style.visibility</p:attrName>
                                        </p:attrNameLst>
                                      </p:cBhvr>
                                      <p:to>
                                        <p:strVal val="visible"/>
                                      </p:to>
                                    </p:set>
                                    <p:animEffect transition="in" filter="wipe(down)">
                                      <p:cBhvr>
                                        <p:cTn id="104" dur="290">
                                          <p:stCondLst>
                                            <p:cond delay="0"/>
                                          </p:stCondLst>
                                        </p:cTn>
                                        <p:tgtEl>
                                          <p:spTgt spid="49"/>
                                        </p:tgtEl>
                                      </p:cBhvr>
                                    </p:animEffect>
                                    <p:anim calcmode="lin" valueType="num">
                                      <p:cBhvr>
                                        <p:cTn id="105" dur="911" tmFilter="0,0; 0.14,0.36; 0.43,0.73; 0.71,0.91; 1.0,1.0">
                                          <p:stCondLst>
                                            <p:cond delay="0"/>
                                          </p:stCondLst>
                                        </p:cTn>
                                        <p:tgtEl>
                                          <p:spTgt spid="49"/>
                                        </p:tgtEl>
                                        <p:attrNameLst>
                                          <p:attrName>ppt_x</p:attrName>
                                        </p:attrNameLst>
                                      </p:cBhvr>
                                      <p:tavLst>
                                        <p:tav tm="0">
                                          <p:val>
                                            <p:strVal val="#ppt_x-0.25"/>
                                          </p:val>
                                        </p:tav>
                                        <p:tav tm="100000">
                                          <p:val>
                                            <p:strVal val="#ppt_x"/>
                                          </p:val>
                                        </p:tav>
                                      </p:tavLst>
                                    </p:anim>
                                    <p:anim calcmode="lin" valueType="num">
                                      <p:cBhvr>
                                        <p:cTn id="106" dur="332" tmFilter="0.0,0.0; 0.25,0.07; 0.50,0.2; 0.75,0.467; 1.0,1.0">
                                          <p:stCondLst>
                                            <p:cond delay="0"/>
                                          </p:stCondLst>
                                        </p:cTn>
                                        <p:tgtEl>
                                          <p:spTgt spid="49"/>
                                        </p:tgtEl>
                                        <p:attrNameLst>
                                          <p:attrName>ppt_y</p:attrName>
                                        </p:attrNameLst>
                                      </p:cBhvr>
                                      <p:tavLst>
                                        <p:tav tm="0" fmla="#ppt_y-sin(pi*$)/3">
                                          <p:val>
                                            <p:fltVal val="0.5"/>
                                          </p:val>
                                        </p:tav>
                                        <p:tav tm="100000">
                                          <p:val>
                                            <p:fltVal val="1"/>
                                          </p:val>
                                        </p:tav>
                                      </p:tavLst>
                                    </p:anim>
                                    <p:anim calcmode="lin" valueType="num">
                                      <p:cBhvr>
                                        <p:cTn id="107" dur="332" tmFilter="0, 0; 0.125,0.2665; 0.25,0.4; 0.375,0.465; 0.5,0.5;  0.625,0.535; 0.75,0.6; 0.875,0.7335; 1,1">
                                          <p:stCondLst>
                                            <p:cond delay="332"/>
                                          </p:stCondLst>
                                        </p:cTn>
                                        <p:tgtEl>
                                          <p:spTgt spid="49"/>
                                        </p:tgtEl>
                                        <p:attrNameLst>
                                          <p:attrName>ppt_y</p:attrName>
                                        </p:attrNameLst>
                                      </p:cBhvr>
                                      <p:tavLst>
                                        <p:tav tm="0" fmla="#ppt_y-sin(pi*$)/9">
                                          <p:val>
                                            <p:fltVal val="0"/>
                                          </p:val>
                                        </p:tav>
                                        <p:tav tm="100000">
                                          <p:val>
                                            <p:fltVal val="1"/>
                                          </p:val>
                                        </p:tav>
                                      </p:tavLst>
                                    </p:anim>
                                    <p:anim calcmode="lin" valueType="num">
                                      <p:cBhvr>
                                        <p:cTn id="108" dur="166" tmFilter="0, 0; 0.125,0.2665; 0.25,0.4; 0.375,0.465; 0.5,0.5;  0.625,0.535; 0.75,0.6; 0.875,0.7335; 1,1">
                                          <p:stCondLst>
                                            <p:cond delay="662"/>
                                          </p:stCondLst>
                                        </p:cTn>
                                        <p:tgtEl>
                                          <p:spTgt spid="49"/>
                                        </p:tgtEl>
                                        <p:attrNameLst>
                                          <p:attrName>ppt_y</p:attrName>
                                        </p:attrNameLst>
                                      </p:cBhvr>
                                      <p:tavLst>
                                        <p:tav tm="0" fmla="#ppt_y-sin(pi*$)/27">
                                          <p:val>
                                            <p:fltVal val="0"/>
                                          </p:val>
                                        </p:tav>
                                        <p:tav tm="100000">
                                          <p:val>
                                            <p:fltVal val="1"/>
                                          </p:val>
                                        </p:tav>
                                      </p:tavLst>
                                    </p:anim>
                                    <p:anim calcmode="lin" valueType="num">
                                      <p:cBhvr>
                                        <p:cTn id="109" dur="82" tmFilter="0, 0; 0.125,0.2665; 0.25,0.4; 0.375,0.465; 0.5,0.5;  0.625,0.535; 0.75,0.6; 0.875,0.7335; 1,1">
                                          <p:stCondLst>
                                            <p:cond delay="828"/>
                                          </p:stCondLst>
                                        </p:cTn>
                                        <p:tgtEl>
                                          <p:spTgt spid="49"/>
                                        </p:tgtEl>
                                        <p:attrNameLst>
                                          <p:attrName>ppt_y</p:attrName>
                                        </p:attrNameLst>
                                      </p:cBhvr>
                                      <p:tavLst>
                                        <p:tav tm="0" fmla="#ppt_y-sin(pi*$)/81">
                                          <p:val>
                                            <p:fltVal val="0"/>
                                          </p:val>
                                        </p:tav>
                                        <p:tav tm="100000">
                                          <p:val>
                                            <p:fltVal val="1"/>
                                          </p:val>
                                        </p:tav>
                                      </p:tavLst>
                                    </p:anim>
                                    <p:animScale>
                                      <p:cBhvr>
                                        <p:cTn id="110" dur="13">
                                          <p:stCondLst>
                                            <p:cond delay="325"/>
                                          </p:stCondLst>
                                        </p:cTn>
                                        <p:tgtEl>
                                          <p:spTgt spid="49"/>
                                        </p:tgtEl>
                                      </p:cBhvr>
                                      <p:to x="100000" y="60000"/>
                                    </p:animScale>
                                    <p:animScale>
                                      <p:cBhvr>
                                        <p:cTn id="111" dur="83" decel="50000">
                                          <p:stCondLst>
                                            <p:cond delay="338"/>
                                          </p:stCondLst>
                                        </p:cTn>
                                        <p:tgtEl>
                                          <p:spTgt spid="49"/>
                                        </p:tgtEl>
                                      </p:cBhvr>
                                      <p:to x="100000" y="100000"/>
                                    </p:animScale>
                                    <p:animScale>
                                      <p:cBhvr>
                                        <p:cTn id="112" dur="13">
                                          <p:stCondLst>
                                            <p:cond delay="656"/>
                                          </p:stCondLst>
                                        </p:cTn>
                                        <p:tgtEl>
                                          <p:spTgt spid="49"/>
                                        </p:tgtEl>
                                      </p:cBhvr>
                                      <p:to x="100000" y="80000"/>
                                    </p:animScale>
                                    <p:animScale>
                                      <p:cBhvr>
                                        <p:cTn id="113" dur="83" decel="50000">
                                          <p:stCondLst>
                                            <p:cond delay="669"/>
                                          </p:stCondLst>
                                        </p:cTn>
                                        <p:tgtEl>
                                          <p:spTgt spid="49"/>
                                        </p:tgtEl>
                                      </p:cBhvr>
                                      <p:to x="100000" y="100000"/>
                                    </p:animScale>
                                    <p:animScale>
                                      <p:cBhvr>
                                        <p:cTn id="114" dur="13">
                                          <p:stCondLst>
                                            <p:cond delay="821"/>
                                          </p:stCondLst>
                                        </p:cTn>
                                        <p:tgtEl>
                                          <p:spTgt spid="49"/>
                                        </p:tgtEl>
                                      </p:cBhvr>
                                      <p:to x="100000" y="90000"/>
                                    </p:animScale>
                                    <p:animScale>
                                      <p:cBhvr>
                                        <p:cTn id="115" dur="83" decel="50000">
                                          <p:stCondLst>
                                            <p:cond delay="834"/>
                                          </p:stCondLst>
                                        </p:cTn>
                                        <p:tgtEl>
                                          <p:spTgt spid="49"/>
                                        </p:tgtEl>
                                      </p:cBhvr>
                                      <p:to x="100000" y="100000"/>
                                    </p:animScale>
                                    <p:animScale>
                                      <p:cBhvr>
                                        <p:cTn id="116" dur="13">
                                          <p:stCondLst>
                                            <p:cond delay="904"/>
                                          </p:stCondLst>
                                        </p:cTn>
                                        <p:tgtEl>
                                          <p:spTgt spid="49"/>
                                        </p:tgtEl>
                                      </p:cBhvr>
                                      <p:to x="100000" y="95000"/>
                                    </p:animScale>
                                    <p:animScale>
                                      <p:cBhvr>
                                        <p:cTn id="117" dur="83" decel="50000">
                                          <p:stCondLst>
                                            <p:cond delay="917"/>
                                          </p:stCondLst>
                                        </p:cTn>
                                        <p:tgtEl>
                                          <p:spTgt spid="49"/>
                                        </p:tgtEl>
                                      </p:cBhvr>
                                      <p:to x="100000" y="100000"/>
                                    </p:animScale>
                                  </p:childTnLst>
                                </p:cTn>
                              </p:par>
                            </p:childTnLst>
                          </p:cTn>
                        </p:par>
                        <p:par>
                          <p:cTn id="118" fill="hold">
                            <p:stCondLst>
                              <p:cond delay="8500"/>
                            </p:stCondLst>
                            <p:childTnLst>
                              <p:par>
                                <p:cTn id="119" presetID="42" presetClass="entr" presetSubtype="0" fill="hold" grpId="0" nodeType="afterEffect">
                                  <p:stCondLst>
                                    <p:cond delay="0"/>
                                  </p:stCondLst>
                                  <p:childTnLst>
                                    <p:set>
                                      <p:cBhvr>
                                        <p:cTn id="120" dur="1" fill="hold">
                                          <p:stCondLst>
                                            <p:cond delay="0"/>
                                          </p:stCondLst>
                                        </p:cTn>
                                        <p:tgtEl>
                                          <p:spTgt spid="54"/>
                                        </p:tgtEl>
                                        <p:attrNameLst>
                                          <p:attrName>style.visibility</p:attrName>
                                        </p:attrNameLst>
                                      </p:cBhvr>
                                      <p:to>
                                        <p:strVal val="visible"/>
                                      </p:to>
                                    </p:set>
                                    <p:animEffect transition="in" filter="fade">
                                      <p:cBhvr>
                                        <p:cTn id="121" dur="1000"/>
                                        <p:tgtEl>
                                          <p:spTgt spid="54"/>
                                        </p:tgtEl>
                                      </p:cBhvr>
                                    </p:animEffect>
                                    <p:anim calcmode="lin" valueType="num">
                                      <p:cBhvr>
                                        <p:cTn id="122" dur="1000" fill="hold"/>
                                        <p:tgtEl>
                                          <p:spTgt spid="54"/>
                                        </p:tgtEl>
                                        <p:attrNameLst>
                                          <p:attrName>ppt_x</p:attrName>
                                        </p:attrNameLst>
                                      </p:cBhvr>
                                      <p:tavLst>
                                        <p:tav tm="0">
                                          <p:val>
                                            <p:strVal val="#ppt_x"/>
                                          </p:val>
                                        </p:tav>
                                        <p:tav tm="100000">
                                          <p:val>
                                            <p:strVal val="#ppt_x"/>
                                          </p:val>
                                        </p:tav>
                                      </p:tavLst>
                                    </p:anim>
                                    <p:anim calcmode="lin" valueType="num">
                                      <p:cBhvr>
                                        <p:cTn id="123" dur="1000" fill="hold"/>
                                        <p:tgtEl>
                                          <p:spTgt spid="54"/>
                                        </p:tgtEl>
                                        <p:attrNameLst>
                                          <p:attrName>ppt_y</p:attrName>
                                        </p:attrNameLst>
                                      </p:cBhvr>
                                      <p:tavLst>
                                        <p:tav tm="0">
                                          <p:val>
                                            <p:strVal val="#ppt_y+.1"/>
                                          </p:val>
                                        </p:tav>
                                        <p:tav tm="100000">
                                          <p:val>
                                            <p:strVal val="#ppt_y"/>
                                          </p:val>
                                        </p:tav>
                                      </p:tavLst>
                                    </p:anim>
                                  </p:childTnLst>
                                </p:cTn>
                              </p:par>
                            </p:childTnLst>
                          </p:cTn>
                        </p:par>
                        <p:par>
                          <p:cTn id="124" fill="hold">
                            <p:stCondLst>
                              <p:cond delay="9500"/>
                            </p:stCondLst>
                            <p:childTnLst>
                              <p:par>
                                <p:cTn id="125" presetID="22" presetClass="entr" presetSubtype="8" fill="hold" nodeType="afterEffect">
                                  <p:stCondLst>
                                    <p:cond delay="0"/>
                                  </p:stCondLst>
                                  <p:childTnLst>
                                    <p:set>
                                      <p:cBhvr>
                                        <p:cTn id="126" dur="1" fill="hold">
                                          <p:stCondLst>
                                            <p:cond delay="0"/>
                                          </p:stCondLst>
                                        </p:cTn>
                                        <p:tgtEl>
                                          <p:spTgt spid="48"/>
                                        </p:tgtEl>
                                        <p:attrNameLst>
                                          <p:attrName>style.visibility</p:attrName>
                                        </p:attrNameLst>
                                      </p:cBhvr>
                                      <p:to>
                                        <p:strVal val="visible"/>
                                      </p:to>
                                    </p:set>
                                    <p:animEffect transition="in" filter="wipe(left)">
                                      <p:cBhvr>
                                        <p:cTn id="127" dur="500"/>
                                        <p:tgtEl>
                                          <p:spTgt spid="48"/>
                                        </p:tgtEl>
                                      </p:cBhvr>
                                    </p:animEffect>
                                  </p:childTnLst>
                                </p:cTn>
                              </p:par>
                              <p:par>
                                <p:cTn id="128" presetID="2" presetClass="entr" presetSubtype="2" fill="hold" grpId="0" nodeType="withEffect">
                                  <p:stCondLst>
                                    <p:cond delay="500"/>
                                  </p:stCondLst>
                                  <p:childTnLst>
                                    <p:set>
                                      <p:cBhvr>
                                        <p:cTn id="129" dur="1" fill="hold">
                                          <p:stCondLst>
                                            <p:cond delay="0"/>
                                          </p:stCondLst>
                                        </p:cTn>
                                        <p:tgtEl>
                                          <p:spTgt spid="52"/>
                                        </p:tgtEl>
                                        <p:attrNameLst>
                                          <p:attrName>style.visibility</p:attrName>
                                        </p:attrNameLst>
                                      </p:cBhvr>
                                      <p:to>
                                        <p:strVal val="visible"/>
                                      </p:to>
                                    </p:set>
                                    <p:anim calcmode="lin" valueType="num">
                                      <p:cBhvr additive="base">
                                        <p:cTn id="130" dur="500" fill="hold"/>
                                        <p:tgtEl>
                                          <p:spTgt spid="52"/>
                                        </p:tgtEl>
                                        <p:attrNameLst>
                                          <p:attrName>ppt_x</p:attrName>
                                        </p:attrNameLst>
                                      </p:cBhvr>
                                      <p:tavLst>
                                        <p:tav tm="0">
                                          <p:val>
                                            <p:strVal val="1+#ppt_w/2"/>
                                          </p:val>
                                        </p:tav>
                                        <p:tav tm="100000">
                                          <p:val>
                                            <p:strVal val="#ppt_x"/>
                                          </p:val>
                                        </p:tav>
                                      </p:tavLst>
                                    </p:anim>
                                    <p:anim calcmode="lin" valueType="num">
                                      <p:cBhvr additive="base">
                                        <p:cTn id="131" dur="500" fill="hold"/>
                                        <p:tgtEl>
                                          <p:spTgt spid="52"/>
                                        </p:tgtEl>
                                        <p:attrNameLst>
                                          <p:attrName>ppt_y</p:attrName>
                                        </p:attrNameLst>
                                      </p:cBhvr>
                                      <p:tavLst>
                                        <p:tav tm="0">
                                          <p:val>
                                            <p:strVal val="#ppt_y"/>
                                          </p:val>
                                        </p:tav>
                                        <p:tav tm="100000">
                                          <p:val>
                                            <p:strVal val="#ppt_y"/>
                                          </p:val>
                                        </p:tav>
                                      </p:tavLst>
                                    </p:anim>
                                  </p:childTnLst>
                                </p:cTn>
                              </p:par>
                              <p:par>
                                <p:cTn id="132" presetID="2" presetClass="entr" presetSubtype="2" fill="hold" grpId="0" nodeType="withEffect">
                                  <p:stCondLst>
                                    <p:cond delay="500"/>
                                  </p:stCondLst>
                                  <p:childTnLst>
                                    <p:set>
                                      <p:cBhvr>
                                        <p:cTn id="133" dur="1" fill="hold">
                                          <p:stCondLst>
                                            <p:cond delay="0"/>
                                          </p:stCondLst>
                                        </p:cTn>
                                        <p:tgtEl>
                                          <p:spTgt spid="53"/>
                                        </p:tgtEl>
                                        <p:attrNameLst>
                                          <p:attrName>style.visibility</p:attrName>
                                        </p:attrNameLst>
                                      </p:cBhvr>
                                      <p:to>
                                        <p:strVal val="visible"/>
                                      </p:to>
                                    </p:set>
                                    <p:anim calcmode="lin" valueType="num">
                                      <p:cBhvr additive="base">
                                        <p:cTn id="134" dur="500" fill="hold"/>
                                        <p:tgtEl>
                                          <p:spTgt spid="53"/>
                                        </p:tgtEl>
                                        <p:attrNameLst>
                                          <p:attrName>ppt_x</p:attrName>
                                        </p:attrNameLst>
                                      </p:cBhvr>
                                      <p:tavLst>
                                        <p:tav tm="0">
                                          <p:val>
                                            <p:strVal val="1+#ppt_w/2"/>
                                          </p:val>
                                        </p:tav>
                                        <p:tav tm="100000">
                                          <p:val>
                                            <p:strVal val="#ppt_x"/>
                                          </p:val>
                                        </p:tav>
                                      </p:tavLst>
                                    </p:anim>
                                    <p:anim calcmode="lin" valueType="num">
                                      <p:cBhvr additive="base">
                                        <p:cTn id="135"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43" grpId="0"/>
      <p:bldP spid="44" grpId="0"/>
      <p:bldP spid="52" grpId="0"/>
      <p:bldP spid="53" grpId="0"/>
      <p:bldP spid="54"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9" name="图片 178" descr="f85d399bb60d1995f620eb4731c6e15d"/>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76045" y="1122680"/>
            <a:ext cx="2896870" cy="2896870"/>
          </a:xfrm>
          <a:prstGeom prst="rect">
            <a:avLst/>
          </a:prstGeom>
        </p:spPr>
      </p:pic>
      <p:sp>
        <p:nvSpPr>
          <p:cNvPr id="119" name="任意多边形 118"/>
          <p:cNvSpPr/>
          <p:nvPr/>
        </p:nvSpPr>
        <p:spPr>
          <a:xfrm>
            <a:off x="9067" y="5729817"/>
            <a:ext cx="12183533" cy="1147233"/>
          </a:xfrm>
          <a:custGeom>
            <a:avLst/>
            <a:gdLst>
              <a:gd name="connsiteX0" fmla="*/ 3825592 w 9138323"/>
              <a:gd name="connsiteY0" fmla="*/ 0 h 859537"/>
              <a:gd name="connsiteX1" fmla="*/ 4096303 w 9138323"/>
              <a:gd name="connsiteY1" fmla="*/ 83060 h 859537"/>
              <a:gd name="connsiteX2" fmla="*/ 4125154 w 9138323"/>
              <a:gd name="connsiteY2" fmla="*/ 106971 h 859537"/>
              <a:gd name="connsiteX3" fmla="*/ 4162050 w 9138323"/>
              <a:gd name="connsiteY3" fmla="*/ 76393 h 859537"/>
              <a:gd name="connsiteX4" fmla="*/ 4342300 w 9138323"/>
              <a:gd name="connsiteY4" fmla="*/ 21088 h 859537"/>
              <a:gd name="connsiteX5" fmla="*/ 4639354 w 9138323"/>
              <a:gd name="connsiteY5" fmla="*/ 218869 h 859537"/>
              <a:gd name="connsiteX6" fmla="*/ 4653136 w 9138323"/>
              <a:gd name="connsiteY6" fmla="*/ 287442 h 859537"/>
              <a:gd name="connsiteX7" fmla="*/ 4714569 w 9138323"/>
              <a:gd name="connsiteY7" fmla="*/ 293663 h 859537"/>
              <a:gd name="connsiteX8" fmla="*/ 4868055 w 9138323"/>
              <a:gd name="connsiteY8" fmla="*/ 354192 h 859537"/>
              <a:gd name="connsiteX9" fmla="*/ 4926135 w 9138323"/>
              <a:gd name="connsiteY9" fmla="*/ 396727 h 859537"/>
              <a:gd name="connsiteX10" fmla="*/ 4974485 w 9138323"/>
              <a:gd name="connsiteY10" fmla="*/ 370366 h 859537"/>
              <a:gd name="connsiteX11" fmla="*/ 5099974 w 9138323"/>
              <a:gd name="connsiteY11" fmla="*/ 344918 h 859537"/>
              <a:gd name="connsiteX12" fmla="*/ 5280224 w 9138323"/>
              <a:gd name="connsiteY12" fmla="*/ 400223 h 859537"/>
              <a:gd name="connsiteX13" fmla="*/ 5294059 w 9138323"/>
              <a:gd name="connsiteY13" fmla="*/ 411689 h 859537"/>
              <a:gd name="connsiteX14" fmla="*/ 5324701 w 9138323"/>
              <a:gd name="connsiteY14" fmla="*/ 386293 h 859537"/>
              <a:gd name="connsiteX15" fmla="*/ 5504952 w 9138323"/>
              <a:gd name="connsiteY15" fmla="*/ 330988 h 859537"/>
              <a:gd name="connsiteX16" fmla="*/ 5685202 w 9138323"/>
              <a:gd name="connsiteY16" fmla="*/ 386293 h 859537"/>
              <a:gd name="connsiteX17" fmla="*/ 5711865 w 9138323"/>
              <a:gd name="connsiteY17" fmla="*/ 408390 h 859537"/>
              <a:gd name="connsiteX18" fmla="*/ 5764783 w 9138323"/>
              <a:gd name="connsiteY18" fmla="*/ 343967 h 859537"/>
              <a:gd name="connsiteX19" fmla="*/ 6243258 w 9138323"/>
              <a:gd name="connsiteY19" fmla="*/ 144890 h 859537"/>
              <a:gd name="connsiteX20" fmla="*/ 6721733 w 9138323"/>
              <a:gd name="connsiteY20" fmla="*/ 343967 h 859537"/>
              <a:gd name="connsiteX21" fmla="*/ 6799757 w 9138323"/>
              <a:gd name="connsiteY21" fmla="*/ 438956 h 859537"/>
              <a:gd name="connsiteX22" fmla="*/ 6875686 w 9138323"/>
              <a:gd name="connsiteY22" fmla="*/ 397558 h 859537"/>
              <a:gd name="connsiteX23" fmla="*/ 7064152 w 9138323"/>
              <a:gd name="connsiteY23" fmla="*/ 359339 h 859537"/>
              <a:gd name="connsiteX24" fmla="*/ 7252617 w 9138323"/>
              <a:gd name="connsiteY24" fmla="*/ 397558 h 859537"/>
              <a:gd name="connsiteX25" fmla="*/ 7323961 w 9138323"/>
              <a:gd name="connsiteY25" fmla="*/ 436456 h 859537"/>
              <a:gd name="connsiteX26" fmla="*/ 7335578 w 9138323"/>
              <a:gd name="connsiteY26" fmla="*/ 414961 h 859537"/>
              <a:gd name="connsiteX27" fmla="*/ 7602907 w 9138323"/>
              <a:gd name="connsiteY27" fmla="*/ 272187 h 859537"/>
              <a:gd name="connsiteX28" fmla="*/ 7925296 w 9138323"/>
              <a:gd name="connsiteY28" fmla="*/ 596017 h 859537"/>
              <a:gd name="connsiteX29" fmla="*/ 7923535 w 9138323"/>
              <a:gd name="connsiteY29" fmla="*/ 604778 h 859537"/>
              <a:gd name="connsiteX30" fmla="*/ 7993021 w 9138323"/>
              <a:gd name="connsiteY30" fmla="*/ 583112 h 859537"/>
              <a:gd name="connsiteX31" fmla="*/ 8129393 w 9138323"/>
              <a:gd name="connsiteY31" fmla="*/ 569303 h 859537"/>
              <a:gd name="connsiteX32" fmla="*/ 8265765 w 9138323"/>
              <a:gd name="connsiteY32" fmla="*/ 583112 h 859537"/>
              <a:gd name="connsiteX33" fmla="*/ 8299780 w 9138323"/>
              <a:gd name="connsiteY33" fmla="*/ 593718 h 859537"/>
              <a:gd name="connsiteX34" fmla="*/ 8317449 w 9138323"/>
              <a:gd name="connsiteY34" fmla="*/ 572207 h 859537"/>
              <a:gd name="connsiteX35" fmla="*/ 8659817 w 9138323"/>
              <a:gd name="connsiteY35" fmla="*/ 429759 h 859537"/>
              <a:gd name="connsiteX36" fmla="*/ 9134163 w 9138323"/>
              <a:gd name="connsiteY36" fmla="*/ 818090 h 859537"/>
              <a:gd name="connsiteX37" fmla="*/ 9138323 w 9138323"/>
              <a:gd name="connsiteY37" fmla="*/ 859537 h 859537"/>
              <a:gd name="connsiteX38" fmla="*/ 4141781 w 9138323"/>
              <a:gd name="connsiteY38" fmla="*/ 859537 h 859537"/>
              <a:gd name="connsiteX39" fmla="*/ 4141242 w 9138323"/>
              <a:gd name="connsiteY39" fmla="*/ 854166 h 859537"/>
              <a:gd name="connsiteX40" fmla="*/ 4134437 w 9138323"/>
              <a:gd name="connsiteY40" fmla="*/ 859537 h 859537"/>
              <a:gd name="connsiteX41" fmla="*/ 1390 w 9138323"/>
              <a:gd name="connsiteY41" fmla="*/ 859537 h 859537"/>
              <a:gd name="connsiteX42" fmla="*/ 0 w 9138323"/>
              <a:gd name="connsiteY42" fmla="*/ 845688 h 859537"/>
              <a:gd name="connsiteX43" fmla="*/ 418787 w 9138323"/>
              <a:gd name="connsiteY43" fmla="*/ 425029 h 859537"/>
              <a:gd name="connsiteX44" fmla="*/ 581797 w 9138323"/>
              <a:gd name="connsiteY44" fmla="*/ 458087 h 859537"/>
              <a:gd name="connsiteX45" fmla="*/ 590440 w 9138323"/>
              <a:gd name="connsiteY45" fmla="*/ 462798 h 859537"/>
              <a:gd name="connsiteX46" fmla="*/ 598218 w 9138323"/>
              <a:gd name="connsiteY46" fmla="*/ 385294 h 859537"/>
              <a:gd name="connsiteX47" fmla="*/ 1029094 w 9138323"/>
              <a:gd name="connsiteY47" fmla="*/ 32550 h 859537"/>
              <a:gd name="connsiteX48" fmla="*/ 1340088 w 9138323"/>
              <a:gd name="connsiteY48" fmla="*/ 161944 h 859537"/>
              <a:gd name="connsiteX49" fmla="*/ 1364611 w 9138323"/>
              <a:gd name="connsiteY49" fmla="*/ 191799 h 859537"/>
              <a:gd name="connsiteX50" fmla="*/ 1403078 w 9138323"/>
              <a:gd name="connsiteY50" fmla="*/ 179805 h 859537"/>
              <a:gd name="connsiteX51" fmla="*/ 1539449 w 9138323"/>
              <a:gd name="connsiteY51" fmla="*/ 165996 h 859537"/>
              <a:gd name="connsiteX52" fmla="*/ 1802839 w 9138323"/>
              <a:gd name="connsiteY52" fmla="*/ 219409 h 859537"/>
              <a:gd name="connsiteX53" fmla="*/ 1857061 w 9138323"/>
              <a:gd name="connsiteY53" fmla="*/ 248972 h 859537"/>
              <a:gd name="connsiteX54" fmla="*/ 1899461 w 9138323"/>
              <a:gd name="connsiteY54" fmla="*/ 213833 h 859537"/>
              <a:gd name="connsiteX55" fmla="*/ 2133608 w 9138323"/>
              <a:gd name="connsiteY55" fmla="*/ 141991 h 859537"/>
              <a:gd name="connsiteX56" fmla="*/ 2367756 w 9138323"/>
              <a:gd name="connsiteY56" fmla="*/ 213833 h 859537"/>
              <a:gd name="connsiteX57" fmla="*/ 2420881 w 9138323"/>
              <a:gd name="connsiteY57" fmla="*/ 257860 h 859537"/>
              <a:gd name="connsiteX58" fmla="*/ 2509751 w 9138323"/>
              <a:gd name="connsiteY58" fmla="*/ 184207 h 859537"/>
              <a:gd name="connsiteX59" fmla="*/ 2939610 w 9138323"/>
              <a:gd name="connsiteY59" fmla="*/ 52317 h 859537"/>
              <a:gd name="connsiteX60" fmla="*/ 3369468 w 9138323"/>
              <a:gd name="connsiteY60" fmla="*/ 184207 h 859537"/>
              <a:gd name="connsiteX61" fmla="*/ 3418479 w 9138323"/>
              <a:gd name="connsiteY61" fmla="*/ 224826 h 859537"/>
              <a:gd name="connsiteX62" fmla="*/ 3424100 w 9138323"/>
              <a:gd name="connsiteY62" fmla="*/ 214426 h 859537"/>
              <a:gd name="connsiteX63" fmla="*/ 3825592 w 9138323"/>
              <a:gd name="connsiteY63" fmla="*/ 0 h 859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9138323" h="859537">
                <a:moveTo>
                  <a:pt x="3825592" y="0"/>
                </a:moveTo>
                <a:cubicBezTo>
                  <a:pt x="3925869" y="0"/>
                  <a:pt x="4019027" y="30620"/>
                  <a:pt x="4096303" y="83060"/>
                </a:cubicBezTo>
                <a:lnTo>
                  <a:pt x="4125154" y="106971"/>
                </a:lnTo>
                <a:lnTo>
                  <a:pt x="4162050" y="76393"/>
                </a:lnTo>
                <a:cubicBezTo>
                  <a:pt x="4213504" y="41476"/>
                  <a:pt x="4275531" y="21088"/>
                  <a:pt x="4342300" y="21088"/>
                </a:cubicBezTo>
                <a:cubicBezTo>
                  <a:pt x="4475837" y="21088"/>
                  <a:pt x="4590411" y="102641"/>
                  <a:pt x="4639354" y="218869"/>
                </a:cubicBezTo>
                <a:lnTo>
                  <a:pt x="4653136" y="287442"/>
                </a:lnTo>
                <a:lnTo>
                  <a:pt x="4714569" y="293663"/>
                </a:lnTo>
                <a:cubicBezTo>
                  <a:pt x="4769728" y="305000"/>
                  <a:pt x="4821470" y="325759"/>
                  <a:pt x="4868055" y="354192"/>
                </a:cubicBezTo>
                <a:lnTo>
                  <a:pt x="4926135" y="396727"/>
                </a:lnTo>
                <a:lnTo>
                  <a:pt x="4974485" y="370366"/>
                </a:lnTo>
                <a:cubicBezTo>
                  <a:pt x="5013055" y="353979"/>
                  <a:pt x="5055461" y="344918"/>
                  <a:pt x="5099974" y="344918"/>
                </a:cubicBezTo>
                <a:cubicBezTo>
                  <a:pt x="5166742" y="344918"/>
                  <a:pt x="5228770" y="365306"/>
                  <a:pt x="5280224" y="400223"/>
                </a:cubicBezTo>
                <a:lnTo>
                  <a:pt x="5294059" y="411689"/>
                </a:lnTo>
                <a:lnTo>
                  <a:pt x="5324701" y="386293"/>
                </a:lnTo>
                <a:cubicBezTo>
                  <a:pt x="5376155" y="351376"/>
                  <a:pt x="5438184" y="330988"/>
                  <a:pt x="5504952" y="330988"/>
                </a:cubicBezTo>
                <a:cubicBezTo>
                  <a:pt x="5571721" y="330988"/>
                  <a:pt x="5633748" y="351376"/>
                  <a:pt x="5685202" y="386293"/>
                </a:cubicBezTo>
                <a:lnTo>
                  <a:pt x="5711865" y="408390"/>
                </a:lnTo>
                <a:lnTo>
                  <a:pt x="5764783" y="343967"/>
                </a:lnTo>
                <a:cubicBezTo>
                  <a:pt x="5887234" y="220967"/>
                  <a:pt x="6056401" y="144890"/>
                  <a:pt x="6243258" y="144890"/>
                </a:cubicBezTo>
                <a:cubicBezTo>
                  <a:pt x="6430113" y="144890"/>
                  <a:pt x="6599280" y="220967"/>
                  <a:pt x="6721733" y="343967"/>
                </a:cubicBezTo>
                <a:lnTo>
                  <a:pt x="6799757" y="438956"/>
                </a:lnTo>
                <a:lnTo>
                  <a:pt x="6875686" y="397558"/>
                </a:lnTo>
                <a:cubicBezTo>
                  <a:pt x="6933612" y="372948"/>
                  <a:pt x="6997300" y="359339"/>
                  <a:pt x="7064152" y="359339"/>
                </a:cubicBezTo>
                <a:cubicBezTo>
                  <a:pt x="7131003" y="359339"/>
                  <a:pt x="7194690" y="372948"/>
                  <a:pt x="7252617" y="397558"/>
                </a:cubicBezTo>
                <a:lnTo>
                  <a:pt x="7323961" y="436456"/>
                </a:lnTo>
                <a:lnTo>
                  <a:pt x="7335578" y="414961"/>
                </a:lnTo>
                <a:cubicBezTo>
                  <a:pt x="7393514" y="328821"/>
                  <a:pt x="7491626" y="272187"/>
                  <a:pt x="7602907" y="272187"/>
                </a:cubicBezTo>
                <a:cubicBezTo>
                  <a:pt x="7780958" y="272187"/>
                  <a:pt x="7925296" y="417171"/>
                  <a:pt x="7925296" y="596017"/>
                </a:cubicBezTo>
                <a:lnTo>
                  <a:pt x="7923535" y="604778"/>
                </a:lnTo>
                <a:lnTo>
                  <a:pt x="7993021" y="583112"/>
                </a:lnTo>
                <a:cubicBezTo>
                  <a:pt x="8037071" y="574058"/>
                  <a:pt x="8082679" y="569303"/>
                  <a:pt x="8129393" y="569303"/>
                </a:cubicBezTo>
                <a:cubicBezTo>
                  <a:pt x="8176107" y="569303"/>
                  <a:pt x="8221715" y="574058"/>
                  <a:pt x="8265765" y="583112"/>
                </a:cubicBezTo>
                <a:lnTo>
                  <a:pt x="8299780" y="593718"/>
                </a:lnTo>
                <a:lnTo>
                  <a:pt x="8317449" y="572207"/>
                </a:lnTo>
                <a:cubicBezTo>
                  <a:pt x="8405068" y="484195"/>
                  <a:pt x="8526114" y="429759"/>
                  <a:pt x="8659817" y="429759"/>
                </a:cubicBezTo>
                <a:cubicBezTo>
                  <a:pt x="8893798" y="429759"/>
                  <a:pt x="9089015" y="596470"/>
                  <a:pt x="9134163" y="818090"/>
                </a:cubicBezTo>
                <a:lnTo>
                  <a:pt x="9138323" y="859537"/>
                </a:lnTo>
                <a:lnTo>
                  <a:pt x="4141781" y="859537"/>
                </a:lnTo>
                <a:lnTo>
                  <a:pt x="4141242" y="854166"/>
                </a:lnTo>
                <a:lnTo>
                  <a:pt x="4134437" y="859537"/>
                </a:lnTo>
                <a:lnTo>
                  <a:pt x="1390" y="859537"/>
                </a:lnTo>
                <a:lnTo>
                  <a:pt x="0" y="845688"/>
                </a:lnTo>
                <a:cubicBezTo>
                  <a:pt x="0" y="613364"/>
                  <a:pt x="187497" y="425029"/>
                  <a:pt x="418787" y="425029"/>
                </a:cubicBezTo>
                <a:cubicBezTo>
                  <a:pt x="476609" y="425029"/>
                  <a:pt x="531694" y="436800"/>
                  <a:pt x="581797" y="458087"/>
                </a:cubicBezTo>
                <a:lnTo>
                  <a:pt x="590440" y="462798"/>
                </a:lnTo>
                <a:lnTo>
                  <a:pt x="598218" y="385294"/>
                </a:lnTo>
                <a:cubicBezTo>
                  <a:pt x="639228" y="183984"/>
                  <a:pt x="816556" y="32550"/>
                  <a:pt x="1029094" y="32550"/>
                </a:cubicBezTo>
                <a:cubicBezTo>
                  <a:pt x="1150545" y="32550"/>
                  <a:pt x="1260498" y="81998"/>
                  <a:pt x="1340088" y="161944"/>
                </a:cubicBezTo>
                <a:lnTo>
                  <a:pt x="1364611" y="191799"/>
                </a:lnTo>
                <a:lnTo>
                  <a:pt x="1403078" y="179805"/>
                </a:lnTo>
                <a:cubicBezTo>
                  <a:pt x="1447126" y="170751"/>
                  <a:pt x="1492736" y="165996"/>
                  <a:pt x="1539449" y="165996"/>
                </a:cubicBezTo>
                <a:cubicBezTo>
                  <a:pt x="1632877" y="165996"/>
                  <a:pt x="1721883" y="185015"/>
                  <a:pt x="1802839" y="219409"/>
                </a:cubicBezTo>
                <a:lnTo>
                  <a:pt x="1857061" y="248972"/>
                </a:lnTo>
                <a:lnTo>
                  <a:pt x="1899461" y="213833"/>
                </a:lnTo>
                <a:cubicBezTo>
                  <a:pt x="1966300" y="168476"/>
                  <a:pt x="2046875" y="141991"/>
                  <a:pt x="2133608" y="141991"/>
                </a:cubicBezTo>
                <a:cubicBezTo>
                  <a:pt x="2220342" y="141991"/>
                  <a:pt x="2300918" y="168476"/>
                  <a:pt x="2367756" y="213833"/>
                </a:cubicBezTo>
                <a:lnTo>
                  <a:pt x="2420881" y="257860"/>
                </a:lnTo>
                <a:lnTo>
                  <a:pt x="2509751" y="184207"/>
                </a:lnTo>
                <a:cubicBezTo>
                  <a:pt x="2632456" y="100939"/>
                  <a:pt x="2780381" y="52317"/>
                  <a:pt x="2939610" y="52317"/>
                </a:cubicBezTo>
                <a:cubicBezTo>
                  <a:pt x="3098839" y="52317"/>
                  <a:pt x="3246763" y="100939"/>
                  <a:pt x="3369468" y="184207"/>
                </a:cubicBezTo>
                <a:lnTo>
                  <a:pt x="3418479" y="224826"/>
                </a:lnTo>
                <a:lnTo>
                  <a:pt x="3424100" y="214426"/>
                </a:lnTo>
                <a:cubicBezTo>
                  <a:pt x="3511111" y="85057"/>
                  <a:pt x="3658462" y="0"/>
                  <a:pt x="3825592" y="0"/>
                </a:cubicBezTo>
                <a:close/>
              </a:path>
            </a:pathLst>
          </a:cu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11" name="图片 10" descr="09eea0 2a48acf833b9858910a08d5c1b"/>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162" name="文本框 161"/>
          <p:cNvSpPr txBox="1"/>
          <p:nvPr/>
        </p:nvSpPr>
        <p:spPr>
          <a:xfrm>
            <a:off x="1202020" y="3151082"/>
            <a:ext cx="3244850" cy="701040"/>
          </a:xfrm>
          <a:prstGeom prst="rect">
            <a:avLst/>
          </a:prstGeom>
          <a:noFill/>
        </p:spPr>
        <p:txBody>
          <a:bodyPr wrap="square" rtlCol="0">
            <a:spAutoFit/>
          </a:bodyPr>
          <a:lstStyle/>
          <a:p>
            <a:pPr marL="0" marR="0" lvl="0" indent="0" algn="ctr" defTabSz="685165" rtl="0" eaLnBrk="1" fontAlgn="auto" latinLnBrk="0" hangingPunct="1">
              <a:lnSpc>
                <a:spcPct val="100000"/>
              </a:lnSpc>
              <a:spcBef>
                <a:spcPts val="0"/>
              </a:spcBef>
              <a:spcAft>
                <a:spcPts val="0"/>
              </a:spcAft>
              <a:buClrTx/>
              <a:buSzTx/>
              <a:buFontTx/>
              <a:buNone/>
              <a:defRPr/>
            </a:pPr>
            <a:r>
              <a:rPr kumimoji="0" lang="zh-CN" altLang="en-US" sz="4000" b="0" i="0" u="none" strike="noStrike" kern="1200" cap="none" spc="0" normalizeH="0" baseline="0" noProof="0" dirty="0" smtClean="0">
                <a:ln>
                  <a:noFill/>
                </a:ln>
                <a:solidFill>
                  <a:schemeClr val="tx1"/>
                </a:solidFill>
                <a:effectLst/>
                <a:uLnTx/>
                <a:uFillTx/>
                <a:latin typeface="黑体" panose="02010600030101010101" charset="-122"/>
                <a:ea typeface="黑体" panose="02010600030101010101" charset="-122"/>
                <a:cs typeface="+mn-cs"/>
              </a:rPr>
              <a:t>目录</a:t>
            </a:r>
            <a:r>
              <a:rPr kumimoji="0" lang="en-US" altLang="zh-CN" sz="4000" b="0" i="0" u="none" strike="noStrike" kern="1200" cap="none" spc="0" normalizeH="0" baseline="0" noProof="0" dirty="0" smtClean="0">
                <a:ln>
                  <a:noFill/>
                </a:ln>
                <a:solidFill>
                  <a:schemeClr val="tx1"/>
                </a:solidFill>
                <a:effectLst/>
                <a:uLnTx/>
                <a:uFillTx/>
                <a:latin typeface="+mn-ea"/>
                <a:ea typeface="+mn-ea"/>
                <a:cs typeface="+mn-cs"/>
              </a:rPr>
              <a:t>content</a:t>
            </a:r>
          </a:p>
        </p:txBody>
      </p:sp>
      <p:grpSp>
        <p:nvGrpSpPr>
          <p:cNvPr id="167" name="组合 57"/>
          <p:cNvGrpSpPr/>
          <p:nvPr/>
        </p:nvGrpSpPr>
        <p:grpSpPr>
          <a:xfrm>
            <a:off x="4695367" y="1237403"/>
            <a:ext cx="990600" cy="579120"/>
            <a:chOff x="4353620" y="864629"/>
            <a:chExt cx="742365" cy="434060"/>
          </a:xfrm>
        </p:grpSpPr>
        <p:sp>
          <p:nvSpPr>
            <p:cNvPr id="168" name="KSO_Shape"/>
            <p:cNvSpPr/>
            <p:nvPr/>
          </p:nvSpPr>
          <p:spPr bwMode="auto">
            <a:xfrm>
              <a:off x="4353620" y="866311"/>
              <a:ext cx="742365" cy="4083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gradFill>
              <a:gsLst>
                <a:gs pos="0">
                  <a:srgbClr val="E30000"/>
                </a:gs>
                <a:gs pos="100000">
                  <a:srgbClr val="760303"/>
                </a:gs>
              </a:gsLst>
              <a:lin ang="5400000" scaled="0"/>
            </a:gradFill>
            <a:ln>
              <a:noFill/>
            </a:ln>
          </p:spPr>
          <p:txBody>
            <a:bodyPr anchor="ctr">
              <a:scene3d>
                <a:camera prst="orthographicFront"/>
                <a:lightRig rig="threePt" dir="t"/>
              </a:scene3d>
              <a:sp3d>
                <a:contourClr>
                  <a:srgbClr val="FFFFFF"/>
                </a:contourClr>
              </a:sp3d>
            </a:bodyP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169" name="文本框 168"/>
            <p:cNvSpPr txBox="1"/>
            <p:nvPr/>
          </p:nvSpPr>
          <p:spPr>
            <a:xfrm>
              <a:off x="4508346" y="864629"/>
              <a:ext cx="432912" cy="434060"/>
            </a:xfrm>
            <a:prstGeom prst="rect">
              <a:avLst/>
            </a:prstGeom>
            <a:noFill/>
          </p:spPr>
          <p:txBody>
            <a:bodyPr wrap="square" rtlCol="0">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smtClean="0">
                  <a:ln>
                    <a:noFill/>
                  </a:ln>
                  <a:solidFill>
                    <a:schemeClr val="bg1"/>
                  </a:solidFill>
                  <a:effectLst/>
                  <a:uLnTx/>
                  <a:uFillTx/>
                  <a:latin typeface="Arial" panose="020B0604020202020204" pitchFamily="34" charset="0"/>
                  <a:ea typeface="+mn-ea"/>
                  <a:cs typeface="Arial" panose="020B0604020202020204" pitchFamily="34" charset="0"/>
                </a:rPr>
                <a:t>1</a:t>
              </a:r>
            </a:p>
          </p:txBody>
        </p:sp>
      </p:grpSp>
      <p:grpSp>
        <p:nvGrpSpPr>
          <p:cNvPr id="170" name="组合 58"/>
          <p:cNvGrpSpPr/>
          <p:nvPr/>
        </p:nvGrpSpPr>
        <p:grpSpPr>
          <a:xfrm>
            <a:off x="4695367" y="2291503"/>
            <a:ext cx="990600" cy="579120"/>
            <a:chOff x="4353620" y="864629"/>
            <a:chExt cx="742365" cy="434060"/>
          </a:xfrm>
        </p:grpSpPr>
        <p:sp>
          <p:nvSpPr>
            <p:cNvPr id="171" name="KSO_Shape"/>
            <p:cNvSpPr/>
            <p:nvPr/>
          </p:nvSpPr>
          <p:spPr bwMode="auto">
            <a:xfrm>
              <a:off x="4353620" y="866311"/>
              <a:ext cx="742365" cy="4083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gradFill>
              <a:gsLst>
                <a:gs pos="0">
                  <a:srgbClr val="E30000"/>
                </a:gs>
                <a:gs pos="100000">
                  <a:srgbClr val="760303"/>
                </a:gs>
              </a:gsLst>
              <a:lin ang="5400000" scaled="0"/>
            </a:gradFill>
            <a:ln>
              <a:noFill/>
            </a:ln>
          </p:spPr>
          <p:txBody>
            <a:bodyPr anchor="ctr">
              <a:scene3d>
                <a:camera prst="orthographicFront"/>
                <a:lightRig rig="threePt" dir="t"/>
              </a:scene3d>
              <a:sp3d>
                <a:contourClr>
                  <a:srgbClr val="FFFFFF"/>
                </a:contourClr>
              </a:sp3d>
            </a:bodyP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172" name="文本框 171"/>
            <p:cNvSpPr txBox="1"/>
            <p:nvPr/>
          </p:nvSpPr>
          <p:spPr>
            <a:xfrm>
              <a:off x="4508346" y="864629"/>
              <a:ext cx="432912" cy="434060"/>
            </a:xfrm>
            <a:prstGeom prst="rect">
              <a:avLst/>
            </a:prstGeom>
            <a:noFill/>
          </p:spPr>
          <p:txBody>
            <a:bodyPr wrap="square" rtlCol="0">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2</a:t>
              </a:r>
            </a:p>
          </p:txBody>
        </p:sp>
      </p:grpSp>
      <p:grpSp>
        <p:nvGrpSpPr>
          <p:cNvPr id="173" name="组合 61"/>
          <p:cNvGrpSpPr/>
          <p:nvPr/>
        </p:nvGrpSpPr>
        <p:grpSpPr>
          <a:xfrm>
            <a:off x="4695367" y="3328670"/>
            <a:ext cx="990600" cy="579120"/>
            <a:chOff x="4353620" y="864629"/>
            <a:chExt cx="742365" cy="434060"/>
          </a:xfrm>
        </p:grpSpPr>
        <p:sp>
          <p:nvSpPr>
            <p:cNvPr id="174" name="KSO_Shape"/>
            <p:cNvSpPr/>
            <p:nvPr/>
          </p:nvSpPr>
          <p:spPr bwMode="auto">
            <a:xfrm>
              <a:off x="4353620" y="866311"/>
              <a:ext cx="742365" cy="4083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gradFill>
              <a:gsLst>
                <a:gs pos="0">
                  <a:srgbClr val="E30000"/>
                </a:gs>
                <a:gs pos="100000">
                  <a:srgbClr val="760303"/>
                </a:gs>
              </a:gsLst>
              <a:lin ang="5400000" scaled="0"/>
            </a:gradFill>
            <a:ln>
              <a:noFill/>
            </a:ln>
          </p:spPr>
          <p:txBody>
            <a:bodyPr anchor="ctr">
              <a:scene3d>
                <a:camera prst="orthographicFront"/>
                <a:lightRig rig="threePt" dir="t"/>
              </a:scene3d>
              <a:sp3d>
                <a:contourClr>
                  <a:srgbClr val="FFFFFF"/>
                </a:contourClr>
              </a:sp3d>
            </a:bodyP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175" name="文本框 174"/>
            <p:cNvSpPr txBox="1"/>
            <p:nvPr/>
          </p:nvSpPr>
          <p:spPr>
            <a:xfrm>
              <a:off x="4508346" y="864629"/>
              <a:ext cx="432912" cy="434060"/>
            </a:xfrm>
            <a:prstGeom prst="rect">
              <a:avLst/>
            </a:prstGeom>
            <a:noFill/>
          </p:spPr>
          <p:txBody>
            <a:bodyPr wrap="square" rtlCol="0">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3</a:t>
              </a:r>
            </a:p>
          </p:txBody>
        </p:sp>
      </p:grpSp>
      <p:grpSp>
        <p:nvGrpSpPr>
          <p:cNvPr id="176" name="组合 64"/>
          <p:cNvGrpSpPr/>
          <p:nvPr/>
        </p:nvGrpSpPr>
        <p:grpSpPr>
          <a:xfrm>
            <a:off x="4695367" y="4346787"/>
            <a:ext cx="990600" cy="579120"/>
            <a:chOff x="4353620" y="864629"/>
            <a:chExt cx="742365" cy="434061"/>
          </a:xfrm>
        </p:grpSpPr>
        <p:sp>
          <p:nvSpPr>
            <p:cNvPr id="177" name="KSO_Shape"/>
            <p:cNvSpPr/>
            <p:nvPr/>
          </p:nvSpPr>
          <p:spPr bwMode="auto">
            <a:xfrm>
              <a:off x="4353620" y="866311"/>
              <a:ext cx="742365" cy="4083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gradFill>
              <a:gsLst>
                <a:gs pos="0">
                  <a:srgbClr val="E30000"/>
                </a:gs>
                <a:gs pos="100000">
                  <a:srgbClr val="760303"/>
                </a:gs>
              </a:gsLst>
              <a:lin ang="5400000" scaled="0"/>
            </a:gradFill>
            <a:ln>
              <a:noFill/>
            </a:ln>
          </p:spPr>
          <p:txBody>
            <a:bodyPr anchor="ctr">
              <a:scene3d>
                <a:camera prst="orthographicFront"/>
                <a:lightRig rig="threePt" dir="t"/>
              </a:scene3d>
              <a:sp3d>
                <a:contourClr>
                  <a:srgbClr val="FFFFFF"/>
                </a:contourClr>
              </a:sp3d>
            </a:bodyP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bg1"/>
                </a:solidFill>
                <a:effectLst/>
                <a:uLnTx/>
                <a:uFillTx/>
                <a:latin typeface="+mn-lt"/>
                <a:ea typeface="+mn-ea"/>
                <a:cs typeface="+mn-cs"/>
              </a:endParaRPr>
            </a:p>
          </p:txBody>
        </p:sp>
        <p:sp>
          <p:nvSpPr>
            <p:cNvPr id="178" name="文本框 177"/>
            <p:cNvSpPr txBox="1"/>
            <p:nvPr/>
          </p:nvSpPr>
          <p:spPr>
            <a:xfrm>
              <a:off x="4508346" y="864629"/>
              <a:ext cx="432912" cy="434061"/>
            </a:xfrm>
            <a:prstGeom prst="rect">
              <a:avLst/>
            </a:prstGeom>
            <a:noFill/>
          </p:spPr>
          <p:txBody>
            <a:bodyPr wrap="square" rtlCol="0">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200" cap="none" spc="0" normalizeH="0" baseline="0" noProof="0" dirty="0">
                  <a:ln>
                    <a:noFill/>
                  </a:ln>
                  <a:solidFill>
                    <a:schemeClr val="bg1"/>
                  </a:solidFill>
                  <a:effectLst/>
                  <a:uLnTx/>
                  <a:uFillTx/>
                  <a:latin typeface="Arial" panose="020B0604020202020204" pitchFamily="34" charset="0"/>
                  <a:ea typeface="+mn-ea"/>
                  <a:cs typeface="Arial" panose="020B0604020202020204" pitchFamily="34" charset="0"/>
                </a:rPr>
                <a:t>4</a:t>
              </a:r>
            </a:p>
          </p:txBody>
        </p:sp>
      </p:grpSp>
      <p:sp>
        <p:nvSpPr>
          <p:cNvPr id="219" name=" 219"/>
          <p:cNvSpPr/>
          <p:nvPr/>
        </p:nvSpPr>
        <p:spPr>
          <a:xfrm>
            <a:off x="5841365" y="1253490"/>
            <a:ext cx="4639310" cy="589915"/>
          </a:xfrm>
          <a:prstGeom prst="roundRect">
            <a:avLst>
              <a:gd name="adj" fmla="val 50000"/>
            </a:avLst>
          </a:prstGeom>
          <a:noFill/>
          <a:ln>
            <a:solidFill>
              <a:srgbClr val="C00000">
                <a:alpha val="86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80" name=" 219"/>
          <p:cNvSpPr/>
          <p:nvPr/>
        </p:nvSpPr>
        <p:spPr>
          <a:xfrm>
            <a:off x="5841365" y="4349115"/>
            <a:ext cx="4639310" cy="589915"/>
          </a:xfrm>
          <a:prstGeom prst="roundRect">
            <a:avLst>
              <a:gd name="adj" fmla="val 50000"/>
            </a:avLst>
          </a:prstGeom>
          <a:noFill/>
          <a:ln>
            <a:solidFill>
              <a:srgbClr val="C00000">
                <a:alpha val="86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81" name=" 219"/>
          <p:cNvSpPr/>
          <p:nvPr/>
        </p:nvSpPr>
        <p:spPr>
          <a:xfrm>
            <a:off x="5841365" y="3331210"/>
            <a:ext cx="4639310" cy="589915"/>
          </a:xfrm>
          <a:prstGeom prst="roundRect">
            <a:avLst>
              <a:gd name="adj" fmla="val 50000"/>
            </a:avLst>
          </a:prstGeom>
          <a:noFill/>
          <a:ln>
            <a:solidFill>
              <a:srgbClr val="C00000">
                <a:alpha val="86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82" name=" 219"/>
          <p:cNvSpPr/>
          <p:nvPr/>
        </p:nvSpPr>
        <p:spPr>
          <a:xfrm>
            <a:off x="5841365" y="2270760"/>
            <a:ext cx="4639310" cy="589915"/>
          </a:xfrm>
          <a:prstGeom prst="roundRect">
            <a:avLst>
              <a:gd name="adj" fmla="val 50000"/>
            </a:avLst>
          </a:prstGeom>
          <a:noFill/>
          <a:ln>
            <a:solidFill>
              <a:srgbClr val="C00000">
                <a:alpha val="86000"/>
              </a:srgb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83" name="矩形 182"/>
          <p:cNvSpPr/>
          <p:nvPr/>
        </p:nvSpPr>
        <p:spPr>
          <a:xfrm>
            <a:off x="6143625" y="1264285"/>
            <a:ext cx="3745865" cy="579120"/>
          </a:xfrm>
          <a:prstGeom prst="rect">
            <a:avLst/>
          </a:prstGeom>
        </p:spPr>
        <p:txBody>
          <a:bodyPr wrap="square">
            <a:spAutoFit/>
          </a:bodyPr>
          <a:lstStyle/>
          <a:p>
            <a:pPr marL="0" marR="0" lvl="0" indent="0" algn="dist"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00" cap="none" spc="0" normalizeH="0" baseline="0" noProof="0" dirty="0" smtClean="0">
                <a:ln>
                  <a:noFill/>
                </a:ln>
                <a:solidFill>
                  <a:schemeClr val="tx1"/>
                </a:solidFill>
                <a:effectLst/>
                <a:uLnTx/>
                <a:uFillTx/>
                <a:latin typeface="黑体" panose="02010600030101010101" charset="-122"/>
                <a:ea typeface="黑体" panose="02010600030101010101" charset="-122"/>
                <a:cs typeface="Times New Roman" panose="02020603050405020304" pitchFamily="18" charset="0"/>
              </a:rPr>
              <a:t>单击此处添加标题</a:t>
            </a:r>
          </a:p>
        </p:txBody>
      </p:sp>
      <p:sp>
        <p:nvSpPr>
          <p:cNvPr id="184" name="矩形 183"/>
          <p:cNvSpPr/>
          <p:nvPr/>
        </p:nvSpPr>
        <p:spPr>
          <a:xfrm>
            <a:off x="6143625" y="4359910"/>
            <a:ext cx="3745865" cy="579120"/>
          </a:xfrm>
          <a:prstGeom prst="rect">
            <a:avLst/>
          </a:prstGeom>
        </p:spPr>
        <p:txBody>
          <a:bodyPr wrap="square">
            <a:spAutoFit/>
          </a:bodyPr>
          <a:lstStyle/>
          <a:p>
            <a:pPr marL="0" marR="0" lvl="0" indent="0" algn="dist"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00" cap="none" spc="0" normalizeH="0" baseline="0" noProof="0" dirty="0" smtClean="0">
                <a:ln>
                  <a:noFill/>
                </a:ln>
                <a:solidFill>
                  <a:schemeClr val="tx1"/>
                </a:solidFill>
                <a:effectLst/>
                <a:uLnTx/>
                <a:uFillTx/>
                <a:latin typeface="黑体" panose="02010600030101010101" charset="-122"/>
                <a:ea typeface="黑体" panose="02010600030101010101" charset="-122"/>
                <a:cs typeface="Times New Roman" panose="02020603050405020304" pitchFamily="18" charset="0"/>
              </a:rPr>
              <a:t>单击此处添加标题</a:t>
            </a:r>
          </a:p>
        </p:txBody>
      </p:sp>
      <p:sp>
        <p:nvSpPr>
          <p:cNvPr id="185" name="矩形 184"/>
          <p:cNvSpPr/>
          <p:nvPr/>
        </p:nvSpPr>
        <p:spPr>
          <a:xfrm>
            <a:off x="6143625" y="3328670"/>
            <a:ext cx="3745865" cy="579120"/>
          </a:xfrm>
          <a:prstGeom prst="rect">
            <a:avLst/>
          </a:prstGeom>
        </p:spPr>
        <p:txBody>
          <a:bodyPr wrap="square">
            <a:spAutoFit/>
          </a:bodyPr>
          <a:lstStyle/>
          <a:p>
            <a:pPr marL="0" marR="0" lvl="0" indent="0" algn="dist"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00" cap="none" spc="0" normalizeH="0" baseline="0" noProof="0" dirty="0" smtClean="0">
                <a:ln>
                  <a:noFill/>
                </a:ln>
                <a:solidFill>
                  <a:schemeClr val="tx1"/>
                </a:solidFill>
                <a:effectLst/>
                <a:uLnTx/>
                <a:uFillTx/>
                <a:latin typeface="黑体" panose="02010600030101010101" charset="-122"/>
                <a:ea typeface="黑体" panose="02010600030101010101" charset="-122"/>
                <a:cs typeface="Times New Roman" panose="02020603050405020304" pitchFamily="18" charset="0"/>
              </a:rPr>
              <a:t>单击此处添加标题</a:t>
            </a:r>
          </a:p>
        </p:txBody>
      </p:sp>
      <p:sp>
        <p:nvSpPr>
          <p:cNvPr id="186" name="矩形 185"/>
          <p:cNvSpPr/>
          <p:nvPr/>
        </p:nvSpPr>
        <p:spPr>
          <a:xfrm>
            <a:off x="6201410" y="2281555"/>
            <a:ext cx="3745865" cy="579120"/>
          </a:xfrm>
          <a:prstGeom prst="rect">
            <a:avLst/>
          </a:prstGeom>
        </p:spPr>
        <p:txBody>
          <a:bodyPr wrap="square">
            <a:spAutoFit/>
          </a:bodyPr>
          <a:lstStyle/>
          <a:p>
            <a:pPr marL="0" marR="0" lvl="0" indent="0" algn="dist"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00" cap="none" spc="0" normalizeH="0" baseline="0" noProof="0" dirty="0" smtClean="0">
                <a:ln>
                  <a:noFill/>
                </a:ln>
                <a:solidFill>
                  <a:schemeClr val="tx1"/>
                </a:solidFill>
                <a:effectLst/>
                <a:uLnTx/>
                <a:uFillTx/>
                <a:latin typeface="黑体" panose="02010600030101010101" charset="-122"/>
                <a:ea typeface="黑体" panose="02010600030101010101" charset="-122"/>
                <a:cs typeface="Times New Roman" panose="02020603050405020304" pitchFamily="18" charset="0"/>
              </a:rPr>
              <a:t>单击此处添加标题</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1270" y="2211338"/>
            <a:ext cx="12195175" cy="2016224"/>
          </a:xfrm>
          <a:prstGeom prst="rect">
            <a:avLst/>
          </a:prstGeom>
          <a:gradFill>
            <a:gsLst>
              <a:gs pos="0">
                <a:srgbClr val="E30000"/>
              </a:gs>
              <a:gs pos="100000">
                <a:srgbClr val="760303"/>
              </a:gs>
            </a:gsLst>
            <a:lin ang="54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219" name=" 219"/>
          <p:cNvSpPr/>
          <p:nvPr/>
        </p:nvSpPr>
        <p:spPr>
          <a:xfrm>
            <a:off x="4612640" y="2929890"/>
            <a:ext cx="4780280" cy="607695"/>
          </a:xfrm>
          <a:prstGeom prst="roundRect">
            <a:avLst>
              <a:gd name="adj" fmla="val 50000"/>
            </a:avLst>
          </a:prstGeom>
          <a:noFill/>
          <a:ln>
            <a:solidFill>
              <a:schemeClr val="bg1">
                <a:alpha val="86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nvGrpSpPr>
          <p:cNvPr id="7171" name="组合 45"/>
          <p:cNvGrpSpPr/>
          <p:nvPr/>
        </p:nvGrpSpPr>
        <p:grpSpPr>
          <a:xfrm>
            <a:off x="3258574" y="2858246"/>
            <a:ext cx="5796279" cy="752788"/>
            <a:chOff x="2523573" y="1979293"/>
            <a:chExt cx="3404008" cy="442447"/>
          </a:xfrm>
        </p:grpSpPr>
        <p:sp>
          <p:nvSpPr>
            <p:cNvPr id="47" name="矩形 46"/>
            <p:cNvSpPr/>
            <p:nvPr/>
          </p:nvSpPr>
          <p:spPr>
            <a:xfrm>
              <a:off x="3470415" y="2023890"/>
              <a:ext cx="2457166" cy="340375"/>
            </a:xfrm>
            <a:prstGeom prst="rect">
              <a:avLst/>
            </a:prstGeom>
          </p:spPr>
          <p:txBody>
            <a:bodyPr wrap="square">
              <a:spAutoFit/>
            </a:bodyPr>
            <a:lstStyle/>
            <a:p>
              <a:pPr marL="0" marR="0" lvl="0" indent="0" algn="dist"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00" cap="none" spc="0" normalizeH="0" baseline="0" noProof="0" dirty="0" smtClean="0">
                  <a:ln>
                    <a:noFill/>
                  </a:ln>
                  <a:solidFill>
                    <a:schemeClr val="bg1"/>
                  </a:solidFill>
                  <a:effectLst/>
                  <a:uLnTx/>
                  <a:uFillTx/>
                  <a:latin typeface="黑体" panose="02010600030101010101" charset="-122"/>
                  <a:ea typeface="黑体" panose="02010600030101010101" charset="-122"/>
                  <a:cs typeface="Times New Roman" panose="02020603050405020304" pitchFamily="18" charset="0"/>
                </a:rPr>
                <a:t>单击此处添加标题</a:t>
              </a:r>
            </a:p>
          </p:txBody>
        </p:sp>
        <p:grpSp>
          <p:nvGrpSpPr>
            <p:cNvPr id="7173" name="组合 57"/>
            <p:cNvGrpSpPr/>
            <p:nvPr/>
          </p:nvGrpSpPr>
          <p:grpSpPr>
            <a:xfrm>
              <a:off x="2523573" y="1979293"/>
              <a:ext cx="742365" cy="442447"/>
              <a:chOff x="4353620" y="866311"/>
              <a:chExt cx="742365" cy="442447"/>
            </a:xfrm>
          </p:grpSpPr>
          <p:sp>
            <p:nvSpPr>
              <p:cNvPr id="56" name="KSO_Shape"/>
              <p:cNvSpPr/>
              <p:nvPr/>
            </p:nvSpPr>
            <p:spPr bwMode="auto">
              <a:xfrm>
                <a:off x="4353620" y="866311"/>
                <a:ext cx="742365" cy="4083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schemeClr val="tx1"/>
                  </a:solidFill>
                  <a:effectLst/>
                  <a:uLnTx/>
                  <a:uFillTx/>
                  <a:latin typeface="+mn-lt"/>
                  <a:ea typeface="+mn-ea"/>
                  <a:cs typeface="+mn-cs"/>
                </a:endParaRPr>
              </a:p>
            </p:txBody>
          </p:sp>
          <p:sp>
            <p:nvSpPr>
              <p:cNvPr id="57" name="文本框 56"/>
              <p:cNvSpPr txBox="1"/>
              <p:nvPr/>
            </p:nvSpPr>
            <p:spPr>
              <a:xfrm>
                <a:off x="4491974" y="872840"/>
                <a:ext cx="588094" cy="435918"/>
              </a:xfrm>
              <a:prstGeom prst="rect">
                <a:avLst/>
              </a:prstGeom>
              <a:noFill/>
            </p:spPr>
            <p:txBody>
              <a:bodyPr wrap="square" rtlCol="0">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4265" b="0" i="0" u="none" strike="noStrike" kern="1200" cap="none" spc="0" normalizeH="0" baseline="0" noProof="0" dirty="0" smtClean="0">
                    <a:ln>
                      <a:noFill/>
                    </a:ln>
                    <a:solidFill>
                      <a:srgbClr val="C00000"/>
                    </a:solidFill>
                    <a:effectLst/>
                    <a:uLnTx/>
                    <a:uFillTx/>
                    <a:latin typeface="Arial" panose="020B0604020202020204" pitchFamily="34" charset="0"/>
                    <a:ea typeface="+mn-ea"/>
                    <a:cs typeface="Arial" panose="020B0604020202020204" pitchFamily="34" charset="0"/>
                  </a:rPr>
                  <a:t>04</a:t>
                </a:r>
              </a:p>
            </p:txBody>
          </p:sp>
        </p:grpSp>
      </p:grpSp>
      <p:sp>
        <p:nvSpPr>
          <p:cNvPr id="10" name=" 219"/>
          <p:cNvSpPr/>
          <p:nvPr/>
        </p:nvSpPr>
        <p:spPr>
          <a:xfrm>
            <a:off x="1330325" y="355600"/>
            <a:ext cx="1415415"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l"/>
            <a:r>
              <a:rPr lang="zh-CN" altLang="en-US" sz="2000" dirty="0" smtClean="0">
                <a:solidFill>
                  <a:schemeClr val="bg1"/>
                </a:solidFill>
                <a:latin typeface="微软雅黑" panose="020B0503020204020204" charset="-122"/>
                <a:ea typeface="微软雅黑" panose="020B0503020204020204" charset="-122"/>
              </a:rPr>
              <a:t>过渡页面</a:t>
            </a:r>
          </a:p>
        </p:txBody>
      </p:sp>
      <p:pic>
        <p:nvPicPr>
          <p:cNvPr id="4" name="图片 3"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grpSp>
        <p:nvGrpSpPr>
          <p:cNvPr id="42" name="组合 41"/>
          <p:cNvGrpSpPr/>
          <p:nvPr/>
        </p:nvGrpSpPr>
        <p:grpSpPr>
          <a:xfrm>
            <a:off x="4764538" y="2492896"/>
            <a:ext cx="2671763" cy="4160838"/>
            <a:chOff x="7056438" y="2401888"/>
            <a:chExt cx="2671763" cy="4160838"/>
          </a:xfrm>
          <a:effectLst>
            <a:outerShdw blurRad="254000" dist="101600" dir="8100000" sx="102000" sy="102000" algn="tr" rotWithShape="0">
              <a:prstClr val="black">
                <a:alpha val="28000"/>
              </a:prstClr>
            </a:outerShdw>
          </a:effectLst>
        </p:grpSpPr>
        <p:sp>
          <p:nvSpPr>
            <p:cNvPr id="43" name="Freeform 49"/>
            <p:cNvSpPr/>
            <p:nvPr/>
          </p:nvSpPr>
          <p:spPr bwMode="auto">
            <a:xfrm>
              <a:off x="7056438" y="2401888"/>
              <a:ext cx="2671763" cy="4160838"/>
            </a:xfrm>
            <a:custGeom>
              <a:avLst/>
              <a:gdLst>
                <a:gd name="T0" fmla="*/ 388 w 842"/>
                <a:gd name="T1" fmla="*/ 1312 h 1312"/>
                <a:gd name="T2" fmla="*/ 340 w 842"/>
                <a:gd name="T3" fmla="*/ 1265 h 1312"/>
                <a:gd name="T4" fmla="*/ 343 w 842"/>
                <a:gd name="T5" fmla="*/ 1249 h 1312"/>
                <a:gd name="T6" fmla="*/ 278 w 842"/>
                <a:gd name="T7" fmla="*/ 1249 h 1312"/>
                <a:gd name="T8" fmla="*/ 228 w 842"/>
                <a:gd name="T9" fmla="*/ 1199 h 1312"/>
                <a:gd name="T10" fmla="*/ 241 w 842"/>
                <a:gd name="T11" fmla="*/ 1164 h 1312"/>
                <a:gd name="T12" fmla="*/ 219 w 842"/>
                <a:gd name="T13" fmla="*/ 1121 h 1312"/>
                <a:gd name="T14" fmla="*/ 232 w 842"/>
                <a:gd name="T15" fmla="*/ 1086 h 1312"/>
                <a:gd name="T16" fmla="*/ 196 w 842"/>
                <a:gd name="T17" fmla="*/ 1022 h 1312"/>
                <a:gd name="T18" fmla="*/ 196 w 842"/>
                <a:gd name="T19" fmla="*/ 982 h 1312"/>
                <a:gd name="T20" fmla="*/ 196 w 842"/>
                <a:gd name="T21" fmla="*/ 982 h 1312"/>
                <a:gd name="T22" fmla="*/ 196 w 842"/>
                <a:gd name="T23" fmla="*/ 976 h 1312"/>
                <a:gd name="T24" fmla="*/ 196 w 842"/>
                <a:gd name="T25" fmla="*/ 947 h 1312"/>
                <a:gd name="T26" fmla="*/ 197 w 842"/>
                <a:gd name="T27" fmla="*/ 940 h 1312"/>
                <a:gd name="T28" fmla="*/ 197 w 842"/>
                <a:gd name="T29" fmla="*/ 917 h 1312"/>
                <a:gd name="T30" fmla="*/ 180 w 842"/>
                <a:gd name="T31" fmla="*/ 849 h 1312"/>
                <a:gd name="T32" fmla="*/ 129 w 842"/>
                <a:gd name="T33" fmla="*/ 779 h 1312"/>
                <a:gd name="T34" fmla="*/ 0 w 842"/>
                <a:gd name="T35" fmla="*/ 419 h 1312"/>
                <a:gd name="T36" fmla="*/ 419 w 842"/>
                <a:gd name="T37" fmla="*/ 0 h 1312"/>
                <a:gd name="T38" fmla="*/ 423 w 842"/>
                <a:gd name="T39" fmla="*/ 0 h 1312"/>
                <a:gd name="T40" fmla="*/ 842 w 842"/>
                <a:gd name="T41" fmla="*/ 419 h 1312"/>
                <a:gd name="T42" fmla="*/ 713 w 842"/>
                <a:gd name="T43" fmla="*/ 779 h 1312"/>
                <a:gd name="T44" fmla="*/ 662 w 842"/>
                <a:gd name="T45" fmla="*/ 849 h 1312"/>
                <a:gd name="T46" fmla="*/ 647 w 842"/>
                <a:gd name="T47" fmla="*/ 899 h 1312"/>
                <a:gd name="T48" fmla="*/ 646 w 842"/>
                <a:gd name="T49" fmla="*/ 1023 h 1312"/>
                <a:gd name="T50" fmla="*/ 610 w 842"/>
                <a:gd name="T51" fmla="*/ 1086 h 1312"/>
                <a:gd name="T52" fmla="*/ 623 w 842"/>
                <a:gd name="T53" fmla="*/ 1121 h 1312"/>
                <a:gd name="T54" fmla="*/ 601 w 842"/>
                <a:gd name="T55" fmla="*/ 1164 h 1312"/>
                <a:gd name="T56" fmla="*/ 614 w 842"/>
                <a:gd name="T57" fmla="*/ 1199 h 1312"/>
                <a:gd name="T58" fmla="*/ 564 w 842"/>
                <a:gd name="T59" fmla="*/ 1249 h 1312"/>
                <a:gd name="T60" fmla="*/ 499 w 842"/>
                <a:gd name="T61" fmla="*/ 1249 h 1312"/>
                <a:gd name="T62" fmla="*/ 502 w 842"/>
                <a:gd name="T63" fmla="*/ 1265 h 1312"/>
                <a:gd name="T64" fmla="*/ 455 w 842"/>
                <a:gd name="T65" fmla="*/ 1312 h 1312"/>
                <a:gd name="T66" fmla="*/ 388 w 842"/>
                <a:gd name="T67" fmla="*/ 1312 h 1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842" h="1312">
                  <a:moveTo>
                    <a:pt x="388" y="1312"/>
                  </a:moveTo>
                  <a:cubicBezTo>
                    <a:pt x="362" y="1312"/>
                    <a:pt x="340" y="1291"/>
                    <a:pt x="340" y="1265"/>
                  </a:cubicBezTo>
                  <a:cubicBezTo>
                    <a:pt x="340" y="1259"/>
                    <a:pt x="341" y="1254"/>
                    <a:pt x="343" y="1249"/>
                  </a:cubicBezTo>
                  <a:cubicBezTo>
                    <a:pt x="278" y="1249"/>
                    <a:pt x="278" y="1249"/>
                    <a:pt x="278" y="1249"/>
                  </a:cubicBezTo>
                  <a:cubicBezTo>
                    <a:pt x="250" y="1249"/>
                    <a:pt x="228" y="1226"/>
                    <a:pt x="228" y="1199"/>
                  </a:cubicBezTo>
                  <a:cubicBezTo>
                    <a:pt x="228" y="1186"/>
                    <a:pt x="233" y="1173"/>
                    <a:pt x="241" y="1164"/>
                  </a:cubicBezTo>
                  <a:cubicBezTo>
                    <a:pt x="228" y="1156"/>
                    <a:pt x="219" y="1140"/>
                    <a:pt x="219" y="1121"/>
                  </a:cubicBezTo>
                  <a:cubicBezTo>
                    <a:pt x="219" y="1108"/>
                    <a:pt x="223" y="1095"/>
                    <a:pt x="232" y="1086"/>
                  </a:cubicBezTo>
                  <a:cubicBezTo>
                    <a:pt x="210" y="1073"/>
                    <a:pt x="196" y="1049"/>
                    <a:pt x="196" y="1022"/>
                  </a:cubicBezTo>
                  <a:cubicBezTo>
                    <a:pt x="196" y="982"/>
                    <a:pt x="196" y="982"/>
                    <a:pt x="196" y="982"/>
                  </a:cubicBezTo>
                  <a:cubicBezTo>
                    <a:pt x="196" y="982"/>
                    <a:pt x="196" y="982"/>
                    <a:pt x="196" y="982"/>
                  </a:cubicBezTo>
                  <a:cubicBezTo>
                    <a:pt x="196" y="976"/>
                    <a:pt x="196" y="976"/>
                    <a:pt x="196" y="976"/>
                  </a:cubicBezTo>
                  <a:cubicBezTo>
                    <a:pt x="196" y="966"/>
                    <a:pt x="196" y="957"/>
                    <a:pt x="196" y="947"/>
                  </a:cubicBezTo>
                  <a:cubicBezTo>
                    <a:pt x="197" y="940"/>
                    <a:pt x="197" y="940"/>
                    <a:pt x="197" y="940"/>
                  </a:cubicBezTo>
                  <a:cubicBezTo>
                    <a:pt x="197" y="917"/>
                    <a:pt x="197" y="917"/>
                    <a:pt x="197" y="917"/>
                  </a:cubicBezTo>
                  <a:cubicBezTo>
                    <a:pt x="196" y="897"/>
                    <a:pt x="194" y="871"/>
                    <a:pt x="180" y="849"/>
                  </a:cubicBezTo>
                  <a:cubicBezTo>
                    <a:pt x="166" y="824"/>
                    <a:pt x="148" y="802"/>
                    <a:pt x="129" y="779"/>
                  </a:cubicBezTo>
                  <a:cubicBezTo>
                    <a:pt x="69" y="706"/>
                    <a:pt x="0" y="623"/>
                    <a:pt x="0" y="419"/>
                  </a:cubicBezTo>
                  <a:cubicBezTo>
                    <a:pt x="0" y="188"/>
                    <a:pt x="188" y="0"/>
                    <a:pt x="419" y="0"/>
                  </a:cubicBezTo>
                  <a:cubicBezTo>
                    <a:pt x="423" y="0"/>
                    <a:pt x="423" y="0"/>
                    <a:pt x="423" y="0"/>
                  </a:cubicBezTo>
                  <a:cubicBezTo>
                    <a:pt x="654" y="0"/>
                    <a:pt x="842" y="188"/>
                    <a:pt x="842" y="419"/>
                  </a:cubicBezTo>
                  <a:cubicBezTo>
                    <a:pt x="842" y="623"/>
                    <a:pt x="773" y="706"/>
                    <a:pt x="713" y="779"/>
                  </a:cubicBezTo>
                  <a:cubicBezTo>
                    <a:pt x="694" y="802"/>
                    <a:pt x="676" y="824"/>
                    <a:pt x="662" y="849"/>
                  </a:cubicBezTo>
                  <a:cubicBezTo>
                    <a:pt x="653" y="863"/>
                    <a:pt x="649" y="879"/>
                    <a:pt x="647" y="899"/>
                  </a:cubicBezTo>
                  <a:cubicBezTo>
                    <a:pt x="646" y="1023"/>
                    <a:pt x="646" y="1023"/>
                    <a:pt x="646" y="1023"/>
                  </a:cubicBezTo>
                  <a:cubicBezTo>
                    <a:pt x="646" y="1049"/>
                    <a:pt x="632" y="1073"/>
                    <a:pt x="610" y="1086"/>
                  </a:cubicBezTo>
                  <a:cubicBezTo>
                    <a:pt x="619" y="1095"/>
                    <a:pt x="623" y="1108"/>
                    <a:pt x="623" y="1121"/>
                  </a:cubicBezTo>
                  <a:cubicBezTo>
                    <a:pt x="623" y="1140"/>
                    <a:pt x="614" y="1156"/>
                    <a:pt x="601" y="1164"/>
                  </a:cubicBezTo>
                  <a:cubicBezTo>
                    <a:pt x="609" y="1173"/>
                    <a:pt x="614" y="1186"/>
                    <a:pt x="614" y="1199"/>
                  </a:cubicBezTo>
                  <a:cubicBezTo>
                    <a:pt x="614" y="1226"/>
                    <a:pt x="592" y="1249"/>
                    <a:pt x="564" y="1249"/>
                  </a:cubicBezTo>
                  <a:cubicBezTo>
                    <a:pt x="499" y="1249"/>
                    <a:pt x="499" y="1249"/>
                    <a:pt x="499" y="1249"/>
                  </a:cubicBezTo>
                  <a:cubicBezTo>
                    <a:pt x="501" y="1254"/>
                    <a:pt x="502" y="1259"/>
                    <a:pt x="502" y="1265"/>
                  </a:cubicBezTo>
                  <a:cubicBezTo>
                    <a:pt x="502" y="1291"/>
                    <a:pt x="480" y="1312"/>
                    <a:pt x="455" y="1312"/>
                  </a:cubicBezTo>
                  <a:lnTo>
                    <a:pt x="388" y="1312"/>
                  </a:lnTo>
                  <a:close/>
                </a:path>
              </a:pathLst>
            </a:custGeom>
            <a:solidFill>
              <a:srgbClr val="F4F4F4"/>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4" name="Freeform 50"/>
            <p:cNvSpPr/>
            <p:nvPr/>
          </p:nvSpPr>
          <p:spPr bwMode="auto">
            <a:xfrm>
              <a:off x="8247063" y="6384925"/>
              <a:ext cx="293688" cy="82550"/>
            </a:xfrm>
            <a:custGeom>
              <a:avLst/>
              <a:gdLst>
                <a:gd name="T0" fmla="*/ 13 w 93"/>
                <a:gd name="T1" fmla="*/ 26 h 26"/>
                <a:gd name="T2" fmla="*/ 0 w 93"/>
                <a:gd name="T3" fmla="*/ 13 h 26"/>
                <a:gd name="T4" fmla="*/ 13 w 93"/>
                <a:gd name="T5" fmla="*/ 0 h 26"/>
                <a:gd name="T6" fmla="*/ 80 w 93"/>
                <a:gd name="T7" fmla="*/ 0 h 26"/>
                <a:gd name="T8" fmla="*/ 93 w 93"/>
                <a:gd name="T9" fmla="*/ 13 h 26"/>
                <a:gd name="T10" fmla="*/ 80 w 93"/>
                <a:gd name="T11" fmla="*/ 26 h 26"/>
                <a:gd name="T12" fmla="*/ 13 w 93"/>
                <a:gd name="T13" fmla="*/ 26 h 26"/>
              </a:gdLst>
              <a:ahLst/>
              <a:cxnLst>
                <a:cxn ang="0">
                  <a:pos x="T0" y="T1"/>
                </a:cxn>
                <a:cxn ang="0">
                  <a:pos x="T2" y="T3"/>
                </a:cxn>
                <a:cxn ang="0">
                  <a:pos x="T4" y="T5"/>
                </a:cxn>
                <a:cxn ang="0">
                  <a:pos x="T6" y="T7"/>
                </a:cxn>
                <a:cxn ang="0">
                  <a:pos x="T8" y="T9"/>
                </a:cxn>
                <a:cxn ang="0">
                  <a:pos x="T10" y="T11"/>
                </a:cxn>
                <a:cxn ang="0">
                  <a:pos x="T12" y="T13"/>
                </a:cxn>
              </a:cxnLst>
              <a:rect l="0" t="0" r="r" b="b"/>
              <a:pathLst>
                <a:path w="93" h="26">
                  <a:moveTo>
                    <a:pt x="13" y="26"/>
                  </a:moveTo>
                  <a:cubicBezTo>
                    <a:pt x="5" y="26"/>
                    <a:pt x="0" y="20"/>
                    <a:pt x="0" y="13"/>
                  </a:cubicBezTo>
                  <a:cubicBezTo>
                    <a:pt x="0" y="6"/>
                    <a:pt x="5" y="0"/>
                    <a:pt x="13" y="0"/>
                  </a:cubicBezTo>
                  <a:cubicBezTo>
                    <a:pt x="80" y="0"/>
                    <a:pt x="80" y="0"/>
                    <a:pt x="80" y="0"/>
                  </a:cubicBezTo>
                  <a:cubicBezTo>
                    <a:pt x="87" y="0"/>
                    <a:pt x="93" y="6"/>
                    <a:pt x="93" y="13"/>
                  </a:cubicBezTo>
                  <a:cubicBezTo>
                    <a:pt x="93" y="20"/>
                    <a:pt x="87" y="26"/>
                    <a:pt x="80" y="26"/>
                  </a:cubicBezTo>
                  <a:lnTo>
                    <a:pt x="13" y="26"/>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51"/>
            <p:cNvSpPr/>
            <p:nvPr/>
          </p:nvSpPr>
          <p:spPr bwMode="auto">
            <a:xfrm>
              <a:off x="7888288" y="6162675"/>
              <a:ext cx="1008063" cy="104775"/>
            </a:xfrm>
            <a:custGeom>
              <a:avLst/>
              <a:gdLst>
                <a:gd name="T0" fmla="*/ 16 w 318"/>
                <a:gd name="T1" fmla="*/ 33 h 33"/>
                <a:gd name="T2" fmla="*/ 0 w 318"/>
                <a:gd name="T3" fmla="*/ 16 h 33"/>
                <a:gd name="T4" fmla="*/ 16 w 318"/>
                <a:gd name="T5" fmla="*/ 0 h 33"/>
                <a:gd name="T6" fmla="*/ 302 w 318"/>
                <a:gd name="T7" fmla="*/ 0 h 33"/>
                <a:gd name="T8" fmla="*/ 318 w 318"/>
                <a:gd name="T9" fmla="*/ 16 h 33"/>
                <a:gd name="T10" fmla="*/ 302 w 318"/>
                <a:gd name="T11" fmla="*/ 33 h 33"/>
                <a:gd name="T12" fmla="*/ 16 w 318"/>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318" h="33">
                  <a:moveTo>
                    <a:pt x="16" y="33"/>
                  </a:moveTo>
                  <a:cubicBezTo>
                    <a:pt x="7" y="33"/>
                    <a:pt x="0" y="25"/>
                    <a:pt x="0" y="16"/>
                  </a:cubicBezTo>
                  <a:cubicBezTo>
                    <a:pt x="0" y="7"/>
                    <a:pt x="7" y="0"/>
                    <a:pt x="16" y="0"/>
                  </a:cubicBezTo>
                  <a:cubicBezTo>
                    <a:pt x="302" y="0"/>
                    <a:pt x="302" y="0"/>
                    <a:pt x="302" y="0"/>
                  </a:cubicBezTo>
                  <a:cubicBezTo>
                    <a:pt x="311" y="0"/>
                    <a:pt x="318" y="7"/>
                    <a:pt x="318" y="16"/>
                  </a:cubicBezTo>
                  <a:cubicBezTo>
                    <a:pt x="318" y="25"/>
                    <a:pt x="311" y="33"/>
                    <a:pt x="302" y="33"/>
                  </a:cubicBezTo>
                  <a:lnTo>
                    <a:pt x="16" y="33"/>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Freeform 52"/>
            <p:cNvSpPr/>
            <p:nvPr/>
          </p:nvSpPr>
          <p:spPr bwMode="auto">
            <a:xfrm>
              <a:off x="7856538" y="5897563"/>
              <a:ext cx="1052513" cy="107950"/>
            </a:xfrm>
            <a:custGeom>
              <a:avLst/>
              <a:gdLst>
                <a:gd name="T0" fmla="*/ 17 w 332"/>
                <a:gd name="T1" fmla="*/ 34 h 34"/>
                <a:gd name="T2" fmla="*/ 0 w 332"/>
                <a:gd name="T3" fmla="*/ 17 h 34"/>
                <a:gd name="T4" fmla="*/ 17 w 332"/>
                <a:gd name="T5" fmla="*/ 0 h 34"/>
                <a:gd name="T6" fmla="*/ 315 w 332"/>
                <a:gd name="T7" fmla="*/ 0 h 34"/>
                <a:gd name="T8" fmla="*/ 332 w 332"/>
                <a:gd name="T9" fmla="*/ 17 h 34"/>
                <a:gd name="T10" fmla="*/ 315 w 332"/>
                <a:gd name="T11" fmla="*/ 34 h 34"/>
                <a:gd name="T12" fmla="*/ 17 w 332"/>
                <a:gd name="T13" fmla="*/ 34 h 34"/>
              </a:gdLst>
              <a:ahLst/>
              <a:cxnLst>
                <a:cxn ang="0">
                  <a:pos x="T0" y="T1"/>
                </a:cxn>
                <a:cxn ang="0">
                  <a:pos x="T2" y="T3"/>
                </a:cxn>
                <a:cxn ang="0">
                  <a:pos x="T4" y="T5"/>
                </a:cxn>
                <a:cxn ang="0">
                  <a:pos x="T6" y="T7"/>
                </a:cxn>
                <a:cxn ang="0">
                  <a:pos x="T8" y="T9"/>
                </a:cxn>
                <a:cxn ang="0">
                  <a:pos x="T10" y="T11"/>
                </a:cxn>
                <a:cxn ang="0">
                  <a:pos x="T12" y="T13"/>
                </a:cxn>
              </a:cxnLst>
              <a:rect l="0" t="0" r="r" b="b"/>
              <a:pathLst>
                <a:path w="332" h="34">
                  <a:moveTo>
                    <a:pt x="17" y="34"/>
                  </a:moveTo>
                  <a:cubicBezTo>
                    <a:pt x="8" y="34"/>
                    <a:pt x="0" y="26"/>
                    <a:pt x="0" y="17"/>
                  </a:cubicBezTo>
                  <a:cubicBezTo>
                    <a:pt x="0" y="7"/>
                    <a:pt x="8" y="0"/>
                    <a:pt x="17" y="0"/>
                  </a:cubicBezTo>
                  <a:cubicBezTo>
                    <a:pt x="315" y="0"/>
                    <a:pt x="315" y="0"/>
                    <a:pt x="315" y="0"/>
                  </a:cubicBezTo>
                  <a:cubicBezTo>
                    <a:pt x="324" y="0"/>
                    <a:pt x="332" y="7"/>
                    <a:pt x="332" y="17"/>
                  </a:cubicBezTo>
                  <a:cubicBezTo>
                    <a:pt x="332" y="26"/>
                    <a:pt x="324" y="34"/>
                    <a:pt x="315" y="34"/>
                  </a:cubicBezTo>
                  <a:lnTo>
                    <a:pt x="17" y="34"/>
                  </a:lnTo>
                  <a:close/>
                </a:path>
              </a:pathLst>
            </a:custGeom>
            <a:solidFill>
              <a:srgbClr val="858685"/>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7" name="Freeform 53"/>
            <p:cNvSpPr/>
            <p:nvPr/>
          </p:nvSpPr>
          <p:spPr bwMode="auto">
            <a:xfrm>
              <a:off x="7780338" y="5211763"/>
              <a:ext cx="1223963" cy="552450"/>
            </a:xfrm>
            <a:custGeom>
              <a:avLst/>
              <a:gdLst>
                <a:gd name="T0" fmla="*/ 3 w 386"/>
                <a:gd name="T1" fmla="*/ 30 h 174"/>
                <a:gd name="T2" fmla="*/ 3 w 386"/>
                <a:gd name="T3" fmla="*/ 30 h 174"/>
                <a:gd name="T4" fmla="*/ 3 w 386"/>
                <a:gd name="T5" fmla="*/ 54 h 174"/>
                <a:gd name="T6" fmla="*/ 2 w 386"/>
                <a:gd name="T7" fmla="*/ 62 h 174"/>
                <a:gd name="T8" fmla="*/ 3 w 386"/>
                <a:gd name="T9" fmla="*/ 62 h 174"/>
                <a:gd name="T10" fmla="*/ 2 w 386"/>
                <a:gd name="T11" fmla="*/ 137 h 174"/>
                <a:gd name="T12" fmla="*/ 27 w 386"/>
                <a:gd name="T13" fmla="*/ 174 h 174"/>
                <a:gd name="T14" fmla="*/ 359 w 386"/>
                <a:gd name="T15" fmla="*/ 174 h 174"/>
                <a:gd name="T16" fmla="*/ 384 w 386"/>
                <a:gd name="T17" fmla="*/ 136 h 174"/>
                <a:gd name="T18" fmla="*/ 385 w 386"/>
                <a:gd name="T19" fmla="*/ 11 h 174"/>
                <a:gd name="T20" fmla="*/ 385 w 386"/>
                <a:gd name="T21" fmla="*/ 10 h 174"/>
                <a:gd name="T22" fmla="*/ 386 w 386"/>
                <a:gd name="T23" fmla="*/ 0 h 174"/>
                <a:gd name="T24" fmla="*/ 0 w 386"/>
                <a:gd name="T25" fmla="*/ 0 h 174"/>
                <a:gd name="T26" fmla="*/ 3 w 386"/>
                <a:gd name="T27" fmla="*/ 3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86" h="174">
                  <a:moveTo>
                    <a:pt x="3" y="30"/>
                  </a:moveTo>
                  <a:cubicBezTo>
                    <a:pt x="3" y="30"/>
                    <a:pt x="3" y="30"/>
                    <a:pt x="3" y="30"/>
                  </a:cubicBezTo>
                  <a:cubicBezTo>
                    <a:pt x="3" y="54"/>
                    <a:pt x="3" y="54"/>
                    <a:pt x="3" y="54"/>
                  </a:cubicBezTo>
                  <a:cubicBezTo>
                    <a:pt x="3" y="54"/>
                    <a:pt x="2" y="62"/>
                    <a:pt x="2" y="62"/>
                  </a:cubicBezTo>
                  <a:cubicBezTo>
                    <a:pt x="3" y="62"/>
                    <a:pt x="3" y="62"/>
                    <a:pt x="3" y="62"/>
                  </a:cubicBezTo>
                  <a:cubicBezTo>
                    <a:pt x="2" y="137"/>
                    <a:pt x="2" y="137"/>
                    <a:pt x="2" y="137"/>
                  </a:cubicBezTo>
                  <a:cubicBezTo>
                    <a:pt x="2" y="153"/>
                    <a:pt x="12" y="168"/>
                    <a:pt x="27" y="174"/>
                  </a:cubicBezTo>
                  <a:cubicBezTo>
                    <a:pt x="34" y="173"/>
                    <a:pt x="359" y="174"/>
                    <a:pt x="359" y="174"/>
                  </a:cubicBezTo>
                  <a:cubicBezTo>
                    <a:pt x="374" y="168"/>
                    <a:pt x="384" y="153"/>
                    <a:pt x="384" y="136"/>
                  </a:cubicBezTo>
                  <a:cubicBezTo>
                    <a:pt x="385" y="11"/>
                    <a:pt x="385" y="11"/>
                    <a:pt x="385" y="11"/>
                  </a:cubicBezTo>
                  <a:cubicBezTo>
                    <a:pt x="385" y="10"/>
                    <a:pt x="385" y="10"/>
                    <a:pt x="385" y="10"/>
                  </a:cubicBezTo>
                  <a:cubicBezTo>
                    <a:pt x="385" y="6"/>
                    <a:pt x="385" y="3"/>
                    <a:pt x="386" y="0"/>
                  </a:cubicBezTo>
                  <a:cubicBezTo>
                    <a:pt x="0" y="0"/>
                    <a:pt x="0" y="0"/>
                    <a:pt x="0" y="0"/>
                  </a:cubicBezTo>
                  <a:cubicBezTo>
                    <a:pt x="2" y="11"/>
                    <a:pt x="2" y="21"/>
                    <a:pt x="3" y="30"/>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8" name="Freeform 54"/>
            <p:cNvSpPr/>
            <p:nvPr/>
          </p:nvSpPr>
          <p:spPr bwMode="auto">
            <a:xfrm>
              <a:off x="7167563" y="2509838"/>
              <a:ext cx="2452688" cy="2578100"/>
            </a:xfrm>
            <a:custGeom>
              <a:avLst/>
              <a:gdLst>
                <a:gd name="T0" fmla="*/ 597 w 773"/>
                <a:gd name="T1" fmla="*/ 797 h 813"/>
                <a:gd name="T2" fmla="*/ 652 w 773"/>
                <a:gd name="T3" fmla="*/ 723 h 813"/>
                <a:gd name="T4" fmla="*/ 773 w 773"/>
                <a:gd name="T5" fmla="*/ 385 h 813"/>
                <a:gd name="T6" fmla="*/ 388 w 773"/>
                <a:gd name="T7" fmla="*/ 0 h 813"/>
                <a:gd name="T8" fmla="*/ 384 w 773"/>
                <a:gd name="T9" fmla="*/ 0 h 813"/>
                <a:gd name="T10" fmla="*/ 0 w 773"/>
                <a:gd name="T11" fmla="*/ 385 h 813"/>
                <a:gd name="T12" fmla="*/ 120 w 773"/>
                <a:gd name="T13" fmla="*/ 723 h 813"/>
                <a:gd name="T14" fmla="*/ 175 w 773"/>
                <a:gd name="T15" fmla="*/ 797 h 813"/>
                <a:gd name="T16" fmla="*/ 183 w 773"/>
                <a:gd name="T17" fmla="*/ 813 h 813"/>
                <a:gd name="T18" fmla="*/ 589 w 773"/>
                <a:gd name="T19" fmla="*/ 813 h 813"/>
                <a:gd name="T20" fmla="*/ 597 w 773"/>
                <a:gd name="T21" fmla="*/ 797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3" h="813">
                  <a:moveTo>
                    <a:pt x="597" y="797"/>
                  </a:moveTo>
                  <a:cubicBezTo>
                    <a:pt x="613" y="771"/>
                    <a:pt x="632" y="748"/>
                    <a:pt x="652" y="723"/>
                  </a:cubicBezTo>
                  <a:cubicBezTo>
                    <a:pt x="709" y="655"/>
                    <a:pt x="773" y="577"/>
                    <a:pt x="773" y="385"/>
                  </a:cubicBezTo>
                  <a:cubicBezTo>
                    <a:pt x="773" y="173"/>
                    <a:pt x="600" y="0"/>
                    <a:pt x="388" y="0"/>
                  </a:cubicBezTo>
                  <a:cubicBezTo>
                    <a:pt x="384" y="0"/>
                    <a:pt x="384" y="0"/>
                    <a:pt x="384" y="0"/>
                  </a:cubicBezTo>
                  <a:cubicBezTo>
                    <a:pt x="172" y="0"/>
                    <a:pt x="0" y="173"/>
                    <a:pt x="0" y="385"/>
                  </a:cubicBezTo>
                  <a:cubicBezTo>
                    <a:pt x="0" y="577"/>
                    <a:pt x="64" y="655"/>
                    <a:pt x="120" y="723"/>
                  </a:cubicBezTo>
                  <a:cubicBezTo>
                    <a:pt x="140" y="748"/>
                    <a:pt x="159" y="771"/>
                    <a:pt x="175" y="797"/>
                  </a:cubicBezTo>
                  <a:cubicBezTo>
                    <a:pt x="178" y="803"/>
                    <a:pt x="180" y="808"/>
                    <a:pt x="183" y="813"/>
                  </a:cubicBezTo>
                  <a:cubicBezTo>
                    <a:pt x="589" y="813"/>
                    <a:pt x="589" y="813"/>
                    <a:pt x="589" y="813"/>
                  </a:cubicBezTo>
                  <a:cubicBezTo>
                    <a:pt x="592" y="808"/>
                    <a:pt x="594" y="802"/>
                    <a:pt x="597" y="797"/>
                  </a:cubicBezTo>
                  <a:close/>
                </a:path>
              </a:pathLst>
            </a:custGeom>
            <a:solidFill>
              <a:srgbClr val="C00000"/>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sp>
        <p:nvSpPr>
          <p:cNvPr id="49" name="矩形 48"/>
          <p:cNvSpPr/>
          <p:nvPr/>
        </p:nvSpPr>
        <p:spPr>
          <a:xfrm>
            <a:off x="5089475" y="3436645"/>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chemeClr val="bg1"/>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bg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bg1"/>
                </a:solidFill>
                <a:latin typeface="Impact MT Std" pitchFamily="34" charset="0"/>
                <a:ea typeface="微软雅黑" panose="020B0503020204020204" charset="-122"/>
                <a:cs typeface="Times New Roman" panose="02020603050405020304" pitchFamily="18" charset="0"/>
              </a:rPr>
              <a:t>介绍</a:t>
            </a:r>
            <a:endParaRPr lang="en-US" altLang="zh-CN" sz="1400" kern="100" dirty="0">
              <a:solidFill>
                <a:schemeClr val="bg1"/>
              </a:solidFill>
              <a:latin typeface="Impact MT Std" pitchFamily="34" charset="0"/>
              <a:ea typeface="微软雅黑" panose="020B0503020204020204" charset="-122"/>
              <a:cs typeface="Times New Roman" panose="02020603050405020304" pitchFamily="18" charset="0"/>
            </a:endParaRPr>
          </a:p>
          <a:p>
            <a:pPr algn="ctr">
              <a:spcBef>
                <a:spcPts val="500"/>
              </a:spcBef>
              <a:spcAft>
                <a:spcPts val="0"/>
              </a:spcAft>
              <a:defRPr/>
            </a:pPr>
            <a:r>
              <a:rPr lang="zh-CN" altLang="en-US" sz="1400" kern="100" dirty="0">
                <a:solidFill>
                  <a:schemeClr val="bg1"/>
                </a:solidFill>
                <a:latin typeface="Impact MT Std" pitchFamily="34" charset="0"/>
                <a:ea typeface="微软雅黑" panose="020B0503020204020204" charset="-122"/>
                <a:cs typeface="Times New Roman" panose="02020603050405020304" pitchFamily="18" charset="0"/>
              </a:rPr>
              <a:t>和详细信息。</a:t>
            </a:r>
          </a:p>
        </p:txBody>
      </p:sp>
      <p:grpSp>
        <p:nvGrpSpPr>
          <p:cNvPr id="50" name="组合 49"/>
          <p:cNvGrpSpPr/>
          <p:nvPr/>
        </p:nvGrpSpPr>
        <p:grpSpPr>
          <a:xfrm>
            <a:off x="5792736" y="1742999"/>
            <a:ext cx="610268" cy="611524"/>
            <a:chOff x="5792736" y="1742999"/>
            <a:chExt cx="610268" cy="611524"/>
          </a:xfrm>
          <a:gradFill>
            <a:gsLst>
              <a:gs pos="0">
                <a:srgbClr val="002060"/>
              </a:gs>
              <a:gs pos="100000">
                <a:srgbClr val="00B0F0"/>
              </a:gs>
            </a:gsLst>
            <a:lin ang="5400000" scaled="1"/>
          </a:gradFill>
        </p:grpSpPr>
        <p:sp>
          <p:nvSpPr>
            <p:cNvPr id="51" name="任意多边形 50"/>
            <p:cNvSpPr/>
            <p:nvPr/>
          </p:nvSpPr>
          <p:spPr>
            <a:xfrm>
              <a:off x="5792736" y="1742999"/>
              <a:ext cx="610268" cy="611524"/>
            </a:xfrm>
            <a:custGeom>
              <a:avLst/>
              <a:gdLst>
                <a:gd name="connsiteX0" fmla="*/ 413083 w 772417"/>
                <a:gd name="connsiteY0" fmla="*/ 962 h 772417"/>
                <a:gd name="connsiteX1" fmla="*/ 720620 w 772417"/>
                <a:gd name="connsiteY1" fmla="*/ 193137 h 772417"/>
                <a:gd name="connsiteX2" fmla="*/ 579281 w 772417"/>
                <a:gd name="connsiteY2" fmla="*/ 720619 h 772417"/>
                <a:gd name="connsiteX3" fmla="*/ 51799 w 772417"/>
                <a:gd name="connsiteY3" fmla="*/ 579281 h 772417"/>
                <a:gd name="connsiteX4" fmla="*/ 193137 w 772417"/>
                <a:gd name="connsiteY4" fmla="*/ 51798 h 772417"/>
                <a:gd name="connsiteX5" fmla="*/ 413083 w 772417"/>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7">
                  <a:moveTo>
                    <a:pt x="413083" y="962"/>
                  </a:moveTo>
                  <a:cubicBezTo>
                    <a:pt x="536733" y="9701"/>
                    <a:pt x="653976" y="77706"/>
                    <a:pt x="720620" y="193137"/>
                  </a:cubicBezTo>
                  <a:cubicBezTo>
                    <a:pt x="827250" y="377826"/>
                    <a:pt x="763971" y="613989"/>
                    <a:pt x="579281" y="720619"/>
                  </a:cubicBezTo>
                  <a:cubicBezTo>
                    <a:pt x="394592" y="827250"/>
                    <a:pt x="158429" y="763970"/>
                    <a:pt x="51799" y="579281"/>
                  </a:cubicBezTo>
                  <a:cubicBezTo>
                    <a:pt x="-54832" y="394591"/>
                    <a:pt x="8448" y="158429"/>
                    <a:pt x="193137" y="51798"/>
                  </a:cubicBezTo>
                  <a:cubicBezTo>
                    <a:pt x="262396" y="11812"/>
                    <a:pt x="338893" y="-4281"/>
                    <a:pt x="413083" y="962"/>
                  </a:cubicBezTo>
                  <a:close/>
                </a:path>
              </a:pathLst>
            </a:cu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52" name="KSO_Shape"/>
            <p:cNvSpPr/>
            <p:nvPr/>
          </p:nvSpPr>
          <p:spPr bwMode="auto">
            <a:xfrm>
              <a:off x="5991136" y="1913773"/>
              <a:ext cx="213469" cy="269975"/>
            </a:xfrm>
            <a:custGeom>
              <a:avLst/>
              <a:gdLst>
                <a:gd name="T0" fmla="*/ 508479 w 1679575"/>
                <a:gd name="T1" fmla="*/ 933537 h 2125662"/>
                <a:gd name="T2" fmla="*/ 645344 w 1679575"/>
                <a:gd name="T3" fmla="*/ 1004349 h 2125662"/>
                <a:gd name="T4" fmla="*/ 637947 w 1679575"/>
                <a:gd name="T5" fmla="*/ 1045870 h 2125662"/>
                <a:gd name="T6" fmla="*/ 629410 w 1679575"/>
                <a:gd name="T7" fmla="*/ 1095637 h 2125662"/>
                <a:gd name="T8" fmla="*/ 645913 w 1679575"/>
                <a:gd name="T9" fmla="*/ 1148533 h 2125662"/>
                <a:gd name="T10" fmla="*/ 923628 w 1679575"/>
                <a:gd name="T11" fmla="*/ 1679766 h 2125662"/>
                <a:gd name="T12" fmla="*/ 886068 w 1679575"/>
                <a:gd name="T13" fmla="*/ 1137442 h 2125662"/>
                <a:gd name="T14" fmla="*/ 896597 w 1679575"/>
                <a:gd name="T15" fmla="*/ 1083408 h 2125662"/>
                <a:gd name="T16" fmla="*/ 885214 w 1679575"/>
                <a:gd name="T17" fmla="*/ 1039044 h 2125662"/>
                <a:gd name="T18" fmla="*/ 917083 w 1679575"/>
                <a:gd name="T19" fmla="*/ 999799 h 2125662"/>
                <a:gd name="T20" fmla="*/ 1048543 w 1679575"/>
                <a:gd name="T21" fmla="*/ 927280 h 2125662"/>
                <a:gd name="T22" fmla="*/ 1168905 w 1679575"/>
                <a:gd name="T23" fmla="*/ 933822 h 2125662"/>
                <a:gd name="T24" fmla="*/ 1257397 w 1679575"/>
                <a:gd name="T25" fmla="*/ 1021128 h 2125662"/>
                <a:gd name="T26" fmla="*/ 1333655 w 1679575"/>
                <a:gd name="T27" fmla="*/ 1118957 h 2125662"/>
                <a:gd name="T28" fmla="*/ 1397392 w 1679575"/>
                <a:gd name="T29" fmla="*/ 1227592 h 2125662"/>
                <a:gd name="T30" fmla="*/ 1446903 w 1679575"/>
                <a:gd name="T31" fmla="*/ 1349025 h 2125662"/>
                <a:gd name="T32" fmla="*/ 1482186 w 1679575"/>
                <a:gd name="T33" fmla="*/ 1483540 h 2125662"/>
                <a:gd name="T34" fmla="*/ 1501820 w 1679575"/>
                <a:gd name="T35" fmla="*/ 1632274 h 2125662"/>
                <a:gd name="T36" fmla="*/ 1439790 w 1679575"/>
                <a:gd name="T37" fmla="*/ 1742331 h 2125662"/>
                <a:gd name="T38" fmla="*/ 1242601 w 1679575"/>
                <a:gd name="T39" fmla="*/ 1826794 h 2125662"/>
                <a:gd name="T40" fmla="*/ 1035738 w 1679575"/>
                <a:gd name="T41" fmla="*/ 1881112 h 2125662"/>
                <a:gd name="T42" fmla="*/ 822331 w 1679575"/>
                <a:gd name="T43" fmla="*/ 1904432 h 2125662"/>
                <a:gd name="T44" fmla="*/ 596403 w 1679575"/>
                <a:gd name="T45" fmla="*/ 1894194 h 2125662"/>
                <a:gd name="T46" fmla="*/ 373036 w 1679575"/>
                <a:gd name="T47" fmla="*/ 1847838 h 2125662"/>
                <a:gd name="T48" fmla="*/ 159344 w 1679575"/>
                <a:gd name="T49" fmla="*/ 1766788 h 2125662"/>
                <a:gd name="T50" fmla="*/ 0 w 1679575"/>
                <a:gd name="T51" fmla="*/ 1676354 h 2125662"/>
                <a:gd name="T52" fmla="*/ 15365 w 1679575"/>
                <a:gd name="T53" fmla="*/ 1518519 h 2125662"/>
                <a:gd name="T54" fmla="*/ 47234 w 1679575"/>
                <a:gd name="T55" fmla="*/ 1376611 h 2125662"/>
                <a:gd name="T56" fmla="*/ 94468 w 1679575"/>
                <a:gd name="T57" fmla="*/ 1249206 h 2125662"/>
                <a:gd name="T58" fmla="*/ 155930 w 1679575"/>
                <a:gd name="T59" fmla="*/ 1135735 h 2125662"/>
                <a:gd name="T60" fmla="*/ 230765 w 1679575"/>
                <a:gd name="T61" fmla="*/ 1035348 h 2125662"/>
                <a:gd name="T62" fmla="*/ 317835 w 1679575"/>
                <a:gd name="T63" fmla="*/ 946334 h 2125662"/>
                <a:gd name="T64" fmla="*/ 427669 w 1679575"/>
                <a:gd name="T65" fmla="*/ 860449 h 2125662"/>
                <a:gd name="T66" fmla="*/ 831848 w 1679575"/>
                <a:gd name="T67" fmla="*/ 5125 h 2125662"/>
                <a:gd name="T68" fmla="*/ 927152 w 1679575"/>
                <a:gd name="T69" fmla="*/ 31035 h 2125662"/>
                <a:gd name="T70" fmla="*/ 1013353 w 1679575"/>
                <a:gd name="T71" fmla="*/ 76590 h 2125662"/>
                <a:gd name="T72" fmla="*/ 1087035 w 1679575"/>
                <a:gd name="T73" fmla="*/ 138945 h 2125662"/>
                <a:gd name="T74" fmla="*/ 1145356 w 1679575"/>
                <a:gd name="T75" fmla="*/ 215250 h 2125662"/>
                <a:gd name="T76" fmla="*/ 1186607 w 1679575"/>
                <a:gd name="T77" fmla="*/ 303514 h 2125662"/>
                <a:gd name="T78" fmla="*/ 1207944 w 1679575"/>
                <a:gd name="T79" fmla="*/ 401174 h 2125662"/>
                <a:gd name="T80" fmla="*/ 1205383 w 1679575"/>
                <a:gd name="T81" fmla="*/ 513924 h 2125662"/>
                <a:gd name="T82" fmla="*/ 1172382 w 1679575"/>
                <a:gd name="T83" fmla="*/ 626673 h 2125662"/>
                <a:gd name="T84" fmla="*/ 1112924 w 1679575"/>
                <a:gd name="T85" fmla="*/ 725187 h 2125662"/>
                <a:gd name="T86" fmla="*/ 1030706 w 1679575"/>
                <a:gd name="T87" fmla="*/ 804625 h 2125662"/>
                <a:gd name="T88" fmla="*/ 915204 w 1679575"/>
                <a:gd name="T89" fmla="*/ 867264 h 2125662"/>
                <a:gd name="T90" fmla="*/ 837253 w 1679575"/>
                <a:gd name="T91" fmla="*/ 887764 h 2125662"/>
                <a:gd name="T92" fmla="*/ 753044 w 1679575"/>
                <a:gd name="T93" fmla="*/ 893458 h 2125662"/>
                <a:gd name="T94" fmla="*/ 658879 w 1679575"/>
                <a:gd name="T95" fmla="*/ 881215 h 2125662"/>
                <a:gd name="T96" fmla="*/ 572394 w 1679575"/>
                <a:gd name="T97" fmla="*/ 850180 h 2125662"/>
                <a:gd name="T98" fmla="*/ 494728 w 1679575"/>
                <a:gd name="T99" fmla="*/ 802917 h 2125662"/>
                <a:gd name="T100" fmla="*/ 424459 w 1679575"/>
                <a:gd name="T101" fmla="*/ 736576 h 2125662"/>
                <a:gd name="T102" fmla="*/ 366992 w 1679575"/>
                <a:gd name="T103" fmla="*/ 651159 h 2125662"/>
                <a:gd name="T104" fmla="*/ 330578 w 1679575"/>
                <a:gd name="T105" fmla="*/ 553500 h 2125662"/>
                <a:gd name="T106" fmla="*/ 317206 w 1679575"/>
                <a:gd name="T107" fmla="*/ 446729 h 2125662"/>
                <a:gd name="T108" fmla="*/ 328586 w 1679575"/>
                <a:gd name="T109" fmla="*/ 345653 h 2125662"/>
                <a:gd name="T110" fmla="*/ 361587 w 1679575"/>
                <a:gd name="T111" fmla="*/ 253403 h 2125662"/>
                <a:gd name="T112" fmla="*/ 412795 w 1679575"/>
                <a:gd name="T113" fmla="*/ 171118 h 2125662"/>
                <a:gd name="T114" fmla="*/ 479934 w 1679575"/>
                <a:gd name="T115" fmla="*/ 101931 h 2125662"/>
                <a:gd name="T116" fmla="*/ 560729 w 1679575"/>
                <a:gd name="T117" fmla="*/ 48972 h 2125662"/>
                <a:gd name="T118" fmla="*/ 652620 w 1679575"/>
                <a:gd name="T119" fmla="*/ 13952 h 2125662"/>
                <a:gd name="T120" fmla="*/ 752191 w 1679575"/>
                <a:gd name="T121" fmla="*/ 0 h 212566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679575" h="2125662">
                  <a:moveTo>
                    <a:pt x="481421" y="957262"/>
                  </a:moveTo>
                  <a:lnTo>
                    <a:pt x="484914" y="961070"/>
                  </a:lnTo>
                  <a:lnTo>
                    <a:pt x="490948" y="968686"/>
                  </a:lnTo>
                  <a:lnTo>
                    <a:pt x="497299" y="975667"/>
                  </a:lnTo>
                  <a:lnTo>
                    <a:pt x="510319" y="990264"/>
                  </a:lnTo>
                  <a:lnTo>
                    <a:pt x="523657" y="1003909"/>
                  </a:lnTo>
                  <a:lnTo>
                    <a:pt x="537947" y="1017237"/>
                  </a:lnTo>
                  <a:lnTo>
                    <a:pt x="552237" y="1029613"/>
                  </a:lnTo>
                  <a:lnTo>
                    <a:pt x="567480" y="1041671"/>
                  </a:lnTo>
                  <a:lnTo>
                    <a:pt x="583040" y="1053095"/>
                  </a:lnTo>
                  <a:lnTo>
                    <a:pt x="598601" y="1063884"/>
                  </a:lnTo>
                  <a:lnTo>
                    <a:pt x="615114" y="1074039"/>
                  </a:lnTo>
                  <a:lnTo>
                    <a:pt x="631627" y="1083558"/>
                  </a:lnTo>
                  <a:lnTo>
                    <a:pt x="649093" y="1092126"/>
                  </a:lnTo>
                  <a:lnTo>
                    <a:pt x="666241" y="1100377"/>
                  </a:lnTo>
                  <a:lnTo>
                    <a:pt x="684025" y="1107993"/>
                  </a:lnTo>
                  <a:lnTo>
                    <a:pt x="701808" y="1114657"/>
                  </a:lnTo>
                  <a:lnTo>
                    <a:pt x="720226" y="1120686"/>
                  </a:lnTo>
                  <a:lnTo>
                    <a:pt x="738645" y="1125763"/>
                  </a:lnTo>
                  <a:lnTo>
                    <a:pt x="734517" y="1130840"/>
                  </a:lnTo>
                  <a:lnTo>
                    <a:pt x="730706" y="1135283"/>
                  </a:lnTo>
                  <a:lnTo>
                    <a:pt x="727213" y="1140043"/>
                  </a:lnTo>
                  <a:lnTo>
                    <a:pt x="723402" y="1145437"/>
                  </a:lnTo>
                  <a:lnTo>
                    <a:pt x="720544" y="1150515"/>
                  </a:lnTo>
                  <a:lnTo>
                    <a:pt x="717368" y="1155909"/>
                  </a:lnTo>
                  <a:lnTo>
                    <a:pt x="714510" y="1161304"/>
                  </a:lnTo>
                  <a:lnTo>
                    <a:pt x="711970" y="1167016"/>
                  </a:lnTo>
                  <a:lnTo>
                    <a:pt x="710064" y="1172410"/>
                  </a:lnTo>
                  <a:lnTo>
                    <a:pt x="708159" y="1178439"/>
                  </a:lnTo>
                  <a:lnTo>
                    <a:pt x="706254" y="1184151"/>
                  </a:lnTo>
                  <a:lnTo>
                    <a:pt x="704983" y="1190498"/>
                  </a:lnTo>
                  <a:lnTo>
                    <a:pt x="704031" y="1196210"/>
                  </a:lnTo>
                  <a:lnTo>
                    <a:pt x="702761" y="1202556"/>
                  </a:lnTo>
                  <a:lnTo>
                    <a:pt x="702443" y="1208903"/>
                  </a:lnTo>
                  <a:lnTo>
                    <a:pt x="702125" y="1215249"/>
                  </a:lnTo>
                  <a:lnTo>
                    <a:pt x="702443" y="1222548"/>
                  </a:lnTo>
                  <a:lnTo>
                    <a:pt x="703078" y="1229529"/>
                  </a:lnTo>
                  <a:lnTo>
                    <a:pt x="704348" y="1236510"/>
                  </a:lnTo>
                  <a:lnTo>
                    <a:pt x="705619" y="1243174"/>
                  </a:lnTo>
                  <a:lnTo>
                    <a:pt x="707206" y="1249838"/>
                  </a:lnTo>
                  <a:lnTo>
                    <a:pt x="709112" y="1256819"/>
                  </a:lnTo>
                  <a:lnTo>
                    <a:pt x="711652" y="1263166"/>
                  </a:lnTo>
                  <a:lnTo>
                    <a:pt x="714193" y="1269512"/>
                  </a:lnTo>
                  <a:lnTo>
                    <a:pt x="717686" y="1275542"/>
                  </a:lnTo>
                  <a:lnTo>
                    <a:pt x="720861" y="1281571"/>
                  </a:lnTo>
                  <a:lnTo>
                    <a:pt x="724355" y="1287283"/>
                  </a:lnTo>
                  <a:lnTo>
                    <a:pt x="728483" y="1292995"/>
                  </a:lnTo>
                  <a:lnTo>
                    <a:pt x="732611" y="1298389"/>
                  </a:lnTo>
                  <a:lnTo>
                    <a:pt x="737057" y="1303784"/>
                  </a:lnTo>
                  <a:lnTo>
                    <a:pt x="742138" y="1308861"/>
                  </a:lnTo>
                  <a:lnTo>
                    <a:pt x="746901" y="1313304"/>
                  </a:lnTo>
                  <a:lnTo>
                    <a:pt x="672275" y="1874339"/>
                  </a:lnTo>
                  <a:lnTo>
                    <a:pt x="854237" y="2050773"/>
                  </a:lnTo>
                  <a:lnTo>
                    <a:pt x="1030800" y="1874339"/>
                  </a:lnTo>
                  <a:lnTo>
                    <a:pt x="956173" y="1313304"/>
                  </a:lnTo>
                  <a:lnTo>
                    <a:pt x="961572" y="1308544"/>
                  </a:lnTo>
                  <a:lnTo>
                    <a:pt x="966018" y="1303466"/>
                  </a:lnTo>
                  <a:lnTo>
                    <a:pt x="970781" y="1298072"/>
                  </a:lnTo>
                  <a:lnTo>
                    <a:pt x="974910" y="1292995"/>
                  </a:lnTo>
                  <a:lnTo>
                    <a:pt x="978720" y="1286965"/>
                  </a:lnTo>
                  <a:lnTo>
                    <a:pt x="982531" y="1281571"/>
                  </a:lnTo>
                  <a:lnTo>
                    <a:pt x="986024" y="1275224"/>
                  </a:lnTo>
                  <a:lnTo>
                    <a:pt x="988882" y="1269195"/>
                  </a:lnTo>
                  <a:lnTo>
                    <a:pt x="991423" y="1262849"/>
                  </a:lnTo>
                  <a:lnTo>
                    <a:pt x="994281" y="1256502"/>
                  </a:lnTo>
                  <a:lnTo>
                    <a:pt x="996186" y="1249838"/>
                  </a:lnTo>
                  <a:lnTo>
                    <a:pt x="997774" y="1243174"/>
                  </a:lnTo>
                  <a:lnTo>
                    <a:pt x="999044" y="1236510"/>
                  </a:lnTo>
                  <a:lnTo>
                    <a:pt x="999997" y="1229212"/>
                  </a:lnTo>
                  <a:lnTo>
                    <a:pt x="1000632" y="1222548"/>
                  </a:lnTo>
                  <a:lnTo>
                    <a:pt x="1000632" y="1215249"/>
                  </a:lnTo>
                  <a:lnTo>
                    <a:pt x="1000632" y="1208903"/>
                  </a:lnTo>
                  <a:lnTo>
                    <a:pt x="1000314" y="1203191"/>
                  </a:lnTo>
                  <a:lnTo>
                    <a:pt x="999679" y="1197479"/>
                  </a:lnTo>
                  <a:lnTo>
                    <a:pt x="998727" y="1191767"/>
                  </a:lnTo>
                  <a:lnTo>
                    <a:pt x="997456" y="1186055"/>
                  </a:lnTo>
                  <a:lnTo>
                    <a:pt x="996186" y="1180661"/>
                  </a:lnTo>
                  <a:lnTo>
                    <a:pt x="994598" y="1175266"/>
                  </a:lnTo>
                  <a:lnTo>
                    <a:pt x="992375" y="1169872"/>
                  </a:lnTo>
                  <a:lnTo>
                    <a:pt x="990152" y="1164794"/>
                  </a:lnTo>
                  <a:lnTo>
                    <a:pt x="987929" y="1159400"/>
                  </a:lnTo>
                  <a:lnTo>
                    <a:pt x="985389" y="1154640"/>
                  </a:lnTo>
                  <a:lnTo>
                    <a:pt x="982849" y="1149563"/>
                  </a:lnTo>
                  <a:lnTo>
                    <a:pt x="979355" y="1144803"/>
                  </a:lnTo>
                  <a:lnTo>
                    <a:pt x="976497" y="1139725"/>
                  </a:lnTo>
                  <a:lnTo>
                    <a:pt x="973004" y="1135283"/>
                  </a:lnTo>
                  <a:lnTo>
                    <a:pt x="969829" y="1130840"/>
                  </a:lnTo>
                  <a:lnTo>
                    <a:pt x="987612" y="1126398"/>
                  </a:lnTo>
                  <a:lnTo>
                    <a:pt x="1005713" y="1121320"/>
                  </a:lnTo>
                  <a:lnTo>
                    <a:pt x="1023496" y="1115609"/>
                  </a:lnTo>
                  <a:lnTo>
                    <a:pt x="1041280" y="1109262"/>
                  </a:lnTo>
                  <a:lnTo>
                    <a:pt x="1058428" y="1101963"/>
                  </a:lnTo>
                  <a:lnTo>
                    <a:pt x="1075576" y="1094665"/>
                  </a:lnTo>
                  <a:lnTo>
                    <a:pt x="1092089" y="1086097"/>
                  </a:lnTo>
                  <a:lnTo>
                    <a:pt x="1108602" y="1076895"/>
                  </a:lnTo>
                  <a:lnTo>
                    <a:pt x="1124480" y="1067375"/>
                  </a:lnTo>
                  <a:lnTo>
                    <a:pt x="1140041" y="1056903"/>
                  </a:lnTo>
                  <a:lnTo>
                    <a:pt x="1155601" y="1046114"/>
                  </a:lnTo>
                  <a:lnTo>
                    <a:pt x="1170209" y="1034690"/>
                  </a:lnTo>
                  <a:lnTo>
                    <a:pt x="1184817" y="1022632"/>
                  </a:lnTo>
                  <a:lnTo>
                    <a:pt x="1198472" y="1009938"/>
                  </a:lnTo>
                  <a:lnTo>
                    <a:pt x="1211809" y="996928"/>
                  </a:lnTo>
                  <a:lnTo>
                    <a:pt x="1225147" y="983283"/>
                  </a:lnTo>
                  <a:lnTo>
                    <a:pt x="1228640" y="979792"/>
                  </a:lnTo>
                  <a:lnTo>
                    <a:pt x="1232451" y="982966"/>
                  </a:lnTo>
                  <a:lnTo>
                    <a:pt x="1257220" y="1002005"/>
                  </a:lnTo>
                  <a:lnTo>
                    <a:pt x="1281037" y="1021680"/>
                  </a:lnTo>
                  <a:lnTo>
                    <a:pt x="1304537" y="1041989"/>
                  </a:lnTo>
                  <a:lnTo>
                    <a:pt x="1316604" y="1052143"/>
                  </a:lnTo>
                  <a:lnTo>
                    <a:pt x="1327719" y="1062615"/>
                  </a:lnTo>
                  <a:lnTo>
                    <a:pt x="1338833" y="1073404"/>
                  </a:lnTo>
                  <a:lnTo>
                    <a:pt x="1349948" y="1084193"/>
                  </a:lnTo>
                  <a:lnTo>
                    <a:pt x="1361062" y="1094982"/>
                  </a:lnTo>
                  <a:lnTo>
                    <a:pt x="1371860" y="1105771"/>
                  </a:lnTo>
                  <a:lnTo>
                    <a:pt x="1382339" y="1116561"/>
                  </a:lnTo>
                  <a:lnTo>
                    <a:pt x="1392818" y="1127984"/>
                  </a:lnTo>
                  <a:lnTo>
                    <a:pt x="1403298" y="1139408"/>
                  </a:lnTo>
                  <a:lnTo>
                    <a:pt x="1413460" y="1150832"/>
                  </a:lnTo>
                  <a:lnTo>
                    <a:pt x="1423304" y="1162573"/>
                  </a:lnTo>
                  <a:lnTo>
                    <a:pt x="1433149" y="1174314"/>
                  </a:lnTo>
                  <a:lnTo>
                    <a:pt x="1442675" y="1186373"/>
                  </a:lnTo>
                  <a:lnTo>
                    <a:pt x="1452202" y="1198748"/>
                  </a:lnTo>
                  <a:lnTo>
                    <a:pt x="1461411" y="1210807"/>
                  </a:lnTo>
                  <a:lnTo>
                    <a:pt x="1470621" y="1223183"/>
                  </a:lnTo>
                  <a:lnTo>
                    <a:pt x="1479830" y="1235876"/>
                  </a:lnTo>
                  <a:lnTo>
                    <a:pt x="1488404" y="1248569"/>
                  </a:lnTo>
                  <a:lnTo>
                    <a:pt x="1496978" y="1261262"/>
                  </a:lnTo>
                  <a:lnTo>
                    <a:pt x="1505552" y="1274272"/>
                  </a:lnTo>
                  <a:lnTo>
                    <a:pt x="1513809" y="1287600"/>
                  </a:lnTo>
                  <a:lnTo>
                    <a:pt x="1521748" y="1300611"/>
                  </a:lnTo>
                  <a:lnTo>
                    <a:pt x="1529687" y="1314573"/>
                  </a:lnTo>
                  <a:lnTo>
                    <a:pt x="1537308" y="1328218"/>
                  </a:lnTo>
                  <a:lnTo>
                    <a:pt x="1544930" y="1341863"/>
                  </a:lnTo>
                  <a:lnTo>
                    <a:pt x="1552234" y="1355826"/>
                  </a:lnTo>
                  <a:lnTo>
                    <a:pt x="1559537" y="1369788"/>
                  </a:lnTo>
                  <a:lnTo>
                    <a:pt x="1566206" y="1384385"/>
                  </a:lnTo>
                  <a:lnTo>
                    <a:pt x="1573193" y="1398982"/>
                  </a:lnTo>
                  <a:lnTo>
                    <a:pt x="1579544" y="1413579"/>
                  </a:lnTo>
                  <a:lnTo>
                    <a:pt x="1586213" y="1428176"/>
                  </a:lnTo>
                  <a:lnTo>
                    <a:pt x="1592246" y="1443725"/>
                  </a:lnTo>
                  <a:lnTo>
                    <a:pt x="1598280" y="1458640"/>
                  </a:lnTo>
                  <a:lnTo>
                    <a:pt x="1603996" y="1473871"/>
                  </a:lnTo>
                  <a:lnTo>
                    <a:pt x="1609712" y="1489738"/>
                  </a:lnTo>
                  <a:lnTo>
                    <a:pt x="1614793" y="1505287"/>
                  </a:lnTo>
                  <a:lnTo>
                    <a:pt x="1620191" y="1521153"/>
                  </a:lnTo>
                  <a:lnTo>
                    <a:pt x="1624955" y="1537337"/>
                  </a:lnTo>
                  <a:lnTo>
                    <a:pt x="1630036" y="1553521"/>
                  </a:lnTo>
                  <a:lnTo>
                    <a:pt x="1634482" y="1570339"/>
                  </a:lnTo>
                  <a:lnTo>
                    <a:pt x="1638610" y="1586840"/>
                  </a:lnTo>
                  <a:lnTo>
                    <a:pt x="1643056" y="1603976"/>
                  </a:lnTo>
                  <a:lnTo>
                    <a:pt x="1646867" y="1620794"/>
                  </a:lnTo>
                  <a:lnTo>
                    <a:pt x="1650677" y="1637930"/>
                  </a:lnTo>
                  <a:lnTo>
                    <a:pt x="1654170" y="1655383"/>
                  </a:lnTo>
                  <a:lnTo>
                    <a:pt x="1657664" y="1673153"/>
                  </a:lnTo>
                  <a:lnTo>
                    <a:pt x="1660522" y="1690923"/>
                  </a:lnTo>
                  <a:lnTo>
                    <a:pt x="1663697" y="1709011"/>
                  </a:lnTo>
                  <a:lnTo>
                    <a:pt x="1666238" y="1727099"/>
                  </a:lnTo>
                  <a:lnTo>
                    <a:pt x="1668461" y="1745821"/>
                  </a:lnTo>
                  <a:lnTo>
                    <a:pt x="1670684" y="1764226"/>
                  </a:lnTo>
                  <a:lnTo>
                    <a:pt x="1672589" y="1783266"/>
                  </a:lnTo>
                  <a:lnTo>
                    <a:pt x="1674177" y="1802305"/>
                  </a:lnTo>
                  <a:lnTo>
                    <a:pt x="1676082" y="1821345"/>
                  </a:lnTo>
                  <a:lnTo>
                    <a:pt x="1677352" y="1841019"/>
                  </a:lnTo>
                  <a:lnTo>
                    <a:pt x="1678305" y="1860694"/>
                  </a:lnTo>
                  <a:lnTo>
                    <a:pt x="1679258" y="1880368"/>
                  </a:lnTo>
                  <a:lnTo>
                    <a:pt x="1679575" y="1900677"/>
                  </a:lnTo>
                  <a:lnTo>
                    <a:pt x="1679575" y="1903850"/>
                  </a:lnTo>
                  <a:lnTo>
                    <a:pt x="1677035" y="1905437"/>
                  </a:lnTo>
                  <a:lnTo>
                    <a:pt x="1653853" y="1918765"/>
                  </a:lnTo>
                  <a:lnTo>
                    <a:pt x="1630353" y="1931775"/>
                  </a:lnTo>
                  <a:lnTo>
                    <a:pt x="1606854" y="1944151"/>
                  </a:lnTo>
                  <a:lnTo>
                    <a:pt x="1583037" y="1956209"/>
                  </a:lnTo>
                  <a:lnTo>
                    <a:pt x="1558902" y="1967950"/>
                  </a:lnTo>
                  <a:lnTo>
                    <a:pt x="1534768" y="1979374"/>
                  </a:lnTo>
                  <a:lnTo>
                    <a:pt x="1510316" y="1990163"/>
                  </a:lnTo>
                  <a:lnTo>
                    <a:pt x="1485864" y="2000635"/>
                  </a:lnTo>
                  <a:lnTo>
                    <a:pt x="1461411" y="2010790"/>
                  </a:lnTo>
                  <a:lnTo>
                    <a:pt x="1436642" y="2020627"/>
                  </a:lnTo>
                  <a:lnTo>
                    <a:pt x="1411872" y="2029512"/>
                  </a:lnTo>
                  <a:lnTo>
                    <a:pt x="1386785" y="2038397"/>
                  </a:lnTo>
                  <a:lnTo>
                    <a:pt x="1361380" y="2046965"/>
                  </a:lnTo>
                  <a:lnTo>
                    <a:pt x="1335975" y="2054581"/>
                  </a:lnTo>
                  <a:lnTo>
                    <a:pt x="1310570" y="2062514"/>
                  </a:lnTo>
                  <a:lnTo>
                    <a:pt x="1285166" y="2069495"/>
                  </a:lnTo>
                  <a:lnTo>
                    <a:pt x="1259443" y="2076159"/>
                  </a:lnTo>
                  <a:lnTo>
                    <a:pt x="1233403" y="2082506"/>
                  </a:lnTo>
                  <a:lnTo>
                    <a:pt x="1207681" y="2088535"/>
                  </a:lnTo>
                  <a:lnTo>
                    <a:pt x="1181959" y="2093929"/>
                  </a:lnTo>
                  <a:lnTo>
                    <a:pt x="1155919" y="2099007"/>
                  </a:lnTo>
                  <a:lnTo>
                    <a:pt x="1129561" y="2103767"/>
                  </a:lnTo>
                  <a:lnTo>
                    <a:pt x="1103204" y="2107892"/>
                  </a:lnTo>
                  <a:lnTo>
                    <a:pt x="1077164" y="2111382"/>
                  </a:lnTo>
                  <a:lnTo>
                    <a:pt x="1050806" y="2114873"/>
                  </a:lnTo>
                  <a:lnTo>
                    <a:pt x="1024131" y="2117729"/>
                  </a:lnTo>
                  <a:lnTo>
                    <a:pt x="997774" y="2119950"/>
                  </a:lnTo>
                  <a:lnTo>
                    <a:pt x="971099" y="2121854"/>
                  </a:lnTo>
                  <a:lnTo>
                    <a:pt x="944424" y="2123441"/>
                  </a:lnTo>
                  <a:lnTo>
                    <a:pt x="917749" y="2125028"/>
                  </a:lnTo>
                  <a:lnTo>
                    <a:pt x="891074" y="2125662"/>
                  </a:lnTo>
                  <a:lnTo>
                    <a:pt x="864399" y="2125662"/>
                  </a:lnTo>
                  <a:lnTo>
                    <a:pt x="835818" y="2125662"/>
                  </a:lnTo>
                  <a:lnTo>
                    <a:pt x="807238" y="2124710"/>
                  </a:lnTo>
                  <a:lnTo>
                    <a:pt x="778657" y="2123124"/>
                  </a:lnTo>
                  <a:lnTo>
                    <a:pt x="750395" y="2121537"/>
                  </a:lnTo>
                  <a:lnTo>
                    <a:pt x="722132" y="2119316"/>
                  </a:lnTo>
                  <a:lnTo>
                    <a:pt x="693869" y="2116777"/>
                  </a:lnTo>
                  <a:lnTo>
                    <a:pt x="665606" y="2113604"/>
                  </a:lnTo>
                  <a:lnTo>
                    <a:pt x="637661" y="2109478"/>
                  </a:lnTo>
                  <a:lnTo>
                    <a:pt x="609398" y="2105353"/>
                  </a:lnTo>
                  <a:lnTo>
                    <a:pt x="581453" y="2100593"/>
                  </a:lnTo>
                  <a:lnTo>
                    <a:pt x="553825" y="2095199"/>
                  </a:lnTo>
                  <a:lnTo>
                    <a:pt x="525880" y="2089487"/>
                  </a:lnTo>
                  <a:lnTo>
                    <a:pt x="498252" y="2083458"/>
                  </a:lnTo>
                  <a:lnTo>
                    <a:pt x="470624" y="2076476"/>
                  </a:lnTo>
                  <a:lnTo>
                    <a:pt x="443314" y="2069495"/>
                  </a:lnTo>
                  <a:lnTo>
                    <a:pt x="416321" y="2061879"/>
                  </a:lnTo>
                  <a:lnTo>
                    <a:pt x="389011" y="2053629"/>
                  </a:lnTo>
                  <a:lnTo>
                    <a:pt x="362019" y="2045378"/>
                  </a:lnTo>
                  <a:lnTo>
                    <a:pt x="335343" y="2036176"/>
                  </a:lnTo>
                  <a:lnTo>
                    <a:pt x="308668" y="2026656"/>
                  </a:lnTo>
                  <a:lnTo>
                    <a:pt x="282311" y="2016502"/>
                  </a:lnTo>
                  <a:lnTo>
                    <a:pt x="255953" y="2006030"/>
                  </a:lnTo>
                  <a:lnTo>
                    <a:pt x="229913" y="1994923"/>
                  </a:lnTo>
                  <a:lnTo>
                    <a:pt x="203556" y="1983499"/>
                  </a:lnTo>
                  <a:lnTo>
                    <a:pt x="177833" y="1971441"/>
                  </a:lnTo>
                  <a:lnTo>
                    <a:pt x="152429" y="1959065"/>
                  </a:lnTo>
                  <a:lnTo>
                    <a:pt x="127024" y="1946372"/>
                  </a:lnTo>
                  <a:lnTo>
                    <a:pt x="101619" y="1933044"/>
                  </a:lnTo>
                  <a:lnTo>
                    <a:pt x="76532" y="1919399"/>
                  </a:lnTo>
                  <a:lnTo>
                    <a:pt x="51762" y="1905437"/>
                  </a:lnTo>
                  <a:lnTo>
                    <a:pt x="27310" y="1890523"/>
                  </a:lnTo>
                  <a:lnTo>
                    <a:pt x="2858" y="1875291"/>
                  </a:lnTo>
                  <a:lnTo>
                    <a:pt x="0" y="1888301"/>
                  </a:lnTo>
                  <a:lnTo>
                    <a:pt x="0" y="1870531"/>
                  </a:lnTo>
                  <a:lnTo>
                    <a:pt x="952" y="1850222"/>
                  </a:lnTo>
                  <a:lnTo>
                    <a:pt x="2223" y="1829913"/>
                  </a:lnTo>
                  <a:lnTo>
                    <a:pt x="3493" y="1809604"/>
                  </a:lnTo>
                  <a:lnTo>
                    <a:pt x="5398" y="1790247"/>
                  </a:lnTo>
                  <a:lnTo>
                    <a:pt x="6986" y="1770573"/>
                  </a:lnTo>
                  <a:lnTo>
                    <a:pt x="9209" y="1750898"/>
                  </a:lnTo>
                  <a:lnTo>
                    <a:pt x="11749" y="1732176"/>
                  </a:lnTo>
                  <a:lnTo>
                    <a:pt x="14290" y="1713136"/>
                  </a:lnTo>
                  <a:lnTo>
                    <a:pt x="17148" y="1694414"/>
                  </a:lnTo>
                  <a:lnTo>
                    <a:pt x="20006" y="1676009"/>
                  </a:lnTo>
                  <a:lnTo>
                    <a:pt x="23499" y="1657604"/>
                  </a:lnTo>
                  <a:lnTo>
                    <a:pt x="26992" y="1639834"/>
                  </a:lnTo>
                  <a:lnTo>
                    <a:pt x="30486" y="1621746"/>
                  </a:lnTo>
                  <a:lnTo>
                    <a:pt x="34931" y="1604293"/>
                  </a:lnTo>
                  <a:lnTo>
                    <a:pt x="38742" y="1586840"/>
                  </a:lnTo>
                  <a:lnTo>
                    <a:pt x="43188" y="1569704"/>
                  </a:lnTo>
                  <a:lnTo>
                    <a:pt x="47951" y="1552569"/>
                  </a:lnTo>
                  <a:lnTo>
                    <a:pt x="52715" y="1536068"/>
                  </a:lnTo>
                  <a:lnTo>
                    <a:pt x="57796" y="1519249"/>
                  </a:lnTo>
                  <a:lnTo>
                    <a:pt x="62877" y="1503066"/>
                  </a:lnTo>
                  <a:lnTo>
                    <a:pt x="68593" y="1486564"/>
                  </a:lnTo>
                  <a:lnTo>
                    <a:pt x="73991" y="1470698"/>
                  </a:lnTo>
                  <a:lnTo>
                    <a:pt x="80025" y="1455149"/>
                  </a:lnTo>
                  <a:lnTo>
                    <a:pt x="86059" y="1439283"/>
                  </a:lnTo>
                  <a:lnTo>
                    <a:pt x="92410" y="1424051"/>
                  </a:lnTo>
                  <a:lnTo>
                    <a:pt x="98761" y="1409137"/>
                  </a:lnTo>
                  <a:lnTo>
                    <a:pt x="105430" y="1393905"/>
                  </a:lnTo>
                  <a:lnTo>
                    <a:pt x="112098" y="1378990"/>
                  </a:lnTo>
                  <a:lnTo>
                    <a:pt x="119402" y="1364393"/>
                  </a:lnTo>
                  <a:lnTo>
                    <a:pt x="126706" y="1350114"/>
                  </a:lnTo>
                  <a:lnTo>
                    <a:pt x="134010" y="1335834"/>
                  </a:lnTo>
                  <a:lnTo>
                    <a:pt x="141632" y="1321871"/>
                  </a:lnTo>
                  <a:lnTo>
                    <a:pt x="149571" y="1307909"/>
                  </a:lnTo>
                  <a:lnTo>
                    <a:pt x="157510" y="1294264"/>
                  </a:lnTo>
                  <a:lnTo>
                    <a:pt x="165766" y="1280936"/>
                  </a:lnTo>
                  <a:lnTo>
                    <a:pt x="174023" y="1267291"/>
                  </a:lnTo>
                  <a:lnTo>
                    <a:pt x="182597" y="1253963"/>
                  </a:lnTo>
                  <a:lnTo>
                    <a:pt x="191171" y="1241270"/>
                  </a:lnTo>
                  <a:lnTo>
                    <a:pt x="200380" y="1228260"/>
                  </a:lnTo>
                  <a:lnTo>
                    <a:pt x="209589" y="1215884"/>
                  </a:lnTo>
                  <a:lnTo>
                    <a:pt x="218799" y="1203191"/>
                  </a:lnTo>
                  <a:lnTo>
                    <a:pt x="228008" y="1191133"/>
                  </a:lnTo>
                  <a:lnTo>
                    <a:pt x="237852" y="1178757"/>
                  </a:lnTo>
                  <a:lnTo>
                    <a:pt x="247697" y="1167016"/>
                  </a:lnTo>
                  <a:lnTo>
                    <a:pt x="257541" y="1155275"/>
                  </a:lnTo>
                  <a:lnTo>
                    <a:pt x="267703" y="1143533"/>
                  </a:lnTo>
                  <a:lnTo>
                    <a:pt x="278182" y="1132110"/>
                  </a:lnTo>
                  <a:lnTo>
                    <a:pt x="288662" y="1120686"/>
                  </a:lnTo>
                  <a:lnTo>
                    <a:pt x="298824" y="1109579"/>
                  </a:lnTo>
                  <a:lnTo>
                    <a:pt x="309938" y="1098473"/>
                  </a:lnTo>
                  <a:lnTo>
                    <a:pt x="320735" y="1087684"/>
                  </a:lnTo>
                  <a:lnTo>
                    <a:pt x="331850" y="1076895"/>
                  </a:lnTo>
                  <a:lnTo>
                    <a:pt x="343282" y="1066423"/>
                  </a:lnTo>
                  <a:lnTo>
                    <a:pt x="354715" y="1055951"/>
                  </a:lnTo>
                  <a:lnTo>
                    <a:pt x="366147" y="1045797"/>
                  </a:lnTo>
                  <a:lnTo>
                    <a:pt x="377897" y="1035642"/>
                  </a:lnTo>
                  <a:lnTo>
                    <a:pt x="389964" y="1025805"/>
                  </a:lnTo>
                  <a:lnTo>
                    <a:pt x="401714" y="1015968"/>
                  </a:lnTo>
                  <a:lnTo>
                    <a:pt x="414099" y="1006448"/>
                  </a:lnTo>
                  <a:lnTo>
                    <a:pt x="426801" y="996928"/>
                  </a:lnTo>
                  <a:lnTo>
                    <a:pt x="439186" y="987408"/>
                  </a:lnTo>
                  <a:lnTo>
                    <a:pt x="451571" y="977888"/>
                  </a:lnTo>
                  <a:lnTo>
                    <a:pt x="477293" y="960118"/>
                  </a:lnTo>
                  <a:lnTo>
                    <a:pt x="481421" y="957262"/>
                  </a:lnTo>
                  <a:close/>
                  <a:moveTo>
                    <a:pt x="839471" y="0"/>
                  </a:moveTo>
                  <a:lnTo>
                    <a:pt x="852171" y="0"/>
                  </a:lnTo>
                  <a:lnTo>
                    <a:pt x="865506" y="0"/>
                  </a:lnTo>
                  <a:lnTo>
                    <a:pt x="878206" y="636"/>
                  </a:lnTo>
                  <a:lnTo>
                    <a:pt x="890906" y="1271"/>
                  </a:lnTo>
                  <a:lnTo>
                    <a:pt x="903288" y="2542"/>
                  </a:lnTo>
                  <a:lnTo>
                    <a:pt x="915988" y="3813"/>
                  </a:lnTo>
                  <a:lnTo>
                    <a:pt x="928371" y="5719"/>
                  </a:lnTo>
                  <a:lnTo>
                    <a:pt x="940436" y="7943"/>
                  </a:lnTo>
                  <a:lnTo>
                    <a:pt x="952818" y="10167"/>
                  </a:lnTo>
                  <a:lnTo>
                    <a:pt x="964883" y="12708"/>
                  </a:lnTo>
                  <a:lnTo>
                    <a:pt x="976631" y="15568"/>
                  </a:lnTo>
                  <a:lnTo>
                    <a:pt x="988696" y="19062"/>
                  </a:lnTo>
                  <a:lnTo>
                    <a:pt x="1000443" y="22239"/>
                  </a:lnTo>
                  <a:lnTo>
                    <a:pt x="1011873" y="26052"/>
                  </a:lnTo>
                  <a:lnTo>
                    <a:pt x="1023621" y="30182"/>
                  </a:lnTo>
                  <a:lnTo>
                    <a:pt x="1034733" y="34630"/>
                  </a:lnTo>
                  <a:lnTo>
                    <a:pt x="1046163" y="39395"/>
                  </a:lnTo>
                  <a:lnTo>
                    <a:pt x="1057276" y="44161"/>
                  </a:lnTo>
                  <a:lnTo>
                    <a:pt x="1068388" y="48926"/>
                  </a:lnTo>
                  <a:lnTo>
                    <a:pt x="1079183" y="54645"/>
                  </a:lnTo>
                  <a:lnTo>
                    <a:pt x="1089661" y="60046"/>
                  </a:lnTo>
                  <a:lnTo>
                    <a:pt x="1100456" y="66082"/>
                  </a:lnTo>
                  <a:lnTo>
                    <a:pt x="1110616" y="72119"/>
                  </a:lnTo>
                  <a:lnTo>
                    <a:pt x="1120776" y="78790"/>
                  </a:lnTo>
                  <a:lnTo>
                    <a:pt x="1130936" y="85462"/>
                  </a:lnTo>
                  <a:lnTo>
                    <a:pt x="1140461" y="92134"/>
                  </a:lnTo>
                  <a:lnTo>
                    <a:pt x="1150303" y="99123"/>
                  </a:lnTo>
                  <a:lnTo>
                    <a:pt x="1159828" y="106430"/>
                  </a:lnTo>
                  <a:lnTo>
                    <a:pt x="1169353" y="114055"/>
                  </a:lnTo>
                  <a:lnTo>
                    <a:pt x="1178561" y="121680"/>
                  </a:lnTo>
                  <a:lnTo>
                    <a:pt x="1187133" y="129623"/>
                  </a:lnTo>
                  <a:lnTo>
                    <a:pt x="1196023" y="137883"/>
                  </a:lnTo>
                  <a:lnTo>
                    <a:pt x="1204596" y="146143"/>
                  </a:lnTo>
                  <a:lnTo>
                    <a:pt x="1213168" y="155039"/>
                  </a:lnTo>
                  <a:lnTo>
                    <a:pt x="1221106" y="163299"/>
                  </a:lnTo>
                  <a:lnTo>
                    <a:pt x="1229043" y="172513"/>
                  </a:lnTo>
                  <a:lnTo>
                    <a:pt x="1236981" y="181726"/>
                  </a:lnTo>
                  <a:lnTo>
                    <a:pt x="1244283" y="190939"/>
                  </a:lnTo>
                  <a:lnTo>
                    <a:pt x="1251586" y="200153"/>
                  </a:lnTo>
                  <a:lnTo>
                    <a:pt x="1258888" y="210001"/>
                  </a:lnTo>
                  <a:lnTo>
                    <a:pt x="1265556" y="219850"/>
                  </a:lnTo>
                  <a:lnTo>
                    <a:pt x="1272223" y="230017"/>
                  </a:lnTo>
                  <a:lnTo>
                    <a:pt x="1278256" y="240183"/>
                  </a:lnTo>
                  <a:lnTo>
                    <a:pt x="1284606" y="250667"/>
                  </a:lnTo>
                  <a:lnTo>
                    <a:pt x="1290321" y="261151"/>
                  </a:lnTo>
                  <a:lnTo>
                    <a:pt x="1296353" y="271953"/>
                  </a:lnTo>
                  <a:lnTo>
                    <a:pt x="1301433" y="282755"/>
                  </a:lnTo>
                  <a:lnTo>
                    <a:pt x="1306831" y="293239"/>
                  </a:lnTo>
                  <a:lnTo>
                    <a:pt x="1311593" y="304359"/>
                  </a:lnTo>
                  <a:lnTo>
                    <a:pt x="1316356" y="315796"/>
                  </a:lnTo>
                  <a:lnTo>
                    <a:pt x="1320483" y="327234"/>
                  </a:lnTo>
                  <a:lnTo>
                    <a:pt x="1324293" y="338671"/>
                  </a:lnTo>
                  <a:lnTo>
                    <a:pt x="1328421" y="350426"/>
                  </a:lnTo>
                  <a:lnTo>
                    <a:pt x="1331913" y="362181"/>
                  </a:lnTo>
                  <a:lnTo>
                    <a:pt x="1335088" y="373936"/>
                  </a:lnTo>
                  <a:lnTo>
                    <a:pt x="1337946" y="386009"/>
                  </a:lnTo>
                  <a:lnTo>
                    <a:pt x="1340803" y="398081"/>
                  </a:lnTo>
                  <a:lnTo>
                    <a:pt x="1343026" y="410472"/>
                  </a:lnTo>
                  <a:lnTo>
                    <a:pt x="1344931" y="422862"/>
                  </a:lnTo>
                  <a:lnTo>
                    <a:pt x="1346518" y="435252"/>
                  </a:lnTo>
                  <a:lnTo>
                    <a:pt x="1348106" y="447643"/>
                  </a:lnTo>
                  <a:lnTo>
                    <a:pt x="1349058" y="460033"/>
                  </a:lnTo>
                  <a:lnTo>
                    <a:pt x="1350011" y="472741"/>
                  </a:lnTo>
                  <a:lnTo>
                    <a:pt x="1350646" y="485449"/>
                  </a:lnTo>
                  <a:lnTo>
                    <a:pt x="1350963" y="498475"/>
                  </a:lnTo>
                  <a:lnTo>
                    <a:pt x="1350646" y="513407"/>
                  </a:lnTo>
                  <a:lnTo>
                    <a:pt x="1349693" y="528975"/>
                  </a:lnTo>
                  <a:lnTo>
                    <a:pt x="1348423" y="543907"/>
                  </a:lnTo>
                  <a:lnTo>
                    <a:pt x="1347153" y="558521"/>
                  </a:lnTo>
                  <a:lnTo>
                    <a:pt x="1345248" y="573453"/>
                  </a:lnTo>
                  <a:lnTo>
                    <a:pt x="1342708" y="588067"/>
                  </a:lnTo>
                  <a:lnTo>
                    <a:pt x="1339851" y="602682"/>
                  </a:lnTo>
                  <a:lnTo>
                    <a:pt x="1336358" y="616660"/>
                  </a:lnTo>
                  <a:lnTo>
                    <a:pt x="1332866" y="631275"/>
                  </a:lnTo>
                  <a:lnTo>
                    <a:pt x="1328738" y="645254"/>
                  </a:lnTo>
                  <a:lnTo>
                    <a:pt x="1324293" y="658915"/>
                  </a:lnTo>
                  <a:lnTo>
                    <a:pt x="1319531" y="672576"/>
                  </a:lnTo>
                  <a:lnTo>
                    <a:pt x="1314133" y="685920"/>
                  </a:lnTo>
                  <a:lnTo>
                    <a:pt x="1308418" y="699263"/>
                  </a:lnTo>
                  <a:lnTo>
                    <a:pt x="1302386" y="712607"/>
                  </a:lnTo>
                  <a:lnTo>
                    <a:pt x="1296353" y="725315"/>
                  </a:lnTo>
                  <a:lnTo>
                    <a:pt x="1289368" y="738023"/>
                  </a:lnTo>
                  <a:lnTo>
                    <a:pt x="1282383" y="750413"/>
                  </a:lnTo>
                  <a:lnTo>
                    <a:pt x="1275081" y="762486"/>
                  </a:lnTo>
                  <a:lnTo>
                    <a:pt x="1267143" y="774559"/>
                  </a:lnTo>
                  <a:lnTo>
                    <a:pt x="1259206" y="786313"/>
                  </a:lnTo>
                  <a:lnTo>
                    <a:pt x="1250633" y="797751"/>
                  </a:lnTo>
                  <a:lnTo>
                    <a:pt x="1242061" y="809188"/>
                  </a:lnTo>
                  <a:lnTo>
                    <a:pt x="1232853" y="819990"/>
                  </a:lnTo>
                  <a:lnTo>
                    <a:pt x="1223963" y="830792"/>
                  </a:lnTo>
                  <a:lnTo>
                    <a:pt x="1214121" y="841276"/>
                  </a:lnTo>
                  <a:lnTo>
                    <a:pt x="1204278" y="851442"/>
                  </a:lnTo>
                  <a:lnTo>
                    <a:pt x="1193801" y="860974"/>
                  </a:lnTo>
                  <a:lnTo>
                    <a:pt x="1183323" y="870822"/>
                  </a:lnTo>
                  <a:lnTo>
                    <a:pt x="1172528" y="880036"/>
                  </a:lnTo>
                  <a:lnTo>
                    <a:pt x="1161733" y="889249"/>
                  </a:lnTo>
                  <a:lnTo>
                    <a:pt x="1150303" y="897827"/>
                  </a:lnTo>
                  <a:lnTo>
                    <a:pt x="1134746" y="909264"/>
                  </a:lnTo>
                  <a:lnTo>
                    <a:pt x="1118236" y="920066"/>
                  </a:lnTo>
                  <a:lnTo>
                    <a:pt x="1101408" y="929915"/>
                  </a:lnTo>
                  <a:lnTo>
                    <a:pt x="1084581" y="939446"/>
                  </a:lnTo>
                  <a:lnTo>
                    <a:pt x="1066801" y="948342"/>
                  </a:lnTo>
                  <a:lnTo>
                    <a:pt x="1048703" y="956602"/>
                  </a:lnTo>
                  <a:lnTo>
                    <a:pt x="1040131" y="960414"/>
                  </a:lnTo>
                  <a:lnTo>
                    <a:pt x="1030606" y="963909"/>
                  </a:lnTo>
                  <a:lnTo>
                    <a:pt x="1021398" y="967722"/>
                  </a:lnTo>
                  <a:lnTo>
                    <a:pt x="1011873" y="970899"/>
                  </a:lnTo>
                  <a:lnTo>
                    <a:pt x="1002348" y="973758"/>
                  </a:lnTo>
                  <a:lnTo>
                    <a:pt x="993141" y="976617"/>
                  </a:lnTo>
                  <a:lnTo>
                    <a:pt x="983616" y="979794"/>
                  </a:lnTo>
                  <a:lnTo>
                    <a:pt x="973773" y="982018"/>
                  </a:lnTo>
                  <a:lnTo>
                    <a:pt x="963931" y="984560"/>
                  </a:lnTo>
                  <a:lnTo>
                    <a:pt x="954088" y="986466"/>
                  </a:lnTo>
                  <a:lnTo>
                    <a:pt x="944246" y="988372"/>
                  </a:lnTo>
                  <a:lnTo>
                    <a:pt x="934403" y="990596"/>
                  </a:lnTo>
                  <a:lnTo>
                    <a:pt x="924561" y="991867"/>
                  </a:lnTo>
                  <a:lnTo>
                    <a:pt x="914401" y="993455"/>
                  </a:lnTo>
                  <a:lnTo>
                    <a:pt x="904241" y="994409"/>
                  </a:lnTo>
                  <a:lnTo>
                    <a:pt x="893763" y="995362"/>
                  </a:lnTo>
                  <a:lnTo>
                    <a:pt x="883603" y="995997"/>
                  </a:lnTo>
                  <a:lnTo>
                    <a:pt x="873126" y="996632"/>
                  </a:lnTo>
                  <a:lnTo>
                    <a:pt x="862648" y="996950"/>
                  </a:lnTo>
                  <a:lnTo>
                    <a:pt x="852171" y="996950"/>
                  </a:lnTo>
                  <a:lnTo>
                    <a:pt x="840423" y="996950"/>
                  </a:lnTo>
                  <a:lnTo>
                    <a:pt x="828358" y="996315"/>
                  </a:lnTo>
                  <a:lnTo>
                    <a:pt x="816293" y="995679"/>
                  </a:lnTo>
                  <a:lnTo>
                    <a:pt x="804546" y="994726"/>
                  </a:lnTo>
                  <a:lnTo>
                    <a:pt x="792798" y="993455"/>
                  </a:lnTo>
                  <a:lnTo>
                    <a:pt x="781368" y="992185"/>
                  </a:lnTo>
                  <a:lnTo>
                    <a:pt x="769621" y="990278"/>
                  </a:lnTo>
                  <a:lnTo>
                    <a:pt x="758191" y="988054"/>
                  </a:lnTo>
                  <a:lnTo>
                    <a:pt x="746761" y="985831"/>
                  </a:lnTo>
                  <a:lnTo>
                    <a:pt x="735331" y="983289"/>
                  </a:lnTo>
                  <a:lnTo>
                    <a:pt x="724218" y="980430"/>
                  </a:lnTo>
                  <a:lnTo>
                    <a:pt x="713106" y="977253"/>
                  </a:lnTo>
                  <a:lnTo>
                    <a:pt x="702311" y="973758"/>
                  </a:lnTo>
                  <a:lnTo>
                    <a:pt x="691198" y="970263"/>
                  </a:lnTo>
                  <a:lnTo>
                    <a:pt x="680721" y="966768"/>
                  </a:lnTo>
                  <a:lnTo>
                    <a:pt x="670243" y="962321"/>
                  </a:lnTo>
                  <a:lnTo>
                    <a:pt x="659448" y="958190"/>
                  </a:lnTo>
                  <a:lnTo>
                    <a:pt x="648971" y="953425"/>
                  </a:lnTo>
                  <a:lnTo>
                    <a:pt x="638811" y="948659"/>
                  </a:lnTo>
                  <a:lnTo>
                    <a:pt x="628651" y="943894"/>
                  </a:lnTo>
                  <a:lnTo>
                    <a:pt x="618491" y="938493"/>
                  </a:lnTo>
                  <a:lnTo>
                    <a:pt x="608648" y="933410"/>
                  </a:lnTo>
                  <a:lnTo>
                    <a:pt x="599123" y="927373"/>
                  </a:lnTo>
                  <a:lnTo>
                    <a:pt x="589281" y="921655"/>
                  </a:lnTo>
                  <a:lnTo>
                    <a:pt x="579756" y="915618"/>
                  </a:lnTo>
                  <a:lnTo>
                    <a:pt x="570548" y="909264"/>
                  </a:lnTo>
                  <a:lnTo>
                    <a:pt x="561023" y="902910"/>
                  </a:lnTo>
                  <a:lnTo>
                    <a:pt x="552133" y="895921"/>
                  </a:lnTo>
                  <a:lnTo>
                    <a:pt x="543561" y="889249"/>
                  </a:lnTo>
                  <a:lnTo>
                    <a:pt x="534671" y="881942"/>
                  </a:lnTo>
                  <a:lnTo>
                    <a:pt x="526098" y="874952"/>
                  </a:lnTo>
                  <a:lnTo>
                    <a:pt x="517526" y="867328"/>
                  </a:lnTo>
                  <a:lnTo>
                    <a:pt x="508318" y="858750"/>
                  </a:lnTo>
                  <a:lnTo>
                    <a:pt x="499428" y="849854"/>
                  </a:lnTo>
                  <a:lnTo>
                    <a:pt x="490538" y="840958"/>
                  </a:lnTo>
                  <a:lnTo>
                    <a:pt x="481648" y="831427"/>
                  </a:lnTo>
                  <a:lnTo>
                    <a:pt x="473711" y="821896"/>
                  </a:lnTo>
                  <a:lnTo>
                    <a:pt x="465456" y="812047"/>
                  </a:lnTo>
                  <a:lnTo>
                    <a:pt x="457518" y="801881"/>
                  </a:lnTo>
                  <a:lnTo>
                    <a:pt x="449898" y="791714"/>
                  </a:lnTo>
                  <a:lnTo>
                    <a:pt x="442596" y="781548"/>
                  </a:lnTo>
                  <a:lnTo>
                    <a:pt x="435293" y="770746"/>
                  </a:lnTo>
                  <a:lnTo>
                    <a:pt x="428626" y="759944"/>
                  </a:lnTo>
                  <a:lnTo>
                    <a:pt x="421958" y="749142"/>
                  </a:lnTo>
                  <a:lnTo>
                    <a:pt x="415608" y="738023"/>
                  </a:lnTo>
                  <a:lnTo>
                    <a:pt x="409576" y="726585"/>
                  </a:lnTo>
                  <a:lnTo>
                    <a:pt x="403861" y="715148"/>
                  </a:lnTo>
                  <a:lnTo>
                    <a:pt x="398463" y="703393"/>
                  </a:lnTo>
                  <a:lnTo>
                    <a:pt x="393383" y="691638"/>
                  </a:lnTo>
                  <a:lnTo>
                    <a:pt x="388303" y="679566"/>
                  </a:lnTo>
                  <a:lnTo>
                    <a:pt x="383858" y="667493"/>
                  </a:lnTo>
                  <a:lnTo>
                    <a:pt x="379731" y="655420"/>
                  </a:lnTo>
                  <a:lnTo>
                    <a:pt x="375603" y="643030"/>
                  </a:lnTo>
                  <a:lnTo>
                    <a:pt x="372111" y="630322"/>
                  </a:lnTo>
                  <a:lnTo>
                    <a:pt x="368936" y="617614"/>
                  </a:lnTo>
                  <a:lnTo>
                    <a:pt x="365443" y="604588"/>
                  </a:lnTo>
                  <a:lnTo>
                    <a:pt x="362903" y="591880"/>
                  </a:lnTo>
                  <a:lnTo>
                    <a:pt x="360681" y="578854"/>
                  </a:lnTo>
                  <a:lnTo>
                    <a:pt x="358776" y="565828"/>
                  </a:lnTo>
                  <a:lnTo>
                    <a:pt x="357188" y="552485"/>
                  </a:lnTo>
                  <a:lnTo>
                    <a:pt x="355601" y="539141"/>
                  </a:lnTo>
                  <a:lnTo>
                    <a:pt x="354648" y="525480"/>
                  </a:lnTo>
                  <a:lnTo>
                    <a:pt x="354331" y="511819"/>
                  </a:lnTo>
                  <a:lnTo>
                    <a:pt x="354013" y="498475"/>
                  </a:lnTo>
                  <a:lnTo>
                    <a:pt x="354331" y="485449"/>
                  </a:lnTo>
                  <a:lnTo>
                    <a:pt x="354648" y="472741"/>
                  </a:lnTo>
                  <a:lnTo>
                    <a:pt x="355601" y="460033"/>
                  </a:lnTo>
                  <a:lnTo>
                    <a:pt x="356871" y="447643"/>
                  </a:lnTo>
                  <a:lnTo>
                    <a:pt x="358141" y="434935"/>
                  </a:lnTo>
                  <a:lnTo>
                    <a:pt x="360046" y="422544"/>
                  </a:lnTo>
                  <a:lnTo>
                    <a:pt x="361951" y="410472"/>
                  </a:lnTo>
                  <a:lnTo>
                    <a:pt x="364173" y="397763"/>
                  </a:lnTo>
                  <a:lnTo>
                    <a:pt x="366713" y="385691"/>
                  </a:lnTo>
                  <a:lnTo>
                    <a:pt x="369888" y="373936"/>
                  </a:lnTo>
                  <a:lnTo>
                    <a:pt x="373063" y="361863"/>
                  </a:lnTo>
                  <a:lnTo>
                    <a:pt x="376556" y="350108"/>
                  </a:lnTo>
                  <a:lnTo>
                    <a:pt x="380683" y="338671"/>
                  </a:lnTo>
                  <a:lnTo>
                    <a:pt x="384493" y="326916"/>
                  </a:lnTo>
                  <a:lnTo>
                    <a:pt x="388621" y="315796"/>
                  </a:lnTo>
                  <a:lnTo>
                    <a:pt x="393383" y="304359"/>
                  </a:lnTo>
                  <a:lnTo>
                    <a:pt x="398146" y="293239"/>
                  </a:lnTo>
                  <a:lnTo>
                    <a:pt x="403543" y="282755"/>
                  </a:lnTo>
                  <a:lnTo>
                    <a:pt x="408623" y="271636"/>
                  </a:lnTo>
                  <a:lnTo>
                    <a:pt x="414656" y="261151"/>
                  </a:lnTo>
                  <a:lnTo>
                    <a:pt x="420371" y="250667"/>
                  </a:lnTo>
                  <a:lnTo>
                    <a:pt x="426721" y="240183"/>
                  </a:lnTo>
                  <a:lnTo>
                    <a:pt x="432753" y="230017"/>
                  </a:lnTo>
                  <a:lnTo>
                    <a:pt x="439421" y="219850"/>
                  </a:lnTo>
                  <a:lnTo>
                    <a:pt x="446088" y="210001"/>
                  </a:lnTo>
                  <a:lnTo>
                    <a:pt x="453391" y="200153"/>
                  </a:lnTo>
                  <a:lnTo>
                    <a:pt x="460693" y="190939"/>
                  </a:lnTo>
                  <a:lnTo>
                    <a:pt x="467996" y="181408"/>
                  </a:lnTo>
                  <a:lnTo>
                    <a:pt x="475933" y="172195"/>
                  </a:lnTo>
                  <a:lnTo>
                    <a:pt x="483871" y="163299"/>
                  </a:lnTo>
                  <a:lnTo>
                    <a:pt x="491808" y="154403"/>
                  </a:lnTo>
                  <a:lnTo>
                    <a:pt x="500381" y="146143"/>
                  </a:lnTo>
                  <a:lnTo>
                    <a:pt x="508953" y="137565"/>
                  </a:lnTo>
                  <a:lnTo>
                    <a:pt x="517526" y="129305"/>
                  </a:lnTo>
                  <a:lnTo>
                    <a:pt x="526416" y="121680"/>
                  </a:lnTo>
                  <a:lnTo>
                    <a:pt x="535623" y="113738"/>
                  </a:lnTo>
                  <a:lnTo>
                    <a:pt x="545148" y="106113"/>
                  </a:lnTo>
                  <a:lnTo>
                    <a:pt x="554673" y="99123"/>
                  </a:lnTo>
                  <a:lnTo>
                    <a:pt x="564516" y="92134"/>
                  </a:lnTo>
                  <a:lnTo>
                    <a:pt x="574041" y="85462"/>
                  </a:lnTo>
                  <a:lnTo>
                    <a:pt x="584201" y="78473"/>
                  </a:lnTo>
                  <a:lnTo>
                    <a:pt x="594361" y="72119"/>
                  </a:lnTo>
                  <a:lnTo>
                    <a:pt x="604838" y="66082"/>
                  </a:lnTo>
                  <a:lnTo>
                    <a:pt x="615316" y="60046"/>
                  </a:lnTo>
                  <a:lnTo>
                    <a:pt x="625793" y="54645"/>
                  </a:lnTo>
                  <a:lnTo>
                    <a:pt x="636906" y="48926"/>
                  </a:lnTo>
                  <a:lnTo>
                    <a:pt x="647701" y="44161"/>
                  </a:lnTo>
                  <a:lnTo>
                    <a:pt x="658813" y="39395"/>
                  </a:lnTo>
                  <a:lnTo>
                    <a:pt x="670243" y="34630"/>
                  </a:lnTo>
                  <a:lnTo>
                    <a:pt x="681356" y="30182"/>
                  </a:lnTo>
                  <a:lnTo>
                    <a:pt x="693103" y="26052"/>
                  </a:lnTo>
                  <a:lnTo>
                    <a:pt x="704533" y="22239"/>
                  </a:lnTo>
                  <a:lnTo>
                    <a:pt x="716281" y="19062"/>
                  </a:lnTo>
                  <a:lnTo>
                    <a:pt x="728346" y="15568"/>
                  </a:lnTo>
                  <a:lnTo>
                    <a:pt x="740093" y="12708"/>
                  </a:lnTo>
                  <a:lnTo>
                    <a:pt x="752158" y="10167"/>
                  </a:lnTo>
                  <a:lnTo>
                    <a:pt x="764541" y="7625"/>
                  </a:lnTo>
                  <a:lnTo>
                    <a:pt x="776606" y="5719"/>
                  </a:lnTo>
                  <a:lnTo>
                    <a:pt x="788988" y="3813"/>
                  </a:lnTo>
                  <a:lnTo>
                    <a:pt x="801688" y="2542"/>
                  </a:lnTo>
                  <a:lnTo>
                    <a:pt x="814071" y="1271"/>
                  </a:lnTo>
                  <a:lnTo>
                    <a:pt x="826771" y="636"/>
                  </a:lnTo>
                  <a:lnTo>
                    <a:pt x="839471"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400">
                <a:solidFill>
                  <a:srgbClr val="FFFFFF"/>
                </a:solidFill>
                <a:latin typeface="华文中宋" panose="02010600040101010101" pitchFamily="2" charset="-122"/>
                <a:ea typeface="华文中宋" panose="02010600040101010101" pitchFamily="2" charset="-122"/>
              </a:endParaRPr>
            </a:p>
          </p:txBody>
        </p:sp>
      </p:grpSp>
      <p:grpSp>
        <p:nvGrpSpPr>
          <p:cNvPr id="53" name="组合 52"/>
          <p:cNvGrpSpPr/>
          <p:nvPr/>
        </p:nvGrpSpPr>
        <p:grpSpPr>
          <a:xfrm>
            <a:off x="7575551" y="4007017"/>
            <a:ext cx="610268" cy="611524"/>
            <a:chOff x="7099916" y="4007017"/>
            <a:chExt cx="610268" cy="611524"/>
          </a:xfrm>
          <a:gradFill>
            <a:gsLst>
              <a:gs pos="0">
                <a:srgbClr val="002060"/>
              </a:gs>
              <a:gs pos="100000">
                <a:srgbClr val="00B0F0"/>
              </a:gs>
            </a:gsLst>
            <a:lin ang="5400000" scaled="1"/>
          </a:gradFill>
        </p:grpSpPr>
        <p:sp>
          <p:nvSpPr>
            <p:cNvPr id="54" name="任意多边形 53"/>
            <p:cNvSpPr/>
            <p:nvPr/>
          </p:nvSpPr>
          <p:spPr>
            <a:xfrm>
              <a:off x="7099916" y="4007017"/>
              <a:ext cx="610268" cy="611524"/>
            </a:xfrm>
            <a:custGeom>
              <a:avLst/>
              <a:gdLst>
                <a:gd name="connsiteX0" fmla="*/ 413081 w 772416"/>
                <a:gd name="connsiteY0" fmla="*/ 961 h 772416"/>
                <a:gd name="connsiteX1" fmla="*/ 720618 w 772416"/>
                <a:gd name="connsiteY1" fmla="*/ 193136 h 772416"/>
                <a:gd name="connsiteX2" fmla="*/ 579280 w 772416"/>
                <a:gd name="connsiteY2" fmla="*/ 720618 h 772416"/>
                <a:gd name="connsiteX3" fmla="*/ 51797 w 772416"/>
                <a:gd name="connsiteY3" fmla="*/ 579280 h 772416"/>
                <a:gd name="connsiteX4" fmla="*/ 193136 w 772416"/>
                <a:gd name="connsiteY4" fmla="*/ 51797 h 772416"/>
                <a:gd name="connsiteX5" fmla="*/ 413081 w 772416"/>
                <a:gd name="connsiteY5" fmla="*/ 961 h 772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6">
                  <a:moveTo>
                    <a:pt x="413081" y="961"/>
                  </a:moveTo>
                  <a:cubicBezTo>
                    <a:pt x="536732" y="9700"/>
                    <a:pt x="653974" y="77705"/>
                    <a:pt x="720618" y="193136"/>
                  </a:cubicBezTo>
                  <a:cubicBezTo>
                    <a:pt x="827249" y="377825"/>
                    <a:pt x="763969" y="613988"/>
                    <a:pt x="579280" y="720618"/>
                  </a:cubicBezTo>
                  <a:cubicBezTo>
                    <a:pt x="394590" y="827249"/>
                    <a:pt x="158428" y="763969"/>
                    <a:pt x="51797" y="579280"/>
                  </a:cubicBezTo>
                  <a:cubicBezTo>
                    <a:pt x="-54833" y="394590"/>
                    <a:pt x="8446" y="158428"/>
                    <a:pt x="193136" y="51797"/>
                  </a:cubicBezTo>
                  <a:cubicBezTo>
                    <a:pt x="262394" y="11811"/>
                    <a:pt x="338891" y="-4282"/>
                    <a:pt x="413081" y="961"/>
                  </a:cubicBezTo>
                  <a:close/>
                </a:path>
              </a:pathLst>
            </a:cu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55" name="KSO_Shape"/>
            <p:cNvSpPr/>
            <p:nvPr/>
          </p:nvSpPr>
          <p:spPr bwMode="auto">
            <a:xfrm>
              <a:off x="7333475" y="4177792"/>
              <a:ext cx="144405" cy="269974"/>
            </a:xfrm>
            <a:custGeom>
              <a:avLst/>
              <a:gdLst>
                <a:gd name="T0" fmla="*/ 134485 w 2938"/>
                <a:gd name="T1" fmla="*/ 2420 h 5511"/>
                <a:gd name="T2" fmla="*/ 89887 w 2938"/>
                <a:gd name="T3" fmla="*/ 15901 h 5511"/>
                <a:gd name="T4" fmla="*/ 51858 w 2938"/>
                <a:gd name="T5" fmla="*/ 41481 h 5511"/>
                <a:gd name="T6" fmla="*/ 22817 w 2938"/>
                <a:gd name="T7" fmla="*/ 77085 h 5511"/>
                <a:gd name="T8" fmla="*/ 4840 w 2938"/>
                <a:gd name="T9" fmla="*/ 119257 h 5511"/>
                <a:gd name="T10" fmla="*/ 0 w 2938"/>
                <a:gd name="T11" fmla="*/ 1746336 h 5511"/>
                <a:gd name="T12" fmla="*/ 4840 w 2938"/>
                <a:gd name="T13" fmla="*/ 1786089 h 5511"/>
                <a:gd name="T14" fmla="*/ 22817 w 2938"/>
                <a:gd name="T15" fmla="*/ 1828606 h 5511"/>
                <a:gd name="T16" fmla="*/ 51858 w 2938"/>
                <a:gd name="T17" fmla="*/ 1863865 h 5511"/>
                <a:gd name="T18" fmla="*/ 89887 w 2938"/>
                <a:gd name="T19" fmla="*/ 1889445 h 5511"/>
                <a:gd name="T20" fmla="*/ 134485 w 2938"/>
                <a:gd name="T21" fmla="*/ 1903272 h 5511"/>
                <a:gd name="T22" fmla="*/ 864989 w 2938"/>
                <a:gd name="T23" fmla="*/ 1905000 h 5511"/>
                <a:gd name="T24" fmla="*/ 911316 w 2938"/>
                <a:gd name="T25" fmla="*/ 1895667 h 5511"/>
                <a:gd name="T26" fmla="*/ 952111 w 2938"/>
                <a:gd name="T27" fmla="*/ 1873544 h 5511"/>
                <a:gd name="T28" fmla="*/ 984263 w 2938"/>
                <a:gd name="T29" fmla="*/ 1841396 h 5511"/>
                <a:gd name="T30" fmla="*/ 1006043 w 2938"/>
                <a:gd name="T31" fmla="*/ 1800953 h 5511"/>
                <a:gd name="T32" fmla="*/ 1015377 w 2938"/>
                <a:gd name="T33" fmla="*/ 1754633 h 5511"/>
                <a:gd name="T34" fmla="*/ 1013994 w 2938"/>
                <a:gd name="T35" fmla="*/ 134812 h 5511"/>
                <a:gd name="T36" fmla="*/ 999820 w 2938"/>
                <a:gd name="T37" fmla="*/ 90220 h 5511"/>
                <a:gd name="T38" fmla="*/ 974237 w 2938"/>
                <a:gd name="T39" fmla="*/ 52542 h 5511"/>
                <a:gd name="T40" fmla="*/ 938973 w 2938"/>
                <a:gd name="T41" fmla="*/ 23160 h 5511"/>
                <a:gd name="T42" fmla="*/ 896450 w 2938"/>
                <a:gd name="T43" fmla="*/ 5531 h 5511"/>
                <a:gd name="T44" fmla="*/ 412789 w 2938"/>
                <a:gd name="T45" fmla="*/ 127553 h 5511"/>
                <a:gd name="T46" fmla="*/ 615380 w 2938"/>
                <a:gd name="T47" fmla="*/ 129973 h 5511"/>
                <a:gd name="T48" fmla="*/ 629209 w 2938"/>
                <a:gd name="T49" fmla="*/ 141034 h 5511"/>
                <a:gd name="T50" fmla="*/ 635086 w 2938"/>
                <a:gd name="T51" fmla="*/ 159009 h 5511"/>
                <a:gd name="T52" fmla="*/ 630938 w 2938"/>
                <a:gd name="T53" fmla="*/ 174219 h 5511"/>
                <a:gd name="T54" fmla="*/ 618146 w 2938"/>
                <a:gd name="T55" fmla="*/ 187009 h 5511"/>
                <a:gd name="T56" fmla="*/ 412789 w 2938"/>
                <a:gd name="T57" fmla="*/ 190811 h 5511"/>
                <a:gd name="T58" fmla="*/ 397577 w 2938"/>
                <a:gd name="T59" fmla="*/ 187009 h 5511"/>
                <a:gd name="T60" fmla="*/ 384440 w 2938"/>
                <a:gd name="T61" fmla="*/ 174219 h 5511"/>
                <a:gd name="T62" fmla="*/ 380637 w 2938"/>
                <a:gd name="T63" fmla="*/ 159009 h 5511"/>
                <a:gd name="T64" fmla="*/ 386168 w 2938"/>
                <a:gd name="T65" fmla="*/ 141034 h 5511"/>
                <a:gd name="T66" fmla="*/ 400343 w 2938"/>
                <a:gd name="T67" fmla="*/ 129973 h 5511"/>
                <a:gd name="T68" fmla="*/ 507516 w 2938"/>
                <a:gd name="T69" fmla="*/ 1841742 h 5511"/>
                <a:gd name="T70" fmla="*/ 479513 w 2938"/>
                <a:gd name="T71" fmla="*/ 1837594 h 5511"/>
                <a:gd name="T72" fmla="*/ 454275 w 2938"/>
                <a:gd name="T73" fmla="*/ 1825495 h 5511"/>
                <a:gd name="T74" fmla="*/ 434223 w 2938"/>
                <a:gd name="T75" fmla="*/ 1806829 h 5511"/>
                <a:gd name="T76" fmla="*/ 420049 w 2938"/>
                <a:gd name="T77" fmla="*/ 1783323 h 5511"/>
                <a:gd name="T78" fmla="*/ 413134 w 2938"/>
                <a:gd name="T79" fmla="*/ 1756015 h 5511"/>
                <a:gd name="T80" fmla="*/ 413826 w 2938"/>
                <a:gd name="T81" fmla="*/ 1731818 h 5511"/>
                <a:gd name="T82" fmla="*/ 422123 w 2938"/>
                <a:gd name="T83" fmla="*/ 1704856 h 5511"/>
                <a:gd name="T84" fmla="*/ 437335 w 2938"/>
                <a:gd name="T85" fmla="*/ 1682387 h 5511"/>
                <a:gd name="T86" fmla="*/ 458078 w 2938"/>
                <a:gd name="T87" fmla="*/ 1665103 h 5511"/>
                <a:gd name="T88" fmla="*/ 483661 w 2938"/>
                <a:gd name="T89" fmla="*/ 1654042 h 5511"/>
                <a:gd name="T90" fmla="*/ 507516 w 2938"/>
                <a:gd name="T91" fmla="*/ 1651277 h 5511"/>
                <a:gd name="T92" fmla="*/ 536210 w 2938"/>
                <a:gd name="T93" fmla="*/ 1655425 h 5511"/>
                <a:gd name="T94" fmla="*/ 561102 w 2938"/>
                <a:gd name="T95" fmla="*/ 1667523 h 5511"/>
                <a:gd name="T96" fmla="*/ 581154 w 2938"/>
                <a:gd name="T97" fmla="*/ 1685498 h 5511"/>
                <a:gd name="T98" fmla="*/ 595674 w 2938"/>
                <a:gd name="T99" fmla="*/ 1709349 h 5511"/>
                <a:gd name="T100" fmla="*/ 602589 w 2938"/>
                <a:gd name="T101" fmla="*/ 1737003 h 5511"/>
                <a:gd name="T102" fmla="*/ 601897 w 2938"/>
                <a:gd name="T103" fmla="*/ 1761200 h 5511"/>
                <a:gd name="T104" fmla="*/ 593600 w 2938"/>
                <a:gd name="T105" fmla="*/ 1787817 h 5511"/>
                <a:gd name="T106" fmla="*/ 578388 w 2938"/>
                <a:gd name="T107" fmla="*/ 1810631 h 5511"/>
                <a:gd name="T108" fmla="*/ 556954 w 2938"/>
                <a:gd name="T109" fmla="*/ 1827915 h 5511"/>
                <a:gd name="T110" fmla="*/ 531370 w 2938"/>
                <a:gd name="T111" fmla="*/ 1838631 h 5511"/>
                <a:gd name="T112" fmla="*/ 952456 w 2938"/>
                <a:gd name="T113" fmla="*/ 1587673 h 551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938" h="5511">
                  <a:moveTo>
                    <a:pt x="2479" y="0"/>
                  </a:moveTo>
                  <a:lnTo>
                    <a:pt x="458" y="0"/>
                  </a:lnTo>
                  <a:lnTo>
                    <a:pt x="435" y="1"/>
                  </a:lnTo>
                  <a:lnTo>
                    <a:pt x="412" y="3"/>
                  </a:lnTo>
                  <a:lnTo>
                    <a:pt x="389" y="7"/>
                  </a:lnTo>
                  <a:lnTo>
                    <a:pt x="366" y="11"/>
                  </a:lnTo>
                  <a:lnTo>
                    <a:pt x="345" y="16"/>
                  </a:lnTo>
                  <a:lnTo>
                    <a:pt x="322" y="22"/>
                  </a:lnTo>
                  <a:lnTo>
                    <a:pt x="301" y="29"/>
                  </a:lnTo>
                  <a:lnTo>
                    <a:pt x="281" y="37"/>
                  </a:lnTo>
                  <a:lnTo>
                    <a:pt x="260" y="46"/>
                  </a:lnTo>
                  <a:lnTo>
                    <a:pt x="240" y="56"/>
                  </a:lnTo>
                  <a:lnTo>
                    <a:pt x="221" y="67"/>
                  </a:lnTo>
                  <a:lnTo>
                    <a:pt x="203" y="80"/>
                  </a:lnTo>
                  <a:lnTo>
                    <a:pt x="184" y="93"/>
                  </a:lnTo>
                  <a:lnTo>
                    <a:pt x="167" y="106"/>
                  </a:lnTo>
                  <a:lnTo>
                    <a:pt x="150" y="120"/>
                  </a:lnTo>
                  <a:lnTo>
                    <a:pt x="135" y="135"/>
                  </a:lnTo>
                  <a:lnTo>
                    <a:pt x="119" y="152"/>
                  </a:lnTo>
                  <a:lnTo>
                    <a:pt x="104" y="169"/>
                  </a:lnTo>
                  <a:lnTo>
                    <a:pt x="91" y="186"/>
                  </a:lnTo>
                  <a:lnTo>
                    <a:pt x="78" y="203"/>
                  </a:lnTo>
                  <a:lnTo>
                    <a:pt x="66" y="223"/>
                  </a:lnTo>
                  <a:lnTo>
                    <a:pt x="55" y="242"/>
                  </a:lnTo>
                  <a:lnTo>
                    <a:pt x="45" y="261"/>
                  </a:lnTo>
                  <a:lnTo>
                    <a:pt x="35" y="281"/>
                  </a:lnTo>
                  <a:lnTo>
                    <a:pt x="27" y="303"/>
                  </a:lnTo>
                  <a:lnTo>
                    <a:pt x="20" y="324"/>
                  </a:lnTo>
                  <a:lnTo>
                    <a:pt x="14" y="345"/>
                  </a:lnTo>
                  <a:lnTo>
                    <a:pt x="9" y="368"/>
                  </a:lnTo>
                  <a:lnTo>
                    <a:pt x="5" y="390"/>
                  </a:lnTo>
                  <a:lnTo>
                    <a:pt x="2" y="413"/>
                  </a:lnTo>
                  <a:lnTo>
                    <a:pt x="0" y="437"/>
                  </a:lnTo>
                  <a:lnTo>
                    <a:pt x="0" y="460"/>
                  </a:lnTo>
                  <a:lnTo>
                    <a:pt x="0" y="5052"/>
                  </a:lnTo>
                  <a:lnTo>
                    <a:pt x="0" y="5076"/>
                  </a:lnTo>
                  <a:lnTo>
                    <a:pt x="2" y="5099"/>
                  </a:lnTo>
                  <a:lnTo>
                    <a:pt x="5" y="5122"/>
                  </a:lnTo>
                  <a:lnTo>
                    <a:pt x="9" y="5144"/>
                  </a:lnTo>
                  <a:lnTo>
                    <a:pt x="14" y="5167"/>
                  </a:lnTo>
                  <a:lnTo>
                    <a:pt x="20" y="5189"/>
                  </a:lnTo>
                  <a:lnTo>
                    <a:pt x="27" y="5210"/>
                  </a:lnTo>
                  <a:lnTo>
                    <a:pt x="35" y="5230"/>
                  </a:lnTo>
                  <a:lnTo>
                    <a:pt x="45" y="5251"/>
                  </a:lnTo>
                  <a:lnTo>
                    <a:pt x="55" y="5271"/>
                  </a:lnTo>
                  <a:lnTo>
                    <a:pt x="66" y="5290"/>
                  </a:lnTo>
                  <a:lnTo>
                    <a:pt x="78" y="5309"/>
                  </a:lnTo>
                  <a:lnTo>
                    <a:pt x="91" y="5327"/>
                  </a:lnTo>
                  <a:lnTo>
                    <a:pt x="104" y="5344"/>
                  </a:lnTo>
                  <a:lnTo>
                    <a:pt x="119" y="5360"/>
                  </a:lnTo>
                  <a:lnTo>
                    <a:pt x="135" y="5377"/>
                  </a:lnTo>
                  <a:lnTo>
                    <a:pt x="150" y="5392"/>
                  </a:lnTo>
                  <a:lnTo>
                    <a:pt x="167" y="5406"/>
                  </a:lnTo>
                  <a:lnTo>
                    <a:pt x="184" y="5420"/>
                  </a:lnTo>
                  <a:lnTo>
                    <a:pt x="203" y="5433"/>
                  </a:lnTo>
                  <a:lnTo>
                    <a:pt x="221" y="5445"/>
                  </a:lnTo>
                  <a:lnTo>
                    <a:pt x="240" y="5456"/>
                  </a:lnTo>
                  <a:lnTo>
                    <a:pt x="260" y="5466"/>
                  </a:lnTo>
                  <a:lnTo>
                    <a:pt x="281" y="5475"/>
                  </a:lnTo>
                  <a:lnTo>
                    <a:pt x="301" y="5484"/>
                  </a:lnTo>
                  <a:lnTo>
                    <a:pt x="322" y="5491"/>
                  </a:lnTo>
                  <a:lnTo>
                    <a:pt x="345" y="5497"/>
                  </a:lnTo>
                  <a:lnTo>
                    <a:pt x="366" y="5502"/>
                  </a:lnTo>
                  <a:lnTo>
                    <a:pt x="389" y="5506"/>
                  </a:lnTo>
                  <a:lnTo>
                    <a:pt x="412" y="5509"/>
                  </a:lnTo>
                  <a:lnTo>
                    <a:pt x="435" y="5511"/>
                  </a:lnTo>
                  <a:lnTo>
                    <a:pt x="458" y="5511"/>
                  </a:lnTo>
                  <a:lnTo>
                    <a:pt x="2479" y="5511"/>
                  </a:lnTo>
                  <a:lnTo>
                    <a:pt x="2502" y="5511"/>
                  </a:lnTo>
                  <a:lnTo>
                    <a:pt x="2525" y="5509"/>
                  </a:lnTo>
                  <a:lnTo>
                    <a:pt x="2549" y="5506"/>
                  </a:lnTo>
                  <a:lnTo>
                    <a:pt x="2571" y="5502"/>
                  </a:lnTo>
                  <a:lnTo>
                    <a:pt x="2593" y="5497"/>
                  </a:lnTo>
                  <a:lnTo>
                    <a:pt x="2615" y="5491"/>
                  </a:lnTo>
                  <a:lnTo>
                    <a:pt x="2636" y="5484"/>
                  </a:lnTo>
                  <a:lnTo>
                    <a:pt x="2657" y="5475"/>
                  </a:lnTo>
                  <a:lnTo>
                    <a:pt x="2677" y="5466"/>
                  </a:lnTo>
                  <a:lnTo>
                    <a:pt x="2698" y="5456"/>
                  </a:lnTo>
                  <a:lnTo>
                    <a:pt x="2716" y="5445"/>
                  </a:lnTo>
                  <a:lnTo>
                    <a:pt x="2735" y="5433"/>
                  </a:lnTo>
                  <a:lnTo>
                    <a:pt x="2754" y="5420"/>
                  </a:lnTo>
                  <a:lnTo>
                    <a:pt x="2771" y="5406"/>
                  </a:lnTo>
                  <a:lnTo>
                    <a:pt x="2787" y="5392"/>
                  </a:lnTo>
                  <a:lnTo>
                    <a:pt x="2803" y="5377"/>
                  </a:lnTo>
                  <a:lnTo>
                    <a:pt x="2818" y="5360"/>
                  </a:lnTo>
                  <a:lnTo>
                    <a:pt x="2833" y="5344"/>
                  </a:lnTo>
                  <a:lnTo>
                    <a:pt x="2847" y="5327"/>
                  </a:lnTo>
                  <a:lnTo>
                    <a:pt x="2859" y="5309"/>
                  </a:lnTo>
                  <a:lnTo>
                    <a:pt x="2871" y="5290"/>
                  </a:lnTo>
                  <a:lnTo>
                    <a:pt x="2882" y="5271"/>
                  </a:lnTo>
                  <a:lnTo>
                    <a:pt x="2892" y="5251"/>
                  </a:lnTo>
                  <a:lnTo>
                    <a:pt x="2902" y="5230"/>
                  </a:lnTo>
                  <a:lnTo>
                    <a:pt x="2910" y="5210"/>
                  </a:lnTo>
                  <a:lnTo>
                    <a:pt x="2918" y="5189"/>
                  </a:lnTo>
                  <a:lnTo>
                    <a:pt x="2924" y="5167"/>
                  </a:lnTo>
                  <a:lnTo>
                    <a:pt x="2929" y="5144"/>
                  </a:lnTo>
                  <a:lnTo>
                    <a:pt x="2933" y="5122"/>
                  </a:lnTo>
                  <a:lnTo>
                    <a:pt x="2936" y="5099"/>
                  </a:lnTo>
                  <a:lnTo>
                    <a:pt x="2937" y="5076"/>
                  </a:lnTo>
                  <a:lnTo>
                    <a:pt x="2938" y="5052"/>
                  </a:lnTo>
                  <a:lnTo>
                    <a:pt x="2938" y="460"/>
                  </a:lnTo>
                  <a:lnTo>
                    <a:pt x="2937" y="437"/>
                  </a:lnTo>
                  <a:lnTo>
                    <a:pt x="2936" y="413"/>
                  </a:lnTo>
                  <a:lnTo>
                    <a:pt x="2933" y="390"/>
                  </a:lnTo>
                  <a:lnTo>
                    <a:pt x="2929" y="368"/>
                  </a:lnTo>
                  <a:lnTo>
                    <a:pt x="2924" y="345"/>
                  </a:lnTo>
                  <a:lnTo>
                    <a:pt x="2918" y="324"/>
                  </a:lnTo>
                  <a:lnTo>
                    <a:pt x="2910" y="303"/>
                  </a:lnTo>
                  <a:lnTo>
                    <a:pt x="2902" y="281"/>
                  </a:lnTo>
                  <a:lnTo>
                    <a:pt x="2892" y="261"/>
                  </a:lnTo>
                  <a:lnTo>
                    <a:pt x="2882" y="242"/>
                  </a:lnTo>
                  <a:lnTo>
                    <a:pt x="2871" y="223"/>
                  </a:lnTo>
                  <a:lnTo>
                    <a:pt x="2859" y="203"/>
                  </a:lnTo>
                  <a:lnTo>
                    <a:pt x="2847" y="186"/>
                  </a:lnTo>
                  <a:lnTo>
                    <a:pt x="2833" y="169"/>
                  </a:lnTo>
                  <a:lnTo>
                    <a:pt x="2818" y="152"/>
                  </a:lnTo>
                  <a:lnTo>
                    <a:pt x="2803" y="135"/>
                  </a:lnTo>
                  <a:lnTo>
                    <a:pt x="2787" y="120"/>
                  </a:lnTo>
                  <a:lnTo>
                    <a:pt x="2771" y="106"/>
                  </a:lnTo>
                  <a:lnTo>
                    <a:pt x="2754" y="93"/>
                  </a:lnTo>
                  <a:lnTo>
                    <a:pt x="2735" y="80"/>
                  </a:lnTo>
                  <a:lnTo>
                    <a:pt x="2716" y="67"/>
                  </a:lnTo>
                  <a:lnTo>
                    <a:pt x="2698" y="56"/>
                  </a:lnTo>
                  <a:lnTo>
                    <a:pt x="2677" y="46"/>
                  </a:lnTo>
                  <a:lnTo>
                    <a:pt x="2657" y="37"/>
                  </a:lnTo>
                  <a:lnTo>
                    <a:pt x="2636" y="29"/>
                  </a:lnTo>
                  <a:lnTo>
                    <a:pt x="2615" y="22"/>
                  </a:lnTo>
                  <a:lnTo>
                    <a:pt x="2593" y="16"/>
                  </a:lnTo>
                  <a:lnTo>
                    <a:pt x="2571" y="11"/>
                  </a:lnTo>
                  <a:lnTo>
                    <a:pt x="2549" y="7"/>
                  </a:lnTo>
                  <a:lnTo>
                    <a:pt x="2525" y="3"/>
                  </a:lnTo>
                  <a:lnTo>
                    <a:pt x="2502" y="1"/>
                  </a:lnTo>
                  <a:lnTo>
                    <a:pt x="2479" y="0"/>
                  </a:lnTo>
                  <a:close/>
                  <a:moveTo>
                    <a:pt x="1194" y="369"/>
                  </a:moveTo>
                  <a:lnTo>
                    <a:pt x="1744" y="369"/>
                  </a:lnTo>
                  <a:lnTo>
                    <a:pt x="1753" y="369"/>
                  </a:lnTo>
                  <a:lnTo>
                    <a:pt x="1763" y="370"/>
                  </a:lnTo>
                  <a:lnTo>
                    <a:pt x="1772" y="373"/>
                  </a:lnTo>
                  <a:lnTo>
                    <a:pt x="1780" y="376"/>
                  </a:lnTo>
                  <a:lnTo>
                    <a:pt x="1788" y="379"/>
                  </a:lnTo>
                  <a:lnTo>
                    <a:pt x="1796" y="384"/>
                  </a:lnTo>
                  <a:lnTo>
                    <a:pt x="1803" y="389"/>
                  </a:lnTo>
                  <a:lnTo>
                    <a:pt x="1809" y="395"/>
                  </a:lnTo>
                  <a:lnTo>
                    <a:pt x="1815" y="401"/>
                  </a:lnTo>
                  <a:lnTo>
                    <a:pt x="1820" y="408"/>
                  </a:lnTo>
                  <a:lnTo>
                    <a:pt x="1825" y="416"/>
                  </a:lnTo>
                  <a:lnTo>
                    <a:pt x="1828" y="424"/>
                  </a:lnTo>
                  <a:lnTo>
                    <a:pt x="1833" y="433"/>
                  </a:lnTo>
                  <a:lnTo>
                    <a:pt x="1835" y="442"/>
                  </a:lnTo>
                  <a:lnTo>
                    <a:pt x="1836" y="451"/>
                  </a:lnTo>
                  <a:lnTo>
                    <a:pt x="1837" y="460"/>
                  </a:lnTo>
                  <a:lnTo>
                    <a:pt x="1836" y="469"/>
                  </a:lnTo>
                  <a:lnTo>
                    <a:pt x="1835" y="478"/>
                  </a:lnTo>
                  <a:lnTo>
                    <a:pt x="1833" y="487"/>
                  </a:lnTo>
                  <a:lnTo>
                    <a:pt x="1828" y="495"/>
                  </a:lnTo>
                  <a:lnTo>
                    <a:pt x="1825" y="504"/>
                  </a:lnTo>
                  <a:lnTo>
                    <a:pt x="1820" y="512"/>
                  </a:lnTo>
                  <a:lnTo>
                    <a:pt x="1815" y="519"/>
                  </a:lnTo>
                  <a:lnTo>
                    <a:pt x="1809" y="525"/>
                  </a:lnTo>
                  <a:lnTo>
                    <a:pt x="1803" y="531"/>
                  </a:lnTo>
                  <a:lnTo>
                    <a:pt x="1796" y="536"/>
                  </a:lnTo>
                  <a:lnTo>
                    <a:pt x="1788" y="541"/>
                  </a:lnTo>
                  <a:lnTo>
                    <a:pt x="1780" y="545"/>
                  </a:lnTo>
                  <a:lnTo>
                    <a:pt x="1772" y="548"/>
                  </a:lnTo>
                  <a:lnTo>
                    <a:pt x="1763" y="550"/>
                  </a:lnTo>
                  <a:lnTo>
                    <a:pt x="1753" y="551"/>
                  </a:lnTo>
                  <a:lnTo>
                    <a:pt x="1744" y="552"/>
                  </a:lnTo>
                  <a:lnTo>
                    <a:pt x="1194" y="552"/>
                  </a:lnTo>
                  <a:lnTo>
                    <a:pt x="1184" y="551"/>
                  </a:lnTo>
                  <a:lnTo>
                    <a:pt x="1175" y="550"/>
                  </a:lnTo>
                  <a:lnTo>
                    <a:pt x="1166" y="548"/>
                  </a:lnTo>
                  <a:lnTo>
                    <a:pt x="1158" y="545"/>
                  </a:lnTo>
                  <a:lnTo>
                    <a:pt x="1150" y="541"/>
                  </a:lnTo>
                  <a:lnTo>
                    <a:pt x="1142" y="536"/>
                  </a:lnTo>
                  <a:lnTo>
                    <a:pt x="1135" y="531"/>
                  </a:lnTo>
                  <a:lnTo>
                    <a:pt x="1129" y="525"/>
                  </a:lnTo>
                  <a:lnTo>
                    <a:pt x="1123" y="519"/>
                  </a:lnTo>
                  <a:lnTo>
                    <a:pt x="1117" y="512"/>
                  </a:lnTo>
                  <a:lnTo>
                    <a:pt x="1112" y="504"/>
                  </a:lnTo>
                  <a:lnTo>
                    <a:pt x="1108" y="495"/>
                  </a:lnTo>
                  <a:lnTo>
                    <a:pt x="1105" y="487"/>
                  </a:lnTo>
                  <a:lnTo>
                    <a:pt x="1103" y="478"/>
                  </a:lnTo>
                  <a:lnTo>
                    <a:pt x="1102" y="469"/>
                  </a:lnTo>
                  <a:lnTo>
                    <a:pt x="1101" y="460"/>
                  </a:lnTo>
                  <a:lnTo>
                    <a:pt x="1102" y="451"/>
                  </a:lnTo>
                  <a:lnTo>
                    <a:pt x="1103" y="442"/>
                  </a:lnTo>
                  <a:lnTo>
                    <a:pt x="1105" y="433"/>
                  </a:lnTo>
                  <a:lnTo>
                    <a:pt x="1108" y="424"/>
                  </a:lnTo>
                  <a:lnTo>
                    <a:pt x="1112" y="416"/>
                  </a:lnTo>
                  <a:lnTo>
                    <a:pt x="1117" y="408"/>
                  </a:lnTo>
                  <a:lnTo>
                    <a:pt x="1123" y="401"/>
                  </a:lnTo>
                  <a:lnTo>
                    <a:pt x="1129" y="395"/>
                  </a:lnTo>
                  <a:lnTo>
                    <a:pt x="1135" y="389"/>
                  </a:lnTo>
                  <a:lnTo>
                    <a:pt x="1142" y="384"/>
                  </a:lnTo>
                  <a:lnTo>
                    <a:pt x="1150" y="379"/>
                  </a:lnTo>
                  <a:lnTo>
                    <a:pt x="1158" y="376"/>
                  </a:lnTo>
                  <a:lnTo>
                    <a:pt x="1166" y="373"/>
                  </a:lnTo>
                  <a:lnTo>
                    <a:pt x="1175" y="370"/>
                  </a:lnTo>
                  <a:lnTo>
                    <a:pt x="1184" y="369"/>
                  </a:lnTo>
                  <a:lnTo>
                    <a:pt x="1194" y="369"/>
                  </a:lnTo>
                  <a:close/>
                  <a:moveTo>
                    <a:pt x="1468" y="5328"/>
                  </a:moveTo>
                  <a:lnTo>
                    <a:pt x="1468" y="5328"/>
                  </a:lnTo>
                  <a:lnTo>
                    <a:pt x="1454" y="5328"/>
                  </a:lnTo>
                  <a:lnTo>
                    <a:pt x="1441" y="5327"/>
                  </a:lnTo>
                  <a:lnTo>
                    <a:pt x="1427" y="5325"/>
                  </a:lnTo>
                  <a:lnTo>
                    <a:pt x="1414" y="5322"/>
                  </a:lnTo>
                  <a:lnTo>
                    <a:pt x="1399" y="5319"/>
                  </a:lnTo>
                  <a:lnTo>
                    <a:pt x="1387" y="5316"/>
                  </a:lnTo>
                  <a:lnTo>
                    <a:pt x="1374" y="5312"/>
                  </a:lnTo>
                  <a:lnTo>
                    <a:pt x="1362" y="5307"/>
                  </a:lnTo>
                  <a:lnTo>
                    <a:pt x="1350" y="5300"/>
                  </a:lnTo>
                  <a:lnTo>
                    <a:pt x="1338" y="5294"/>
                  </a:lnTo>
                  <a:lnTo>
                    <a:pt x="1325" y="5288"/>
                  </a:lnTo>
                  <a:lnTo>
                    <a:pt x="1314" y="5281"/>
                  </a:lnTo>
                  <a:lnTo>
                    <a:pt x="1304" y="5273"/>
                  </a:lnTo>
                  <a:lnTo>
                    <a:pt x="1294" y="5265"/>
                  </a:lnTo>
                  <a:lnTo>
                    <a:pt x="1284" y="5257"/>
                  </a:lnTo>
                  <a:lnTo>
                    <a:pt x="1274" y="5248"/>
                  </a:lnTo>
                  <a:lnTo>
                    <a:pt x="1265" y="5238"/>
                  </a:lnTo>
                  <a:lnTo>
                    <a:pt x="1256" y="5227"/>
                  </a:lnTo>
                  <a:lnTo>
                    <a:pt x="1248" y="5217"/>
                  </a:lnTo>
                  <a:lnTo>
                    <a:pt x="1240" y="5206"/>
                  </a:lnTo>
                  <a:lnTo>
                    <a:pt x="1233" y="5195"/>
                  </a:lnTo>
                  <a:lnTo>
                    <a:pt x="1227" y="5184"/>
                  </a:lnTo>
                  <a:lnTo>
                    <a:pt x="1221" y="5172"/>
                  </a:lnTo>
                  <a:lnTo>
                    <a:pt x="1215" y="5159"/>
                  </a:lnTo>
                  <a:lnTo>
                    <a:pt x="1210" y="5147"/>
                  </a:lnTo>
                  <a:lnTo>
                    <a:pt x="1206" y="5134"/>
                  </a:lnTo>
                  <a:lnTo>
                    <a:pt x="1202" y="5121"/>
                  </a:lnTo>
                  <a:lnTo>
                    <a:pt x="1199" y="5108"/>
                  </a:lnTo>
                  <a:lnTo>
                    <a:pt x="1197" y="5095"/>
                  </a:lnTo>
                  <a:lnTo>
                    <a:pt x="1195" y="5080"/>
                  </a:lnTo>
                  <a:lnTo>
                    <a:pt x="1194" y="5066"/>
                  </a:lnTo>
                  <a:lnTo>
                    <a:pt x="1194" y="5052"/>
                  </a:lnTo>
                  <a:lnTo>
                    <a:pt x="1194" y="5038"/>
                  </a:lnTo>
                  <a:lnTo>
                    <a:pt x="1195" y="5025"/>
                  </a:lnTo>
                  <a:lnTo>
                    <a:pt x="1197" y="5010"/>
                  </a:lnTo>
                  <a:lnTo>
                    <a:pt x="1199" y="4997"/>
                  </a:lnTo>
                  <a:lnTo>
                    <a:pt x="1202" y="4983"/>
                  </a:lnTo>
                  <a:lnTo>
                    <a:pt x="1206" y="4970"/>
                  </a:lnTo>
                  <a:lnTo>
                    <a:pt x="1210" y="4958"/>
                  </a:lnTo>
                  <a:lnTo>
                    <a:pt x="1215" y="4945"/>
                  </a:lnTo>
                  <a:lnTo>
                    <a:pt x="1221" y="4932"/>
                  </a:lnTo>
                  <a:lnTo>
                    <a:pt x="1227" y="4921"/>
                  </a:lnTo>
                  <a:lnTo>
                    <a:pt x="1233" y="4909"/>
                  </a:lnTo>
                  <a:lnTo>
                    <a:pt x="1240" y="4898"/>
                  </a:lnTo>
                  <a:lnTo>
                    <a:pt x="1248" y="4888"/>
                  </a:lnTo>
                  <a:lnTo>
                    <a:pt x="1256" y="4876"/>
                  </a:lnTo>
                  <a:lnTo>
                    <a:pt x="1265" y="4867"/>
                  </a:lnTo>
                  <a:lnTo>
                    <a:pt x="1274" y="4857"/>
                  </a:lnTo>
                  <a:lnTo>
                    <a:pt x="1284" y="4848"/>
                  </a:lnTo>
                  <a:lnTo>
                    <a:pt x="1294" y="4840"/>
                  </a:lnTo>
                  <a:lnTo>
                    <a:pt x="1304" y="4832"/>
                  </a:lnTo>
                  <a:lnTo>
                    <a:pt x="1314" y="4824"/>
                  </a:lnTo>
                  <a:lnTo>
                    <a:pt x="1325" y="4817"/>
                  </a:lnTo>
                  <a:lnTo>
                    <a:pt x="1338" y="4810"/>
                  </a:lnTo>
                  <a:lnTo>
                    <a:pt x="1350" y="4803"/>
                  </a:lnTo>
                  <a:lnTo>
                    <a:pt x="1362" y="4798"/>
                  </a:lnTo>
                  <a:lnTo>
                    <a:pt x="1374" y="4793"/>
                  </a:lnTo>
                  <a:lnTo>
                    <a:pt x="1387" y="4789"/>
                  </a:lnTo>
                  <a:lnTo>
                    <a:pt x="1399" y="4785"/>
                  </a:lnTo>
                  <a:lnTo>
                    <a:pt x="1414" y="4782"/>
                  </a:lnTo>
                  <a:lnTo>
                    <a:pt x="1427" y="4780"/>
                  </a:lnTo>
                  <a:lnTo>
                    <a:pt x="1441" y="4778"/>
                  </a:lnTo>
                  <a:lnTo>
                    <a:pt x="1454" y="4777"/>
                  </a:lnTo>
                  <a:lnTo>
                    <a:pt x="1468" y="4777"/>
                  </a:lnTo>
                  <a:lnTo>
                    <a:pt x="1483" y="4777"/>
                  </a:lnTo>
                  <a:lnTo>
                    <a:pt x="1497" y="4778"/>
                  </a:lnTo>
                  <a:lnTo>
                    <a:pt x="1511" y="4780"/>
                  </a:lnTo>
                  <a:lnTo>
                    <a:pt x="1524" y="4782"/>
                  </a:lnTo>
                  <a:lnTo>
                    <a:pt x="1537" y="4785"/>
                  </a:lnTo>
                  <a:lnTo>
                    <a:pt x="1551" y="4789"/>
                  </a:lnTo>
                  <a:lnTo>
                    <a:pt x="1564" y="4793"/>
                  </a:lnTo>
                  <a:lnTo>
                    <a:pt x="1576" y="4798"/>
                  </a:lnTo>
                  <a:lnTo>
                    <a:pt x="1588" y="4803"/>
                  </a:lnTo>
                  <a:lnTo>
                    <a:pt x="1600" y="4810"/>
                  </a:lnTo>
                  <a:lnTo>
                    <a:pt x="1611" y="4817"/>
                  </a:lnTo>
                  <a:lnTo>
                    <a:pt x="1623" y="4824"/>
                  </a:lnTo>
                  <a:lnTo>
                    <a:pt x="1634" y="4832"/>
                  </a:lnTo>
                  <a:lnTo>
                    <a:pt x="1644" y="4840"/>
                  </a:lnTo>
                  <a:lnTo>
                    <a:pt x="1654" y="4848"/>
                  </a:lnTo>
                  <a:lnTo>
                    <a:pt x="1664" y="4857"/>
                  </a:lnTo>
                  <a:lnTo>
                    <a:pt x="1673" y="4867"/>
                  </a:lnTo>
                  <a:lnTo>
                    <a:pt x="1681" y="4876"/>
                  </a:lnTo>
                  <a:lnTo>
                    <a:pt x="1690" y="4888"/>
                  </a:lnTo>
                  <a:lnTo>
                    <a:pt x="1698" y="4898"/>
                  </a:lnTo>
                  <a:lnTo>
                    <a:pt x="1705" y="4909"/>
                  </a:lnTo>
                  <a:lnTo>
                    <a:pt x="1711" y="4921"/>
                  </a:lnTo>
                  <a:lnTo>
                    <a:pt x="1717" y="4932"/>
                  </a:lnTo>
                  <a:lnTo>
                    <a:pt x="1723" y="4945"/>
                  </a:lnTo>
                  <a:lnTo>
                    <a:pt x="1728" y="4958"/>
                  </a:lnTo>
                  <a:lnTo>
                    <a:pt x="1732" y="4970"/>
                  </a:lnTo>
                  <a:lnTo>
                    <a:pt x="1736" y="4983"/>
                  </a:lnTo>
                  <a:lnTo>
                    <a:pt x="1739" y="4997"/>
                  </a:lnTo>
                  <a:lnTo>
                    <a:pt x="1741" y="5010"/>
                  </a:lnTo>
                  <a:lnTo>
                    <a:pt x="1743" y="5025"/>
                  </a:lnTo>
                  <a:lnTo>
                    <a:pt x="1744" y="5038"/>
                  </a:lnTo>
                  <a:lnTo>
                    <a:pt x="1744" y="5052"/>
                  </a:lnTo>
                  <a:lnTo>
                    <a:pt x="1744" y="5066"/>
                  </a:lnTo>
                  <a:lnTo>
                    <a:pt x="1743" y="5080"/>
                  </a:lnTo>
                  <a:lnTo>
                    <a:pt x="1741" y="5095"/>
                  </a:lnTo>
                  <a:lnTo>
                    <a:pt x="1739" y="5108"/>
                  </a:lnTo>
                  <a:lnTo>
                    <a:pt x="1736" y="5121"/>
                  </a:lnTo>
                  <a:lnTo>
                    <a:pt x="1732" y="5134"/>
                  </a:lnTo>
                  <a:lnTo>
                    <a:pt x="1728" y="5147"/>
                  </a:lnTo>
                  <a:lnTo>
                    <a:pt x="1723" y="5159"/>
                  </a:lnTo>
                  <a:lnTo>
                    <a:pt x="1717" y="5172"/>
                  </a:lnTo>
                  <a:lnTo>
                    <a:pt x="1711" y="5184"/>
                  </a:lnTo>
                  <a:lnTo>
                    <a:pt x="1705" y="5195"/>
                  </a:lnTo>
                  <a:lnTo>
                    <a:pt x="1698" y="5206"/>
                  </a:lnTo>
                  <a:lnTo>
                    <a:pt x="1690" y="5217"/>
                  </a:lnTo>
                  <a:lnTo>
                    <a:pt x="1681" y="5227"/>
                  </a:lnTo>
                  <a:lnTo>
                    <a:pt x="1673" y="5238"/>
                  </a:lnTo>
                  <a:lnTo>
                    <a:pt x="1664" y="5248"/>
                  </a:lnTo>
                  <a:lnTo>
                    <a:pt x="1654" y="5257"/>
                  </a:lnTo>
                  <a:lnTo>
                    <a:pt x="1644" y="5265"/>
                  </a:lnTo>
                  <a:lnTo>
                    <a:pt x="1634" y="5273"/>
                  </a:lnTo>
                  <a:lnTo>
                    <a:pt x="1623" y="5281"/>
                  </a:lnTo>
                  <a:lnTo>
                    <a:pt x="1611" y="5288"/>
                  </a:lnTo>
                  <a:lnTo>
                    <a:pt x="1600" y="5294"/>
                  </a:lnTo>
                  <a:lnTo>
                    <a:pt x="1588" y="5300"/>
                  </a:lnTo>
                  <a:lnTo>
                    <a:pt x="1576" y="5307"/>
                  </a:lnTo>
                  <a:lnTo>
                    <a:pt x="1564" y="5312"/>
                  </a:lnTo>
                  <a:lnTo>
                    <a:pt x="1551" y="5316"/>
                  </a:lnTo>
                  <a:lnTo>
                    <a:pt x="1537" y="5319"/>
                  </a:lnTo>
                  <a:lnTo>
                    <a:pt x="1524" y="5322"/>
                  </a:lnTo>
                  <a:lnTo>
                    <a:pt x="1511" y="5325"/>
                  </a:lnTo>
                  <a:lnTo>
                    <a:pt x="1497" y="5327"/>
                  </a:lnTo>
                  <a:lnTo>
                    <a:pt x="1483" y="5328"/>
                  </a:lnTo>
                  <a:lnTo>
                    <a:pt x="1468" y="5328"/>
                  </a:lnTo>
                  <a:close/>
                  <a:moveTo>
                    <a:pt x="2755" y="4593"/>
                  </a:moveTo>
                  <a:lnTo>
                    <a:pt x="183" y="4593"/>
                  </a:lnTo>
                  <a:lnTo>
                    <a:pt x="183" y="919"/>
                  </a:lnTo>
                  <a:lnTo>
                    <a:pt x="2755" y="919"/>
                  </a:lnTo>
                  <a:lnTo>
                    <a:pt x="2755" y="4593"/>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400" dirty="0">
                <a:latin typeface="华文中宋" panose="02010600040101010101" pitchFamily="2" charset="-122"/>
                <a:ea typeface="华文中宋" panose="02010600040101010101" pitchFamily="2" charset="-122"/>
              </a:endParaRPr>
            </a:p>
          </p:txBody>
        </p:sp>
      </p:grpSp>
      <p:grpSp>
        <p:nvGrpSpPr>
          <p:cNvPr id="56" name="组合 55"/>
          <p:cNvGrpSpPr/>
          <p:nvPr/>
        </p:nvGrpSpPr>
        <p:grpSpPr>
          <a:xfrm>
            <a:off x="4009355" y="4007017"/>
            <a:ext cx="611524" cy="611524"/>
            <a:chOff x="4485555" y="4007017"/>
            <a:chExt cx="611524" cy="611524"/>
          </a:xfrm>
          <a:gradFill>
            <a:gsLst>
              <a:gs pos="0">
                <a:srgbClr val="002060"/>
              </a:gs>
              <a:gs pos="100000">
                <a:srgbClr val="00B0F0"/>
              </a:gs>
            </a:gsLst>
            <a:lin ang="5400000" scaled="1"/>
          </a:gradFill>
        </p:grpSpPr>
        <p:sp>
          <p:nvSpPr>
            <p:cNvPr id="57" name="任意多边形 56"/>
            <p:cNvSpPr/>
            <p:nvPr/>
          </p:nvSpPr>
          <p:spPr>
            <a:xfrm>
              <a:off x="4485555" y="4007017"/>
              <a:ext cx="611524" cy="611524"/>
            </a:xfrm>
            <a:custGeom>
              <a:avLst/>
              <a:gdLst>
                <a:gd name="connsiteX0" fmla="*/ 413083 w 772417"/>
                <a:gd name="connsiteY0" fmla="*/ 961 h 772415"/>
                <a:gd name="connsiteX1" fmla="*/ 720620 w 772417"/>
                <a:gd name="connsiteY1" fmla="*/ 193136 h 772415"/>
                <a:gd name="connsiteX2" fmla="*/ 579281 w 772417"/>
                <a:gd name="connsiteY2" fmla="*/ 720618 h 772415"/>
                <a:gd name="connsiteX3" fmla="*/ 51799 w 772417"/>
                <a:gd name="connsiteY3" fmla="*/ 579279 h 772415"/>
                <a:gd name="connsiteX4" fmla="*/ 193137 w 772417"/>
                <a:gd name="connsiteY4" fmla="*/ 51797 h 772415"/>
                <a:gd name="connsiteX5" fmla="*/ 413083 w 772417"/>
                <a:gd name="connsiteY5" fmla="*/ 961 h 7724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5">
                  <a:moveTo>
                    <a:pt x="413083" y="961"/>
                  </a:moveTo>
                  <a:cubicBezTo>
                    <a:pt x="536733" y="9700"/>
                    <a:pt x="653976" y="77705"/>
                    <a:pt x="720620" y="193136"/>
                  </a:cubicBezTo>
                  <a:cubicBezTo>
                    <a:pt x="827250" y="377825"/>
                    <a:pt x="763971" y="613987"/>
                    <a:pt x="579281" y="720618"/>
                  </a:cubicBezTo>
                  <a:cubicBezTo>
                    <a:pt x="394592" y="827248"/>
                    <a:pt x="158429" y="763969"/>
                    <a:pt x="51799" y="579279"/>
                  </a:cubicBezTo>
                  <a:cubicBezTo>
                    <a:pt x="-54832" y="394590"/>
                    <a:pt x="8448" y="158428"/>
                    <a:pt x="193137" y="51797"/>
                  </a:cubicBezTo>
                  <a:cubicBezTo>
                    <a:pt x="262396" y="11811"/>
                    <a:pt x="338893" y="-4282"/>
                    <a:pt x="413083" y="961"/>
                  </a:cubicBezTo>
                  <a:close/>
                </a:path>
              </a:pathLst>
            </a:cu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58" name="KSO_Shape"/>
            <p:cNvSpPr/>
            <p:nvPr/>
          </p:nvSpPr>
          <p:spPr bwMode="auto">
            <a:xfrm>
              <a:off x="4621171" y="4212952"/>
              <a:ext cx="340293" cy="199655"/>
            </a:xfrm>
            <a:custGeom>
              <a:avLst/>
              <a:gdLst>
                <a:gd name="T0" fmla="*/ 1905000 w 6649"/>
                <a:gd name="T1" fmla="*/ 302090 h 3908"/>
                <a:gd name="T2" fmla="*/ 952357 w 6649"/>
                <a:gd name="T3" fmla="*/ 0 h 3908"/>
                <a:gd name="T4" fmla="*/ 0 w 6649"/>
                <a:gd name="T5" fmla="*/ 302090 h 3908"/>
                <a:gd name="T6" fmla="*/ 488785 w 6649"/>
                <a:gd name="T7" fmla="*/ 456861 h 3908"/>
                <a:gd name="T8" fmla="*/ 400540 w 6649"/>
                <a:gd name="T9" fmla="*/ 923753 h 3908"/>
                <a:gd name="T10" fmla="*/ 952357 w 6649"/>
                <a:gd name="T11" fmla="*/ 1120083 h 3908"/>
                <a:gd name="T12" fmla="*/ 1504460 w 6649"/>
                <a:gd name="T13" fmla="*/ 923753 h 3908"/>
                <a:gd name="T14" fmla="*/ 1416215 w 6649"/>
                <a:gd name="T15" fmla="*/ 456861 h 3908"/>
                <a:gd name="T16" fmla="*/ 1905000 w 6649"/>
                <a:gd name="T17" fmla="*/ 302090 h 390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649" h="3908">
                  <a:moveTo>
                    <a:pt x="6649" y="1054"/>
                  </a:moveTo>
                  <a:lnTo>
                    <a:pt x="3324" y="0"/>
                  </a:lnTo>
                  <a:lnTo>
                    <a:pt x="0" y="1054"/>
                  </a:lnTo>
                  <a:lnTo>
                    <a:pt x="1706" y="1594"/>
                  </a:lnTo>
                  <a:lnTo>
                    <a:pt x="1398" y="3223"/>
                  </a:lnTo>
                  <a:lnTo>
                    <a:pt x="3324" y="3908"/>
                  </a:lnTo>
                  <a:lnTo>
                    <a:pt x="5251" y="3223"/>
                  </a:lnTo>
                  <a:lnTo>
                    <a:pt x="4943" y="1594"/>
                  </a:lnTo>
                  <a:lnTo>
                    <a:pt x="6649" y="1054"/>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400">
                <a:solidFill>
                  <a:srgbClr val="FFFFFF"/>
                </a:solidFill>
                <a:latin typeface="华文中宋" panose="02010600040101010101" pitchFamily="2" charset="-122"/>
                <a:ea typeface="华文中宋" panose="02010600040101010101" pitchFamily="2" charset="-122"/>
              </a:endParaRPr>
            </a:p>
          </p:txBody>
        </p:sp>
      </p:grpSp>
      <p:grpSp>
        <p:nvGrpSpPr>
          <p:cNvPr id="59" name="组合 58"/>
          <p:cNvGrpSpPr/>
          <p:nvPr/>
        </p:nvGrpSpPr>
        <p:grpSpPr>
          <a:xfrm>
            <a:off x="7359527" y="2497671"/>
            <a:ext cx="610268" cy="611524"/>
            <a:chOff x="7099916" y="2497671"/>
            <a:chExt cx="610268" cy="611524"/>
          </a:xfrm>
          <a:gradFill>
            <a:gsLst>
              <a:gs pos="0">
                <a:srgbClr val="002060"/>
              </a:gs>
              <a:gs pos="100000">
                <a:srgbClr val="00B0F0"/>
              </a:gs>
            </a:gsLst>
            <a:lin ang="5400000" scaled="1"/>
          </a:gradFill>
        </p:grpSpPr>
        <p:sp>
          <p:nvSpPr>
            <p:cNvPr id="60" name="任意多边形 59"/>
            <p:cNvSpPr/>
            <p:nvPr/>
          </p:nvSpPr>
          <p:spPr>
            <a:xfrm>
              <a:off x="7099916" y="2497671"/>
              <a:ext cx="610268" cy="611524"/>
            </a:xfrm>
            <a:custGeom>
              <a:avLst/>
              <a:gdLst>
                <a:gd name="connsiteX0" fmla="*/ 413081 w 772416"/>
                <a:gd name="connsiteY0" fmla="*/ 962 h 772417"/>
                <a:gd name="connsiteX1" fmla="*/ 720618 w 772416"/>
                <a:gd name="connsiteY1" fmla="*/ 193137 h 772417"/>
                <a:gd name="connsiteX2" fmla="*/ 579280 w 772416"/>
                <a:gd name="connsiteY2" fmla="*/ 720619 h 772417"/>
                <a:gd name="connsiteX3" fmla="*/ 51797 w 772416"/>
                <a:gd name="connsiteY3" fmla="*/ 579281 h 772417"/>
                <a:gd name="connsiteX4" fmla="*/ 193136 w 772416"/>
                <a:gd name="connsiteY4" fmla="*/ 51798 h 772417"/>
                <a:gd name="connsiteX5" fmla="*/ 413081 w 772416"/>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6" h="772417">
                  <a:moveTo>
                    <a:pt x="413081" y="962"/>
                  </a:moveTo>
                  <a:cubicBezTo>
                    <a:pt x="536732" y="9701"/>
                    <a:pt x="653974" y="77706"/>
                    <a:pt x="720618" y="193137"/>
                  </a:cubicBezTo>
                  <a:cubicBezTo>
                    <a:pt x="827249" y="377826"/>
                    <a:pt x="763969" y="613989"/>
                    <a:pt x="579280" y="720619"/>
                  </a:cubicBezTo>
                  <a:cubicBezTo>
                    <a:pt x="394590" y="827250"/>
                    <a:pt x="158428" y="763970"/>
                    <a:pt x="51797" y="579281"/>
                  </a:cubicBezTo>
                  <a:cubicBezTo>
                    <a:pt x="-54833" y="394591"/>
                    <a:pt x="8446" y="158429"/>
                    <a:pt x="193136" y="51798"/>
                  </a:cubicBezTo>
                  <a:cubicBezTo>
                    <a:pt x="262394" y="11812"/>
                    <a:pt x="338891" y="-4281"/>
                    <a:pt x="413081" y="962"/>
                  </a:cubicBezTo>
                  <a:close/>
                </a:path>
              </a:pathLst>
            </a:cu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61" name="KSO_Shape"/>
            <p:cNvSpPr/>
            <p:nvPr/>
          </p:nvSpPr>
          <p:spPr bwMode="auto">
            <a:xfrm>
              <a:off x="7300826" y="2658400"/>
              <a:ext cx="271230" cy="246116"/>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sz="1400">
                <a:solidFill>
                  <a:srgbClr val="FFFFFF"/>
                </a:solidFill>
                <a:latin typeface="华文中宋" panose="02010600040101010101" pitchFamily="2" charset="-122"/>
                <a:ea typeface="华文中宋" panose="02010600040101010101" pitchFamily="2" charset="-122"/>
              </a:endParaRPr>
            </a:p>
          </p:txBody>
        </p:sp>
      </p:grpSp>
      <p:grpSp>
        <p:nvGrpSpPr>
          <p:cNvPr id="62" name="组合 61"/>
          <p:cNvGrpSpPr/>
          <p:nvPr/>
        </p:nvGrpSpPr>
        <p:grpSpPr>
          <a:xfrm>
            <a:off x="4261927" y="2497671"/>
            <a:ext cx="611524" cy="611524"/>
            <a:chOff x="4485555" y="2497671"/>
            <a:chExt cx="611524" cy="611524"/>
          </a:xfrm>
          <a:gradFill>
            <a:gsLst>
              <a:gs pos="0">
                <a:srgbClr val="002060"/>
              </a:gs>
              <a:gs pos="100000">
                <a:srgbClr val="00B0F0"/>
              </a:gs>
            </a:gsLst>
            <a:lin ang="5400000" scaled="1"/>
          </a:gradFill>
        </p:grpSpPr>
        <p:sp>
          <p:nvSpPr>
            <p:cNvPr id="63" name="任意多边形 62"/>
            <p:cNvSpPr/>
            <p:nvPr/>
          </p:nvSpPr>
          <p:spPr>
            <a:xfrm>
              <a:off x="4485555" y="2497671"/>
              <a:ext cx="611524" cy="611524"/>
            </a:xfrm>
            <a:custGeom>
              <a:avLst/>
              <a:gdLst>
                <a:gd name="connsiteX0" fmla="*/ 413083 w 772417"/>
                <a:gd name="connsiteY0" fmla="*/ 962 h 772417"/>
                <a:gd name="connsiteX1" fmla="*/ 720620 w 772417"/>
                <a:gd name="connsiteY1" fmla="*/ 193137 h 772417"/>
                <a:gd name="connsiteX2" fmla="*/ 579281 w 772417"/>
                <a:gd name="connsiteY2" fmla="*/ 720619 h 772417"/>
                <a:gd name="connsiteX3" fmla="*/ 51799 w 772417"/>
                <a:gd name="connsiteY3" fmla="*/ 579281 h 772417"/>
                <a:gd name="connsiteX4" fmla="*/ 193137 w 772417"/>
                <a:gd name="connsiteY4" fmla="*/ 51798 h 772417"/>
                <a:gd name="connsiteX5" fmla="*/ 413083 w 772417"/>
                <a:gd name="connsiteY5" fmla="*/ 962 h 77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2417" h="772417">
                  <a:moveTo>
                    <a:pt x="413083" y="962"/>
                  </a:moveTo>
                  <a:cubicBezTo>
                    <a:pt x="536733" y="9701"/>
                    <a:pt x="653976" y="77706"/>
                    <a:pt x="720620" y="193137"/>
                  </a:cubicBezTo>
                  <a:cubicBezTo>
                    <a:pt x="827250" y="377826"/>
                    <a:pt x="763971" y="613989"/>
                    <a:pt x="579281" y="720619"/>
                  </a:cubicBezTo>
                  <a:cubicBezTo>
                    <a:pt x="394592" y="827250"/>
                    <a:pt x="158429" y="763970"/>
                    <a:pt x="51799" y="579281"/>
                  </a:cubicBezTo>
                  <a:cubicBezTo>
                    <a:pt x="-54832" y="394591"/>
                    <a:pt x="8448" y="158429"/>
                    <a:pt x="193137" y="51798"/>
                  </a:cubicBezTo>
                  <a:cubicBezTo>
                    <a:pt x="262396" y="11812"/>
                    <a:pt x="338893" y="-4281"/>
                    <a:pt x="413083" y="962"/>
                  </a:cubicBezTo>
                  <a:close/>
                </a:path>
              </a:pathLst>
            </a:cu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bg1"/>
                </a:solidFill>
                <a:effectLst>
                  <a:outerShdw blurRad="38100" dist="38100" dir="2700000" algn="tl">
                    <a:srgbClr val="000000">
                      <a:alpha val="43137"/>
                    </a:srgbClr>
                  </a:outerShdw>
                </a:effectLst>
                <a:latin typeface="DIN-BoldItalic" pitchFamily="50" charset="0"/>
              </a:endParaRPr>
            </a:p>
          </p:txBody>
        </p:sp>
        <p:sp>
          <p:nvSpPr>
            <p:cNvPr id="64" name="KSO_Shape"/>
            <p:cNvSpPr/>
            <p:nvPr/>
          </p:nvSpPr>
          <p:spPr>
            <a:xfrm>
              <a:off x="4657585" y="2668446"/>
              <a:ext cx="266207" cy="269974"/>
            </a:xfrm>
            <a:custGeom>
              <a:avLst/>
              <a:gdLst>
                <a:gd name="connsiteX0" fmla="*/ 150612 w 405200"/>
                <a:gd name="connsiteY0" fmla="*/ 52389 h 413075"/>
                <a:gd name="connsiteX1" fmla="*/ 52389 w 405200"/>
                <a:gd name="connsiteY1" fmla="*/ 150612 h 413075"/>
                <a:gd name="connsiteX2" fmla="*/ 150612 w 405200"/>
                <a:gd name="connsiteY2" fmla="*/ 248836 h 413075"/>
                <a:gd name="connsiteX3" fmla="*/ 248836 w 405200"/>
                <a:gd name="connsiteY3" fmla="*/ 150612 h 413075"/>
                <a:gd name="connsiteX4" fmla="*/ 150612 w 405200"/>
                <a:gd name="connsiteY4" fmla="*/ 52389 h 413075"/>
                <a:gd name="connsiteX5" fmla="*/ 150612 w 405200"/>
                <a:gd name="connsiteY5" fmla="*/ 0 h 413075"/>
                <a:gd name="connsiteX6" fmla="*/ 301225 w 405200"/>
                <a:gd name="connsiteY6" fmla="*/ 150612 h 413075"/>
                <a:gd name="connsiteX7" fmla="*/ 276789 w 405200"/>
                <a:gd name="connsiteY7" fmla="*/ 232452 h 413075"/>
                <a:gd name="connsiteX8" fmla="*/ 279486 w 405200"/>
                <a:gd name="connsiteY8" fmla="*/ 234307 h 413075"/>
                <a:gd name="connsiteX9" fmla="*/ 395404 w 405200"/>
                <a:gd name="connsiteY9" fmla="*/ 354065 h 413075"/>
                <a:gd name="connsiteX10" fmla="*/ 394603 w 405200"/>
                <a:gd name="connsiteY10" fmla="*/ 403280 h 413075"/>
                <a:gd name="connsiteX11" fmla="*/ 345389 w 405200"/>
                <a:gd name="connsiteY11" fmla="*/ 402478 h 413075"/>
                <a:gd name="connsiteX12" fmla="*/ 229470 w 405200"/>
                <a:gd name="connsiteY12" fmla="*/ 282720 h 413075"/>
                <a:gd name="connsiteX13" fmla="*/ 227420 w 405200"/>
                <a:gd name="connsiteY13" fmla="*/ 279520 h 413075"/>
                <a:gd name="connsiteX14" fmla="*/ 150612 w 405200"/>
                <a:gd name="connsiteY14" fmla="*/ 301225 h 413075"/>
                <a:gd name="connsiteX15" fmla="*/ 0 w 405200"/>
                <a:gd name="connsiteY15" fmla="*/ 150612 h 413075"/>
                <a:gd name="connsiteX16" fmla="*/ 150612 w 405200"/>
                <a:gd name="connsiteY16" fmla="*/ 0 h 41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5200" h="413075">
                  <a:moveTo>
                    <a:pt x="150612" y="52389"/>
                  </a:moveTo>
                  <a:cubicBezTo>
                    <a:pt x="96365" y="52389"/>
                    <a:pt x="52389" y="96365"/>
                    <a:pt x="52389" y="150612"/>
                  </a:cubicBezTo>
                  <a:cubicBezTo>
                    <a:pt x="52389" y="204860"/>
                    <a:pt x="96365" y="248836"/>
                    <a:pt x="150612" y="248836"/>
                  </a:cubicBezTo>
                  <a:cubicBezTo>
                    <a:pt x="204860" y="248836"/>
                    <a:pt x="248836" y="204860"/>
                    <a:pt x="248836" y="150612"/>
                  </a:cubicBezTo>
                  <a:cubicBezTo>
                    <a:pt x="248836" y="96365"/>
                    <a:pt x="204860" y="52389"/>
                    <a:pt x="150612" y="52389"/>
                  </a:cubicBezTo>
                  <a:close/>
                  <a:moveTo>
                    <a:pt x="150612" y="0"/>
                  </a:moveTo>
                  <a:cubicBezTo>
                    <a:pt x="233793" y="0"/>
                    <a:pt x="301225" y="67431"/>
                    <a:pt x="301225" y="150612"/>
                  </a:cubicBezTo>
                  <a:cubicBezTo>
                    <a:pt x="301225" y="180842"/>
                    <a:pt x="292319" y="208992"/>
                    <a:pt x="276789" y="232452"/>
                  </a:cubicBezTo>
                  <a:cubicBezTo>
                    <a:pt x="277931" y="232774"/>
                    <a:pt x="278722" y="233519"/>
                    <a:pt x="279486" y="234307"/>
                  </a:cubicBezTo>
                  <a:lnTo>
                    <a:pt x="395404" y="354065"/>
                  </a:lnTo>
                  <a:cubicBezTo>
                    <a:pt x="408773" y="367877"/>
                    <a:pt x="408414" y="389911"/>
                    <a:pt x="394603" y="403280"/>
                  </a:cubicBezTo>
                  <a:cubicBezTo>
                    <a:pt x="380791" y="416648"/>
                    <a:pt x="358757" y="416289"/>
                    <a:pt x="345389" y="402478"/>
                  </a:cubicBezTo>
                  <a:lnTo>
                    <a:pt x="229470" y="282720"/>
                  </a:lnTo>
                  <a:lnTo>
                    <a:pt x="227420" y="279520"/>
                  </a:lnTo>
                  <a:cubicBezTo>
                    <a:pt x="205163" y="293486"/>
                    <a:pt x="178791" y="301225"/>
                    <a:pt x="150612" y="301225"/>
                  </a:cubicBezTo>
                  <a:cubicBezTo>
                    <a:pt x="67431" y="301225"/>
                    <a:pt x="0" y="233793"/>
                    <a:pt x="0" y="150612"/>
                  </a:cubicBezTo>
                  <a:cubicBezTo>
                    <a:pt x="0" y="67431"/>
                    <a:pt x="67431" y="0"/>
                    <a:pt x="15061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a:defRPr/>
              </a:pPr>
              <a:endParaRPr lang="zh-CN" altLang="en-US" sz="1400">
                <a:solidFill>
                  <a:srgbClr val="FFFFFF"/>
                </a:solidFill>
                <a:latin typeface="华文中宋" panose="02010600040101010101" pitchFamily="2" charset="-122"/>
                <a:ea typeface="华文中宋" panose="02010600040101010101" pitchFamily="2" charset="-122"/>
              </a:endParaRPr>
            </a:p>
          </p:txBody>
        </p:sp>
      </p:grpSp>
      <p:sp>
        <p:nvSpPr>
          <p:cNvPr id="65" name="矩形 64"/>
          <p:cNvSpPr/>
          <p:nvPr/>
        </p:nvSpPr>
        <p:spPr>
          <a:xfrm>
            <a:off x="2137147" y="2284517"/>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66" name="矩形 65"/>
          <p:cNvSpPr/>
          <p:nvPr/>
        </p:nvSpPr>
        <p:spPr>
          <a:xfrm>
            <a:off x="1849115" y="3861048"/>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67" name="矩形 66"/>
          <p:cNvSpPr/>
          <p:nvPr/>
        </p:nvSpPr>
        <p:spPr>
          <a:xfrm>
            <a:off x="8113811" y="2276872"/>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68" name="矩形 67"/>
          <p:cNvSpPr/>
          <p:nvPr/>
        </p:nvSpPr>
        <p:spPr>
          <a:xfrm>
            <a:off x="8294022" y="3853403"/>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69" name="矩形 68"/>
          <p:cNvSpPr/>
          <p:nvPr/>
        </p:nvSpPr>
        <p:spPr>
          <a:xfrm>
            <a:off x="5089475" y="692696"/>
            <a:ext cx="1980029" cy="928459"/>
          </a:xfrm>
          <a:prstGeom prst="rect">
            <a:avLst/>
          </a:prstGeom>
        </p:spPr>
        <p:txBody>
          <a:bodyPr wrap="none">
            <a:spAutoFit/>
          </a:bodyPr>
          <a:lstStyle/>
          <a:p>
            <a:pPr algn="ctr">
              <a:spcBef>
                <a:spcPct val="0"/>
              </a:spcBef>
              <a:buFont typeface="Arial" panose="020B0604020202020204" pitchFamily="34" charset="0"/>
              <a:buNone/>
            </a:pPr>
            <a:r>
              <a:rPr lang="zh-CN" altLang="en-US" b="1" dirty="0" smtClean="0">
                <a:solidFill>
                  <a:srgbClr val="C00000"/>
                </a:solidFill>
                <a:latin typeface="微软雅黑" panose="020B0503020204020204" charset="-122"/>
                <a:ea typeface="微软雅黑" panose="020B0503020204020204" charset="-122"/>
                <a:cs typeface="Arial" panose="020B0604020202020204" pitchFamily="34" charset="0"/>
              </a:rPr>
              <a:t>点击输入标题</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在此输入详细文字</a:t>
            </a:r>
            <a:r>
              <a:rPr lang="zh-CN" altLang="en-US" sz="1400" kern="100" dirty="0" smtClean="0">
                <a:solidFill>
                  <a:schemeClr val="tx1"/>
                </a:solidFill>
                <a:latin typeface="Impact MT Std" pitchFamily="34" charset="0"/>
                <a:ea typeface="微软雅黑" panose="020B0503020204020204" charset="-122"/>
                <a:cs typeface="Times New Roman" panose="02020603050405020304" pitchFamily="18" charset="0"/>
              </a:rPr>
              <a:t>介绍</a:t>
            </a:r>
          </a:p>
          <a:p>
            <a:pPr algn="ctr">
              <a:spcBef>
                <a:spcPts val="500"/>
              </a:spcBef>
              <a:spcAft>
                <a:spcPts val="0"/>
              </a:spcAft>
              <a:defRPr/>
            </a:pPr>
            <a:r>
              <a:rPr lang="zh-CN" altLang="en-US" sz="1400" kern="100" dirty="0">
                <a:solidFill>
                  <a:schemeClr val="tx1"/>
                </a:solidFill>
                <a:latin typeface="Impact MT Std" pitchFamily="34" charset="0"/>
                <a:ea typeface="微软雅黑" panose="020B0503020204020204" charset="-122"/>
                <a:cs typeface="Times New Roman" panose="02020603050405020304" pitchFamily="18" charset="0"/>
              </a:rPr>
              <a:t>和详细信息。</a:t>
            </a: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1000"/>
                                        <p:tgtEl>
                                          <p:spTgt spid="42"/>
                                        </p:tgtEl>
                                      </p:cBhvr>
                                    </p:animEffect>
                                    <p:anim calcmode="lin" valueType="num">
                                      <p:cBhvr>
                                        <p:cTn id="8" dur="1000" fill="hold"/>
                                        <p:tgtEl>
                                          <p:spTgt spid="42"/>
                                        </p:tgtEl>
                                        <p:attrNameLst>
                                          <p:attrName>ppt_x</p:attrName>
                                        </p:attrNameLst>
                                      </p:cBhvr>
                                      <p:tavLst>
                                        <p:tav tm="0">
                                          <p:val>
                                            <p:strVal val="#ppt_x"/>
                                          </p:val>
                                        </p:tav>
                                        <p:tav tm="100000">
                                          <p:val>
                                            <p:strVal val="#ppt_x"/>
                                          </p:val>
                                        </p:tav>
                                      </p:tavLst>
                                    </p:anim>
                                    <p:anim calcmode="lin" valueType="num">
                                      <p:cBhvr>
                                        <p:cTn id="9" dur="1000" fill="hold"/>
                                        <p:tgtEl>
                                          <p:spTgt spid="4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1" fill="hold" grpId="0" nodeType="afterEffect">
                                  <p:stCondLst>
                                    <p:cond delay="0"/>
                                  </p:stCondLst>
                                  <p:childTnLst>
                                    <p:set>
                                      <p:cBhvr>
                                        <p:cTn id="12" dur="1" fill="hold">
                                          <p:stCondLst>
                                            <p:cond delay="0"/>
                                          </p:stCondLst>
                                        </p:cTn>
                                        <p:tgtEl>
                                          <p:spTgt spid="49"/>
                                        </p:tgtEl>
                                        <p:attrNameLst>
                                          <p:attrName>style.visibility</p:attrName>
                                        </p:attrNameLst>
                                      </p:cBhvr>
                                      <p:to>
                                        <p:strVal val="visible"/>
                                      </p:to>
                                    </p:set>
                                    <p:anim calcmode="lin" valueType="num">
                                      <p:cBhvr additive="base">
                                        <p:cTn id="13" dur="500" fill="hold"/>
                                        <p:tgtEl>
                                          <p:spTgt spid="49"/>
                                        </p:tgtEl>
                                        <p:attrNameLst>
                                          <p:attrName>ppt_x</p:attrName>
                                        </p:attrNameLst>
                                      </p:cBhvr>
                                      <p:tavLst>
                                        <p:tav tm="0">
                                          <p:val>
                                            <p:strVal val="#ppt_x"/>
                                          </p:val>
                                        </p:tav>
                                        <p:tav tm="100000">
                                          <p:val>
                                            <p:strVal val="#ppt_x"/>
                                          </p:val>
                                        </p:tav>
                                      </p:tavLst>
                                    </p:anim>
                                    <p:anim calcmode="lin" valueType="num">
                                      <p:cBhvr additive="base">
                                        <p:cTn id="14" dur="500" fill="hold"/>
                                        <p:tgtEl>
                                          <p:spTgt spid="49"/>
                                        </p:tgtEl>
                                        <p:attrNameLst>
                                          <p:attrName>ppt_y</p:attrName>
                                        </p:attrNameLst>
                                      </p:cBhvr>
                                      <p:tavLst>
                                        <p:tav tm="0">
                                          <p:val>
                                            <p:strVal val="0-#ppt_h/2"/>
                                          </p:val>
                                        </p:tav>
                                        <p:tav tm="100000">
                                          <p:val>
                                            <p:strVal val="#ppt_y"/>
                                          </p:val>
                                        </p:tav>
                                      </p:tavLst>
                                    </p:anim>
                                  </p:childTnLst>
                                </p:cTn>
                              </p:par>
                            </p:childTnLst>
                          </p:cTn>
                        </p:par>
                        <p:par>
                          <p:cTn id="15" fill="hold">
                            <p:stCondLst>
                              <p:cond delay="1500"/>
                            </p:stCondLst>
                            <p:childTnLst>
                              <p:par>
                                <p:cTn id="16" presetID="26" presetClass="entr" presetSubtype="0" fill="hold" nodeType="after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wipe(down)">
                                      <p:cBhvr>
                                        <p:cTn id="18" dur="290">
                                          <p:stCondLst>
                                            <p:cond delay="0"/>
                                          </p:stCondLst>
                                        </p:cTn>
                                        <p:tgtEl>
                                          <p:spTgt spid="50"/>
                                        </p:tgtEl>
                                      </p:cBhvr>
                                    </p:animEffect>
                                    <p:anim calcmode="lin" valueType="num">
                                      <p:cBhvr>
                                        <p:cTn id="19" dur="911" tmFilter="0,0; 0.14,0.36; 0.43,0.73; 0.71,0.91; 1.0,1.0">
                                          <p:stCondLst>
                                            <p:cond delay="0"/>
                                          </p:stCondLst>
                                        </p:cTn>
                                        <p:tgtEl>
                                          <p:spTgt spid="50"/>
                                        </p:tgtEl>
                                        <p:attrNameLst>
                                          <p:attrName>ppt_x</p:attrName>
                                        </p:attrNameLst>
                                      </p:cBhvr>
                                      <p:tavLst>
                                        <p:tav tm="0">
                                          <p:val>
                                            <p:strVal val="#ppt_x-0.25"/>
                                          </p:val>
                                        </p:tav>
                                        <p:tav tm="100000">
                                          <p:val>
                                            <p:strVal val="#ppt_x"/>
                                          </p:val>
                                        </p:tav>
                                      </p:tavLst>
                                    </p:anim>
                                    <p:anim calcmode="lin" valueType="num">
                                      <p:cBhvr>
                                        <p:cTn id="20" dur="332" tmFilter="0.0,0.0; 0.25,0.07; 0.50,0.2; 0.75,0.467; 1.0,1.0">
                                          <p:stCondLst>
                                            <p:cond delay="0"/>
                                          </p:stCondLst>
                                        </p:cTn>
                                        <p:tgtEl>
                                          <p:spTgt spid="50"/>
                                        </p:tgtEl>
                                        <p:attrNameLst>
                                          <p:attrName>ppt_y</p:attrName>
                                        </p:attrNameLst>
                                      </p:cBhvr>
                                      <p:tavLst>
                                        <p:tav tm="0" fmla="#ppt_y-sin(pi*$)/3">
                                          <p:val>
                                            <p:fltVal val="0.5"/>
                                          </p:val>
                                        </p:tav>
                                        <p:tav tm="100000">
                                          <p:val>
                                            <p:fltVal val="1"/>
                                          </p:val>
                                        </p:tav>
                                      </p:tavLst>
                                    </p:anim>
                                    <p:anim calcmode="lin" valueType="num">
                                      <p:cBhvr>
                                        <p:cTn id="21" dur="332" tmFilter="0, 0; 0.125,0.2665; 0.25,0.4; 0.375,0.465; 0.5,0.5;  0.625,0.535; 0.75,0.6; 0.875,0.7335; 1,1">
                                          <p:stCondLst>
                                            <p:cond delay="332"/>
                                          </p:stCondLst>
                                        </p:cTn>
                                        <p:tgtEl>
                                          <p:spTgt spid="50"/>
                                        </p:tgtEl>
                                        <p:attrNameLst>
                                          <p:attrName>ppt_y</p:attrName>
                                        </p:attrNameLst>
                                      </p:cBhvr>
                                      <p:tavLst>
                                        <p:tav tm="0" fmla="#ppt_y-sin(pi*$)/9">
                                          <p:val>
                                            <p:fltVal val="0"/>
                                          </p:val>
                                        </p:tav>
                                        <p:tav tm="100000">
                                          <p:val>
                                            <p:fltVal val="1"/>
                                          </p:val>
                                        </p:tav>
                                      </p:tavLst>
                                    </p:anim>
                                    <p:anim calcmode="lin" valueType="num">
                                      <p:cBhvr>
                                        <p:cTn id="22" dur="166" tmFilter="0, 0; 0.125,0.2665; 0.25,0.4; 0.375,0.465; 0.5,0.5;  0.625,0.535; 0.75,0.6; 0.875,0.7335; 1,1">
                                          <p:stCondLst>
                                            <p:cond delay="662"/>
                                          </p:stCondLst>
                                        </p:cTn>
                                        <p:tgtEl>
                                          <p:spTgt spid="50"/>
                                        </p:tgtEl>
                                        <p:attrNameLst>
                                          <p:attrName>ppt_y</p:attrName>
                                        </p:attrNameLst>
                                      </p:cBhvr>
                                      <p:tavLst>
                                        <p:tav tm="0" fmla="#ppt_y-sin(pi*$)/27">
                                          <p:val>
                                            <p:fltVal val="0"/>
                                          </p:val>
                                        </p:tav>
                                        <p:tav tm="100000">
                                          <p:val>
                                            <p:fltVal val="1"/>
                                          </p:val>
                                        </p:tav>
                                      </p:tavLst>
                                    </p:anim>
                                    <p:anim calcmode="lin" valueType="num">
                                      <p:cBhvr>
                                        <p:cTn id="23" dur="82" tmFilter="0, 0; 0.125,0.2665; 0.25,0.4; 0.375,0.465; 0.5,0.5;  0.625,0.535; 0.75,0.6; 0.875,0.7335; 1,1">
                                          <p:stCondLst>
                                            <p:cond delay="828"/>
                                          </p:stCondLst>
                                        </p:cTn>
                                        <p:tgtEl>
                                          <p:spTgt spid="50"/>
                                        </p:tgtEl>
                                        <p:attrNameLst>
                                          <p:attrName>ppt_y</p:attrName>
                                        </p:attrNameLst>
                                      </p:cBhvr>
                                      <p:tavLst>
                                        <p:tav tm="0" fmla="#ppt_y-sin(pi*$)/81">
                                          <p:val>
                                            <p:fltVal val="0"/>
                                          </p:val>
                                        </p:tav>
                                        <p:tav tm="100000">
                                          <p:val>
                                            <p:fltVal val="1"/>
                                          </p:val>
                                        </p:tav>
                                      </p:tavLst>
                                    </p:anim>
                                    <p:animScale>
                                      <p:cBhvr>
                                        <p:cTn id="24" dur="13">
                                          <p:stCondLst>
                                            <p:cond delay="325"/>
                                          </p:stCondLst>
                                        </p:cTn>
                                        <p:tgtEl>
                                          <p:spTgt spid="50"/>
                                        </p:tgtEl>
                                      </p:cBhvr>
                                      <p:to x="100000" y="60000"/>
                                    </p:animScale>
                                    <p:animScale>
                                      <p:cBhvr>
                                        <p:cTn id="25" dur="83" decel="50000">
                                          <p:stCondLst>
                                            <p:cond delay="338"/>
                                          </p:stCondLst>
                                        </p:cTn>
                                        <p:tgtEl>
                                          <p:spTgt spid="50"/>
                                        </p:tgtEl>
                                      </p:cBhvr>
                                      <p:to x="100000" y="100000"/>
                                    </p:animScale>
                                    <p:animScale>
                                      <p:cBhvr>
                                        <p:cTn id="26" dur="13">
                                          <p:stCondLst>
                                            <p:cond delay="656"/>
                                          </p:stCondLst>
                                        </p:cTn>
                                        <p:tgtEl>
                                          <p:spTgt spid="50"/>
                                        </p:tgtEl>
                                      </p:cBhvr>
                                      <p:to x="100000" y="80000"/>
                                    </p:animScale>
                                    <p:animScale>
                                      <p:cBhvr>
                                        <p:cTn id="27" dur="83" decel="50000">
                                          <p:stCondLst>
                                            <p:cond delay="669"/>
                                          </p:stCondLst>
                                        </p:cTn>
                                        <p:tgtEl>
                                          <p:spTgt spid="50"/>
                                        </p:tgtEl>
                                      </p:cBhvr>
                                      <p:to x="100000" y="100000"/>
                                    </p:animScale>
                                    <p:animScale>
                                      <p:cBhvr>
                                        <p:cTn id="28" dur="13">
                                          <p:stCondLst>
                                            <p:cond delay="821"/>
                                          </p:stCondLst>
                                        </p:cTn>
                                        <p:tgtEl>
                                          <p:spTgt spid="50"/>
                                        </p:tgtEl>
                                      </p:cBhvr>
                                      <p:to x="100000" y="90000"/>
                                    </p:animScale>
                                    <p:animScale>
                                      <p:cBhvr>
                                        <p:cTn id="29" dur="83" decel="50000">
                                          <p:stCondLst>
                                            <p:cond delay="834"/>
                                          </p:stCondLst>
                                        </p:cTn>
                                        <p:tgtEl>
                                          <p:spTgt spid="50"/>
                                        </p:tgtEl>
                                      </p:cBhvr>
                                      <p:to x="100000" y="100000"/>
                                    </p:animScale>
                                    <p:animScale>
                                      <p:cBhvr>
                                        <p:cTn id="30" dur="13">
                                          <p:stCondLst>
                                            <p:cond delay="904"/>
                                          </p:stCondLst>
                                        </p:cTn>
                                        <p:tgtEl>
                                          <p:spTgt spid="50"/>
                                        </p:tgtEl>
                                      </p:cBhvr>
                                      <p:to x="100000" y="95000"/>
                                    </p:animScale>
                                    <p:animScale>
                                      <p:cBhvr>
                                        <p:cTn id="31" dur="83" decel="50000">
                                          <p:stCondLst>
                                            <p:cond delay="917"/>
                                          </p:stCondLst>
                                        </p:cTn>
                                        <p:tgtEl>
                                          <p:spTgt spid="50"/>
                                        </p:tgtEl>
                                      </p:cBhvr>
                                      <p:to x="100000" y="100000"/>
                                    </p:animScale>
                                  </p:childTnLst>
                                </p:cTn>
                              </p:par>
                            </p:childTnLst>
                          </p:cTn>
                        </p:par>
                        <p:par>
                          <p:cTn id="32" fill="hold">
                            <p:stCondLst>
                              <p:cond delay="2500"/>
                            </p:stCondLst>
                            <p:childTnLst>
                              <p:par>
                                <p:cTn id="33" presetID="26" presetClass="entr" presetSubtype="0" fill="hold" nodeType="after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ipe(down)">
                                      <p:cBhvr>
                                        <p:cTn id="35" dur="290">
                                          <p:stCondLst>
                                            <p:cond delay="0"/>
                                          </p:stCondLst>
                                        </p:cTn>
                                        <p:tgtEl>
                                          <p:spTgt spid="59"/>
                                        </p:tgtEl>
                                      </p:cBhvr>
                                    </p:animEffect>
                                    <p:anim calcmode="lin" valueType="num">
                                      <p:cBhvr>
                                        <p:cTn id="36" dur="911" tmFilter="0,0; 0.14,0.36; 0.43,0.73; 0.71,0.91; 1.0,1.0">
                                          <p:stCondLst>
                                            <p:cond delay="0"/>
                                          </p:stCondLst>
                                        </p:cTn>
                                        <p:tgtEl>
                                          <p:spTgt spid="59"/>
                                        </p:tgtEl>
                                        <p:attrNameLst>
                                          <p:attrName>ppt_x</p:attrName>
                                        </p:attrNameLst>
                                      </p:cBhvr>
                                      <p:tavLst>
                                        <p:tav tm="0">
                                          <p:val>
                                            <p:strVal val="#ppt_x-0.25"/>
                                          </p:val>
                                        </p:tav>
                                        <p:tav tm="100000">
                                          <p:val>
                                            <p:strVal val="#ppt_x"/>
                                          </p:val>
                                        </p:tav>
                                      </p:tavLst>
                                    </p:anim>
                                    <p:anim calcmode="lin" valueType="num">
                                      <p:cBhvr>
                                        <p:cTn id="37" dur="332" tmFilter="0.0,0.0; 0.25,0.07; 0.50,0.2; 0.75,0.467; 1.0,1.0">
                                          <p:stCondLst>
                                            <p:cond delay="0"/>
                                          </p:stCondLst>
                                        </p:cTn>
                                        <p:tgtEl>
                                          <p:spTgt spid="59"/>
                                        </p:tgtEl>
                                        <p:attrNameLst>
                                          <p:attrName>ppt_y</p:attrName>
                                        </p:attrNameLst>
                                      </p:cBhvr>
                                      <p:tavLst>
                                        <p:tav tm="0" fmla="#ppt_y-sin(pi*$)/3">
                                          <p:val>
                                            <p:fltVal val="0.5"/>
                                          </p:val>
                                        </p:tav>
                                        <p:tav tm="100000">
                                          <p:val>
                                            <p:fltVal val="1"/>
                                          </p:val>
                                        </p:tav>
                                      </p:tavLst>
                                    </p:anim>
                                    <p:anim calcmode="lin" valueType="num">
                                      <p:cBhvr>
                                        <p:cTn id="38" dur="332" tmFilter="0, 0; 0.125,0.2665; 0.25,0.4; 0.375,0.465; 0.5,0.5;  0.625,0.535; 0.75,0.6; 0.875,0.7335; 1,1">
                                          <p:stCondLst>
                                            <p:cond delay="332"/>
                                          </p:stCondLst>
                                        </p:cTn>
                                        <p:tgtEl>
                                          <p:spTgt spid="59"/>
                                        </p:tgtEl>
                                        <p:attrNameLst>
                                          <p:attrName>ppt_y</p:attrName>
                                        </p:attrNameLst>
                                      </p:cBhvr>
                                      <p:tavLst>
                                        <p:tav tm="0" fmla="#ppt_y-sin(pi*$)/9">
                                          <p:val>
                                            <p:fltVal val="0"/>
                                          </p:val>
                                        </p:tav>
                                        <p:tav tm="100000">
                                          <p:val>
                                            <p:fltVal val="1"/>
                                          </p:val>
                                        </p:tav>
                                      </p:tavLst>
                                    </p:anim>
                                    <p:anim calcmode="lin" valueType="num">
                                      <p:cBhvr>
                                        <p:cTn id="39" dur="166" tmFilter="0, 0; 0.125,0.2665; 0.25,0.4; 0.375,0.465; 0.5,0.5;  0.625,0.535; 0.75,0.6; 0.875,0.7335; 1,1">
                                          <p:stCondLst>
                                            <p:cond delay="662"/>
                                          </p:stCondLst>
                                        </p:cTn>
                                        <p:tgtEl>
                                          <p:spTgt spid="59"/>
                                        </p:tgtEl>
                                        <p:attrNameLst>
                                          <p:attrName>ppt_y</p:attrName>
                                        </p:attrNameLst>
                                      </p:cBhvr>
                                      <p:tavLst>
                                        <p:tav tm="0" fmla="#ppt_y-sin(pi*$)/27">
                                          <p:val>
                                            <p:fltVal val="0"/>
                                          </p:val>
                                        </p:tav>
                                        <p:tav tm="100000">
                                          <p:val>
                                            <p:fltVal val="1"/>
                                          </p:val>
                                        </p:tav>
                                      </p:tavLst>
                                    </p:anim>
                                    <p:anim calcmode="lin" valueType="num">
                                      <p:cBhvr>
                                        <p:cTn id="40" dur="82" tmFilter="0, 0; 0.125,0.2665; 0.25,0.4; 0.375,0.465; 0.5,0.5;  0.625,0.535; 0.75,0.6; 0.875,0.7335; 1,1">
                                          <p:stCondLst>
                                            <p:cond delay="828"/>
                                          </p:stCondLst>
                                        </p:cTn>
                                        <p:tgtEl>
                                          <p:spTgt spid="59"/>
                                        </p:tgtEl>
                                        <p:attrNameLst>
                                          <p:attrName>ppt_y</p:attrName>
                                        </p:attrNameLst>
                                      </p:cBhvr>
                                      <p:tavLst>
                                        <p:tav tm="0" fmla="#ppt_y-sin(pi*$)/81">
                                          <p:val>
                                            <p:fltVal val="0"/>
                                          </p:val>
                                        </p:tav>
                                        <p:tav tm="100000">
                                          <p:val>
                                            <p:fltVal val="1"/>
                                          </p:val>
                                        </p:tav>
                                      </p:tavLst>
                                    </p:anim>
                                    <p:animScale>
                                      <p:cBhvr>
                                        <p:cTn id="41" dur="13">
                                          <p:stCondLst>
                                            <p:cond delay="325"/>
                                          </p:stCondLst>
                                        </p:cTn>
                                        <p:tgtEl>
                                          <p:spTgt spid="59"/>
                                        </p:tgtEl>
                                      </p:cBhvr>
                                      <p:to x="100000" y="60000"/>
                                    </p:animScale>
                                    <p:animScale>
                                      <p:cBhvr>
                                        <p:cTn id="42" dur="83" decel="50000">
                                          <p:stCondLst>
                                            <p:cond delay="338"/>
                                          </p:stCondLst>
                                        </p:cTn>
                                        <p:tgtEl>
                                          <p:spTgt spid="59"/>
                                        </p:tgtEl>
                                      </p:cBhvr>
                                      <p:to x="100000" y="100000"/>
                                    </p:animScale>
                                    <p:animScale>
                                      <p:cBhvr>
                                        <p:cTn id="43" dur="13">
                                          <p:stCondLst>
                                            <p:cond delay="656"/>
                                          </p:stCondLst>
                                        </p:cTn>
                                        <p:tgtEl>
                                          <p:spTgt spid="59"/>
                                        </p:tgtEl>
                                      </p:cBhvr>
                                      <p:to x="100000" y="80000"/>
                                    </p:animScale>
                                    <p:animScale>
                                      <p:cBhvr>
                                        <p:cTn id="44" dur="83" decel="50000">
                                          <p:stCondLst>
                                            <p:cond delay="669"/>
                                          </p:stCondLst>
                                        </p:cTn>
                                        <p:tgtEl>
                                          <p:spTgt spid="59"/>
                                        </p:tgtEl>
                                      </p:cBhvr>
                                      <p:to x="100000" y="100000"/>
                                    </p:animScale>
                                    <p:animScale>
                                      <p:cBhvr>
                                        <p:cTn id="45" dur="13">
                                          <p:stCondLst>
                                            <p:cond delay="821"/>
                                          </p:stCondLst>
                                        </p:cTn>
                                        <p:tgtEl>
                                          <p:spTgt spid="59"/>
                                        </p:tgtEl>
                                      </p:cBhvr>
                                      <p:to x="100000" y="90000"/>
                                    </p:animScale>
                                    <p:animScale>
                                      <p:cBhvr>
                                        <p:cTn id="46" dur="83" decel="50000">
                                          <p:stCondLst>
                                            <p:cond delay="834"/>
                                          </p:stCondLst>
                                        </p:cTn>
                                        <p:tgtEl>
                                          <p:spTgt spid="59"/>
                                        </p:tgtEl>
                                      </p:cBhvr>
                                      <p:to x="100000" y="100000"/>
                                    </p:animScale>
                                    <p:animScale>
                                      <p:cBhvr>
                                        <p:cTn id="47" dur="13">
                                          <p:stCondLst>
                                            <p:cond delay="904"/>
                                          </p:stCondLst>
                                        </p:cTn>
                                        <p:tgtEl>
                                          <p:spTgt spid="59"/>
                                        </p:tgtEl>
                                      </p:cBhvr>
                                      <p:to x="100000" y="95000"/>
                                    </p:animScale>
                                    <p:animScale>
                                      <p:cBhvr>
                                        <p:cTn id="48" dur="83" decel="50000">
                                          <p:stCondLst>
                                            <p:cond delay="917"/>
                                          </p:stCondLst>
                                        </p:cTn>
                                        <p:tgtEl>
                                          <p:spTgt spid="59"/>
                                        </p:tgtEl>
                                      </p:cBhvr>
                                      <p:to x="100000" y="100000"/>
                                    </p:animScale>
                                  </p:childTnLst>
                                </p:cTn>
                              </p:par>
                            </p:childTnLst>
                          </p:cTn>
                        </p:par>
                        <p:par>
                          <p:cTn id="49" fill="hold">
                            <p:stCondLst>
                              <p:cond delay="3500"/>
                            </p:stCondLst>
                            <p:childTnLst>
                              <p:par>
                                <p:cTn id="50" presetID="26" presetClass="entr" presetSubtype="0" fill="hold" nodeType="afterEffect">
                                  <p:stCondLst>
                                    <p:cond delay="0"/>
                                  </p:stCondLst>
                                  <p:childTnLst>
                                    <p:set>
                                      <p:cBhvr>
                                        <p:cTn id="51" dur="1" fill="hold">
                                          <p:stCondLst>
                                            <p:cond delay="0"/>
                                          </p:stCondLst>
                                        </p:cTn>
                                        <p:tgtEl>
                                          <p:spTgt spid="62"/>
                                        </p:tgtEl>
                                        <p:attrNameLst>
                                          <p:attrName>style.visibility</p:attrName>
                                        </p:attrNameLst>
                                      </p:cBhvr>
                                      <p:to>
                                        <p:strVal val="visible"/>
                                      </p:to>
                                    </p:set>
                                    <p:animEffect transition="in" filter="wipe(down)">
                                      <p:cBhvr>
                                        <p:cTn id="52" dur="290">
                                          <p:stCondLst>
                                            <p:cond delay="0"/>
                                          </p:stCondLst>
                                        </p:cTn>
                                        <p:tgtEl>
                                          <p:spTgt spid="62"/>
                                        </p:tgtEl>
                                      </p:cBhvr>
                                    </p:animEffect>
                                    <p:anim calcmode="lin" valueType="num">
                                      <p:cBhvr>
                                        <p:cTn id="53" dur="911" tmFilter="0,0; 0.14,0.36; 0.43,0.73; 0.71,0.91; 1.0,1.0">
                                          <p:stCondLst>
                                            <p:cond delay="0"/>
                                          </p:stCondLst>
                                        </p:cTn>
                                        <p:tgtEl>
                                          <p:spTgt spid="62"/>
                                        </p:tgtEl>
                                        <p:attrNameLst>
                                          <p:attrName>ppt_x</p:attrName>
                                        </p:attrNameLst>
                                      </p:cBhvr>
                                      <p:tavLst>
                                        <p:tav tm="0">
                                          <p:val>
                                            <p:strVal val="#ppt_x-0.25"/>
                                          </p:val>
                                        </p:tav>
                                        <p:tav tm="100000">
                                          <p:val>
                                            <p:strVal val="#ppt_x"/>
                                          </p:val>
                                        </p:tav>
                                      </p:tavLst>
                                    </p:anim>
                                    <p:anim calcmode="lin" valueType="num">
                                      <p:cBhvr>
                                        <p:cTn id="54" dur="332" tmFilter="0.0,0.0; 0.25,0.07; 0.50,0.2; 0.75,0.467; 1.0,1.0">
                                          <p:stCondLst>
                                            <p:cond delay="0"/>
                                          </p:stCondLst>
                                        </p:cTn>
                                        <p:tgtEl>
                                          <p:spTgt spid="62"/>
                                        </p:tgtEl>
                                        <p:attrNameLst>
                                          <p:attrName>ppt_y</p:attrName>
                                        </p:attrNameLst>
                                      </p:cBhvr>
                                      <p:tavLst>
                                        <p:tav tm="0" fmla="#ppt_y-sin(pi*$)/3">
                                          <p:val>
                                            <p:fltVal val="0.5"/>
                                          </p:val>
                                        </p:tav>
                                        <p:tav tm="100000">
                                          <p:val>
                                            <p:fltVal val="1"/>
                                          </p:val>
                                        </p:tav>
                                      </p:tavLst>
                                    </p:anim>
                                    <p:anim calcmode="lin" valueType="num">
                                      <p:cBhvr>
                                        <p:cTn id="55" dur="332" tmFilter="0, 0; 0.125,0.2665; 0.25,0.4; 0.375,0.465; 0.5,0.5;  0.625,0.535; 0.75,0.6; 0.875,0.7335; 1,1">
                                          <p:stCondLst>
                                            <p:cond delay="332"/>
                                          </p:stCondLst>
                                        </p:cTn>
                                        <p:tgtEl>
                                          <p:spTgt spid="62"/>
                                        </p:tgtEl>
                                        <p:attrNameLst>
                                          <p:attrName>ppt_y</p:attrName>
                                        </p:attrNameLst>
                                      </p:cBhvr>
                                      <p:tavLst>
                                        <p:tav tm="0" fmla="#ppt_y-sin(pi*$)/9">
                                          <p:val>
                                            <p:fltVal val="0"/>
                                          </p:val>
                                        </p:tav>
                                        <p:tav tm="100000">
                                          <p:val>
                                            <p:fltVal val="1"/>
                                          </p:val>
                                        </p:tav>
                                      </p:tavLst>
                                    </p:anim>
                                    <p:anim calcmode="lin" valueType="num">
                                      <p:cBhvr>
                                        <p:cTn id="56" dur="166" tmFilter="0, 0; 0.125,0.2665; 0.25,0.4; 0.375,0.465; 0.5,0.5;  0.625,0.535; 0.75,0.6; 0.875,0.7335; 1,1">
                                          <p:stCondLst>
                                            <p:cond delay="662"/>
                                          </p:stCondLst>
                                        </p:cTn>
                                        <p:tgtEl>
                                          <p:spTgt spid="62"/>
                                        </p:tgtEl>
                                        <p:attrNameLst>
                                          <p:attrName>ppt_y</p:attrName>
                                        </p:attrNameLst>
                                      </p:cBhvr>
                                      <p:tavLst>
                                        <p:tav tm="0" fmla="#ppt_y-sin(pi*$)/27">
                                          <p:val>
                                            <p:fltVal val="0"/>
                                          </p:val>
                                        </p:tav>
                                        <p:tav tm="100000">
                                          <p:val>
                                            <p:fltVal val="1"/>
                                          </p:val>
                                        </p:tav>
                                      </p:tavLst>
                                    </p:anim>
                                    <p:anim calcmode="lin" valueType="num">
                                      <p:cBhvr>
                                        <p:cTn id="57" dur="82" tmFilter="0, 0; 0.125,0.2665; 0.25,0.4; 0.375,0.465; 0.5,0.5;  0.625,0.535; 0.75,0.6; 0.875,0.7335; 1,1">
                                          <p:stCondLst>
                                            <p:cond delay="828"/>
                                          </p:stCondLst>
                                        </p:cTn>
                                        <p:tgtEl>
                                          <p:spTgt spid="62"/>
                                        </p:tgtEl>
                                        <p:attrNameLst>
                                          <p:attrName>ppt_y</p:attrName>
                                        </p:attrNameLst>
                                      </p:cBhvr>
                                      <p:tavLst>
                                        <p:tav tm="0" fmla="#ppt_y-sin(pi*$)/81">
                                          <p:val>
                                            <p:fltVal val="0"/>
                                          </p:val>
                                        </p:tav>
                                        <p:tav tm="100000">
                                          <p:val>
                                            <p:fltVal val="1"/>
                                          </p:val>
                                        </p:tav>
                                      </p:tavLst>
                                    </p:anim>
                                    <p:animScale>
                                      <p:cBhvr>
                                        <p:cTn id="58" dur="13">
                                          <p:stCondLst>
                                            <p:cond delay="325"/>
                                          </p:stCondLst>
                                        </p:cTn>
                                        <p:tgtEl>
                                          <p:spTgt spid="62"/>
                                        </p:tgtEl>
                                      </p:cBhvr>
                                      <p:to x="100000" y="60000"/>
                                    </p:animScale>
                                    <p:animScale>
                                      <p:cBhvr>
                                        <p:cTn id="59" dur="83" decel="50000">
                                          <p:stCondLst>
                                            <p:cond delay="338"/>
                                          </p:stCondLst>
                                        </p:cTn>
                                        <p:tgtEl>
                                          <p:spTgt spid="62"/>
                                        </p:tgtEl>
                                      </p:cBhvr>
                                      <p:to x="100000" y="100000"/>
                                    </p:animScale>
                                    <p:animScale>
                                      <p:cBhvr>
                                        <p:cTn id="60" dur="13">
                                          <p:stCondLst>
                                            <p:cond delay="656"/>
                                          </p:stCondLst>
                                        </p:cTn>
                                        <p:tgtEl>
                                          <p:spTgt spid="62"/>
                                        </p:tgtEl>
                                      </p:cBhvr>
                                      <p:to x="100000" y="80000"/>
                                    </p:animScale>
                                    <p:animScale>
                                      <p:cBhvr>
                                        <p:cTn id="61" dur="83" decel="50000">
                                          <p:stCondLst>
                                            <p:cond delay="669"/>
                                          </p:stCondLst>
                                        </p:cTn>
                                        <p:tgtEl>
                                          <p:spTgt spid="62"/>
                                        </p:tgtEl>
                                      </p:cBhvr>
                                      <p:to x="100000" y="100000"/>
                                    </p:animScale>
                                    <p:animScale>
                                      <p:cBhvr>
                                        <p:cTn id="62" dur="13">
                                          <p:stCondLst>
                                            <p:cond delay="821"/>
                                          </p:stCondLst>
                                        </p:cTn>
                                        <p:tgtEl>
                                          <p:spTgt spid="62"/>
                                        </p:tgtEl>
                                      </p:cBhvr>
                                      <p:to x="100000" y="90000"/>
                                    </p:animScale>
                                    <p:animScale>
                                      <p:cBhvr>
                                        <p:cTn id="63" dur="83" decel="50000">
                                          <p:stCondLst>
                                            <p:cond delay="834"/>
                                          </p:stCondLst>
                                        </p:cTn>
                                        <p:tgtEl>
                                          <p:spTgt spid="62"/>
                                        </p:tgtEl>
                                      </p:cBhvr>
                                      <p:to x="100000" y="100000"/>
                                    </p:animScale>
                                    <p:animScale>
                                      <p:cBhvr>
                                        <p:cTn id="64" dur="13">
                                          <p:stCondLst>
                                            <p:cond delay="904"/>
                                          </p:stCondLst>
                                        </p:cTn>
                                        <p:tgtEl>
                                          <p:spTgt spid="62"/>
                                        </p:tgtEl>
                                      </p:cBhvr>
                                      <p:to x="100000" y="95000"/>
                                    </p:animScale>
                                    <p:animScale>
                                      <p:cBhvr>
                                        <p:cTn id="65" dur="83" decel="50000">
                                          <p:stCondLst>
                                            <p:cond delay="917"/>
                                          </p:stCondLst>
                                        </p:cTn>
                                        <p:tgtEl>
                                          <p:spTgt spid="62"/>
                                        </p:tgtEl>
                                      </p:cBhvr>
                                      <p:to x="100000" y="100000"/>
                                    </p:animScale>
                                  </p:childTnLst>
                                </p:cTn>
                              </p:par>
                            </p:childTnLst>
                          </p:cTn>
                        </p:par>
                        <p:par>
                          <p:cTn id="66" fill="hold">
                            <p:stCondLst>
                              <p:cond delay="4500"/>
                            </p:stCondLst>
                            <p:childTnLst>
                              <p:par>
                                <p:cTn id="67" presetID="26" presetClass="entr" presetSubtype="0" fill="hold" nodeType="afterEffect">
                                  <p:stCondLst>
                                    <p:cond delay="0"/>
                                  </p:stCondLst>
                                  <p:childTnLst>
                                    <p:set>
                                      <p:cBhvr>
                                        <p:cTn id="68" dur="1" fill="hold">
                                          <p:stCondLst>
                                            <p:cond delay="0"/>
                                          </p:stCondLst>
                                        </p:cTn>
                                        <p:tgtEl>
                                          <p:spTgt spid="53"/>
                                        </p:tgtEl>
                                        <p:attrNameLst>
                                          <p:attrName>style.visibility</p:attrName>
                                        </p:attrNameLst>
                                      </p:cBhvr>
                                      <p:to>
                                        <p:strVal val="visible"/>
                                      </p:to>
                                    </p:set>
                                    <p:animEffect transition="in" filter="wipe(down)">
                                      <p:cBhvr>
                                        <p:cTn id="69" dur="290">
                                          <p:stCondLst>
                                            <p:cond delay="0"/>
                                          </p:stCondLst>
                                        </p:cTn>
                                        <p:tgtEl>
                                          <p:spTgt spid="53"/>
                                        </p:tgtEl>
                                      </p:cBhvr>
                                    </p:animEffect>
                                    <p:anim calcmode="lin" valueType="num">
                                      <p:cBhvr>
                                        <p:cTn id="70" dur="911" tmFilter="0,0; 0.14,0.36; 0.43,0.73; 0.71,0.91; 1.0,1.0">
                                          <p:stCondLst>
                                            <p:cond delay="0"/>
                                          </p:stCondLst>
                                        </p:cTn>
                                        <p:tgtEl>
                                          <p:spTgt spid="53"/>
                                        </p:tgtEl>
                                        <p:attrNameLst>
                                          <p:attrName>ppt_x</p:attrName>
                                        </p:attrNameLst>
                                      </p:cBhvr>
                                      <p:tavLst>
                                        <p:tav tm="0">
                                          <p:val>
                                            <p:strVal val="#ppt_x-0.25"/>
                                          </p:val>
                                        </p:tav>
                                        <p:tav tm="100000">
                                          <p:val>
                                            <p:strVal val="#ppt_x"/>
                                          </p:val>
                                        </p:tav>
                                      </p:tavLst>
                                    </p:anim>
                                    <p:anim calcmode="lin" valueType="num">
                                      <p:cBhvr>
                                        <p:cTn id="71" dur="332" tmFilter="0.0,0.0; 0.25,0.07; 0.50,0.2; 0.75,0.467; 1.0,1.0">
                                          <p:stCondLst>
                                            <p:cond delay="0"/>
                                          </p:stCondLst>
                                        </p:cTn>
                                        <p:tgtEl>
                                          <p:spTgt spid="53"/>
                                        </p:tgtEl>
                                        <p:attrNameLst>
                                          <p:attrName>ppt_y</p:attrName>
                                        </p:attrNameLst>
                                      </p:cBhvr>
                                      <p:tavLst>
                                        <p:tav tm="0" fmla="#ppt_y-sin(pi*$)/3">
                                          <p:val>
                                            <p:fltVal val="0.5"/>
                                          </p:val>
                                        </p:tav>
                                        <p:tav tm="100000">
                                          <p:val>
                                            <p:fltVal val="1"/>
                                          </p:val>
                                        </p:tav>
                                      </p:tavLst>
                                    </p:anim>
                                    <p:anim calcmode="lin" valueType="num">
                                      <p:cBhvr>
                                        <p:cTn id="72" dur="332" tmFilter="0, 0; 0.125,0.2665; 0.25,0.4; 0.375,0.465; 0.5,0.5;  0.625,0.535; 0.75,0.6; 0.875,0.7335; 1,1">
                                          <p:stCondLst>
                                            <p:cond delay="332"/>
                                          </p:stCondLst>
                                        </p:cTn>
                                        <p:tgtEl>
                                          <p:spTgt spid="53"/>
                                        </p:tgtEl>
                                        <p:attrNameLst>
                                          <p:attrName>ppt_y</p:attrName>
                                        </p:attrNameLst>
                                      </p:cBhvr>
                                      <p:tavLst>
                                        <p:tav tm="0" fmla="#ppt_y-sin(pi*$)/9">
                                          <p:val>
                                            <p:fltVal val="0"/>
                                          </p:val>
                                        </p:tav>
                                        <p:tav tm="100000">
                                          <p:val>
                                            <p:fltVal val="1"/>
                                          </p:val>
                                        </p:tav>
                                      </p:tavLst>
                                    </p:anim>
                                    <p:anim calcmode="lin" valueType="num">
                                      <p:cBhvr>
                                        <p:cTn id="73" dur="166" tmFilter="0, 0; 0.125,0.2665; 0.25,0.4; 0.375,0.465; 0.5,0.5;  0.625,0.535; 0.75,0.6; 0.875,0.7335; 1,1">
                                          <p:stCondLst>
                                            <p:cond delay="662"/>
                                          </p:stCondLst>
                                        </p:cTn>
                                        <p:tgtEl>
                                          <p:spTgt spid="53"/>
                                        </p:tgtEl>
                                        <p:attrNameLst>
                                          <p:attrName>ppt_y</p:attrName>
                                        </p:attrNameLst>
                                      </p:cBhvr>
                                      <p:tavLst>
                                        <p:tav tm="0" fmla="#ppt_y-sin(pi*$)/27">
                                          <p:val>
                                            <p:fltVal val="0"/>
                                          </p:val>
                                        </p:tav>
                                        <p:tav tm="100000">
                                          <p:val>
                                            <p:fltVal val="1"/>
                                          </p:val>
                                        </p:tav>
                                      </p:tavLst>
                                    </p:anim>
                                    <p:anim calcmode="lin" valueType="num">
                                      <p:cBhvr>
                                        <p:cTn id="74" dur="82" tmFilter="0, 0; 0.125,0.2665; 0.25,0.4; 0.375,0.465; 0.5,0.5;  0.625,0.535; 0.75,0.6; 0.875,0.7335; 1,1">
                                          <p:stCondLst>
                                            <p:cond delay="828"/>
                                          </p:stCondLst>
                                        </p:cTn>
                                        <p:tgtEl>
                                          <p:spTgt spid="53"/>
                                        </p:tgtEl>
                                        <p:attrNameLst>
                                          <p:attrName>ppt_y</p:attrName>
                                        </p:attrNameLst>
                                      </p:cBhvr>
                                      <p:tavLst>
                                        <p:tav tm="0" fmla="#ppt_y-sin(pi*$)/81">
                                          <p:val>
                                            <p:fltVal val="0"/>
                                          </p:val>
                                        </p:tav>
                                        <p:tav tm="100000">
                                          <p:val>
                                            <p:fltVal val="1"/>
                                          </p:val>
                                        </p:tav>
                                      </p:tavLst>
                                    </p:anim>
                                    <p:animScale>
                                      <p:cBhvr>
                                        <p:cTn id="75" dur="13">
                                          <p:stCondLst>
                                            <p:cond delay="325"/>
                                          </p:stCondLst>
                                        </p:cTn>
                                        <p:tgtEl>
                                          <p:spTgt spid="53"/>
                                        </p:tgtEl>
                                      </p:cBhvr>
                                      <p:to x="100000" y="60000"/>
                                    </p:animScale>
                                    <p:animScale>
                                      <p:cBhvr>
                                        <p:cTn id="76" dur="83" decel="50000">
                                          <p:stCondLst>
                                            <p:cond delay="338"/>
                                          </p:stCondLst>
                                        </p:cTn>
                                        <p:tgtEl>
                                          <p:spTgt spid="53"/>
                                        </p:tgtEl>
                                      </p:cBhvr>
                                      <p:to x="100000" y="100000"/>
                                    </p:animScale>
                                    <p:animScale>
                                      <p:cBhvr>
                                        <p:cTn id="77" dur="13">
                                          <p:stCondLst>
                                            <p:cond delay="656"/>
                                          </p:stCondLst>
                                        </p:cTn>
                                        <p:tgtEl>
                                          <p:spTgt spid="53"/>
                                        </p:tgtEl>
                                      </p:cBhvr>
                                      <p:to x="100000" y="80000"/>
                                    </p:animScale>
                                    <p:animScale>
                                      <p:cBhvr>
                                        <p:cTn id="78" dur="83" decel="50000">
                                          <p:stCondLst>
                                            <p:cond delay="669"/>
                                          </p:stCondLst>
                                        </p:cTn>
                                        <p:tgtEl>
                                          <p:spTgt spid="53"/>
                                        </p:tgtEl>
                                      </p:cBhvr>
                                      <p:to x="100000" y="100000"/>
                                    </p:animScale>
                                    <p:animScale>
                                      <p:cBhvr>
                                        <p:cTn id="79" dur="13">
                                          <p:stCondLst>
                                            <p:cond delay="821"/>
                                          </p:stCondLst>
                                        </p:cTn>
                                        <p:tgtEl>
                                          <p:spTgt spid="53"/>
                                        </p:tgtEl>
                                      </p:cBhvr>
                                      <p:to x="100000" y="90000"/>
                                    </p:animScale>
                                    <p:animScale>
                                      <p:cBhvr>
                                        <p:cTn id="80" dur="83" decel="50000">
                                          <p:stCondLst>
                                            <p:cond delay="834"/>
                                          </p:stCondLst>
                                        </p:cTn>
                                        <p:tgtEl>
                                          <p:spTgt spid="53"/>
                                        </p:tgtEl>
                                      </p:cBhvr>
                                      <p:to x="100000" y="100000"/>
                                    </p:animScale>
                                    <p:animScale>
                                      <p:cBhvr>
                                        <p:cTn id="81" dur="13">
                                          <p:stCondLst>
                                            <p:cond delay="904"/>
                                          </p:stCondLst>
                                        </p:cTn>
                                        <p:tgtEl>
                                          <p:spTgt spid="53"/>
                                        </p:tgtEl>
                                      </p:cBhvr>
                                      <p:to x="100000" y="95000"/>
                                    </p:animScale>
                                    <p:animScale>
                                      <p:cBhvr>
                                        <p:cTn id="82" dur="83" decel="50000">
                                          <p:stCondLst>
                                            <p:cond delay="917"/>
                                          </p:stCondLst>
                                        </p:cTn>
                                        <p:tgtEl>
                                          <p:spTgt spid="53"/>
                                        </p:tgtEl>
                                      </p:cBhvr>
                                      <p:to x="100000" y="100000"/>
                                    </p:animScale>
                                  </p:childTnLst>
                                </p:cTn>
                              </p:par>
                            </p:childTnLst>
                          </p:cTn>
                        </p:par>
                        <p:par>
                          <p:cTn id="83" fill="hold">
                            <p:stCondLst>
                              <p:cond delay="5500"/>
                            </p:stCondLst>
                            <p:childTnLst>
                              <p:par>
                                <p:cTn id="84" presetID="26" presetClass="entr" presetSubtype="0" fill="hold" nodeType="after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wipe(down)">
                                      <p:cBhvr>
                                        <p:cTn id="86" dur="290">
                                          <p:stCondLst>
                                            <p:cond delay="0"/>
                                          </p:stCondLst>
                                        </p:cTn>
                                        <p:tgtEl>
                                          <p:spTgt spid="56"/>
                                        </p:tgtEl>
                                      </p:cBhvr>
                                    </p:animEffect>
                                    <p:anim calcmode="lin" valueType="num">
                                      <p:cBhvr>
                                        <p:cTn id="87" dur="911"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88" dur="332"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89" dur="332" tmFilter="0, 0; 0.125,0.2665; 0.25,0.4; 0.375,0.465; 0.5,0.5;  0.625,0.535; 0.75,0.6; 0.875,0.7335; 1,1">
                                          <p:stCondLst>
                                            <p:cond delay="332"/>
                                          </p:stCondLst>
                                        </p:cTn>
                                        <p:tgtEl>
                                          <p:spTgt spid="56"/>
                                        </p:tgtEl>
                                        <p:attrNameLst>
                                          <p:attrName>ppt_y</p:attrName>
                                        </p:attrNameLst>
                                      </p:cBhvr>
                                      <p:tavLst>
                                        <p:tav tm="0" fmla="#ppt_y-sin(pi*$)/9">
                                          <p:val>
                                            <p:fltVal val="0"/>
                                          </p:val>
                                        </p:tav>
                                        <p:tav tm="100000">
                                          <p:val>
                                            <p:fltVal val="1"/>
                                          </p:val>
                                        </p:tav>
                                      </p:tavLst>
                                    </p:anim>
                                    <p:anim calcmode="lin" valueType="num">
                                      <p:cBhvr>
                                        <p:cTn id="90" dur="166" tmFilter="0, 0; 0.125,0.2665; 0.25,0.4; 0.375,0.465; 0.5,0.5;  0.625,0.535; 0.75,0.6; 0.875,0.7335; 1,1">
                                          <p:stCondLst>
                                            <p:cond delay="662"/>
                                          </p:stCondLst>
                                        </p:cTn>
                                        <p:tgtEl>
                                          <p:spTgt spid="56"/>
                                        </p:tgtEl>
                                        <p:attrNameLst>
                                          <p:attrName>ppt_y</p:attrName>
                                        </p:attrNameLst>
                                      </p:cBhvr>
                                      <p:tavLst>
                                        <p:tav tm="0" fmla="#ppt_y-sin(pi*$)/27">
                                          <p:val>
                                            <p:fltVal val="0"/>
                                          </p:val>
                                        </p:tav>
                                        <p:tav tm="100000">
                                          <p:val>
                                            <p:fltVal val="1"/>
                                          </p:val>
                                        </p:tav>
                                      </p:tavLst>
                                    </p:anim>
                                    <p:anim calcmode="lin" valueType="num">
                                      <p:cBhvr>
                                        <p:cTn id="91" dur="82" tmFilter="0, 0; 0.125,0.2665; 0.25,0.4; 0.375,0.465; 0.5,0.5;  0.625,0.535; 0.75,0.6; 0.875,0.7335; 1,1">
                                          <p:stCondLst>
                                            <p:cond delay="828"/>
                                          </p:stCondLst>
                                        </p:cTn>
                                        <p:tgtEl>
                                          <p:spTgt spid="56"/>
                                        </p:tgtEl>
                                        <p:attrNameLst>
                                          <p:attrName>ppt_y</p:attrName>
                                        </p:attrNameLst>
                                      </p:cBhvr>
                                      <p:tavLst>
                                        <p:tav tm="0" fmla="#ppt_y-sin(pi*$)/81">
                                          <p:val>
                                            <p:fltVal val="0"/>
                                          </p:val>
                                        </p:tav>
                                        <p:tav tm="100000">
                                          <p:val>
                                            <p:fltVal val="1"/>
                                          </p:val>
                                        </p:tav>
                                      </p:tavLst>
                                    </p:anim>
                                    <p:animScale>
                                      <p:cBhvr>
                                        <p:cTn id="92" dur="13">
                                          <p:stCondLst>
                                            <p:cond delay="325"/>
                                          </p:stCondLst>
                                        </p:cTn>
                                        <p:tgtEl>
                                          <p:spTgt spid="56"/>
                                        </p:tgtEl>
                                      </p:cBhvr>
                                      <p:to x="100000" y="60000"/>
                                    </p:animScale>
                                    <p:animScale>
                                      <p:cBhvr>
                                        <p:cTn id="93" dur="83" decel="50000">
                                          <p:stCondLst>
                                            <p:cond delay="338"/>
                                          </p:stCondLst>
                                        </p:cTn>
                                        <p:tgtEl>
                                          <p:spTgt spid="56"/>
                                        </p:tgtEl>
                                      </p:cBhvr>
                                      <p:to x="100000" y="100000"/>
                                    </p:animScale>
                                    <p:animScale>
                                      <p:cBhvr>
                                        <p:cTn id="94" dur="13">
                                          <p:stCondLst>
                                            <p:cond delay="656"/>
                                          </p:stCondLst>
                                        </p:cTn>
                                        <p:tgtEl>
                                          <p:spTgt spid="56"/>
                                        </p:tgtEl>
                                      </p:cBhvr>
                                      <p:to x="100000" y="80000"/>
                                    </p:animScale>
                                    <p:animScale>
                                      <p:cBhvr>
                                        <p:cTn id="95" dur="83" decel="50000">
                                          <p:stCondLst>
                                            <p:cond delay="669"/>
                                          </p:stCondLst>
                                        </p:cTn>
                                        <p:tgtEl>
                                          <p:spTgt spid="56"/>
                                        </p:tgtEl>
                                      </p:cBhvr>
                                      <p:to x="100000" y="100000"/>
                                    </p:animScale>
                                    <p:animScale>
                                      <p:cBhvr>
                                        <p:cTn id="96" dur="13">
                                          <p:stCondLst>
                                            <p:cond delay="821"/>
                                          </p:stCondLst>
                                        </p:cTn>
                                        <p:tgtEl>
                                          <p:spTgt spid="56"/>
                                        </p:tgtEl>
                                      </p:cBhvr>
                                      <p:to x="100000" y="90000"/>
                                    </p:animScale>
                                    <p:animScale>
                                      <p:cBhvr>
                                        <p:cTn id="97" dur="83" decel="50000">
                                          <p:stCondLst>
                                            <p:cond delay="834"/>
                                          </p:stCondLst>
                                        </p:cTn>
                                        <p:tgtEl>
                                          <p:spTgt spid="56"/>
                                        </p:tgtEl>
                                      </p:cBhvr>
                                      <p:to x="100000" y="100000"/>
                                    </p:animScale>
                                    <p:animScale>
                                      <p:cBhvr>
                                        <p:cTn id="98" dur="13">
                                          <p:stCondLst>
                                            <p:cond delay="904"/>
                                          </p:stCondLst>
                                        </p:cTn>
                                        <p:tgtEl>
                                          <p:spTgt spid="56"/>
                                        </p:tgtEl>
                                      </p:cBhvr>
                                      <p:to x="100000" y="95000"/>
                                    </p:animScale>
                                    <p:animScale>
                                      <p:cBhvr>
                                        <p:cTn id="99" dur="83" decel="50000">
                                          <p:stCondLst>
                                            <p:cond delay="917"/>
                                          </p:stCondLst>
                                        </p:cTn>
                                        <p:tgtEl>
                                          <p:spTgt spid="56"/>
                                        </p:tgtEl>
                                      </p:cBhvr>
                                      <p:to x="100000" y="100000"/>
                                    </p:animScale>
                                  </p:childTnLst>
                                </p:cTn>
                              </p:par>
                            </p:childTnLst>
                          </p:cTn>
                        </p:par>
                        <p:par>
                          <p:cTn id="100" fill="hold">
                            <p:stCondLst>
                              <p:cond delay="6500"/>
                            </p:stCondLst>
                            <p:childTnLst>
                              <p:par>
                                <p:cTn id="101" presetID="2" presetClass="entr" presetSubtype="8" fill="hold" grpId="0" nodeType="afterEffect">
                                  <p:stCondLst>
                                    <p:cond delay="0"/>
                                  </p:stCondLst>
                                  <p:childTnLst>
                                    <p:set>
                                      <p:cBhvr>
                                        <p:cTn id="102" dur="1" fill="hold">
                                          <p:stCondLst>
                                            <p:cond delay="0"/>
                                          </p:stCondLst>
                                        </p:cTn>
                                        <p:tgtEl>
                                          <p:spTgt spid="65"/>
                                        </p:tgtEl>
                                        <p:attrNameLst>
                                          <p:attrName>style.visibility</p:attrName>
                                        </p:attrNameLst>
                                      </p:cBhvr>
                                      <p:to>
                                        <p:strVal val="visible"/>
                                      </p:to>
                                    </p:set>
                                    <p:anim calcmode="lin" valueType="num">
                                      <p:cBhvr additive="base">
                                        <p:cTn id="103" dur="500" fill="hold"/>
                                        <p:tgtEl>
                                          <p:spTgt spid="65"/>
                                        </p:tgtEl>
                                        <p:attrNameLst>
                                          <p:attrName>ppt_x</p:attrName>
                                        </p:attrNameLst>
                                      </p:cBhvr>
                                      <p:tavLst>
                                        <p:tav tm="0">
                                          <p:val>
                                            <p:strVal val="0-#ppt_w/2"/>
                                          </p:val>
                                        </p:tav>
                                        <p:tav tm="100000">
                                          <p:val>
                                            <p:strVal val="#ppt_x"/>
                                          </p:val>
                                        </p:tav>
                                      </p:tavLst>
                                    </p:anim>
                                    <p:anim calcmode="lin" valueType="num">
                                      <p:cBhvr additive="base">
                                        <p:cTn id="104" dur="500" fill="hold"/>
                                        <p:tgtEl>
                                          <p:spTgt spid="65"/>
                                        </p:tgtEl>
                                        <p:attrNameLst>
                                          <p:attrName>ppt_y</p:attrName>
                                        </p:attrNameLst>
                                      </p:cBhvr>
                                      <p:tavLst>
                                        <p:tav tm="0">
                                          <p:val>
                                            <p:strVal val="#ppt_y"/>
                                          </p:val>
                                        </p:tav>
                                        <p:tav tm="100000">
                                          <p:val>
                                            <p:strVal val="#ppt_y"/>
                                          </p:val>
                                        </p:tav>
                                      </p:tavLst>
                                    </p:anim>
                                  </p:childTnLst>
                                </p:cTn>
                              </p:par>
                            </p:childTnLst>
                          </p:cTn>
                        </p:par>
                        <p:par>
                          <p:cTn id="105" fill="hold">
                            <p:stCondLst>
                              <p:cond delay="7000"/>
                            </p:stCondLst>
                            <p:childTnLst>
                              <p:par>
                                <p:cTn id="106" presetID="2" presetClass="entr" presetSubtype="8" fill="hold" grpId="0" nodeType="after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additive="base">
                                        <p:cTn id="108" dur="500" fill="hold"/>
                                        <p:tgtEl>
                                          <p:spTgt spid="66"/>
                                        </p:tgtEl>
                                        <p:attrNameLst>
                                          <p:attrName>ppt_x</p:attrName>
                                        </p:attrNameLst>
                                      </p:cBhvr>
                                      <p:tavLst>
                                        <p:tav tm="0">
                                          <p:val>
                                            <p:strVal val="0-#ppt_w/2"/>
                                          </p:val>
                                        </p:tav>
                                        <p:tav tm="100000">
                                          <p:val>
                                            <p:strVal val="#ppt_x"/>
                                          </p:val>
                                        </p:tav>
                                      </p:tavLst>
                                    </p:anim>
                                    <p:anim calcmode="lin" valueType="num">
                                      <p:cBhvr additive="base">
                                        <p:cTn id="109" dur="500" fill="hold"/>
                                        <p:tgtEl>
                                          <p:spTgt spid="66"/>
                                        </p:tgtEl>
                                        <p:attrNameLst>
                                          <p:attrName>ppt_y</p:attrName>
                                        </p:attrNameLst>
                                      </p:cBhvr>
                                      <p:tavLst>
                                        <p:tav tm="0">
                                          <p:val>
                                            <p:strVal val="#ppt_y"/>
                                          </p:val>
                                        </p:tav>
                                        <p:tav tm="100000">
                                          <p:val>
                                            <p:strVal val="#ppt_y"/>
                                          </p:val>
                                        </p:tav>
                                      </p:tavLst>
                                    </p:anim>
                                  </p:childTnLst>
                                </p:cTn>
                              </p:par>
                            </p:childTnLst>
                          </p:cTn>
                        </p:par>
                        <p:par>
                          <p:cTn id="110" fill="hold">
                            <p:stCondLst>
                              <p:cond delay="7500"/>
                            </p:stCondLst>
                            <p:childTnLst>
                              <p:par>
                                <p:cTn id="111" presetID="2" presetClass="entr" presetSubtype="2" fill="hold" grpId="0" nodeType="afterEffect">
                                  <p:stCondLst>
                                    <p:cond delay="0"/>
                                  </p:stCondLst>
                                  <p:childTnLst>
                                    <p:set>
                                      <p:cBhvr>
                                        <p:cTn id="112" dur="1" fill="hold">
                                          <p:stCondLst>
                                            <p:cond delay="0"/>
                                          </p:stCondLst>
                                        </p:cTn>
                                        <p:tgtEl>
                                          <p:spTgt spid="67"/>
                                        </p:tgtEl>
                                        <p:attrNameLst>
                                          <p:attrName>style.visibility</p:attrName>
                                        </p:attrNameLst>
                                      </p:cBhvr>
                                      <p:to>
                                        <p:strVal val="visible"/>
                                      </p:to>
                                    </p:set>
                                    <p:anim calcmode="lin" valueType="num">
                                      <p:cBhvr additive="base">
                                        <p:cTn id="113" dur="500" fill="hold"/>
                                        <p:tgtEl>
                                          <p:spTgt spid="67"/>
                                        </p:tgtEl>
                                        <p:attrNameLst>
                                          <p:attrName>ppt_x</p:attrName>
                                        </p:attrNameLst>
                                      </p:cBhvr>
                                      <p:tavLst>
                                        <p:tav tm="0">
                                          <p:val>
                                            <p:strVal val="1+#ppt_w/2"/>
                                          </p:val>
                                        </p:tav>
                                        <p:tav tm="100000">
                                          <p:val>
                                            <p:strVal val="#ppt_x"/>
                                          </p:val>
                                        </p:tav>
                                      </p:tavLst>
                                    </p:anim>
                                    <p:anim calcmode="lin" valueType="num">
                                      <p:cBhvr additive="base">
                                        <p:cTn id="114" dur="500" fill="hold"/>
                                        <p:tgtEl>
                                          <p:spTgt spid="67"/>
                                        </p:tgtEl>
                                        <p:attrNameLst>
                                          <p:attrName>ppt_y</p:attrName>
                                        </p:attrNameLst>
                                      </p:cBhvr>
                                      <p:tavLst>
                                        <p:tav tm="0">
                                          <p:val>
                                            <p:strVal val="#ppt_y"/>
                                          </p:val>
                                        </p:tav>
                                        <p:tav tm="100000">
                                          <p:val>
                                            <p:strVal val="#ppt_y"/>
                                          </p:val>
                                        </p:tav>
                                      </p:tavLst>
                                    </p:anim>
                                  </p:childTnLst>
                                </p:cTn>
                              </p:par>
                            </p:childTnLst>
                          </p:cTn>
                        </p:par>
                        <p:par>
                          <p:cTn id="115" fill="hold">
                            <p:stCondLst>
                              <p:cond delay="8000"/>
                            </p:stCondLst>
                            <p:childTnLst>
                              <p:par>
                                <p:cTn id="116" presetID="2" presetClass="entr" presetSubtype="2" fill="hold" grpId="0" nodeType="afterEffect">
                                  <p:stCondLst>
                                    <p:cond delay="0"/>
                                  </p:stCondLst>
                                  <p:childTnLst>
                                    <p:set>
                                      <p:cBhvr>
                                        <p:cTn id="117" dur="1" fill="hold">
                                          <p:stCondLst>
                                            <p:cond delay="0"/>
                                          </p:stCondLst>
                                        </p:cTn>
                                        <p:tgtEl>
                                          <p:spTgt spid="68"/>
                                        </p:tgtEl>
                                        <p:attrNameLst>
                                          <p:attrName>style.visibility</p:attrName>
                                        </p:attrNameLst>
                                      </p:cBhvr>
                                      <p:to>
                                        <p:strVal val="visible"/>
                                      </p:to>
                                    </p:set>
                                    <p:anim calcmode="lin" valueType="num">
                                      <p:cBhvr additive="base">
                                        <p:cTn id="118" dur="500" fill="hold"/>
                                        <p:tgtEl>
                                          <p:spTgt spid="68"/>
                                        </p:tgtEl>
                                        <p:attrNameLst>
                                          <p:attrName>ppt_x</p:attrName>
                                        </p:attrNameLst>
                                      </p:cBhvr>
                                      <p:tavLst>
                                        <p:tav tm="0">
                                          <p:val>
                                            <p:strVal val="1+#ppt_w/2"/>
                                          </p:val>
                                        </p:tav>
                                        <p:tav tm="100000">
                                          <p:val>
                                            <p:strVal val="#ppt_x"/>
                                          </p:val>
                                        </p:tav>
                                      </p:tavLst>
                                    </p:anim>
                                    <p:anim calcmode="lin" valueType="num">
                                      <p:cBhvr additive="base">
                                        <p:cTn id="119" dur="500" fill="hold"/>
                                        <p:tgtEl>
                                          <p:spTgt spid="68"/>
                                        </p:tgtEl>
                                        <p:attrNameLst>
                                          <p:attrName>ppt_y</p:attrName>
                                        </p:attrNameLst>
                                      </p:cBhvr>
                                      <p:tavLst>
                                        <p:tav tm="0">
                                          <p:val>
                                            <p:strVal val="#ppt_y"/>
                                          </p:val>
                                        </p:tav>
                                        <p:tav tm="100000">
                                          <p:val>
                                            <p:strVal val="#ppt_y"/>
                                          </p:val>
                                        </p:tav>
                                      </p:tavLst>
                                    </p:anim>
                                  </p:childTnLst>
                                </p:cTn>
                              </p:par>
                            </p:childTnLst>
                          </p:cTn>
                        </p:par>
                        <p:par>
                          <p:cTn id="120" fill="hold">
                            <p:stCondLst>
                              <p:cond delay="8500"/>
                            </p:stCondLst>
                            <p:childTnLst>
                              <p:par>
                                <p:cTn id="121" presetID="2" presetClass="entr" presetSubtype="1" fill="hold" grpId="0" nodeType="afterEffect">
                                  <p:stCondLst>
                                    <p:cond delay="0"/>
                                  </p:stCondLst>
                                  <p:childTnLst>
                                    <p:set>
                                      <p:cBhvr>
                                        <p:cTn id="122" dur="1" fill="hold">
                                          <p:stCondLst>
                                            <p:cond delay="0"/>
                                          </p:stCondLst>
                                        </p:cTn>
                                        <p:tgtEl>
                                          <p:spTgt spid="69"/>
                                        </p:tgtEl>
                                        <p:attrNameLst>
                                          <p:attrName>style.visibility</p:attrName>
                                        </p:attrNameLst>
                                      </p:cBhvr>
                                      <p:to>
                                        <p:strVal val="visible"/>
                                      </p:to>
                                    </p:set>
                                    <p:anim calcmode="lin" valueType="num">
                                      <p:cBhvr additive="base">
                                        <p:cTn id="123" dur="500" fill="hold"/>
                                        <p:tgtEl>
                                          <p:spTgt spid="69"/>
                                        </p:tgtEl>
                                        <p:attrNameLst>
                                          <p:attrName>ppt_x</p:attrName>
                                        </p:attrNameLst>
                                      </p:cBhvr>
                                      <p:tavLst>
                                        <p:tav tm="0">
                                          <p:val>
                                            <p:strVal val="#ppt_x"/>
                                          </p:val>
                                        </p:tav>
                                        <p:tav tm="100000">
                                          <p:val>
                                            <p:strVal val="#ppt_x"/>
                                          </p:val>
                                        </p:tav>
                                      </p:tavLst>
                                    </p:anim>
                                    <p:anim calcmode="lin" valueType="num">
                                      <p:cBhvr additive="base">
                                        <p:cTn id="124" dur="500" fill="hold"/>
                                        <p:tgtEl>
                                          <p:spTgt spid="6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65" grpId="0"/>
      <p:bldP spid="66" grpId="0"/>
      <p:bldP spid="67" grpId="0"/>
      <p:bldP spid="68" grpId="0"/>
      <p:bldP spid="6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grpSp>
        <p:nvGrpSpPr>
          <p:cNvPr id="9" name="组合 8"/>
          <p:cNvGrpSpPr/>
          <p:nvPr/>
        </p:nvGrpSpPr>
        <p:grpSpPr>
          <a:xfrm>
            <a:off x="1801237" y="1476529"/>
            <a:ext cx="2664296" cy="1997467"/>
            <a:chOff x="1777107" y="1628800"/>
            <a:chExt cx="2664296" cy="1997467"/>
          </a:xfrm>
        </p:grpSpPr>
        <p:grpSp>
          <p:nvGrpSpPr>
            <p:cNvPr id="10" name="组合 9"/>
            <p:cNvGrpSpPr/>
            <p:nvPr/>
          </p:nvGrpSpPr>
          <p:grpSpPr>
            <a:xfrm>
              <a:off x="1777107" y="1628800"/>
              <a:ext cx="2664296" cy="1997467"/>
              <a:chOff x="1944563" y="1916832"/>
              <a:chExt cx="2977456" cy="2232248"/>
            </a:xfrm>
          </p:grpSpPr>
          <p:sp>
            <p:nvSpPr>
              <p:cNvPr id="12" name="圆角矩形 11"/>
              <p:cNvSpPr/>
              <p:nvPr/>
            </p:nvSpPr>
            <p:spPr>
              <a:xfrm>
                <a:off x="1944563" y="1916832"/>
                <a:ext cx="2977456" cy="2232248"/>
              </a:xfrm>
              <a:prstGeom prst="roundRect">
                <a:avLst>
                  <a:gd name="adj" fmla="val 12288"/>
                </a:avLst>
              </a:prstGeom>
              <a:blipFill rotWithShape="1">
                <a:blip r:embed="rId3" cstate="email">
                  <a:extLst>
                    <a:ext uri="{BEBA8EAE-BF5A-486C-A8C5-ECC9F3942E4B}">
                      <a14:imgProps xmlns:a14="http://schemas.microsoft.com/office/drawing/2010/main">
                        <a14:imgLayer r:embed="rId4">
                          <a14:imgEffect>
                            <a14:brightnessContrast bright="9000"/>
                          </a14:imgEffect>
                        </a14:imgLayer>
                      </a14:imgProps>
                    </a:ext>
                    <a:ext uri="{28A0092B-C50C-407E-A947-70E740481C1C}">
                      <a14:useLocalDpi xmlns:a14="http://schemas.microsoft.com/office/drawing/2010/main"/>
                    </a:ext>
                  </a:extLst>
                </a:blip>
                <a:srcRect/>
                <a:stretch>
                  <a:fillRect/>
                </a:stretch>
              </a:blipFill>
              <a:ln>
                <a:noFill/>
              </a:ln>
              <a:effectLst>
                <a:outerShdw blurRad="2667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3" name="圆角矩形 12"/>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2" name="文本框 9"/>
            <p:cNvSpPr txBox="1"/>
            <p:nvPr/>
          </p:nvSpPr>
          <p:spPr>
            <a:xfrm>
              <a:off x="2641203" y="3140968"/>
              <a:ext cx="932748" cy="438582"/>
            </a:xfrm>
            <a:prstGeom prst="rect">
              <a:avLst/>
            </a:prstGeom>
            <a:noFill/>
            <a:effectLst/>
          </p:spPr>
          <p:txBody>
            <a:bodyPr wrap="square" lIns="68580" tIns="34290" rIns="68580" bIns="34290" rtlCol="0">
              <a:spAutoFit/>
            </a:bodyPr>
            <a:lstStyle/>
            <a:p>
              <a:pPr marL="0" lvl="1" algn="ctr"/>
              <a:r>
                <a:rPr lang="en-US" altLang="zh-CN" sz="2400" dirty="0" smtClean="0">
                  <a:solidFill>
                    <a:srgbClr val="C00000"/>
                  </a:solidFill>
                  <a:latin typeface="Impact MT Std" pitchFamily="34" charset="0"/>
                  <a:ea typeface="方正兰亭黑简体" panose="02000000000000000000" pitchFamily="2" charset="-122"/>
                </a:rPr>
                <a:t>01</a:t>
              </a:r>
              <a:endParaRPr lang="zh-CN" altLang="en-US" sz="2400" dirty="0">
                <a:solidFill>
                  <a:srgbClr val="C00000"/>
                </a:solidFill>
                <a:latin typeface="Impact MT Std" pitchFamily="34" charset="0"/>
                <a:ea typeface="方正兰亭黑简体" panose="02000000000000000000" pitchFamily="2" charset="-122"/>
              </a:endParaRPr>
            </a:p>
          </p:txBody>
        </p:sp>
      </p:grpSp>
      <p:grpSp>
        <p:nvGrpSpPr>
          <p:cNvPr id="14" name="组合 13"/>
          <p:cNvGrpSpPr/>
          <p:nvPr/>
        </p:nvGrpSpPr>
        <p:grpSpPr>
          <a:xfrm>
            <a:off x="4801443" y="1484784"/>
            <a:ext cx="2593268" cy="1950750"/>
            <a:chOff x="4801443" y="1628800"/>
            <a:chExt cx="2593268" cy="1950750"/>
          </a:xfrm>
        </p:grpSpPr>
        <p:grpSp>
          <p:nvGrpSpPr>
            <p:cNvPr id="15" name="组合 14"/>
            <p:cNvGrpSpPr/>
            <p:nvPr/>
          </p:nvGrpSpPr>
          <p:grpSpPr>
            <a:xfrm>
              <a:off x="4801443" y="1628800"/>
              <a:ext cx="2593268" cy="1944216"/>
              <a:chOff x="1944563" y="1916832"/>
              <a:chExt cx="2977456" cy="2232248"/>
            </a:xfrm>
          </p:grpSpPr>
          <p:sp>
            <p:nvSpPr>
              <p:cNvPr id="17" name="圆角矩形 16"/>
              <p:cNvSpPr/>
              <p:nvPr/>
            </p:nvSpPr>
            <p:spPr>
              <a:xfrm>
                <a:off x="1944563" y="1916832"/>
                <a:ext cx="2977456" cy="2232248"/>
              </a:xfrm>
              <a:prstGeom prst="roundRect">
                <a:avLst>
                  <a:gd name="adj" fmla="val 12288"/>
                </a:avLst>
              </a:prstGeom>
              <a:blipFill rotWithShape="1">
                <a:blip r:embed="rId5" cstate="email">
                  <a:extLst>
                    <a:ext uri="{BEBA8EAE-BF5A-486C-A8C5-ECC9F3942E4B}">
                      <a14:imgProps xmlns:a14="http://schemas.microsoft.com/office/drawing/2010/main">
                        <a14:imgLayer r:embed="rId6">
                          <a14:imgEffect>
                            <a14:brightnessContrast bright="22000"/>
                          </a14:imgEffect>
                        </a14:imgLayer>
                      </a14:imgProps>
                    </a:ext>
                    <a:ext uri="{28A0092B-C50C-407E-A947-70E740481C1C}">
                      <a14:useLocalDpi xmlns:a14="http://schemas.microsoft.com/office/drawing/2010/main"/>
                    </a:ext>
                  </a:extLst>
                </a:blip>
                <a:srcRect/>
                <a:stretch>
                  <a:fillRect b="812"/>
                </a:stretch>
              </a:blipFill>
              <a:ln>
                <a:noFill/>
              </a:ln>
              <a:effectLst>
                <a:outerShdw blurRad="2667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8" name="圆角矩形 17"/>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16" name="文本框 9"/>
            <p:cNvSpPr txBox="1"/>
            <p:nvPr/>
          </p:nvSpPr>
          <p:spPr>
            <a:xfrm>
              <a:off x="5665538" y="3140968"/>
              <a:ext cx="907883" cy="438582"/>
            </a:xfrm>
            <a:prstGeom prst="rect">
              <a:avLst/>
            </a:prstGeom>
            <a:noFill/>
            <a:effectLst/>
          </p:spPr>
          <p:txBody>
            <a:bodyPr wrap="square" lIns="68580" tIns="34290" rIns="68580" bIns="34290" rtlCol="0">
              <a:spAutoFit/>
            </a:bodyPr>
            <a:lstStyle/>
            <a:p>
              <a:pPr marL="0" lvl="1" algn="ctr"/>
              <a:r>
                <a:rPr lang="en-US" altLang="zh-CN" sz="2400" dirty="0" smtClean="0">
                  <a:solidFill>
                    <a:srgbClr val="C00000"/>
                  </a:solidFill>
                  <a:latin typeface="Impact MT Std" pitchFamily="34" charset="0"/>
                  <a:ea typeface="方正兰亭黑简体" panose="02000000000000000000" pitchFamily="2" charset="-122"/>
                </a:rPr>
                <a:t>02</a:t>
              </a:r>
              <a:endParaRPr lang="zh-CN" altLang="en-US" sz="2400" dirty="0">
                <a:solidFill>
                  <a:srgbClr val="C00000"/>
                </a:solidFill>
                <a:latin typeface="Impact MT Std" pitchFamily="34" charset="0"/>
                <a:ea typeface="方正兰亭黑简体" panose="02000000000000000000" pitchFamily="2" charset="-122"/>
              </a:endParaRPr>
            </a:p>
          </p:txBody>
        </p:sp>
      </p:grpSp>
      <p:grpSp>
        <p:nvGrpSpPr>
          <p:cNvPr id="19" name="组合 18"/>
          <p:cNvGrpSpPr/>
          <p:nvPr/>
        </p:nvGrpSpPr>
        <p:grpSpPr>
          <a:xfrm>
            <a:off x="7777211" y="1484784"/>
            <a:ext cx="2593268" cy="1950750"/>
            <a:chOff x="7777211" y="1628800"/>
            <a:chExt cx="2593268" cy="1950750"/>
          </a:xfrm>
        </p:grpSpPr>
        <p:grpSp>
          <p:nvGrpSpPr>
            <p:cNvPr id="20" name="组合 19"/>
            <p:cNvGrpSpPr/>
            <p:nvPr/>
          </p:nvGrpSpPr>
          <p:grpSpPr>
            <a:xfrm>
              <a:off x="7777211" y="1628800"/>
              <a:ext cx="2593268" cy="1944216"/>
              <a:chOff x="1944563" y="1916832"/>
              <a:chExt cx="2977456" cy="2232248"/>
            </a:xfrm>
          </p:grpSpPr>
          <p:sp>
            <p:nvSpPr>
              <p:cNvPr id="22" name="圆角矩形 21"/>
              <p:cNvSpPr/>
              <p:nvPr/>
            </p:nvSpPr>
            <p:spPr>
              <a:xfrm>
                <a:off x="1944563" y="1916832"/>
                <a:ext cx="2977456" cy="2232248"/>
              </a:xfrm>
              <a:prstGeom prst="roundRect">
                <a:avLst>
                  <a:gd name="adj" fmla="val 12288"/>
                </a:avLst>
              </a:prstGeom>
              <a:blipFill rotWithShape="1">
                <a:blip r:embed="rId7" cstate="email">
                  <a:extLst>
                    <a:ext uri="{28A0092B-C50C-407E-A947-70E740481C1C}">
                      <a14:useLocalDpi xmlns:a14="http://schemas.microsoft.com/office/drawing/2010/main"/>
                    </a:ext>
                  </a:extLst>
                </a:blip>
                <a:srcRect/>
                <a:stretch>
                  <a:fillRect/>
                </a:stretch>
              </a:blipFill>
              <a:ln>
                <a:noFill/>
              </a:ln>
              <a:effectLst>
                <a:outerShdw blurRad="114300" dist="889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3" name="圆角矩形 22"/>
              <p:cNvSpPr/>
              <p:nvPr/>
            </p:nvSpPr>
            <p:spPr>
              <a:xfrm>
                <a:off x="1944563" y="3573016"/>
                <a:ext cx="2977456" cy="576064"/>
              </a:xfrm>
              <a:prstGeom prst="roundRect">
                <a:avLst>
                  <a:gd name="adj" fmla="val 50000"/>
                </a:avLst>
              </a:prstGeom>
              <a:gradFill>
                <a:gsLst>
                  <a:gs pos="0">
                    <a:srgbClr val="D6D6D6"/>
                  </a:gs>
                  <a:gs pos="100000">
                    <a:srgbClr val="F7F7F7"/>
                  </a:gs>
                </a:gsLst>
                <a:path path="circle">
                  <a:fillToRect t="100000" r="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21" name="文本框 9"/>
            <p:cNvSpPr txBox="1"/>
            <p:nvPr/>
          </p:nvSpPr>
          <p:spPr>
            <a:xfrm>
              <a:off x="8689875" y="3140968"/>
              <a:ext cx="859314" cy="438582"/>
            </a:xfrm>
            <a:prstGeom prst="rect">
              <a:avLst/>
            </a:prstGeom>
            <a:noFill/>
            <a:effectLst/>
          </p:spPr>
          <p:txBody>
            <a:bodyPr wrap="square" lIns="68580" tIns="34290" rIns="68580" bIns="34290" rtlCol="0">
              <a:spAutoFit/>
            </a:bodyPr>
            <a:lstStyle/>
            <a:p>
              <a:pPr marL="0" lvl="1" algn="ctr"/>
              <a:r>
                <a:rPr lang="en-US" altLang="zh-CN" sz="2400" dirty="0" smtClean="0">
                  <a:solidFill>
                    <a:srgbClr val="C00000"/>
                  </a:solidFill>
                  <a:latin typeface="Impact MT Std" pitchFamily="34" charset="0"/>
                  <a:ea typeface="方正兰亭黑简体" panose="02000000000000000000" pitchFamily="2" charset="-122"/>
                </a:rPr>
                <a:t>03</a:t>
              </a:r>
              <a:endParaRPr lang="zh-CN" altLang="en-US" sz="2400" dirty="0">
                <a:solidFill>
                  <a:srgbClr val="C00000"/>
                </a:solidFill>
                <a:latin typeface="Impact MT Std" pitchFamily="34" charset="0"/>
                <a:ea typeface="方正兰亭黑简体" panose="02000000000000000000" pitchFamily="2" charset="-122"/>
              </a:endParaRPr>
            </a:p>
          </p:txBody>
        </p:sp>
      </p:grpSp>
      <p:grpSp>
        <p:nvGrpSpPr>
          <p:cNvPr id="24" name="组合 23"/>
          <p:cNvGrpSpPr/>
          <p:nvPr/>
        </p:nvGrpSpPr>
        <p:grpSpPr>
          <a:xfrm>
            <a:off x="2569488" y="3657424"/>
            <a:ext cx="1135936" cy="1135936"/>
            <a:chOff x="1677608" y="2996952"/>
            <a:chExt cx="1395643" cy="1395643"/>
          </a:xfrm>
        </p:grpSpPr>
        <p:sp>
          <p:nvSpPr>
            <p:cNvPr id="30"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31"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32" name="组合 31"/>
          <p:cNvGrpSpPr/>
          <p:nvPr/>
        </p:nvGrpSpPr>
        <p:grpSpPr>
          <a:xfrm>
            <a:off x="2925881" y="4034206"/>
            <a:ext cx="423150" cy="390158"/>
            <a:chOff x="7339246" y="1487600"/>
            <a:chExt cx="423150" cy="390158"/>
          </a:xfrm>
        </p:grpSpPr>
        <p:sp>
          <p:nvSpPr>
            <p:cNvPr id="33" name="Freeform 364"/>
            <p:cNvSpPr/>
            <p:nvPr/>
          </p:nvSpPr>
          <p:spPr bwMode="auto">
            <a:xfrm>
              <a:off x="7339246" y="1689008"/>
              <a:ext cx="423150" cy="188750"/>
            </a:xfrm>
            <a:custGeom>
              <a:avLst/>
              <a:gdLst>
                <a:gd name="T0" fmla="*/ 222 w 262"/>
                <a:gd name="T1" fmla="*/ 18 h 94"/>
                <a:gd name="T2" fmla="*/ 205 w 262"/>
                <a:gd name="T3" fmla="*/ 18 h 94"/>
                <a:gd name="T4" fmla="*/ 205 w 262"/>
                <a:gd name="T5" fmla="*/ 0 h 94"/>
                <a:gd name="T6" fmla="*/ 57 w 262"/>
                <a:gd name="T7" fmla="*/ 0 h 94"/>
                <a:gd name="T8" fmla="*/ 57 w 262"/>
                <a:gd name="T9" fmla="*/ 18 h 94"/>
                <a:gd name="T10" fmla="*/ 40 w 262"/>
                <a:gd name="T11" fmla="*/ 18 h 94"/>
                <a:gd name="T12" fmla="*/ 40 w 262"/>
                <a:gd name="T13" fmla="*/ 0 h 94"/>
                <a:gd name="T14" fmla="*/ 0 w 262"/>
                <a:gd name="T15" fmla="*/ 0 h 94"/>
                <a:gd name="T16" fmla="*/ 0 w 262"/>
                <a:gd name="T17" fmla="*/ 83 h 94"/>
                <a:gd name="T18" fmla="*/ 11 w 262"/>
                <a:gd name="T19" fmla="*/ 94 h 94"/>
                <a:gd name="T20" fmla="*/ 251 w 262"/>
                <a:gd name="T21" fmla="*/ 94 h 94"/>
                <a:gd name="T22" fmla="*/ 262 w 262"/>
                <a:gd name="T23" fmla="*/ 83 h 94"/>
                <a:gd name="T24" fmla="*/ 262 w 262"/>
                <a:gd name="T25" fmla="*/ 0 h 94"/>
                <a:gd name="T26" fmla="*/ 222 w 262"/>
                <a:gd name="T27" fmla="*/ 0 h 94"/>
                <a:gd name="T28" fmla="*/ 222 w 262"/>
                <a:gd name="T29"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94">
                  <a:moveTo>
                    <a:pt x="222" y="18"/>
                  </a:moveTo>
                  <a:cubicBezTo>
                    <a:pt x="205" y="18"/>
                    <a:pt x="205" y="18"/>
                    <a:pt x="205" y="18"/>
                  </a:cubicBezTo>
                  <a:cubicBezTo>
                    <a:pt x="205" y="0"/>
                    <a:pt x="205" y="0"/>
                    <a:pt x="205" y="0"/>
                  </a:cubicBezTo>
                  <a:cubicBezTo>
                    <a:pt x="57" y="0"/>
                    <a:pt x="57" y="0"/>
                    <a:pt x="57" y="0"/>
                  </a:cubicBezTo>
                  <a:cubicBezTo>
                    <a:pt x="57" y="18"/>
                    <a:pt x="57" y="18"/>
                    <a:pt x="57" y="18"/>
                  </a:cubicBezTo>
                  <a:cubicBezTo>
                    <a:pt x="40" y="18"/>
                    <a:pt x="40" y="18"/>
                    <a:pt x="40" y="18"/>
                  </a:cubicBezTo>
                  <a:cubicBezTo>
                    <a:pt x="40" y="0"/>
                    <a:pt x="40" y="0"/>
                    <a:pt x="40" y="0"/>
                  </a:cubicBezTo>
                  <a:cubicBezTo>
                    <a:pt x="0" y="0"/>
                    <a:pt x="0" y="0"/>
                    <a:pt x="0" y="0"/>
                  </a:cubicBezTo>
                  <a:cubicBezTo>
                    <a:pt x="0" y="83"/>
                    <a:pt x="0" y="83"/>
                    <a:pt x="0" y="83"/>
                  </a:cubicBezTo>
                  <a:cubicBezTo>
                    <a:pt x="0" y="89"/>
                    <a:pt x="5" y="94"/>
                    <a:pt x="11" y="94"/>
                  </a:cubicBezTo>
                  <a:cubicBezTo>
                    <a:pt x="251" y="94"/>
                    <a:pt x="251" y="94"/>
                    <a:pt x="251" y="94"/>
                  </a:cubicBezTo>
                  <a:cubicBezTo>
                    <a:pt x="258" y="94"/>
                    <a:pt x="262" y="89"/>
                    <a:pt x="262" y="83"/>
                  </a:cubicBezTo>
                  <a:cubicBezTo>
                    <a:pt x="262" y="0"/>
                    <a:pt x="262" y="0"/>
                    <a:pt x="262" y="0"/>
                  </a:cubicBezTo>
                  <a:cubicBezTo>
                    <a:pt x="222" y="0"/>
                    <a:pt x="222" y="0"/>
                    <a:pt x="222" y="0"/>
                  </a:cubicBezTo>
                  <a:lnTo>
                    <a:pt x="222" y="1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4" name="Freeform 365"/>
            <p:cNvSpPr/>
            <p:nvPr/>
          </p:nvSpPr>
          <p:spPr bwMode="auto">
            <a:xfrm>
              <a:off x="7339246" y="1552399"/>
              <a:ext cx="423150" cy="128060"/>
            </a:xfrm>
            <a:custGeom>
              <a:avLst/>
              <a:gdLst>
                <a:gd name="T0" fmla="*/ 251 w 262"/>
                <a:gd name="T1" fmla="*/ 0 h 45"/>
                <a:gd name="T2" fmla="*/ 11 w 262"/>
                <a:gd name="T3" fmla="*/ 0 h 45"/>
                <a:gd name="T4" fmla="*/ 0 w 262"/>
                <a:gd name="T5" fmla="*/ 11 h 45"/>
                <a:gd name="T6" fmla="*/ 0 w 262"/>
                <a:gd name="T7" fmla="*/ 45 h 45"/>
                <a:gd name="T8" fmla="*/ 40 w 262"/>
                <a:gd name="T9" fmla="*/ 45 h 45"/>
                <a:gd name="T10" fmla="*/ 40 w 262"/>
                <a:gd name="T11" fmla="*/ 34 h 45"/>
                <a:gd name="T12" fmla="*/ 57 w 262"/>
                <a:gd name="T13" fmla="*/ 34 h 45"/>
                <a:gd name="T14" fmla="*/ 57 w 262"/>
                <a:gd name="T15" fmla="*/ 45 h 45"/>
                <a:gd name="T16" fmla="*/ 205 w 262"/>
                <a:gd name="T17" fmla="*/ 45 h 45"/>
                <a:gd name="T18" fmla="*/ 205 w 262"/>
                <a:gd name="T19" fmla="*/ 34 h 45"/>
                <a:gd name="T20" fmla="*/ 222 w 262"/>
                <a:gd name="T21" fmla="*/ 34 h 45"/>
                <a:gd name="T22" fmla="*/ 222 w 262"/>
                <a:gd name="T23" fmla="*/ 45 h 45"/>
                <a:gd name="T24" fmla="*/ 262 w 262"/>
                <a:gd name="T25" fmla="*/ 45 h 45"/>
                <a:gd name="T26" fmla="*/ 262 w 262"/>
                <a:gd name="T27" fmla="*/ 11 h 45"/>
                <a:gd name="T28" fmla="*/ 251 w 262"/>
                <a:gd name="T2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45">
                  <a:moveTo>
                    <a:pt x="251" y="0"/>
                  </a:moveTo>
                  <a:cubicBezTo>
                    <a:pt x="11" y="0"/>
                    <a:pt x="11" y="0"/>
                    <a:pt x="11" y="0"/>
                  </a:cubicBezTo>
                  <a:cubicBezTo>
                    <a:pt x="5" y="0"/>
                    <a:pt x="0" y="5"/>
                    <a:pt x="0" y="11"/>
                  </a:cubicBezTo>
                  <a:cubicBezTo>
                    <a:pt x="0" y="45"/>
                    <a:pt x="0" y="45"/>
                    <a:pt x="0" y="45"/>
                  </a:cubicBezTo>
                  <a:cubicBezTo>
                    <a:pt x="40" y="45"/>
                    <a:pt x="40" y="45"/>
                    <a:pt x="40" y="45"/>
                  </a:cubicBezTo>
                  <a:cubicBezTo>
                    <a:pt x="40" y="34"/>
                    <a:pt x="40" y="34"/>
                    <a:pt x="40" y="34"/>
                  </a:cubicBezTo>
                  <a:cubicBezTo>
                    <a:pt x="57" y="34"/>
                    <a:pt x="57" y="34"/>
                    <a:pt x="57" y="34"/>
                  </a:cubicBezTo>
                  <a:cubicBezTo>
                    <a:pt x="57" y="45"/>
                    <a:pt x="57" y="45"/>
                    <a:pt x="57" y="45"/>
                  </a:cubicBezTo>
                  <a:cubicBezTo>
                    <a:pt x="205" y="45"/>
                    <a:pt x="205" y="45"/>
                    <a:pt x="205" y="45"/>
                  </a:cubicBezTo>
                  <a:cubicBezTo>
                    <a:pt x="205" y="34"/>
                    <a:pt x="205" y="34"/>
                    <a:pt x="205" y="34"/>
                  </a:cubicBezTo>
                  <a:cubicBezTo>
                    <a:pt x="222" y="34"/>
                    <a:pt x="222" y="34"/>
                    <a:pt x="222" y="34"/>
                  </a:cubicBezTo>
                  <a:cubicBezTo>
                    <a:pt x="222" y="45"/>
                    <a:pt x="222" y="45"/>
                    <a:pt x="222" y="45"/>
                  </a:cubicBezTo>
                  <a:cubicBezTo>
                    <a:pt x="262" y="45"/>
                    <a:pt x="262" y="45"/>
                    <a:pt x="262" y="45"/>
                  </a:cubicBezTo>
                  <a:cubicBezTo>
                    <a:pt x="262" y="11"/>
                    <a:pt x="262" y="11"/>
                    <a:pt x="262" y="11"/>
                  </a:cubicBezTo>
                  <a:cubicBezTo>
                    <a:pt x="262" y="5"/>
                    <a:pt x="258" y="0"/>
                    <a:pt x="251"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35" name="Freeform 366"/>
            <p:cNvSpPr/>
            <p:nvPr/>
          </p:nvSpPr>
          <p:spPr bwMode="auto">
            <a:xfrm>
              <a:off x="7443155" y="1487600"/>
              <a:ext cx="215332" cy="79403"/>
            </a:xfrm>
            <a:custGeom>
              <a:avLst/>
              <a:gdLst>
                <a:gd name="T0" fmla="*/ 132 w 132"/>
                <a:gd name="T1" fmla="*/ 63 h 63"/>
                <a:gd name="T2" fmla="*/ 115 w 132"/>
                <a:gd name="T3" fmla="*/ 63 h 63"/>
                <a:gd name="T4" fmla="*/ 115 w 132"/>
                <a:gd name="T5" fmla="*/ 20 h 63"/>
                <a:gd name="T6" fmla="*/ 112 w 132"/>
                <a:gd name="T7" fmla="*/ 17 h 63"/>
                <a:gd name="T8" fmla="*/ 20 w 132"/>
                <a:gd name="T9" fmla="*/ 17 h 63"/>
                <a:gd name="T10" fmla="*/ 18 w 132"/>
                <a:gd name="T11" fmla="*/ 20 h 63"/>
                <a:gd name="T12" fmla="*/ 18 w 132"/>
                <a:gd name="T13" fmla="*/ 63 h 63"/>
                <a:gd name="T14" fmla="*/ 0 w 132"/>
                <a:gd name="T15" fmla="*/ 63 h 63"/>
                <a:gd name="T16" fmla="*/ 0 w 132"/>
                <a:gd name="T17" fmla="*/ 20 h 63"/>
                <a:gd name="T18" fmla="*/ 20 w 132"/>
                <a:gd name="T19" fmla="*/ 0 h 63"/>
                <a:gd name="T20" fmla="*/ 112 w 132"/>
                <a:gd name="T21" fmla="*/ 0 h 63"/>
                <a:gd name="T22" fmla="*/ 132 w 132"/>
                <a:gd name="T23" fmla="*/ 20 h 63"/>
                <a:gd name="T24" fmla="*/ 132 w 132"/>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63">
                  <a:moveTo>
                    <a:pt x="132" y="63"/>
                  </a:moveTo>
                  <a:cubicBezTo>
                    <a:pt x="115" y="63"/>
                    <a:pt x="115" y="63"/>
                    <a:pt x="115" y="63"/>
                  </a:cubicBezTo>
                  <a:cubicBezTo>
                    <a:pt x="115" y="20"/>
                    <a:pt x="115" y="20"/>
                    <a:pt x="115" y="20"/>
                  </a:cubicBezTo>
                  <a:cubicBezTo>
                    <a:pt x="115" y="18"/>
                    <a:pt x="114" y="17"/>
                    <a:pt x="112" y="17"/>
                  </a:cubicBezTo>
                  <a:cubicBezTo>
                    <a:pt x="20" y="17"/>
                    <a:pt x="20" y="17"/>
                    <a:pt x="20" y="17"/>
                  </a:cubicBezTo>
                  <a:cubicBezTo>
                    <a:pt x="19" y="17"/>
                    <a:pt x="18" y="18"/>
                    <a:pt x="18" y="20"/>
                  </a:cubicBezTo>
                  <a:cubicBezTo>
                    <a:pt x="18" y="63"/>
                    <a:pt x="18" y="63"/>
                    <a:pt x="18" y="63"/>
                  </a:cubicBezTo>
                  <a:cubicBezTo>
                    <a:pt x="0" y="63"/>
                    <a:pt x="0" y="63"/>
                    <a:pt x="0" y="63"/>
                  </a:cubicBezTo>
                  <a:cubicBezTo>
                    <a:pt x="0" y="20"/>
                    <a:pt x="0" y="20"/>
                    <a:pt x="0" y="20"/>
                  </a:cubicBezTo>
                  <a:cubicBezTo>
                    <a:pt x="0" y="9"/>
                    <a:pt x="9" y="0"/>
                    <a:pt x="20" y="0"/>
                  </a:cubicBezTo>
                  <a:cubicBezTo>
                    <a:pt x="112" y="0"/>
                    <a:pt x="112" y="0"/>
                    <a:pt x="112" y="0"/>
                  </a:cubicBezTo>
                  <a:cubicBezTo>
                    <a:pt x="123" y="0"/>
                    <a:pt x="132" y="9"/>
                    <a:pt x="132" y="20"/>
                  </a:cubicBezTo>
                  <a:lnTo>
                    <a:pt x="132" y="6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36" name="组合 35"/>
          <p:cNvGrpSpPr/>
          <p:nvPr/>
        </p:nvGrpSpPr>
        <p:grpSpPr>
          <a:xfrm>
            <a:off x="5521523" y="3694405"/>
            <a:ext cx="1135936" cy="1135936"/>
            <a:chOff x="1677608" y="2996952"/>
            <a:chExt cx="1395643" cy="1395643"/>
          </a:xfrm>
        </p:grpSpPr>
        <p:sp>
          <p:nvSpPr>
            <p:cNvPr id="37"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38"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39" name="组合 38"/>
          <p:cNvGrpSpPr/>
          <p:nvPr/>
        </p:nvGrpSpPr>
        <p:grpSpPr>
          <a:xfrm>
            <a:off x="5868177" y="4049808"/>
            <a:ext cx="448854" cy="457012"/>
            <a:chOff x="2000378" y="1974523"/>
            <a:chExt cx="576064" cy="586534"/>
          </a:xfrm>
        </p:grpSpPr>
        <p:sp>
          <p:nvSpPr>
            <p:cNvPr id="40" name="Freeform 562"/>
            <p:cNvSpPr>
              <a:spLocks noEditPoints="1"/>
            </p:cNvSpPr>
            <p:nvPr/>
          </p:nvSpPr>
          <p:spPr bwMode="auto">
            <a:xfrm>
              <a:off x="2000378" y="1974523"/>
              <a:ext cx="576064" cy="504844"/>
            </a:xfrm>
            <a:custGeom>
              <a:avLst/>
              <a:gdLst>
                <a:gd name="T0" fmla="*/ 182 w 233"/>
                <a:gd name="T1" fmla="*/ 7 h 204"/>
                <a:gd name="T2" fmla="*/ 183 w 233"/>
                <a:gd name="T3" fmla="*/ 0 h 204"/>
                <a:gd name="T4" fmla="*/ 116 w 233"/>
                <a:gd name="T5" fmla="*/ 0 h 204"/>
                <a:gd name="T6" fmla="*/ 50 w 233"/>
                <a:gd name="T7" fmla="*/ 0 h 204"/>
                <a:gd name="T8" fmla="*/ 50 w 233"/>
                <a:gd name="T9" fmla="*/ 7 h 204"/>
                <a:gd name="T10" fmla="*/ 0 w 233"/>
                <a:gd name="T11" fmla="*/ 7 h 204"/>
                <a:gd name="T12" fmla="*/ 0 w 233"/>
                <a:gd name="T13" fmla="*/ 14 h 204"/>
                <a:gd name="T14" fmla="*/ 31 w 233"/>
                <a:gd name="T15" fmla="*/ 95 h 204"/>
                <a:gd name="T16" fmla="*/ 86 w 233"/>
                <a:gd name="T17" fmla="*/ 131 h 204"/>
                <a:gd name="T18" fmla="*/ 100 w 233"/>
                <a:gd name="T19" fmla="*/ 143 h 204"/>
                <a:gd name="T20" fmla="*/ 100 w 233"/>
                <a:gd name="T21" fmla="*/ 186 h 204"/>
                <a:gd name="T22" fmla="*/ 83 w 233"/>
                <a:gd name="T23" fmla="*/ 204 h 204"/>
                <a:gd name="T24" fmla="*/ 116 w 233"/>
                <a:gd name="T25" fmla="*/ 204 h 204"/>
                <a:gd name="T26" fmla="*/ 150 w 233"/>
                <a:gd name="T27" fmla="*/ 204 h 204"/>
                <a:gd name="T28" fmla="*/ 133 w 233"/>
                <a:gd name="T29" fmla="*/ 186 h 204"/>
                <a:gd name="T30" fmla="*/ 133 w 233"/>
                <a:gd name="T31" fmla="*/ 143 h 204"/>
                <a:gd name="T32" fmla="*/ 147 w 233"/>
                <a:gd name="T33" fmla="*/ 131 h 204"/>
                <a:gd name="T34" fmla="*/ 202 w 233"/>
                <a:gd name="T35" fmla="*/ 95 h 204"/>
                <a:gd name="T36" fmla="*/ 233 w 233"/>
                <a:gd name="T37" fmla="*/ 14 h 204"/>
                <a:gd name="T38" fmla="*/ 233 w 233"/>
                <a:gd name="T39" fmla="*/ 7 h 204"/>
                <a:gd name="T40" fmla="*/ 182 w 233"/>
                <a:gd name="T41" fmla="*/ 7 h 204"/>
                <a:gd name="T42" fmla="*/ 42 w 233"/>
                <a:gd name="T43" fmla="*/ 86 h 204"/>
                <a:gd name="T44" fmla="*/ 15 w 233"/>
                <a:gd name="T45" fmla="*/ 21 h 204"/>
                <a:gd name="T46" fmla="*/ 51 w 233"/>
                <a:gd name="T47" fmla="*/ 21 h 204"/>
                <a:gd name="T48" fmla="*/ 53 w 233"/>
                <a:gd name="T49" fmla="*/ 49 h 204"/>
                <a:gd name="T50" fmla="*/ 69 w 233"/>
                <a:gd name="T51" fmla="*/ 107 h 204"/>
                <a:gd name="T52" fmla="*/ 42 w 233"/>
                <a:gd name="T53" fmla="*/ 86 h 204"/>
                <a:gd name="T54" fmla="*/ 190 w 233"/>
                <a:gd name="T55" fmla="*/ 86 h 204"/>
                <a:gd name="T56" fmla="*/ 163 w 233"/>
                <a:gd name="T57" fmla="*/ 107 h 204"/>
                <a:gd name="T58" fmla="*/ 180 w 233"/>
                <a:gd name="T59" fmla="*/ 49 h 204"/>
                <a:gd name="T60" fmla="*/ 181 w 233"/>
                <a:gd name="T61" fmla="*/ 21 h 204"/>
                <a:gd name="T62" fmla="*/ 218 w 233"/>
                <a:gd name="T63" fmla="*/ 21 h 204"/>
                <a:gd name="T64" fmla="*/ 190 w 233"/>
                <a:gd name="T65" fmla="*/ 8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204">
                  <a:moveTo>
                    <a:pt x="182" y="7"/>
                  </a:moveTo>
                  <a:cubicBezTo>
                    <a:pt x="183" y="0"/>
                    <a:pt x="183" y="0"/>
                    <a:pt x="183" y="0"/>
                  </a:cubicBezTo>
                  <a:cubicBezTo>
                    <a:pt x="116" y="0"/>
                    <a:pt x="116" y="0"/>
                    <a:pt x="116" y="0"/>
                  </a:cubicBezTo>
                  <a:cubicBezTo>
                    <a:pt x="50" y="0"/>
                    <a:pt x="50" y="0"/>
                    <a:pt x="50" y="0"/>
                  </a:cubicBezTo>
                  <a:cubicBezTo>
                    <a:pt x="50" y="7"/>
                    <a:pt x="50" y="7"/>
                    <a:pt x="50" y="7"/>
                  </a:cubicBezTo>
                  <a:cubicBezTo>
                    <a:pt x="0" y="7"/>
                    <a:pt x="0" y="7"/>
                    <a:pt x="0" y="7"/>
                  </a:cubicBezTo>
                  <a:cubicBezTo>
                    <a:pt x="0" y="14"/>
                    <a:pt x="0" y="14"/>
                    <a:pt x="0" y="14"/>
                  </a:cubicBezTo>
                  <a:cubicBezTo>
                    <a:pt x="0" y="16"/>
                    <a:pt x="0" y="58"/>
                    <a:pt x="31" y="95"/>
                  </a:cubicBezTo>
                  <a:cubicBezTo>
                    <a:pt x="32" y="96"/>
                    <a:pt x="52" y="119"/>
                    <a:pt x="86" y="131"/>
                  </a:cubicBezTo>
                  <a:cubicBezTo>
                    <a:pt x="93" y="139"/>
                    <a:pt x="100" y="143"/>
                    <a:pt x="100" y="143"/>
                  </a:cubicBezTo>
                  <a:cubicBezTo>
                    <a:pt x="100" y="186"/>
                    <a:pt x="100" y="186"/>
                    <a:pt x="100" y="186"/>
                  </a:cubicBezTo>
                  <a:cubicBezTo>
                    <a:pt x="83" y="204"/>
                    <a:pt x="83" y="204"/>
                    <a:pt x="83" y="204"/>
                  </a:cubicBezTo>
                  <a:cubicBezTo>
                    <a:pt x="116" y="204"/>
                    <a:pt x="116" y="204"/>
                    <a:pt x="116" y="204"/>
                  </a:cubicBezTo>
                  <a:cubicBezTo>
                    <a:pt x="150" y="204"/>
                    <a:pt x="150" y="204"/>
                    <a:pt x="150" y="204"/>
                  </a:cubicBezTo>
                  <a:cubicBezTo>
                    <a:pt x="133" y="186"/>
                    <a:pt x="133" y="186"/>
                    <a:pt x="133" y="186"/>
                  </a:cubicBezTo>
                  <a:cubicBezTo>
                    <a:pt x="133" y="143"/>
                    <a:pt x="133" y="143"/>
                    <a:pt x="133" y="143"/>
                  </a:cubicBezTo>
                  <a:cubicBezTo>
                    <a:pt x="133" y="143"/>
                    <a:pt x="139" y="139"/>
                    <a:pt x="147" y="131"/>
                  </a:cubicBezTo>
                  <a:cubicBezTo>
                    <a:pt x="181" y="119"/>
                    <a:pt x="201" y="96"/>
                    <a:pt x="202" y="95"/>
                  </a:cubicBezTo>
                  <a:cubicBezTo>
                    <a:pt x="233" y="58"/>
                    <a:pt x="233" y="16"/>
                    <a:pt x="233" y="14"/>
                  </a:cubicBezTo>
                  <a:cubicBezTo>
                    <a:pt x="233" y="7"/>
                    <a:pt x="233" y="7"/>
                    <a:pt x="233" y="7"/>
                  </a:cubicBezTo>
                  <a:lnTo>
                    <a:pt x="182" y="7"/>
                  </a:lnTo>
                  <a:close/>
                  <a:moveTo>
                    <a:pt x="42" y="86"/>
                  </a:moveTo>
                  <a:cubicBezTo>
                    <a:pt x="22" y="61"/>
                    <a:pt x="16" y="34"/>
                    <a:pt x="15" y="21"/>
                  </a:cubicBezTo>
                  <a:cubicBezTo>
                    <a:pt x="51" y="21"/>
                    <a:pt x="51" y="21"/>
                    <a:pt x="51" y="21"/>
                  </a:cubicBezTo>
                  <a:cubicBezTo>
                    <a:pt x="53" y="49"/>
                    <a:pt x="53" y="49"/>
                    <a:pt x="53" y="49"/>
                  </a:cubicBezTo>
                  <a:cubicBezTo>
                    <a:pt x="55" y="74"/>
                    <a:pt x="62" y="93"/>
                    <a:pt x="69" y="107"/>
                  </a:cubicBezTo>
                  <a:cubicBezTo>
                    <a:pt x="52" y="97"/>
                    <a:pt x="43" y="86"/>
                    <a:pt x="42" y="86"/>
                  </a:cubicBezTo>
                  <a:close/>
                  <a:moveTo>
                    <a:pt x="190" y="86"/>
                  </a:moveTo>
                  <a:cubicBezTo>
                    <a:pt x="190" y="86"/>
                    <a:pt x="180" y="97"/>
                    <a:pt x="163" y="107"/>
                  </a:cubicBezTo>
                  <a:cubicBezTo>
                    <a:pt x="171" y="93"/>
                    <a:pt x="178" y="74"/>
                    <a:pt x="180" y="49"/>
                  </a:cubicBezTo>
                  <a:cubicBezTo>
                    <a:pt x="181" y="21"/>
                    <a:pt x="181" y="21"/>
                    <a:pt x="181" y="21"/>
                  </a:cubicBezTo>
                  <a:cubicBezTo>
                    <a:pt x="218" y="21"/>
                    <a:pt x="218" y="21"/>
                    <a:pt x="218" y="21"/>
                  </a:cubicBezTo>
                  <a:cubicBezTo>
                    <a:pt x="216" y="34"/>
                    <a:pt x="211" y="61"/>
                    <a:pt x="190" y="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1" name="Freeform 563"/>
            <p:cNvSpPr/>
            <p:nvPr/>
          </p:nvSpPr>
          <p:spPr bwMode="auto">
            <a:xfrm>
              <a:off x="2129730" y="2488785"/>
              <a:ext cx="317360" cy="72272"/>
            </a:xfrm>
            <a:custGeom>
              <a:avLst/>
              <a:gdLst>
                <a:gd name="T0" fmla="*/ 0 w 303"/>
                <a:gd name="T1" fmla="*/ 0 h 69"/>
                <a:gd name="T2" fmla="*/ 0 w 303"/>
                <a:gd name="T3" fmla="*/ 69 h 69"/>
                <a:gd name="T4" fmla="*/ 152 w 303"/>
                <a:gd name="T5" fmla="*/ 69 h 69"/>
                <a:gd name="T6" fmla="*/ 303 w 303"/>
                <a:gd name="T7" fmla="*/ 69 h 69"/>
                <a:gd name="T8" fmla="*/ 303 w 303"/>
                <a:gd name="T9" fmla="*/ 0 h 69"/>
                <a:gd name="T10" fmla="*/ 152 w 303"/>
                <a:gd name="T11" fmla="*/ 0 h 69"/>
                <a:gd name="T12" fmla="*/ 0 w 303"/>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03" h="69">
                  <a:moveTo>
                    <a:pt x="0" y="0"/>
                  </a:moveTo>
                  <a:lnTo>
                    <a:pt x="0" y="69"/>
                  </a:lnTo>
                  <a:lnTo>
                    <a:pt x="152" y="69"/>
                  </a:lnTo>
                  <a:lnTo>
                    <a:pt x="303" y="69"/>
                  </a:lnTo>
                  <a:lnTo>
                    <a:pt x="303" y="0"/>
                  </a:lnTo>
                  <a:lnTo>
                    <a:pt x="152" y="0"/>
                  </a:ln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sz="2400"/>
            </a:p>
          </p:txBody>
        </p:sp>
      </p:grpSp>
      <p:grpSp>
        <p:nvGrpSpPr>
          <p:cNvPr id="42" name="组合 41"/>
          <p:cNvGrpSpPr/>
          <p:nvPr/>
        </p:nvGrpSpPr>
        <p:grpSpPr>
          <a:xfrm>
            <a:off x="8561465" y="3678213"/>
            <a:ext cx="1135936" cy="1135936"/>
            <a:chOff x="1677608" y="2996952"/>
            <a:chExt cx="1395643" cy="1395643"/>
          </a:xfrm>
        </p:grpSpPr>
        <p:sp>
          <p:nvSpPr>
            <p:cNvPr id="4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44"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45" name="Freeform 133"/>
          <p:cNvSpPr/>
          <p:nvPr/>
        </p:nvSpPr>
        <p:spPr bwMode="auto">
          <a:xfrm>
            <a:off x="8859222" y="3999929"/>
            <a:ext cx="546648" cy="492503"/>
          </a:xfrm>
          <a:custGeom>
            <a:avLst/>
            <a:gdLst>
              <a:gd name="T0" fmla="*/ 442 w 525"/>
              <a:gd name="T1" fmla="*/ 185 h 473"/>
              <a:gd name="T2" fmla="*/ 442 w 525"/>
              <a:gd name="T3" fmla="*/ 40 h 473"/>
              <a:gd name="T4" fmla="*/ 343 w 525"/>
              <a:gd name="T5" fmla="*/ 40 h 473"/>
              <a:gd name="T6" fmla="*/ 343 w 525"/>
              <a:gd name="T7" fmla="*/ 83 h 473"/>
              <a:gd name="T8" fmla="*/ 262 w 525"/>
              <a:gd name="T9" fmla="*/ 0 h 473"/>
              <a:gd name="T10" fmla="*/ 0 w 525"/>
              <a:gd name="T11" fmla="*/ 267 h 473"/>
              <a:gd name="T12" fmla="*/ 59 w 525"/>
              <a:gd name="T13" fmla="*/ 267 h 473"/>
              <a:gd name="T14" fmla="*/ 59 w 525"/>
              <a:gd name="T15" fmla="*/ 473 h 473"/>
              <a:gd name="T16" fmla="*/ 165 w 525"/>
              <a:gd name="T17" fmla="*/ 473 h 473"/>
              <a:gd name="T18" fmla="*/ 165 w 525"/>
              <a:gd name="T19" fmla="*/ 326 h 473"/>
              <a:gd name="T20" fmla="*/ 359 w 525"/>
              <a:gd name="T21" fmla="*/ 326 h 473"/>
              <a:gd name="T22" fmla="*/ 359 w 525"/>
              <a:gd name="T23" fmla="*/ 473 h 473"/>
              <a:gd name="T24" fmla="*/ 466 w 525"/>
              <a:gd name="T25" fmla="*/ 473 h 473"/>
              <a:gd name="T26" fmla="*/ 466 w 525"/>
              <a:gd name="T27" fmla="*/ 267 h 473"/>
              <a:gd name="T28" fmla="*/ 525 w 525"/>
              <a:gd name="T29" fmla="*/ 267 h 473"/>
              <a:gd name="T30" fmla="*/ 442 w 525"/>
              <a:gd name="T31" fmla="*/ 18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5" h="473">
                <a:moveTo>
                  <a:pt x="442" y="185"/>
                </a:moveTo>
                <a:lnTo>
                  <a:pt x="442" y="40"/>
                </a:lnTo>
                <a:lnTo>
                  <a:pt x="343" y="40"/>
                </a:lnTo>
                <a:lnTo>
                  <a:pt x="343" y="83"/>
                </a:lnTo>
                <a:lnTo>
                  <a:pt x="262" y="0"/>
                </a:lnTo>
                <a:lnTo>
                  <a:pt x="0" y="267"/>
                </a:lnTo>
                <a:lnTo>
                  <a:pt x="59" y="267"/>
                </a:lnTo>
                <a:lnTo>
                  <a:pt x="59" y="473"/>
                </a:lnTo>
                <a:lnTo>
                  <a:pt x="165" y="473"/>
                </a:lnTo>
                <a:lnTo>
                  <a:pt x="165" y="326"/>
                </a:lnTo>
                <a:lnTo>
                  <a:pt x="359" y="326"/>
                </a:lnTo>
                <a:lnTo>
                  <a:pt x="359" y="473"/>
                </a:lnTo>
                <a:lnTo>
                  <a:pt x="466" y="473"/>
                </a:lnTo>
                <a:lnTo>
                  <a:pt x="466" y="267"/>
                </a:lnTo>
                <a:lnTo>
                  <a:pt x="525" y="267"/>
                </a:lnTo>
                <a:lnTo>
                  <a:pt x="442" y="185"/>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46" name="组合 45"/>
          <p:cNvGrpSpPr/>
          <p:nvPr/>
        </p:nvGrpSpPr>
        <p:grpSpPr>
          <a:xfrm>
            <a:off x="2281163" y="5013176"/>
            <a:ext cx="1656477" cy="884885"/>
            <a:chOff x="2496894" y="3984275"/>
            <a:chExt cx="1656477" cy="884885"/>
          </a:xfrm>
        </p:grpSpPr>
        <p:grpSp>
          <p:nvGrpSpPr>
            <p:cNvPr id="47" name="组合 46"/>
            <p:cNvGrpSpPr/>
            <p:nvPr/>
          </p:nvGrpSpPr>
          <p:grpSpPr>
            <a:xfrm>
              <a:off x="2496894" y="4268381"/>
              <a:ext cx="153895" cy="316672"/>
              <a:chOff x="5300663" y="2555875"/>
              <a:chExt cx="165100" cy="339726"/>
            </a:xfrm>
          </p:grpSpPr>
          <p:sp>
            <p:nvSpPr>
              <p:cNvPr id="52" name="Oval 19"/>
              <p:cNvSpPr>
                <a:spLocks noChangeArrowheads="1"/>
              </p:cNvSpPr>
              <p:nvPr/>
            </p:nvSpPr>
            <p:spPr bwMode="auto">
              <a:xfrm>
                <a:off x="5353051" y="2555875"/>
                <a:ext cx="63500" cy="60325"/>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sp>
            <p:nvSpPr>
              <p:cNvPr id="53"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grpSp>
        <p:grpSp>
          <p:nvGrpSpPr>
            <p:cNvPr id="48" name="组合 47"/>
            <p:cNvGrpSpPr/>
            <p:nvPr/>
          </p:nvGrpSpPr>
          <p:grpSpPr>
            <a:xfrm>
              <a:off x="2699205" y="3984275"/>
              <a:ext cx="1333743" cy="884885"/>
              <a:chOff x="4271689" y="1207551"/>
              <a:chExt cx="1333743" cy="884885"/>
            </a:xfrm>
          </p:grpSpPr>
          <p:sp>
            <p:nvSpPr>
              <p:cNvPr id="50"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51" name="文本框 31"/>
              <p:cNvSpPr txBox="1"/>
              <p:nvPr/>
            </p:nvSpPr>
            <p:spPr>
              <a:xfrm>
                <a:off x="4271689" y="1504967"/>
                <a:ext cx="1333743" cy="587469"/>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sp>
          <p:nvSpPr>
            <p:cNvPr id="49"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C00000"/>
              </a:solidFill>
              <a:prstDash val="sysDash"/>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C00000"/>
                </a:solidFill>
              </a:endParaRPr>
            </a:p>
          </p:txBody>
        </p:sp>
      </p:grpSp>
      <p:grpSp>
        <p:nvGrpSpPr>
          <p:cNvPr id="54" name="组合 53"/>
          <p:cNvGrpSpPr/>
          <p:nvPr/>
        </p:nvGrpSpPr>
        <p:grpSpPr>
          <a:xfrm>
            <a:off x="5233491" y="5013176"/>
            <a:ext cx="1656477" cy="884885"/>
            <a:chOff x="2496894" y="3984275"/>
            <a:chExt cx="1656477" cy="884885"/>
          </a:xfrm>
        </p:grpSpPr>
        <p:grpSp>
          <p:nvGrpSpPr>
            <p:cNvPr id="55" name="组合 54"/>
            <p:cNvGrpSpPr/>
            <p:nvPr/>
          </p:nvGrpSpPr>
          <p:grpSpPr>
            <a:xfrm>
              <a:off x="2496894" y="4268381"/>
              <a:ext cx="153895" cy="316672"/>
              <a:chOff x="5300663" y="2555875"/>
              <a:chExt cx="165100" cy="339726"/>
            </a:xfrm>
          </p:grpSpPr>
          <p:sp>
            <p:nvSpPr>
              <p:cNvPr id="60" name="Oval 19"/>
              <p:cNvSpPr>
                <a:spLocks noChangeArrowheads="1"/>
              </p:cNvSpPr>
              <p:nvPr/>
            </p:nvSpPr>
            <p:spPr bwMode="auto">
              <a:xfrm>
                <a:off x="5353051" y="2555875"/>
                <a:ext cx="63500" cy="60325"/>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sp>
            <p:nvSpPr>
              <p:cNvPr id="61"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grpSp>
        <p:grpSp>
          <p:nvGrpSpPr>
            <p:cNvPr id="56" name="组合 55"/>
            <p:cNvGrpSpPr/>
            <p:nvPr/>
          </p:nvGrpSpPr>
          <p:grpSpPr>
            <a:xfrm>
              <a:off x="2699205" y="3984275"/>
              <a:ext cx="1333743" cy="884885"/>
              <a:chOff x="4271689" y="1207551"/>
              <a:chExt cx="1333743" cy="884885"/>
            </a:xfrm>
          </p:grpSpPr>
          <p:sp>
            <p:nvSpPr>
              <p:cNvPr id="58"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59" name="文本框 31"/>
              <p:cNvSpPr txBox="1"/>
              <p:nvPr/>
            </p:nvSpPr>
            <p:spPr>
              <a:xfrm>
                <a:off x="4271689" y="1504967"/>
                <a:ext cx="1333743" cy="587469"/>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sp>
          <p:nvSpPr>
            <p:cNvPr id="57"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C00000"/>
              </a:solidFill>
              <a:prstDash val="sysDash"/>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C00000"/>
                </a:solidFill>
              </a:endParaRPr>
            </a:p>
          </p:txBody>
        </p:sp>
      </p:grpSp>
      <p:grpSp>
        <p:nvGrpSpPr>
          <p:cNvPr id="62" name="组合 61"/>
          <p:cNvGrpSpPr/>
          <p:nvPr/>
        </p:nvGrpSpPr>
        <p:grpSpPr>
          <a:xfrm>
            <a:off x="8329835" y="5013176"/>
            <a:ext cx="1656477" cy="884885"/>
            <a:chOff x="2496894" y="3984275"/>
            <a:chExt cx="1656477" cy="884885"/>
          </a:xfrm>
        </p:grpSpPr>
        <p:grpSp>
          <p:nvGrpSpPr>
            <p:cNvPr id="63" name="组合 62"/>
            <p:cNvGrpSpPr/>
            <p:nvPr/>
          </p:nvGrpSpPr>
          <p:grpSpPr>
            <a:xfrm>
              <a:off x="2496894" y="4268381"/>
              <a:ext cx="153895" cy="316672"/>
              <a:chOff x="5300663" y="2555875"/>
              <a:chExt cx="165100" cy="339726"/>
            </a:xfrm>
          </p:grpSpPr>
          <p:sp>
            <p:nvSpPr>
              <p:cNvPr id="68" name="Oval 19"/>
              <p:cNvSpPr>
                <a:spLocks noChangeArrowheads="1"/>
              </p:cNvSpPr>
              <p:nvPr/>
            </p:nvSpPr>
            <p:spPr bwMode="auto">
              <a:xfrm>
                <a:off x="5353051" y="2555875"/>
                <a:ext cx="63500" cy="60325"/>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sp>
            <p:nvSpPr>
              <p:cNvPr id="69"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grpSp>
        <p:grpSp>
          <p:nvGrpSpPr>
            <p:cNvPr id="64" name="组合 63"/>
            <p:cNvGrpSpPr/>
            <p:nvPr/>
          </p:nvGrpSpPr>
          <p:grpSpPr>
            <a:xfrm>
              <a:off x="2699205" y="3984275"/>
              <a:ext cx="1333743" cy="884885"/>
              <a:chOff x="4271689" y="1207551"/>
              <a:chExt cx="1333743" cy="884885"/>
            </a:xfrm>
          </p:grpSpPr>
          <p:sp>
            <p:nvSpPr>
              <p:cNvPr id="66"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67" name="文本框 31"/>
              <p:cNvSpPr txBox="1"/>
              <p:nvPr/>
            </p:nvSpPr>
            <p:spPr>
              <a:xfrm>
                <a:off x="4271689" y="1504967"/>
                <a:ext cx="1333743" cy="587469"/>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sp>
          <p:nvSpPr>
            <p:cNvPr id="65"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C00000"/>
              </a:solidFill>
              <a:prstDash val="sysDash"/>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C00000"/>
                </a:solidFill>
              </a:endParaRPr>
            </a:p>
          </p:txBody>
        </p:sp>
      </p:gr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250"/>
                                  </p:stCondLst>
                                  <p:childTnLst>
                                    <p:set>
                                      <p:cBhvr>
                                        <p:cTn id="6" dur="1" fill="hold">
                                          <p:stCondLst>
                                            <p:cond delay="0"/>
                                          </p:stCondLst>
                                        </p:cTn>
                                        <p:tgtEl>
                                          <p:spTgt spid="9"/>
                                        </p:tgtEl>
                                        <p:attrNameLst>
                                          <p:attrName>style.visibility</p:attrName>
                                        </p:attrNameLst>
                                      </p:cBhvr>
                                      <p:to>
                                        <p:strVal val="visible"/>
                                      </p:to>
                                    </p:set>
                                    <p:anim calcmode="lin" valueType="num">
                                      <p:cBhvr>
                                        <p:cTn id="7" dur="750" fill="hold"/>
                                        <p:tgtEl>
                                          <p:spTgt spid="9"/>
                                        </p:tgtEl>
                                        <p:attrNameLst>
                                          <p:attrName>ppt_w</p:attrName>
                                        </p:attrNameLst>
                                      </p:cBhvr>
                                      <p:tavLst>
                                        <p:tav tm="0">
                                          <p:val>
                                            <p:fltVal val="0"/>
                                          </p:val>
                                        </p:tav>
                                        <p:tav tm="100000">
                                          <p:val>
                                            <p:strVal val="#ppt_w"/>
                                          </p:val>
                                        </p:tav>
                                      </p:tavLst>
                                    </p:anim>
                                    <p:anim calcmode="lin" valueType="num">
                                      <p:cBhvr>
                                        <p:cTn id="8" dur="750" fill="hold"/>
                                        <p:tgtEl>
                                          <p:spTgt spid="9"/>
                                        </p:tgtEl>
                                        <p:attrNameLst>
                                          <p:attrName>ppt_h</p:attrName>
                                        </p:attrNameLst>
                                      </p:cBhvr>
                                      <p:tavLst>
                                        <p:tav tm="0">
                                          <p:val>
                                            <p:fltVal val="0"/>
                                          </p:val>
                                        </p:tav>
                                        <p:tav tm="100000">
                                          <p:val>
                                            <p:strVal val="#ppt_h"/>
                                          </p:val>
                                        </p:tav>
                                      </p:tavLst>
                                    </p:anim>
                                    <p:anim calcmode="lin" valueType="num">
                                      <p:cBhvr>
                                        <p:cTn id="9" dur="750" fill="hold"/>
                                        <p:tgtEl>
                                          <p:spTgt spid="9"/>
                                        </p:tgtEl>
                                        <p:attrNameLst>
                                          <p:attrName>style.rotation</p:attrName>
                                        </p:attrNameLst>
                                      </p:cBhvr>
                                      <p:tavLst>
                                        <p:tav tm="0">
                                          <p:val>
                                            <p:fltVal val="90"/>
                                          </p:val>
                                        </p:tav>
                                        <p:tav tm="100000">
                                          <p:val>
                                            <p:fltVal val="0"/>
                                          </p:val>
                                        </p:tav>
                                      </p:tavLst>
                                    </p:anim>
                                    <p:animEffect transition="in" filter="fade">
                                      <p:cBhvr>
                                        <p:cTn id="10" dur="750"/>
                                        <p:tgtEl>
                                          <p:spTgt spid="9"/>
                                        </p:tgtEl>
                                      </p:cBhvr>
                                    </p:animEffect>
                                  </p:childTnLst>
                                </p:cTn>
                              </p:par>
                              <p:par>
                                <p:cTn id="11" presetID="31" presetClass="entr" presetSubtype="0" fill="hold" nodeType="withEffect">
                                  <p:stCondLst>
                                    <p:cond delay="250"/>
                                  </p:stCondLst>
                                  <p:childTnLst>
                                    <p:set>
                                      <p:cBhvr>
                                        <p:cTn id="12" dur="1" fill="hold">
                                          <p:stCondLst>
                                            <p:cond delay="0"/>
                                          </p:stCondLst>
                                        </p:cTn>
                                        <p:tgtEl>
                                          <p:spTgt spid="14"/>
                                        </p:tgtEl>
                                        <p:attrNameLst>
                                          <p:attrName>style.visibility</p:attrName>
                                        </p:attrNameLst>
                                      </p:cBhvr>
                                      <p:to>
                                        <p:strVal val="visible"/>
                                      </p:to>
                                    </p:set>
                                    <p:anim calcmode="lin" valueType="num">
                                      <p:cBhvr>
                                        <p:cTn id="13" dur="750" fill="hold"/>
                                        <p:tgtEl>
                                          <p:spTgt spid="14"/>
                                        </p:tgtEl>
                                        <p:attrNameLst>
                                          <p:attrName>ppt_w</p:attrName>
                                        </p:attrNameLst>
                                      </p:cBhvr>
                                      <p:tavLst>
                                        <p:tav tm="0">
                                          <p:val>
                                            <p:fltVal val="0"/>
                                          </p:val>
                                        </p:tav>
                                        <p:tav tm="100000">
                                          <p:val>
                                            <p:strVal val="#ppt_w"/>
                                          </p:val>
                                        </p:tav>
                                      </p:tavLst>
                                    </p:anim>
                                    <p:anim calcmode="lin" valueType="num">
                                      <p:cBhvr>
                                        <p:cTn id="14" dur="750" fill="hold"/>
                                        <p:tgtEl>
                                          <p:spTgt spid="14"/>
                                        </p:tgtEl>
                                        <p:attrNameLst>
                                          <p:attrName>ppt_h</p:attrName>
                                        </p:attrNameLst>
                                      </p:cBhvr>
                                      <p:tavLst>
                                        <p:tav tm="0">
                                          <p:val>
                                            <p:fltVal val="0"/>
                                          </p:val>
                                        </p:tav>
                                        <p:tav tm="100000">
                                          <p:val>
                                            <p:strVal val="#ppt_h"/>
                                          </p:val>
                                        </p:tav>
                                      </p:tavLst>
                                    </p:anim>
                                    <p:anim calcmode="lin" valueType="num">
                                      <p:cBhvr>
                                        <p:cTn id="15" dur="750" fill="hold"/>
                                        <p:tgtEl>
                                          <p:spTgt spid="14"/>
                                        </p:tgtEl>
                                        <p:attrNameLst>
                                          <p:attrName>style.rotation</p:attrName>
                                        </p:attrNameLst>
                                      </p:cBhvr>
                                      <p:tavLst>
                                        <p:tav tm="0">
                                          <p:val>
                                            <p:fltVal val="90"/>
                                          </p:val>
                                        </p:tav>
                                        <p:tav tm="100000">
                                          <p:val>
                                            <p:fltVal val="0"/>
                                          </p:val>
                                        </p:tav>
                                      </p:tavLst>
                                    </p:anim>
                                    <p:animEffect transition="in" filter="fade">
                                      <p:cBhvr>
                                        <p:cTn id="16" dur="750"/>
                                        <p:tgtEl>
                                          <p:spTgt spid="14"/>
                                        </p:tgtEl>
                                      </p:cBhvr>
                                    </p:animEffect>
                                  </p:childTnLst>
                                </p:cTn>
                              </p:par>
                              <p:par>
                                <p:cTn id="17" presetID="31" presetClass="entr" presetSubtype="0" fill="hold" nodeType="withEffect">
                                  <p:stCondLst>
                                    <p:cond delay="250"/>
                                  </p:stCondLst>
                                  <p:childTnLst>
                                    <p:set>
                                      <p:cBhvr>
                                        <p:cTn id="18" dur="1" fill="hold">
                                          <p:stCondLst>
                                            <p:cond delay="0"/>
                                          </p:stCondLst>
                                        </p:cTn>
                                        <p:tgtEl>
                                          <p:spTgt spid="19"/>
                                        </p:tgtEl>
                                        <p:attrNameLst>
                                          <p:attrName>style.visibility</p:attrName>
                                        </p:attrNameLst>
                                      </p:cBhvr>
                                      <p:to>
                                        <p:strVal val="visible"/>
                                      </p:to>
                                    </p:set>
                                    <p:anim calcmode="lin" valueType="num">
                                      <p:cBhvr>
                                        <p:cTn id="19" dur="750" fill="hold"/>
                                        <p:tgtEl>
                                          <p:spTgt spid="19"/>
                                        </p:tgtEl>
                                        <p:attrNameLst>
                                          <p:attrName>ppt_w</p:attrName>
                                        </p:attrNameLst>
                                      </p:cBhvr>
                                      <p:tavLst>
                                        <p:tav tm="0">
                                          <p:val>
                                            <p:fltVal val="0"/>
                                          </p:val>
                                        </p:tav>
                                        <p:tav tm="100000">
                                          <p:val>
                                            <p:strVal val="#ppt_w"/>
                                          </p:val>
                                        </p:tav>
                                      </p:tavLst>
                                    </p:anim>
                                    <p:anim calcmode="lin" valueType="num">
                                      <p:cBhvr>
                                        <p:cTn id="20" dur="750" fill="hold"/>
                                        <p:tgtEl>
                                          <p:spTgt spid="19"/>
                                        </p:tgtEl>
                                        <p:attrNameLst>
                                          <p:attrName>ppt_h</p:attrName>
                                        </p:attrNameLst>
                                      </p:cBhvr>
                                      <p:tavLst>
                                        <p:tav tm="0">
                                          <p:val>
                                            <p:fltVal val="0"/>
                                          </p:val>
                                        </p:tav>
                                        <p:tav tm="100000">
                                          <p:val>
                                            <p:strVal val="#ppt_h"/>
                                          </p:val>
                                        </p:tav>
                                      </p:tavLst>
                                    </p:anim>
                                    <p:anim calcmode="lin" valueType="num">
                                      <p:cBhvr>
                                        <p:cTn id="21" dur="750" fill="hold"/>
                                        <p:tgtEl>
                                          <p:spTgt spid="19"/>
                                        </p:tgtEl>
                                        <p:attrNameLst>
                                          <p:attrName>style.rotation</p:attrName>
                                        </p:attrNameLst>
                                      </p:cBhvr>
                                      <p:tavLst>
                                        <p:tav tm="0">
                                          <p:val>
                                            <p:fltVal val="90"/>
                                          </p:val>
                                        </p:tav>
                                        <p:tav tm="100000">
                                          <p:val>
                                            <p:fltVal val="0"/>
                                          </p:val>
                                        </p:tav>
                                      </p:tavLst>
                                    </p:anim>
                                    <p:animEffect transition="in" filter="fade">
                                      <p:cBhvr>
                                        <p:cTn id="22" dur="750"/>
                                        <p:tgtEl>
                                          <p:spTgt spid="19"/>
                                        </p:tgtEl>
                                      </p:cBhvr>
                                    </p:animEffect>
                                  </p:childTnLst>
                                </p:cTn>
                              </p:par>
                            </p:childTnLst>
                          </p:cTn>
                        </p:par>
                        <p:par>
                          <p:cTn id="23" fill="hold">
                            <p:stCondLst>
                              <p:cond delay="1250"/>
                            </p:stCondLst>
                            <p:childTnLst>
                              <p:par>
                                <p:cTn id="24" presetID="26" presetClass="entr" presetSubtype="0"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wipe(down)">
                                      <p:cBhvr>
                                        <p:cTn id="26" dur="290">
                                          <p:stCondLst>
                                            <p:cond delay="0"/>
                                          </p:stCondLst>
                                        </p:cTn>
                                        <p:tgtEl>
                                          <p:spTgt spid="24"/>
                                        </p:tgtEl>
                                      </p:cBhvr>
                                    </p:animEffect>
                                    <p:anim calcmode="lin" valueType="num">
                                      <p:cBhvr>
                                        <p:cTn id="27" dur="911"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28" dur="332"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29" dur="332" tmFilter="0, 0; 0.125,0.2665; 0.25,0.4; 0.375,0.465; 0.5,0.5;  0.625,0.535; 0.75,0.6; 0.875,0.7335; 1,1">
                                          <p:stCondLst>
                                            <p:cond delay="332"/>
                                          </p:stCondLst>
                                        </p:cTn>
                                        <p:tgtEl>
                                          <p:spTgt spid="24"/>
                                        </p:tgtEl>
                                        <p:attrNameLst>
                                          <p:attrName>ppt_y</p:attrName>
                                        </p:attrNameLst>
                                      </p:cBhvr>
                                      <p:tavLst>
                                        <p:tav tm="0" fmla="#ppt_y-sin(pi*$)/9">
                                          <p:val>
                                            <p:fltVal val="0"/>
                                          </p:val>
                                        </p:tav>
                                        <p:tav tm="100000">
                                          <p:val>
                                            <p:fltVal val="1"/>
                                          </p:val>
                                        </p:tav>
                                      </p:tavLst>
                                    </p:anim>
                                    <p:anim calcmode="lin" valueType="num">
                                      <p:cBhvr>
                                        <p:cTn id="30" dur="166" tmFilter="0, 0; 0.125,0.2665; 0.25,0.4; 0.375,0.465; 0.5,0.5;  0.625,0.535; 0.75,0.6; 0.875,0.7335; 1,1">
                                          <p:stCondLst>
                                            <p:cond delay="662"/>
                                          </p:stCondLst>
                                        </p:cTn>
                                        <p:tgtEl>
                                          <p:spTgt spid="24"/>
                                        </p:tgtEl>
                                        <p:attrNameLst>
                                          <p:attrName>ppt_y</p:attrName>
                                        </p:attrNameLst>
                                      </p:cBhvr>
                                      <p:tavLst>
                                        <p:tav tm="0" fmla="#ppt_y-sin(pi*$)/27">
                                          <p:val>
                                            <p:fltVal val="0"/>
                                          </p:val>
                                        </p:tav>
                                        <p:tav tm="100000">
                                          <p:val>
                                            <p:fltVal val="1"/>
                                          </p:val>
                                        </p:tav>
                                      </p:tavLst>
                                    </p:anim>
                                    <p:anim calcmode="lin" valueType="num">
                                      <p:cBhvr>
                                        <p:cTn id="31" dur="82" tmFilter="0, 0; 0.125,0.2665; 0.25,0.4; 0.375,0.465; 0.5,0.5;  0.625,0.535; 0.75,0.6; 0.875,0.7335; 1,1">
                                          <p:stCondLst>
                                            <p:cond delay="828"/>
                                          </p:stCondLst>
                                        </p:cTn>
                                        <p:tgtEl>
                                          <p:spTgt spid="24"/>
                                        </p:tgtEl>
                                        <p:attrNameLst>
                                          <p:attrName>ppt_y</p:attrName>
                                        </p:attrNameLst>
                                      </p:cBhvr>
                                      <p:tavLst>
                                        <p:tav tm="0" fmla="#ppt_y-sin(pi*$)/81">
                                          <p:val>
                                            <p:fltVal val="0"/>
                                          </p:val>
                                        </p:tav>
                                        <p:tav tm="100000">
                                          <p:val>
                                            <p:fltVal val="1"/>
                                          </p:val>
                                        </p:tav>
                                      </p:tavLst>
                                    </p:anim>
                                    <p:animScale>
                                      <p:cBhvr>
                                        <p:cTn id="32" dur="13">
                                          <p:stCondLst>
                                            <p:cond delay="325"/>
                                          </p:stCondLst>
                                        </p:cTn>
                                        <p:tgtEl>
                                          <p:spTgt spid="24"/>
                                        </p:tgtEl>
                                      </p:cBhvr>
                                      <p:to x="100000" y="60000"/>
                                    </p:animScale>
                                    <p:animScale>
                                      <p:cBhvr>
                                        <p:cTn id="33" dur="83" decel="50000">
                                          <p:stCondLst>
                                            <p:cond delay="338"/>
                                          </p:stCondLst>
                                        </p:cTn>
                                        <p:tgtEl>
                                          <p:spTgt spid="24"/>
                                        </p:tgtEl>
                                      </p:cBhvr>
                                      <p:to x="100000" y="100000"/>
                                    </p:animScale>
                                    <p:animScale>
                                      <p:cBhvr>
                                        <p:cTn id="34" dur="13">
                                          <p:stCondLst>
                                            <p:cond delay="656"/>
                                          </p:stCondLst>
                                        </p:cTn>
                                        <p:tgtEl>
                                          <p:spTgt spid="24"/>
                                        </p:tgtEl>
                                      </p:cBhvr>
                                      <p:to x="100000" y="80000"/>
                                    </p:animScale>
                                    <p:animScale>
                                      <p:cBhvr>
                                        <p:cTn id="35" dur="83" decel="50000">
                                          <p:stCondLst>
                                            <p:cond delay="669"/>
                                          </p:stCondLst>
                                        </p:cTn>
                                        <p:tgtEl>
                                          <p:spTgt spid="24"/>
                                        </p:tgtEl>
                                      </p:cBhvr>
                                      <p:to x="100000" y="100000"/>
                                    </p:animScale>
                                    <p:animScale>
                                      <p:cBhvr>
                                        <p:cTn id="36" dur="13">
                                          <p:stCondLst>
                                            <p:cond delay="821"/>
                                          </p:stCondLst>
                                        </p:cTn>
                                        <p:tgtEl>
                                          <p:spTgt spid="24"/>
                                        </p:tgtEl>
                                      </p:cBhvr>
                                      <p:to x="100000" y="90000"/>
                                    </p:animScale>
                                    <p:animScale>
                                      <p:cBhvr>
                                        <p:cTn id="37" dur="83" decel="50000">
                                          <p:stCondLst>
                                            <p:cond delay="834"/>
                                          </p:stCondLst>
                                        </p:cTn>
                                        <p:tgtEl>
                                          <p:spTgt spid="24"/>
                                        </p:tgtEl>
                                      </p:cBhvr>
                                      <p:to x="100000" y="100000"/>
                                    </p:animScale>
                                    <p:animScale>
                                      <p:cBhvr>
                                        <p:cTn id="38" dur="13">
                                          <p:stCondLst>
                                            <p:cond delay="904"/>
                                          </p:stCondLst>
                                        </p:cTn>
                                        <p:tgtEl>
                                          <p:spTgt spid="24"/>
                                        </p:tgtEl>
                                      </p:cBhvr>
                                      <p:to x="100000" y="95000"/>
                                    </p:animScale>
                                    <p:animScale>
                                      <p:cBhvr>
                                        <p:cTn id="39" dur="83" decel="50000">
                                          <p:stCondLst>
                                            <p:cond delay="917"/>
                                          </p:stCondLst>
                                        </p:cTn>
                                        <p:tgtEl>
                                          <p:spTgt spid="24"/>
                                        </p:tgtEl>
                                      </p:cBhvr>
                                      <p:to x="100000" y="100000"/>
                                    </p:animScale>
                                  </p:childTnLst>
                                </p:cTn>
                              </p:par>
                            </p:childTnLst>
                          </p:cTn>
                        </p:par>
                        <p:par>
                          <p:cTn id="40" fill="hold">
                            <p:stCondLst>
                              <p:cond delay="2250"/>
                            </p:stCondLst>
                            <p:childTnLst>
                              <p:par>
                                <p:cTn id="41" presetID="42" presetClass="entr" presetSubtype="0" fill="hold" nodeType="after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1000"/>
                                        <p:tgtEl>
                                          <p:spTgt spid="32"/>
                                        </p:tgtEl>
                                      </p:cBhvr>
                                    </p:animEffect>
                                    <p:anim calcmode="lin" valueType="num">
                                      <p:cBhvr>
                                        <p:cTn id="44" dur="1000" fill="hold"/>
                                        <p:tgtEl>
                                          <p:spTgt spid="32"/>
                                        </p:tgtEl>
                                        <p:attrNameLst>
                                          <p:attrName>ppt_x</p:attrName>
                                        </p:attrNameLst>
                                      </p:cBhvr>
                                      <p:tavLst>
                                        <p:tav tm="0">
                                          <p:val>
                                            <p:strVal val="#ppt_x"/>
                                          </p:val>
                                        </p:tav>
                                        <p:tav tm="100000">
                                          <p:val>
                                            <p:strVal val="#ppt_x"/>
                                          </p:val>
                                        </p:tav>
                                      </p:tavLst>
                                    </p:anim>
                                    <p:anim calcmode="lin" valueType="num">
                                      <p:cBhvr>
                                        <p:cTn id="45" dur="1000" fill="hold"/>
                                        <p:tgtEl>
                                          <p:spTgt spid="32"/>
                                        </p:tgtEl>
                                        <p:attrNameLst>
                                          <p:attrName>ppt_y</p:attrName>
                                        </p:attrNameLst>
                                      </p:cBhvr>
                                      <p:tavLst>
                                        <p:tav tm="0">
                                          <p:val>
                                            <p:strVal val="#ppt_y+.1"/>
                                          </p:val>
                                        </p:tav>
                                        <p:tav tm="100000">
                                          <p:val>
                                            <p:strVal val="#ppt_y"/>
                                          </p:val>
                                        </p:tav>
                                      </p:tavLst>
                                    </p:anim>
                                  </p:childTnLst>
                                </p:cTn>
                              </p:par>
                            </p:childTnLst>
                          </p:cTn>
                        </p:par>
                        <p:par>
                          <p:cTn id="46" fill="hold">
                            <p:stCondLst>
                              <p:cond delay="3250"/>
                            </p:stCondLst>
                            <p:childTnLst>
                              <p:par>
                                <p:cTn id="47" presetID="26" presetClass="entr" presetSubtype="0" fill="hold" nodeType="afterEffect">
                                  <p:stCondLst>
                                    <p:cond delay="0"/>
                                  </p:stCondLst>
                                  <p:childTnLst>
                                    <p:set>
                                      <p:cBhvr>
                                        <p:cTn id="48" dur="1" fill="hold">
                                          <p:stCondLst>
                                            <p:cond delay="0"/>
                                          </p:stCondLst>
                                        </p:cTn>
                                        <p:tgtEl>
                                          <p:spTgt spid="36"/>
                                        </p:tgtEl>
                                        <p:attrNameLst>
                                          <p:attrName>style.visibility</p:attrName>
                                        </p:attrNameLst>
                                      </p:cBhvr>
                                      <p:to>
                                        <p:strVal val="visible"/>
                                      </p:to>
                                    </p:set>
                                    <p:animEffect transition="in" filter="wipe(down)">
                                      <p:cBhvr>
                                        <p:cTn id="49" dur="290">
                                          <p:stCondLst>
                                            <p:cond delay="0"/>
                                          </p:stCondLst>
                                        </p:cTn>
                                        <p:tgtEl>
                                          <p:spTgt spid="36"/>
                                        </p:tgtEl>
                                      </p:cBhvr>
                                    </p:animEffect>
                                    <p:anim calcmode="lin" valueType="num">
                                      <p:cBhvr>
                                        <p:cTn id="50" dur="911"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51" dur="332"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52" dur="332" tmFilter="0, 0; 0.125,0.2665; 0.25,0.4; 0.375,0.465; 0.5,0.5;  0.625,0.535; 0.75,0.6; 0.875,0.7335; 1,1">
                                          <p:stCondLst>
                                            <p:cond delay="332"/>
                                          </p:stCondLst>
                                        </p:cTn>
                                        <p:tgtEl>
                                          <p:spTgt spid="36"/>
                                        </p:tgtEl>
                                        <p:attrNameLst>
                                          <p:attrName>ppt_y</p:attrName>
                                        </p:attrNameLst>
                                      </p:cBhvr>
                                      <p:tavLst>
                                        <p:tav tm="0" fmla="#ppt_y-sin(pi*$)/9">
                                          <p:val>
                                            <p:fltVal val="0"/>
                                          </p:val>
                                        </p:tav>
                                        <p:tav tm="100000">
                                          <p:val>
                                            <p:fltVal val="1"/>
                                          </p:val>
                                        </p:tav>
                                      </p:tavLst>
                                    </p:anim>
                                    <p:anim calcmode="lin" valueType="num">
                                      <p:cBhvr>
                                        <p:cTn id="53" dur="166" tmFilter="0, 0; 0.125,0.2665; 0.25,0.4; 0.375,0.465; 0.5,0.5;  0.625,0.535; 0.75,0.6; 0.875,0.7335; 1,1">
                                          <p:stCondLst>
                                            <p:cond delay="662"/>
                                          </p:stCondLst>
                                        </p:cTn>
                                        <p:tgtEl>
                                          <p:spTgt spid="36"/>
                                        </p:tgtEl>
                                        <p:attrNameLst>
                                          <p:attrName>ppt_y</p:attrName>
                                        </p:attrNameLst>
                                      </p:cBhvr>
                                      <p:tavLst>
                                        <p:tav tm="0" fmla="#ppt_y-sin(pi*$)/27">
                                          <p:val>
                                            <p:fltVal val="0"/>
                                          </p:val>
                                        </p:tav>
                                        <p:tav tm="100000">
                                          <p:val>
                                            <p:fltVal val="1"/>
                                          </p:val>
                                        </p:tav>
                                      </p:tavLst>
                                    </p:anim>
                                    <p:anim calcmode="lin" valueType="num">
                                      <p:cBhvr>
                                        <p:cTn id="54" dur="82" tmFilter="0, 0; 0.125,0.2665; 0.25,0.4; 0.375,0.465; 0.5,0.5;  0.625,0.535; 0.75,0.6; 0.875,0.7335; 1,1">
                                          <p:stCondLst>
                                            <p:cond delay="828"/>
                                          </p:stCondLst>
                                        </p:cTn>
                                        <p:tgtEl>
                                          <p:spTgt spid="36"/>
                                        </p:tgtEl>
                                        <p:attrNameLst>
                                          <p:attrName>ppt_y</p:attrName>
                                        </p:attrNameLst>
                                      </p:cBhvr>
                                      <p:tavLst>
                                        <p:tav tm="0" fmla="#ppt_y-sin(pi*$)/81">
                                          <p:val>
                                            <p:fltVal val="0"/>
                                          </p:val>
                                        </p:tav>
                                        <p:tav tm="100000">
                                          <p:val>
                                            <p:fltVal val="1"/>
                                          </p:val>
                                        </p:tav>
                                      </p:tavLst>
                                    </p:anim>
                                    <p:animScale>
                                      <p:cBhvr>
                                        <p:cTn id="55" dur="13">
                                          <p:stCondLst>
                                            <p:cond delay="325"/>
                                          </p:stCondLst>
                                        </p:cTn>
                                        <p:tgtEl>
                                          <p:spTgt spid="36"/>
                                        </p:tgtEl>
                                      </p:cBhvr>
                                      <p:to x="100000" y="60000"/>
                                    </p:animScale>
                                    <p:animScale>
                                      <p:cBhvr>
                                        <p:cTn id="56" dur="83" decel="50000">
                                          <p:stCondLst>
                                            <p:cond delay="338"/>
                                          </p:stCondLst>
                                        </p:cTn>
                                        <p:tgtEl>
                                          <p:spTgt spid="36"/>
                                        </p:tgtEl>
                                      </p:cBhvr>
                                      <p:to x="100000" y="100000"/>
                                    </p:animScale>
                                    <p:animScale>
                                      <p:cBhvr>
                                        <p:cTn id="57" dur="13">
                                          <p:stCondLst>
                                            <p:cond delay="656"/>
                                          </p:stCondLst>
                                        </p:cTn>
                                        <p:tgtEl>
                                          <p:spTgt spid="36"/>
                                        </p:tgtEl>
                                      </p:cBhvr>
                                      <p:to x="100000" y="80000"/>
                                    </p:animScale>
                                    <p:animScale>
                                      <p:cBhvr>
                                        <p:cTn id="58" dur="83" decel="50000">
                                          <p:stCondLst>
                                            <p:cond delay="669"/>
                                          </p:stCondLst>
                                        </p:cTn>
                                        <p:tgtEl>
                                          <p:spTgt spid="36"/>
                                        </p:tgtEl>
                                      </p:cBhvr>
                                      <p:to x="100000" y="100000"/>
                                    </p:animScale>
                                    <p:animScale>
                                      <p:cBhvr>
                                        <p:cTn id="59" dur="13">
                                          <p:stCondLst>
                                            <p:cond delay="821"/>
                                          </p:stCondLst>
                                        </p:cTn>
                                        <p:tgtEl>
                                          <p:spTgt spid="36"/>
                                        </p:tgtEl>
                                      </p:cBhvr>
                                      <p:to x="100000" y="90000"/>
                                    </p:animScale>
                                    <p:animScale>
                                      <p:cBhvr>
                                        <p:cTn id="60" dur="83" decel="50000">
                                          <p:stCondLst>
                                            <p:cond delay="834"/>
                                          </p:stCondLst>
                                        </p:cTn>
                                        <p:tgtEl>
                                          <p:spTgt spid="36"/>
                                        </p:tgtEl>
                                      </p:cBhvr>
                                      <p:to x="100000" y="100000"/>
                                    </p:animScale>
                                    <p:animScale>
                                      <p:cBhvr>
                                        <p:cTn id="61" dur="13">
                                          <p:stCondLst>
                                            <p:cond delay="904"/>
                                          </p:stCondLst>
                                        </p:cTn>
                                        <p:tgtEl>
                                          <p:spTgt spid="36"/>
                                        </p:tgtEl>
                                      </p:cBhvr>
                                      <p:to x="100000" y="95000"/>
                                    </p:animScale>
                                    <p:animScale>
                                      <p:cBhvr>
                                        <p:cTn id="62" dur="83" decel="50000">
                                          <p:stCondLst>
                                            <p:cond delay="917"/>
                                          </p:stCondLst>
                                        </p:cTn>
                                        <p:tgtEl>
                                          <p:spTgt spid="36"/>
                                        </p:tgtEl>
                                      </p:cBhvr>
                                      <p:to x="100000" y="100000"/>
                                    </p:animScale>
                                  </p:childTnLst>
                                </p:cTn>
                              </p:par>
                            </p:childTnLst>
                          </p:cTn>
                        </p:par>
                        <p:par>
                          <p:cTn id="63" fill="hold">
                            <p:stCondLst>
                              <p:cond delay="4250"/>
                            </p:stCondLst>
                            <p:childTnLst>
                              <p:par>
                                <p:cTn id="64" presetID="42" presetClass="entr" presetSubtype="0" fill="hold" nodeType="after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1000"/>
                                        <p:tgtEl>
                                          <p:spTgt spid="39"/>
                                        </p:tgtEl>
                                      </p:cBhvr>
                                    </p:animEffect>
                                    <p:anim calcmode="lin" valueType="num">
                                      <p:cBhvr>
                                        <p:cTn id="67" dur="1000" fill="hold"/>
                                        <p:tgtEl>
                                          <p:spTgt spid="39"/>
                                        </p:tgtEl>
                                        <p:attrNameLst>
                                          <p:attrName>ppt_x</p:attrName>
                                        </p:attrNameLst>
                                      </p:cBhvr>
                                      <p:tavLst>
                                        <p:tav tm="0">
                                          <p:val>
                                            <p:strVal val="#ppt_x"/>
                                          </p:val>
                                        </p:tav>
                                        <p:tav tm="100000">
                                          <p:val>
                                            <p:strVal val="#ppt_x"/>
                                          </p:val>
                                        </p:tav>
                                      </p:tavLst>
                                    </p:anim>
                                    <p:anim calcmode="lin" valueType="num">
                                      <p:cBhvr>
                                        <p:cTn id="68" dur="1000" fill="hold"/>
                                        <p:tgtEl>
                                          <p:spTgt spid="39"/>
                                        </p:tgtEl>
                                        <p:attrNameLst>
                                          <p:attrName>ppt_y</p:attrName>
                                        </p:attrNameLst>
                                      </p:cBhvr>
                                      <p:tavLst>
                                        <p:tav tm="0">
                                          <p:val>
                                            <p:strVal val="#ppt_y+.1"/>
                                          </p:val>
                                        </p:tav>
                                        <p:tav tm="100000">
                                          <p:val>
                                            <p:strVal val="#ppt_y"/>
                                          </p:val>
                                        </p:tav>
                                      </p:tavLst>
                                    </p:anim>
                                  </p:childTnLst>
                                </p:cTn>
                              </p:par>
                            </p:childTnLst>
                          </p:cTn>
                        </p:par>
                        <p:par>
                          <p:cTn id="69" fill="hold">
                            <p:stCondLst>
                              <p:cond delay="5250"/>
                            </p:stCondLst>
                            <p:childTnLst>
                              <p:par>
                                <p:cTn id="70" presetID="26" presetClass="entr" presetSubtype="0" fill="hold" nodeType="afterEffect">
                                  <p:stCondLst>
                                    <p:cond delay="0"/>
                                  </p:stCondLst>
                                  <p:childTnLst>
                                    <p:set>
                                      <p:cBhvr>
                                        <p:cTn id="71" dur="1" fill="hold">
                                          <p:stCondLst>
                                            <p:cond delay="0"/>
                                          </p:stCondLst>
                                        </p:cTn>
                                        <p:tgtEl>
                                          <p:spTgt spid="42"/>
                                        </p:tgtEl>
                                        <p:attrNameLst>
                                          <p:attrName>style.visibility</p:attrName>
                                        </p:attrNameLst>
                                      </p:cBhvr>
                                      <p:to>
                                        <p:strVal val="visible"/>
                                      </p:to>
                                    </p:set>
                                    <p:animEffect transition="in" filter="wipe(down)">
                                      <p:cBhvr>
                                        <p:cTn id="72" dur="290">
                                          <p:stCondLst>
                                            <p:cond delay="0"/>
                                          </p:stCondLst>
                                        </p:cTn>
                                        <p:tgtEl>
                                          <p:spTgt spid="42"/>
                                        </p:tgtEl>
                                      </p:cBhvr>
                                    </p:animEffect>
                                    <p:anim calcmode="lin" valueType="num">
                                      <p:cBhvr>
                                        <p:cTn id="73" dur="911" tmFilter="0,0; 0.14,0.36; 0.43,0.73; 0.71,0.91; 1.0,1.0">
                                          <p:stCondLst>
                                            <p:cond delay="0"/>
                                          </p:stCondLst>
                                        </p:cTn>
                                        <p:tgtEl>
                                          <p:spTgt spid="42"/>
                                        </p:tgtEl>
                                        <p:attrNameLst>
                                          <p:attrName>ppt_x</p:attrName>
                                        </p:attrNameLst>
                                      </p:cBhvr>
                                      <p:tavLst>
                                        <p:tav tm="0">
                                          <p:val>
                                            <p:strVal val="#ppt_x-0.25"/>
                                          </p:val>
                                        </p:tav>
                                        <p:tav tm="100000">
                                          <p:val>
                                            <p:strVal val="#ppt_x"/>
                                          </p:val>
                                        </p:tav>
                                      </p:tavLst>
                                    </p:anim>
                                    <p:anim calcmode="lin" valueType="num">
                                      <p:cBhvr>
                                        <p:cTn id="74" dur="332" tmFilter="0.0,0.0; 0.25,0.07; 0.50,0.2; 0.75,0.467; 1.0,1.0">
                                          <p:stCondLst>
                                            <p:cond delay="0"/>
                                          </p:stCondLst>
                                        </p:cTn>
                                        <p:tgtEl>
                                          <p:spTgt spid="42"/>
                                        </p:tgtEl>
                                        <p:attrNameLst>
                                          <p:attrName>ppt_y</p:attrName>
                                        </p:attrNameLst>
                                      </p:cBhvr>
                                      <p:tavLst>
                                        <p:tav tm="0" fmla="#ppt_y-sin(pi*$)/3">
                                          <p:val>
                                            <p:fltVal val="0.5"/>
                                          </p:val>
                                        </p:tav>
                                        <p:tav tm="100000">
                                          <p:val>
                                            <p:fltVal val="1"/>
                                          </p:val>
                                        </p:tav>
                                      </p:tavLst>
                                    </p:anim>
                                    <p:anim calcmode="lin" valueType="num">
                                      <p:cBhvr>
                                        <p:cTn id="75" dur="332" tmFilter="0, 0; 0.125,0.2665; 0.25,0.4; 0.375,0.465; 0.5,0.5;  0.625,0.535; 0.75,0.6; 0.875,0.7335; 1,1">
                                          <p:stCondLst>
                                            <p:cond delay="332"/>
                                          </p:stCondLst>
                                        </p:cTn>
                                        <p:tgtEl>
                                          <p:spTgt spid="42"/>
                                        </p:tgtEl>
                                        <p:attrNameLst>
                                          <p:attrName>ppt_y</p:attrName>
                                        </p:attrNameLst>
                                      </p:cBhvr>
                                      <p:tavLst>
                                        <p:tav tm="0" fmla="#ppt_y-sin(pi*$)/9">
                                          <p:val>
                                            <p:fltVal val="0"/>
                                          </p:val>
                                        </p:tav>
                                        <p:tav tm="100000">
                                          <p:val>
                                            <p:fltVal val="1"/>
                                          </p:val>
                                        </p:tav>
                                      </p:tavLst>
                                    </p:anim>
                                    <p:anim calcmode="lin" valueType="num">
                                      <p:cBhvr>
                                        <p:cTn id="76" dur="166" tmFilter="0, 0; 0.125,0.2665; 0.25,0.4; 0.375,0.465; 0.5,0.5;  0.625,0.535; 0.75,0.6; 0.875,0.7335; 1,1">
                                          <p:stCondLst>
                                            <p:cond delay="662"/>
                                          </p:stCondLst>
                                        </p:cTn>
                                        <p:tgtEl>
                                          <p:spTgt spid="42"/>
                                        </p:tgtEl>
                                        <p:attrNameLst>
                                          <p:attrName>ppt_y</p:attrName>
                                        </p:attrNameLst>
                                      </p:cBhvr>
                                      <p:tavLst>
                                        <p:tav tm="0" fmla="#ppt_y-sin(pi*$)/27">
                                          <p:val>
                                            <p:fltVal val="0"/>
                                          </p:val>
                                        </p:tav>
                                        <p:tav tm="100000">
                                          <p:val>
                                            <p:fltVal val="1"/>
                                          </p:val>
                                        </p:tav>
                                      </p:tavLst>
                                    </p:anim>
                                    <p:anim calcmode="lin" valueType="num">
                                      <p:cBhvr>
                                        <p:cTn id="77" dur="82" tmFilter="0, 0; 0.125,0.2665; 0.25,0.4; 0.375,0.465; 0.5,0.5;  0.625,0.535; 0.75,0.6; 0.875,0.7335; 1,1">
                                          <p:stCondLst>
                                            <p:cond delay="828"/>
                                          </p:stCondLst>
                                        </p:cTn>
                                        <p:tgtEl>
                                          <p:spTgt spid="42"/>
                                        </p:tgtEl>
                                        <p:attrNameLst>
                                          <p:attrName>ppt_y</p:attrName>
                                        </p:attrNameLst>
                                      </p:cBhvr>
                                      <p:tavLst>
                                        <p:tav tm="0" fmla="#ppt_y-sin(pi*$)/81">
                                          <p:val>
                                            <p:fltVal val="0"/>
                                          </p:val>
                                        </p:tav>
                                        <p:tav tm="100000">
                                          <p:val>
                                            <p:fltVal val="1"/>
                                          </p:val>
                                        </p:tav>
                                      </p:tavLst>
                                    </p:anim>
                                    <p:animScale>
                                      <p:cBhvr>
                                        <p:cTn id="78" dur="13">
                                          <p:stCondLst>
                                            <p:cond delay="325"/>
                                          </p:stCondLst>
                                        </p:cTn>
                                        <p:tgtEl>
                                          <p:spTgt spid="42"/>
                                        </p:tgtEl>
                                      </p:cBhvr>
                                      <p:to x="100000" y="60000"/>
                                    </p:animScale>
                                    <p:animScale>
                                      <p:cBhvr>
                                        <p:cTn id="79" dur="83" decel="50000">
                                          <p:stCondLst>
                                            <p:cond delay="338"/>
                                          </p:stCondLst>
                                        </p:cTn>
                                        <p:tgtEl>
                                          <p:spTgt spid="42"/>
                                        </p:tgtEl>
                                      </p:cBhvr>
                                      <p:to x="100000" y="100000"/>
                                    </p:animScale>
                                    <p:animScale>
                                      <p:cBhvr>
                                        <p:cTn id="80" dur="13">
                                          <p:stCondLst>
                                            <p:cond delay="656"/>
                                          </p:stCondLst>
                                        </p:cTn>
                                        <p:tgtEl>
                                          <p:spTgt spid="42"/>
                                        </p:tgtEl>
                                      </p:cBhvr>
                                      <p:to x="100000" y="80000"/>
                                    </p:animScale>
                                    <p:animScale>
                                      <p:cBhvr>
                                        <p:cTn id="81" dur="83" decel="50000">
                                          <p:stCondLst>
                                            <p:cond delay="669"/>
                                          </p:stCondLst>
                                        </p:cTn>
                                        <p:tgtEl>
                                          <p:spTgt spid="42"/>
                                        </p:tgtEl>
                                      </p:cBhvr>
                                      <p:to x="100000" y="100000"/>
                                    </p:animScale>
                                    <p:animScale>
                                      <p:cBhvr>
                                        <p:cTn id="82" dur="13">
                                          <p:stCondLst>
                                            <p:cond delay="821"/>
                                          </p:stCondLst>
                                        </p:cTn>
                                        <p:tgtEl>
                                          <p:spTgt spid="42"/>
                                        </p:tgtEl>
                                      </p:cBhvr>
                                      <p:to x="100000" y="90000"/>
                                    </p:animScale>
                                    <p:animScale>
                                      <p:cBhvr>
                                        <p:cTn id="83" dur="83" decel="50000">
                                          <p:stCondLst>
                                            <p:cond delay="834"/>
                                          </p:stCondLst>
                                        </p:cTn>
                                        <p:tgtEl>
                                          <p:spTgt spid="42"/>
                                        </p:tgtEl>
                                      </p:cBhvr>
                                      <p:to x="100000" y="100000"/>
                                    </p:animScale>
                                    <p:animScale>
                                      <p:cBhvr>
                                        <p:cTn id="84" dur="13">
                                          <p:stCondLst>
                                            <p:cond delay="904"/>
                                          </p:stCondLst>
                                        </p:cTn>
                                        <p:tgtEl>
                                          <p:spTgt spid="42"/>
                                        </p:tgtEl>
                                      </p:cBhvr>
                                      <p:to x="100000" y="95000"/>
                                    </p:animScale>
                                    <p:animScale>
                                      <p:cBhvr>
                                        <p:cTn id="85" dur="83" decel="50000">
                                          <p:stCondLst>
                                            <p:cond delay="917"/>
                                          </p:stCondLst>
                                        </p:cTn>
                                        <p:tgtEl>
                                          <p:spTgt spid="42"/>
                                        </p:tgtEl>
                                      </p:cBhvr>
                                      <p:to x="100000" y="100000"/>
                                    </p:animScale>
                                  </p:childTnLst>
                                </p:cTn>
                              </p:par>
                            </p:childTnLst>
                          </p:cTn>
                        </p:par>
                        <p:par>
                          <p:cTn id="86" fill="hold">
                            <p:stCondLst>
                              <p:cond delay="6250"/>
                            </p:stCondLst>
                            <p:childTnLst>
                              <p:par>
                                <p:cTn id="87" presetID="42" presetClass="entr" presetSubtype="0" fill="hold" grpId="0" nodeType="afterEffect">
                                  <p:stCondLst>
                                    <p:cond delay="0"/>
                                  </p:stCondLst>
                                  <p:childTnLst>
                                    <p:set>
                                      <p:cBhvr>
                                        <p:cTn id="88" dur="1" fill="hold">
                                          <p:stCondLst>
                                            <p:cond delay="0"/>
                                          </p:stCondLst>
                                        </p:cTn>
                                        <p:tgtEl>
                                          <p:spTgt spid="45"/>
                                        </p:tgtEl>
                                        <p:attrNameLst>
                                          <p:attrName>style.visibility</p:attrName>
                                        </p:attrNameLst>
                                      </p:cBhvr>
                                      <p:to>
                                        <p:strVal val="visible"/>
                                      </p:to>
                                    </p:set>
                                    <p:animEffect transition="in" filter="fade">
                                      <p:cBhvr>
                                        <p:cTn id="89" dur="1000"/>
                                        <p:tgtEl>
                                          <p:spTgt spid="45"/>
                                        </p:tgtEl>
                                      </p:cBhvr>
                                    </p:animEffect>
                                    <p:anim calcmode="lin" valueType="num">
                                      <p:cBhvr>
                                        <p:cTn id="90" dur="1000" fill="hold"/>
                                        <p:tgtEl>
                                          <p:spTgt spid="45"/>
                                        </p:tgtEl>
                                        <p:attrNameLst>
                                          <p:attrName>ppt_x</p:attrName>
                                        </p:attrNameLst>
                                      </p:cBhvr>
                                      <p:tavLst>
                                        <p:tav tm="0">
                                          <p:val>
                                            <p:strVal val="#ppt_x"/>
                                          </p:val>
                                        </p:tav>
                                        <p:tav tm="100000">
                                          <p:val>
                                            <p:strVal val="#ppt_x"/>
                                          </p:val>
                                        </p:tav>
                                      </p:tavLst>
                                    </p:anim>
                                    <p:anim calcmode="lin" valueType="num">
                                      <p:cBhvr>
                                        <p:cTn id="91" dur="1000" fill="hold"/>
                                        <p:tgtEl>
                                          <p:spTgt spid="45"/>
                                        </p:tgtEl>
                                        <p:attrNameLst>
                                          <p:attrName>ppt_y</p:attrName>
                                        </p:attrNameLst>
                                      </p:cBhvr>
                                      <p:tavLst>
                                        <p:tav tm="0">
                                          <p:val>
                                            <p:strVal val="#ppt_y+.1"/>
                                          </p:val>
                                        </p:tav>
                                        <p:tav tm="100000">
                                          <p:val>
                                            <p:strVal val="#ppt_y"/>
                                          </p:val>
                                        </p:tav>
                                      </p:tavLst>
                                    </p:anim>
                                  </p:childTnLst>
                                </p:cTn>
                              </p:par>
                            </p:childTnLst>
                          </p:cTn>
                        </p:par>
                        <p:par>
                          <p:cTn id="92" fill="hold">
                            <p:stCondLst>
                              <p:cond delay="7250"/>
                            </p:stCondLst>
                            <p:childTnLst>
                              <p:par>
                                <p:cTn id="93" presetID="42" presetClass="entr" presetSubtype="0" fill="hold" nodeType="afterEffect">
                                  <p:stCondLst>
                                    <p:cond delay="0"/>
                                  </p:stCondLst>
                                  <p:childTnLst>
                                    <p:set>
                                      <p:cBhvr>
                                        <p:cTn id="94" dur="1" fill="hold">
                                          <p:stCondLst>
                                            <p:cond delay="0"/>
                                          </p:stCondLst>
                                        </p:cTn>
                                        <p:tgtEl>
                                          <p:spTgt spid="46"/>
                                        </p:tgtEl>
                                        <p:attrNameLst>
                                          <p:attrName>style.visibility</p:attrName>
                                        </p:attrNameLst>
                                      </p:cBhvr>
                                      <p:to>
                                        <p:strVal val="visible"/>
                                      </p:to>
                                    </p:set>
                                    <p:animEffect transition="in" filter="fade">
                                      <p:cBhvr>
                                        <p:cTn id="95" dur="1000"/>
                                        <p:tgtEl>
                                          <p:spTgt spid="46"/>
                                        </p:tgtEl>
                                      </p:cBhvr>
                                    </p:animEffect>
                                    <p:anim calcmode="lin" valueType="num">
                                      <p:cBhvr>
                                        <p:cTn id="96" dur="1000" fill="hold"/>
                                        <p:tgtEl>
                                          <p:spTgt spid="46"/>
                                        </p:tgtEl>
                                        <p:attrNameLst>
                                          <p:attrName>ppt_x</p:attrName>
                                        </p:attrNameLst>
                                      </p:cBhvr>
                                      <p:tavLst>
                                        <p:tav tm="0">
                                          <p:val>
                                            <p:strVal val="#ppt_x"/>
                                          </p:val>
                                        </p:tav>
                                        <p:tav tm="100000">
                                          <p:val>
                                            <p:strVal val="#ppt_x"/>
                                          </p:val>
                                        </p:tav>
                                      </p:tavLst>
                                    </p:anim>
                                    <p:anim calcmode="lin" valueType="num">
                                      <p:cBhvr>
                                        <p:cTn id="97" dur="1000" fill="hold"/>
                                        <p:tgtEl>
                                          <p:spTgt spid="46"/>
                                        </p:tgtEl>
                                        <p:attrNameLst>
                                          <p:attrName>ppt_y</p:attrName>
                                        </p:attrNameLst>
                                      </p:cBhvr>
                                      <p:tavLst>
                                        <p:tav tm="0">
                                          <p:val>
                                            <p:strVal val="#ppt_y+.1"/>
                                          </p:val>
                                        </p:tav>
                                        <p:tav tm="100000">
                                          <p:val>
                                            <p:strVal val="#ppt_y"/>
                                          </p:val>
                                        </p:tav>
                                      </p:tavLst>
                                    </p:anim>
                                  </p:childTnLst>
                                </p:cTn>
                              </p:par>
                            </p:childTnLst>
                          </p:cTn>
                        </p:par>
                        <p:par>
                          <p:cTn id="98" fill="hold">
                            <p:stCondLst>
                              <p:cond delay="8250"/>
                            </p:stCondLst>
                            <p:childTnLst>
                              <p:par>
                                <p:cTn id="99" presetID="42" presetClass="entr" presetSubtype="0" fill="hold" nodeType="afterEffect">
                                  <p:stCondLst>
                                    <p:cond delay="0"/>
                                  </p:stCondLst>
                                  <p:childTnLst>
                                    <p:set>
                                      <p:cBhvr>
                                        <p:cTn id="100" dur="1" fill="hold">
                                          <p:stCondLst>
                                            <p:cond delay="0"/>
                                          </p:stCondLst>
                                        </p:cTn>
                                        <p:tgtEl>
                                          <p:spTgt spid="54"/>
                                        </p:tgtEl>
                                        <p:attrNameLst>
                                          <p:attrName>style.visibility</p:attrName>
                                        </p:attrNameLst>
                                      </p:cBhvr>
                                      <p:to>
                                        <p:strVal val="visible"/>
                                      </p:to>
                                    </p:set>
                                    <p:animEffect transition="in" filter="fade">
                                      <p:cBhvr>
                                        <p:cTn id="101" dur="1000"/>
                                        <p:tgtEl>
                                          <p:spTgt spid="54"/>
                                        </p:tgtEl>
                                      </p:cBhvr>
                                    </p:animEffect>
                                    <p:anim calcmode="lin" valueType="num">
                                      <p:cBhvr>
                                        <p:cTn id="102" dur="1000" fill="hold"/>
                                        <p:tgtEl>
                                          <p:spTgt spid="54"/>
                                        </p:tgtEl>
                                        <p:attrNameLst>
                                          <p:attrName>ppt_x</p:attrName>
                                        </p:attrNameLst>
                                      </p:cBhvr>
                                      <p:tavLst>
                                        <p:tav tm="0">
                                          <p:val>
                                            <p:strVal val="#ppt_x"/>
                                          </p:val>
                                        </p:tav>
                                        <p:tav tm="100000">
                                          <p:val>
                                            <p:strVal val="#ppt_x"/>
                                          </p:val>
                                        </p:tav>
                                      </p:tavLst>
                                    </p:anim>
                                    <p:anim calcmode="lin" valueType="num">
                                      <p:cBhvr>
                                        <p:cTn id="103" dur="1000" fill="hold"/>
                                        <p:tgtEl>
                                          <p:spTgt spid="54"/>
                                        </p:tgtEl>
                                        <p:attrNameLst>
                                          <p:attrName>ppt_y</p:attrName>
                                        </p:attrNameLst>
                                      </p:cBhvr>
                                      <p:tavLst>
                                        <p:tav tm="0">
                                          <p:val>
                                            <p:strVal val="#ppt_y+.1"/>
                                          </p:val>
                                        </p:tav>
                                        <p:tav tm="100000">
                                          <p:val>
                                            <p:strVal val="#ppt_y"/>
                                          </p:val>
                                        </p:tav>
                                      </p:tavLst>
                                    </p:anim>
                                  </p:childTnLst>
                                </p:cTn>
                              </p:par>
                            </p:childTnLst>
                          </p:cTn>
                        </p:par>
                        <p:par>
                          <p:cTn id="104" fill="hold">
                            <p:stCondLst>
                              <p:cond delay="9250"/>
                            </p:stCondLst>
                            <p:childTnLst>
                              <p:par>
                                <p:cTn id="105" presetID="42" presetClass="entr" presetSubtype="0" fill="hold" nodeType="afterEffect">
                                  <p:stCondLst>
                                    <p:cond delay="0"/>
                                  </p:stCondLst>
                                  <p:childTnLst>
                                    <p:set>
                                      <p:cBhvr>
                                        <p:cTn id="106" dur="1" fill="hold">
                                          <p:stCondLst>
                                            <p:cond delay="0"/>
                                          </p:stCondLst>
                                        </p:cTn>
                                        <p:tgtEl>
                                          <p:spTgt spid="62"/>
                                        </p:tgtEl>
                                        <p:attrNameLst>
                                          <p:attrName>style.visibility</p:attrName>
                                        </p:attrNameLst>
                                      </p:cBhvr>
                                      <p:to>
                                        <p:strVal val="visible"/>
                                      </p:to>
                                    </p:set>
                                    <p:animEffect transition="in" filter="fade">
                                      <p:cBhvr>
                                        <p:cTn id="107" dur="1000"/>
                                        <p:tgtEl>
                                          <p:spTgt spid="62"/>
                                        </p:tgtEl>
                                      </p:cBhvr>
                                    </p:animEffect>
                                    <p:anim calcmode="lin" valueType="num">
                                      <p:cBhvr>
                                        <p:cTn id="108" dur="1000" fill="hold"/>
                                        <p:tgtEl>
                                          <p:spTgt spid="62"/>
                                        </p:tgtEl>
                                        <p:attrNameLst>
                                          <p:attrName>ppt_x</p:attrName>
                                        </p:attrNameLst>
                                      </p:cBhvr>
                                      <p:tavLst>
                                        <p:tav tm="0">
                                          <p:val>
                                            <p:strVal val="#ppt_x"/>
                                          </p:val>
                                        </p:tav>
                                        <p:tav tm="100000">
                                          <p:val>
                                            <p:strVal val="#ppt_x"/>
                                          </p:val>
                                        </p:tav>
                                      </p:tavLst>
                                    </p:anim>
                                    <p:anim calcmode="lin" valueType="num">
                                      <p:cBhvr>
                                        <p:cTn id="109"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9" name="椭圆 8"/>
          <p:cNvSpPr/>
          <p:nvPr/>
        </p:nvSpPr>
        <p:spPr>
          <a:xfrm>
            <a:off x="2281163" y="1903233"/>
            <a:ext cx="3378946" cy="3378945"/>
          </a:xfrm>
          <a:prstGeom prst="ellipse">
            <a:avLst/>
          </a:prstGeom>
          <a:ln w="28575">
            <a:solidFill>
              <a:srgbClr val="A6A6A6"/>
            </a:solidFill>
            <a:prstDash val="solid"/>
            <a:headEnd type="none" w="lg" len="lg"/>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DIN-BoldItalic" pitchFamily="50" charset="0"/>
            </a:endParaRPr>
          </a:p>
        </p:txBody>
      </p:sp>
      <p:grpSp>
        <p:nvGrpSpPr>
          <p:cNvPr id="10" name="组合 9"/>
          <p:cNvGrpSpPr/>
          <p:nvPr/>
        </p:nvGrpSpPr>
        <p:grpSpPr>
          <a:xfrm>
            <a:off x="3190270" y="2836835"/>
            <a:ext cx="1528675" cy="1528675"/>
            <a:chOff x="2494238" y="1545926"/>
            <a:chExt cx="1170130" cy="1170130"/>
          </a:xfrm>
        </p:grpSpPr>
        <p:sp>
          <p:nvSpPr>
            <p:cNvPr id="2" name="椭圆 1"/>
            <p:cNvSpPr/>
            <p:nvPr/>
          </p:nvSpPr>
          <p:spPr>
            <a:xfrm>
              <a:off x="2494238" y="1545926"/>
              <a:ext cx="1170130" cy="1170130"/>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12" name="椭圆 11"/>
            <p:cNvSpPr/>
            <p:nvPr/>
          </p:nvSpPr>
          <p:spPr>
            <a:xfrm>
              <a:off x="2633023" y="1684711"/>
              <a:ext cx="892559" cy="892559"/>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ffectLst>
                  <a:outerShdw blurRad="38100" dist="38100" dir="2700000" algn="tl">
                    <a:srgbClr val="000000">
                      <a:alpha val="43137"/>
                    </a:srgbClr>
                  </a:outerShdw>
                </a:effectLst>
                <a:latin typeface="DIN-BoldItalic" pitchFamily="50" charset="0"/>
              </a:endParaRPr>
            </a:p>
          </p:txBody>
        </p:sp>
      </p:grpSp>
      <p:sp>
        <p:nvSpPr>
          <p:cNvPr id="13" name="椭圆 12"/>
          <p:cNvSpPr/>
          <p:nvPr/>
        </p:nvSpPr>
        <p:spPr>
          <a:xfrm flipH="1">
            <a:off x="6583884" y="1903233"/>
            <a:ext cx="3378945" cy="3378945"/>
          </a:xfrm>
          <a:prstGeom prst="ellipse">
            <a:avLst/>
          </a:prstGeom>
          <a:ln w="28575">
            <a:solidFill>
              <a:srgbClr val="A6A6A6"/>
            </a:solidFill>
            <a:prstDash val="solid"/>
            <a:headEnd type="none" w="lg" len="lg"/>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DIN-BoldItalic" pitchFamily="50" charset="0"/>
            </a:endParaRPr>
          </a:p>
        </p:txBody>
      </p:sp>
      <p:grpSp>
        <p:nvGrpSpPr>
          <p:cNvPr id="14" name="组合 13"/>
          <p:cNvGrpSpPr/>
          <p:nvPr/>
        </p:nvGrpSpPr>
        <p:grpSpPr>
          <a:xfrm flipH="1">
            <a:off x="7513697" y="2836835"/>
            <a:ext cx="1528675" cy="1528675"/>
            <a:chOff x="2494238" y="1545926"/>
            <a:chExt cx="1170130" cy="1170130"/>
          </a:xfrm>
        </p:grpSpPr>
        <p:sp>
          <p:nvSpPr>
            <p:cNvPr id="15" name="椭圆 14"/>
            <p:cNvSpPr/>
            <p:nvPr/>
          </p:nvSpPr>
          <p:spPr>
            <a:xfrm>
              <a:off x="2494238" y="1545926"/>
              <a:ext cx="1170130" cy="1170130"/>
            </a:xfrm>
            <a:prstGeom prst="ellipse">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16" name="椭圆 15"/>
            <p:cNvSpPr/>
            <p:nvPr/>
          </p:nvSpPr>
          <p:spPr>
            <a:xfrm>
              <a:off x="2633023" y="1684711"/>
              <a:ext cx="892559" cy="892559"/>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solidFill>
                  <a:schemeClr val="bg1"/>
                </a:solidFill>
                <a:effectLst>
                  <a:outerShdw blurRad="38100" dist="38100" dir="2700000" algn="tl">
                    <a:srgbClr val="000000">
                      <a:alpha val="43137"/>
                    </a:srgbClr>
                  </a:outerShdw>
                </a:effectLst>
                <a:latin typeface="DIN-BoldItalic" pitchFamily="50" charset="0"/>
              </a:endParaRPr>
            </a:p>
          </p:txBody>
        </p:sp>
      </p:grpSp>
      <p:grpSp>
        <p:nvGrpSpPr>
          <p:cNvPr id="17" name="组合 16"/>
          <p:cNvGrpSpPr/>
          <p:nvPr/>
        </p:nvGrpSpPr>
        <p:grpSpPr>
          <a:xfrm>
            <a:off x="4981525" y="3252252"/>
            <a:ext cx="2236173" cy="714855"/>
            <a:chOff x="4968629" y="3252252"/>
            <a:chExt cx="2236173" cy="714855"/>
          </a:xfrm>
        </p:grpSpPr>
        <p:sp>
          <p:nvSpPr>
            <p:cNvPr id="18" name="圆角矩形 17"/>
            <p:cNvSpPr/>
            <p:nvPr/>
          </p:nvSpPr>
          <p:spPr>
            <a:xfrm>
              <a:off x="4968629" y="3252252"/>
              <a:ext cx="2236173" cy="714855"/>
            </a:xfrm>
            <a:prstGeom prst="roundRect">
              <a:avLst>
                <a:gd name="adj" fmla="val 50000"/>
              </a:avLst>
            </a:prstGeom>
            <a:solidFill>
              <a:srgbClr val="C00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rgbClr val="00B0F0"/>
                </a:solidFill>
              </a:endParaRPr>
            </a:p>
          </p:txBody>
        </p:sp>
        <p:sp>
          <p:nvSpPr>
            <p:cNvPr id="19" name="TextBox 27"/>
            <p:cNvSpPr txBox="1"/>
            <p:nvPr/>
          </p:nvSpPr>
          <p:spPr>
            <a:xfrm>
              <a:off x="4968629" y="3434365"/>
              <a:ext cx="2236173" cy="369332"/>
            </a:xfrm>
            <a:prstGeom prst="rect">
              <a:avLst/>
            </a:prstGeom>
            <a:noFill/>
          </p:spPr>
          <p:txBody>
            <a:bodyPr wrap="square" rtlCol="0" anchor="ctr">
              <a:spAutoFit/>
            </a:bodyPr>
            <a:lstStyle/>
            <a:p>
              <a:pPr marL="0" lvl="1" algn="ctr"/>
              <a:r>
                <a:rPr lang="zh-CN" altLang="en-US" b="1" dirty="0" smtClean="0">
                  <a:solidFill>
                    <a:schemeClr val="bg1"/>
                  </a:solidFill>
                  <a:latin typeface="微软雅黑" panose="020B0503020204020204" charset="-122"/>
                  <a:ea typeface="微软雅黑" panose="020B0503020204020204" charset="-122"/>
                </a:rPr>
                <a:t>添加文字标题</a:t>
              </a:r>
              <a:endParaRPr lang="en-US" altLang="ko-KR" b="1" kern="0" dirty="0" smtClean="0">
                <a:solidFill>
                  <a:schemeClr val="bg1"/>
                </a:solidFill>
                <a:latin typeface="微软雅黑" panose="020B0503020204020204" charset="-122"/>
                <a:ea typeface="微软雅黑" panose="020B0503020204020204" charset="-122"/>
              </a:endParaRPr>
            </a:p>
          </p:txBody>
        </p:sp>
      </p:grpSp>
      <p:sp>
        <p:nvSpPr>
          <p:cNvPr id="20" name="弧形 19"/>
          <p:cNvSpPr/>
          <p:nvPr/>
        </p:nvSpPr>
        <p:spPr>
          <a:xfrm flipV="1">
            <a:off x="4875322" y="3019682"/>
            <a:ext cx="2422785" cy="2422784"/>
          </a:xfrm>
          <a:prstGeom prst="arc">
            <a:avLst>
              <a:gd name="adj1" fmla="val 13200300"/>
              <a:gd name="adj2" fmla="val 19353242"/>
            </a:avLst>
          </a:prstGeom>
          <a:ln w="28575">
            <a:solidFill>
              <a:srgbClr val="A6A6A6"/>
            </a:solidFill>
            <a:prstDash val="sysDash"/>
            <a:headEnd type="none" w="lg" len="lg"/>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DIN-BoldItalic" pitchFamily="50" charset="0"/>
            </a:endParaRPr>
          </a:p>
        </p:txBody>
      </p:sp>
      <p:sp>
        <p:nvSpPr>
          <p:cNvPr id="21" name="弧形 20"/>
          <p:cNvSpPr/>
          <p:nvPr/>
        </p:nvSpPr>
        <p:spPr>
          <a:xfrm rot="10800000" flipV="1">
            <a:off x="4875322" y="1763962"/>
            <a:ext cx="2422785" cy="2422784"/>
          </a:xfrm>
          <a:prstGeom prst="arc">
            <a:avLst>
              <a:gd name="adj1" fmla="val 13200300"/>
              <a:gd name="adj2" fmla="val 19353242"/>
            </a:avLst>
          </a:prstGeom>
          <a:ln w="28575">
            <a:solidFill>
              <a:srgbClr val="A6A6A6"/>
            </a:solidFill>
            <a:prstDash val="sysDash"/>
            <a:headEnd type="none" w="lg" len="lg"/>
            <a:tailEnd type="triangle" w="sm"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prstClr val="black"/>
              </a:solidFill>
              <a:latin typeface="DIN-BoldItalic" pitchFamily="50" charset="0"/>
            </a:endParaRPr>
          </a:p>
        </p:txBody>
      </p:sp>
      <p:grpSp>
        <p:nvGrpSpPr>
          <p:cNvPr id="22" name="组合 21"/>
          <p:cNvGrpSpPr/>
          <p:nvPr/>
        </p:nvGrpSpPr>
        <p:grpSpPr>
          <a:xfrm>
            <a:off x="3716001" y="3382884"/>
            <a:ext cx="494089" cy="472291"/>
            <a:chOff x="6472919" y="2732165"/>
            <a:chExt cx="548947" cy="524729"/>
          </a:xfrm>
          <a:solidFill>
            <a:schemeClr val="bg1"/>
          </a:solidFill>
        </p:grpSpPr>
        <p:sp>
          <p:nvSpPr>
            <p:cNvPr id="23" name="Freeform 255"/>
            <p:cNvSpPr>
              <a:spLocks noEditPoints="1"/>
            </p:cNvSpPr>
            <p:nvPr/>
          </p:nvSpPr>
          <p:spPr bwMode="auto">
            <a:xfrm>
              <a:off x="6472919" y="2732165"/>
              <a:ext cx="548947" cy="524729"/>
            </a:xfrm>
            <a:custGeom>
              <a:avLst/>
              <a:gdLst>
                <a:gd name="T0" fmla="*/ 224 w 260"/>
                <a:gd name="T1" fmla="*/ 0 h 248"/>
                <a:gd name="T2" fmla="*/ 36 w 260"/>
                <a:gd name="T3" fmla="*/ 0 h 248"/>
                <a:gd name="T4" fmla="*/ 0 w 260"/>
                <a:gd name="T5" fmla="*/ 36 h 248"/>
                <a:gd name="T6" fmla="*/ 0 w 260"/>
                <a:gd name="T7" fmla="*/ 166 h 248"/>
                <a:gd name="T8" fmla="*/ 29 w 260"/>
                <a:gd name="T9" fmla="*/ 203 h 248"/>
                <a:gd name="T10" fmla="*/ 68 w 260"/>
                <a:gd name="T11" fmla="*/ 203 h 248"/>
                <a:gd name="T12" fmla="*/ 84 w 260"/>
                <a:gd name="T13" fmla="*/ 210 h 248"/>
                <a:gd name="T14" fmla="*/ 110 w 260"/>
                <a:gd name="T15" fmla="*/ 239 h 248"/>
                <a:gd name="T16" fmla="*/ 130 w 260"/>
                <a:gd name="T17" fmla="*/ 248 h 248"/>
                <a:gd name="T18" fmla="*/ 150 w 260"/>
                <a:gd name="T19" fmla="*/ 239 h 248"/>
                <a:gd name="T20" fmla="*/ 176 w 260"/>
                <a:gd name="T21" fmla="*/ 210 h 248"/>
                <a:gd name="T22" fmla="*/ 188 w 260"/>
                <a:gd name="T23" fmla="*/ 203 h 248"/>
                <a:gd name="T24" fmla="*/ 228 w 260"/>
                <a:gd name="T25" fmla="*/ 203 h 248"/>
                <a:gd name="T26" fmla="*/ 260 w 260"/>
                <a:gd name="T27" fmla="*/ 166 h 248"/>
                <a:gd name="T28" fmla="*/ 260 w 260"/>
                <a:gd name="T29" fmla="*/ 36 h 248"/>
                <a:gd name="T30" fmla="*/ 224 w 260"/>
                <a:gd name="T31" fmla="*/ 0 h 248"/>
                <a:gd name="T32" fmla="*/ 239 w 260"/>
                <a:gd name="T33" fmla="*/ 166 h 248"/>
                <a:gd name="T34" fmla="*/ 228 w 260"/>
                <a:gd name="T35" fmla="*/ 181 h 248"/>
                <a:gd name="T36" fmla="*/ 188 w 260"/>
                <a:gd name="T37" fmla="*/ 181 h 248"/>
                <a:gd name="T38" fmla="*/ 158 w 260"/>
                <a:gd name="T39" fmla="*/ 197 h 248"/>
                <a:gd name="T40" fmla="*/ 134 w 260"/>
                <a:gd name="T41" fmla="*/ 224 h 248"/>
                <a:gd name="T42" fmla="*/ 130 w 260"/>
                <a:gd name="T43" fmla="*/ 226 h 248"/>
                <a:gd name="T44" fmla="*/ 126 w 260"/>
                <a:gd name="T45" fmla="*/ 224 h 248"/>
                <a:gd name="T46" fmla="*/ 102 w 260"/>
                <a:gd name="T47" fmla="*/ 197 h 248"/>
                <a:gd name="T48" fmla="*/ 68 w 260"/>
                <a:gd name="T49" fmla="*/ 181 h 248"/>
                <a:gd name="T50" fmla="*/ 29 w 260"/>
                <a:gd name="T51" fmla="*/ 181 h 248"/>
                <a:gd name="T52" fmla="*/ 21 w 260"/>
                <a:gd name="T53" fmla="*/ 166 h 248"/>
                <a:gd name="T54" fmla="*/ 21 w 260"/>
                <a:gd name="T55" fmla="*/ 36 h 248"/>
                <a:gd name="T56" fmla="*/ 36 w 260"/>
                <a:gd name="T57" fmla="*/ 22 h 248"/>
                <a:gd name="T58" fmla="*/ 224 w 260"/>
                <a:gd name="T59" fmla="*/ 22 h 248"/>
                <a:gd name="T60" fmla="*/ 239 w 260"/>
                <a:gd name="T61" fmla="*/ 36 h 248"/>
                <a:gd name="T62" fmla="*/ 239 w 260"/>
                <a:gd name="T63" fmla="*/ 166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60" h="248">
                  <a:moveTo>
                    <a:pt x="224" y="0"/>
                  </a:moveTo>
                  <a:cubicBezTo>
                    <a:pt x="36" y="0"/>
                    <a:pt x="36" y="0"/>
                    <a:pt x="36" y="0"/>
                  </a:cubicBezTo>
                  <a:cubicBezTo>
                    <a:pt x="16" y="0"/>
                    <a:pt x="0" y="16"/>
                    <a:pt x="0" y="36"/>
                  </a:cubicBezTo>
                  <a:cubicBezTo>
                    <a:pt x="0" y="166"/>
                    <a:pt x="0" y="166"/>
                    <a:pt x="0" y="166"/>
                  </a:cubicBezTo>
                  <a:cubicBezTo>
                    <a:pt x="0" y="186"/>
                    <a:pt x="13" y="203"/>
                    <a:pt x="29" y="203"/>
                  </a:cubicBezTo>
                  <a:cubicBezTo>
                    <a:pt x="45" y="203"/>
                    <a:pt x="62" y="203"/>
                    <a:pt x="68" y="203"/>
                  </a:cubicBezTo>
                  <a:cubicBezTo>
                    <a:pt x="74" y="203"/>
                    <a:pt x="82" y="206"/>
                    <a:pt x="84" y="210"/>
                  </a:cubicBezTo>
                  <a:cubicBezTo>
                    <a:pt x="87" y="214"/>
                    <a:pt x="99" y="227"/>
                    <a:pt x="110" y="239"/>
                  </a:cubicBezTo>
                  <a:cubicBezTo>
                    <a:pt x="115" y="245"/>
                    <a:pt x="123" y="248"/>
                    <a:pt x="130" y="248"/>
                  </a:cubicBezTo>
                  <a:cubicBezTo>
                    <a:pt x="137" y="248"/>
                    <a:pt x="145" y="245"/>
                    <a:pt x="150" y="239"/>
                  </a:cubicBezTo>
                  <a:cubicBezTo>
                    <a:pt x="161" y="227"/>
                    <a:pt x="173" y="214"/>
                    <a:pt x="176" y="210"/>
                  </a:cubicBezTo>
                  <a:cubicBezTo>
                    <a:pt x="178" y="206"/>
                    <a:pt x="184" y="203"/>
                    <a:pt x="188" y="203"/>
                  </a:cubicBezTo>
                  <a:cubicBezTo>
                    <a:pt x="192" y="203"/>
                    <a:pt x="210" y="203"/>
                    <a:pt x="228" y="203"/>
                  </a:cubicBezTo>
                  <a:cubicBezTo>
                    <a:pt x="246" y="203"/>
                    <a:pt x="260" y="186"/>
                    <a:pt x="260" y="166"/>
                  </a:cubicBezTo>
                  <a:cubicBezTo>
                    <a:pt x="260" y="36"/>
                    <a:pt x="260" y="36"/>
                    <a:pt x="260" y="36"/>
                  </a:cubicBezTo>
                  <a:cubicBezTo>
                    <a:pt x="260" y="16"/>
                    <a:pt x="244" y="0"/>
                    <a:pt x="224" y="0"/>
                  </a:cubicBezTo>
                  <a:close/>
                  <a:moveTo>
                    <a:pt x="239" y="166"/>
                  </a:moveTo>
                  <a:cubicBezTo>
                    <a:pt x="239" y="174"/>
                    <a:pt x="233" y="181"/>
                    <a:pt x="228" y="181"/>
                  </a:cubicBezTo>
                  <a:cubicBezTo>
                    <a:pt x="188" y="181"/>
                    <a:pt x="188" y="181"/>
                    <a:pt x="188" y="181"/>
                  </a:cubicBezTo>
                  <a:cubicBezTo>
                    <a:pt x="177" y="181"/>
                    <a:pt x="165" y="188"/>
                    <a:pt x="158" y="197"/>
                  </a:cubicBezTo>
                  <a:cubicBezTo>
                    <a:pt x="156" y="200"/>
                    <a:pt x="146" y="212"/>
                    <a:pt x="134" y="224"/>
                  </a:cubicBezTo>
                  <a:cubicBezTo>
                    <a:pt x="133" y="226"/>
                    <a:pt x="131" y="226"/>
                    <a:pt x="130" y="226"/>
                  </a:cubicBezTo>
                  <a:cubicBezTo>
                    <a:pt x="129" y="226"/>
                    <a:pt x="127" y="226"/>
                    <a:pt x="126" y="224"/>
                  </a:cubicBezTo>
                  <a:cubicBezTo>
                    <a:pt x="114" y="212"/>
                    <a:pt x="104" y="200"/>
                    <a:pt x="102" y="197"/>
                  </a:cubicBezTo>
                  <a:cubicBezTo>
                    <a:pt x="95" y="188"/>
                    <a:pt x="81" y="181"/>
                    <a:pt x="68" y="181"/>
                  </a:cubicBezTo>
                  <a:cubicBezTo>
                    <a:pt x="29" y="181"/>
                    <a:pt x="29" y="181"/>
                    <a:pt x="29" y="181"/>
                  </a:cubicBezTo>
                  <a:cubicBezTo>
                    <a:pt x="26" y="181"/>
                    <a:pt x="21" y="175"/>
                    <a:pt x="21" y="166"/>
                  </a:cubicBezTo>
                  <a:cubicBezTo>
                    <a:pt x="21" y="36"/>
                    <a:pt x="21" y="36"/>
                    <a:pt x="21" y="36"/>
                  </a:cubicBezTo>
                  <a:cubicBezTo>
                    <a:pt x="21" y="28"/>
                    <a:pt x="28" y="22"/>
                    <a:pt x="36" y="22"/>
                  </a:cubicBezTo>
                  <a:cubicBezTo>
                    <a:pt x="224" y="22"/>
                    <a:pt x="224" y="22"/>
                    <a:pt x="224" y="22"/>
                  </a:cubicBezTo>
                  <a:cubicBezTo>
                    <a:pt x="232" y="22"/>
                    <a:pt x="239" y="28"/>
                    <a:pt x="239" y="36"/>
                  </a:cubicBezTo>
                  <a:lnTo>
                    <a:pt x="239" y="166"/>
                  </a:ln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24" name="Rectangle 256"/>
            <p:cNvSpPr>
              <a:spLocks noChangeArrowheads="1"/>
            </p:cNvSpPr>
            <p:nvPr/>
          </p:nvSpPr>
          <p:spPr bwMode="auto">
            <a:xfrm>
              <a:off x="6624956" y="2901692"/>
              <a:ext cx="244874" cy="29600"/>
            </a:xfrm>
            <a:prstGeom prst="rect">
              <a:avLst/>
            </a:pr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25" name="Rectangle 257"/>
            <p:cNvSpPr>
              <a:spLocks noChangeArrowheads="1"/>
            </p:cNvSpPr>
            <p:nvPr/>
          </p:nvSpPr>
          <p:spPr bwMode="auto">
            <a:xfrm>
              <a:off x="6624956" y="2977038"/>
              <a:ext cx="244874" cy="29600"/>
            </a:xfrm>
            <a:prstGeom prst="rect">
              <a:avLst/>
            </a:prstGeom>
            <a:grpFill/>
            <a:ln>
              <a:noFill/>
            </a:ln>
          </p:spPr>
          <p:txBody>
            <a:bodyPr vert="horz" wrap="square" lIns="91440" tIns="45720" rIns="91440" bIns="45720" numCol="1" anchor="t" anchorCtr="0" compatLnSpc="1"/>
            <a:lstStyle/>
            <a:p>
              <a:endParaRPr lang="en-US" sz="1600">
                <a:solidFill>
                  <a:schemeClr val="bg1"/>
                </a:solidFill>
              </a:endParaRPr>
            </a:p>
          </p:txBody>
        </p:sp>
      </p:grpSp>
      <p:grpSp>
        <p:nvGrpSpPr>
          <p:cNvPr id="26" name="组合 25"/>
          <p:cNvGrpSpPr/>
          <p:nvPr/>
        </p:nvGrpSpPr>
        <p:grpSpPr>
          <a:xfrm>
            <a:off x="8019075" y="3345509"/>
            <a:ext cx="496511" cy="496511"/>
            <a:chOff x="10876606" y="5685447"/>
            <a:chExt cx="551638" cy="551638"/>
          </a:xfrm>
          <a:solidFill>
            <a:schemeClr val="bg1"/>
          </a:solidFill>
        </p:grpSpPr>
        <p:sp>
          <p:nvSpPr>
            <p:cNvPr id="27" name="Freeform 285"/>
            <p:cNvSpPr>
              <a:spLocks noEditPoints="1"/>
            </p:cNvSpPr>
            <p:nvPr/>
          </p:nvSpPr>
          <p:spPr bwMode="auto">
            <a:xfrm>
              <a:off x="10876606" y="5685447"/>
              <a:ext cx="551638" cy="551638"/>
            </a:xfrm>
            <a:custGeom>
              <a:avLst/>
              <a:gdLst>
                <a:gd name="T0" fmla="*/ 130 w 261"/>
                <a:gd name="T1" fmla="*/ 0 h 261"/>
                <a:gd name="T2" fmla="*/ 0 w 261"/>
                <a:gd name="T3" fmla="*/ 130 h 261"/>
                <a:gd name="T4" fmla="*/ 130 w 261"/>
                <a:gd name="T5" fmla="*/ 261 h 261"/>
                <a:gd name="T6" fmla="*/ 261 w 261"/>
                <a:gd name="T7" fmla="*/ 130 h 261"/>
                <a:gd name="T8" fmla="*/ 130 w 261"/>
                <a:gd name="T9" fmla="*/ 0 h 261"/>
                <a:gd name="T10" fmla="*/ 130 w 261"/>
                <a:gd name="T11" fmla="*/ 239 h 261"/>
                <a:gd name="T12" fmla="*/ 22 w 261"/>
                <a:gd name="T13" fmla="*/ 130 h 261"/>
                <a:gd name="T14" fmla="*/ 130 w 261"/>
                <a:gd name="T15" fmla="*/ 21 h 261"/>
                <a:gd name="T16" fmla="*/ 239 w 261"/>
                <a:gd name="T17" fmla="*/ 130 h 261"/>
                <a:gd name="T18" fmla="*/ 130 w 261"/>
                <a:gd name="T19" fmla="*/ 239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1" h="261">
                  <a:moveTo>
                    <a:pt x="130" y="0"/>
                  </a:moveTo>
                  <a:cubicBezTo>
                    <a:pt x="58" y="0"/>
                    <a:pt x="0" y="58"/>
                    <a:pt x="0" y="130"/>
                  </a:cubicBezTo>
                  <a:cubicBezTo>
                    <a:pt x="0" y="202"/>
                    <a:pt x="58" y="261"/>
                    <a:pt x="130" y="261"/>
                  </a:cubicBezTo>
                  <a:cubicBezTo>
                    <a:pt x="202" y="261"/>
                    <a:pt x="261" y="202"/>
                    <a:pt x="261" y="130"/>
                  </a:cubicBezTo>
                  <a:cubicBezTo>
                    <a:pt x="261" y="58"/>
                    <a:pt x="202" y="0"/>
                    <a:pt x="130" y="0"/>
                  </a:cubicBezTo>
                  <a:close/>
                  <a:moveTo>
                    <a:pt x="130" y="239"/>
                  </a:moveTo>
                  <a:cubicBezTo>
                    <a:pt x="70" y="239"/>
                    <a:pt x="22" y="190"/>
                    <a:pt x="22" y="130"/>
                  </a:cubicBezTo>
                  <a:cubicBezTo>
                    <a:pt x="22" y="70"/>
                    <a:pt x="70" y="21"/>
                    <a:pt x="130" y="21"/>
                  </a:cubicBezTo>
                  <a:cubicBezTo>
                    <a:pt x="191" y="21"/>
                    <a:pt x="239" y="70"/>
                    <a:pt x="239" y="130"/>
                  </a:cubicBezTo>
                  <a:cubicBezTo>
                    <a:pt x="239" y="190"/>
                    <a:pt x="191" y="239"/>
                    <a:pt x="130" y="239"/>
                  </a:cubicBez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28" name="Freeform 286"/>
            <p:cNvSpPr>
              <a:spLocks noEditPoints="1"/>
            </p:cNvSpPr>
            <p:nvPr/>
          </p:nvSpPr>
          <p:spPr bwMode="auto">
            <a:xfrm>
              <a:off x="11047480" y="5854975"/>
              <a:ext cx="209892" cy="211237"/>
            </a:xfrm>
            <a:custGeom>
              <a:avLst/>
              <a:gdLst>
                <a:gd name="T0" fmla="*/ 49 w 99"/>
                <a:gd name="T1" fmla="*/ 0 h 100"/>
                <a:gd name="T2" fmla="*/ 0 w 99"/>
                <a:gd name="T3" fmla="*/ 50 h 100"/>
                <a:gd name="T4" fmla="*/ 49 w 99"/>
                <a:gd name="T5" fmla="*/ 100 h 100"/>
                <a:gd name="T6" fmla="*/ 99 w 99"/>
                <a:gd name="T7" fmla="*/ 50 h 100"/>
                <a:gd name="T8" fmla="*/ 49 w 99"/>
                <a:gd name="T9" fmla="*/ 0 h 100"/>
                <a:gd name="T10" fmla="*/ 49 w 99"/>
                <a:gd name="T11" fmla="*/ 93 h 100"/>
                <a:gd name="T12" fmla="*/ 7 w 99"/>
                <a:gd name="T13" fmla="*/ 50 h 100"/>
                <a:gd name="T14" fmla="*/ 49 w 99"/>
                <a:gd name="T15" fmla="*/ 8 h 100"/>
                <a:gd name="T16" fmla="*/ 92 w 99"/>
                <a:gd name="T17" fmla="*/ 50 h 100"/>
                <a:gd name="T18" fmla="*/ 49 w 99"/>
                <a:gd name="T19" fmla="*/ 9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100">
                  <a:moveTo>
                    <a:pt x="49" y="0"/>
                  </a:moveTo>
                  <a:cubicBezTo>
                    <a:pt x="22" y="0"/>
                    <a:pt x="0" y="23"/>
                    <a:pt x="0" y="50"/>
                  </a:cubicBezTo>
                  <a:cubicBezTo>
                    <a:pt x="0" y="78"/>
                    <a:pt x="22" y="100"/>
                    <a:pt x="49" y="100"/>
                  </a:cubicBezTo>
                  <a:cubicBezTo>
                    <a:pt x="77" y="100"/>
                    <a:pt x="99" y="78"/>
                    <a:pt x="99" y="50"/>
                  </a:cubicBezTo>
                  <a:cubicBezTo>
                    <a:pt x="99" y="23"/>
                    <a:pt x="77" y="0"/>
                    <a:pt x="49" y="0"/>
                  </a:cubicBezTo>
                  <a:close/>
                  <a:moveTo>
                    <a:pt x="49" y="93"/>
                  </a:moveTo>
                  <a:cubicBezTo>
                    <a:pt x="26" y="93"/>
                    <a:pt x="7" y="74"/>
                    <a:pt x="7" y="50"/>
                  </a:cubicBezTo>
                  <a:cubicBezTo>
                    <a:pt x="7" y="27"/>
                    <a:pt x="26" y="8"/>
                    <a:pt x="49" y="8"/>
                  </a:cubicBezTo>
                  <a:cubicBezTo>
                    <a:pt x="73" y="8"/>
                    <a:pt x="92" y="27"/>
                    <a:pt x="92" y="50"/>
                  </a:cubicBezTo>
                  <a:cubicBezTo>
                    <a:pt x="92" y="74"/>
                    <a:pt x="73" y="93"/>
                    <a:pt x="49" y="93"/>
                  </a:cubicBez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29" name="Freeform 287"/>
            <p:cNvSpPr>
              <a:spLocks noEditPoints="1"/>
            </p:cNvSpPr>
            <p:nvPr/>
          </p:nvSpPr>
          <p:spPr bwMode="auto">
            <a:xfrm>
              <a:off x="11117443" y="5926284"/>
              <a:ext cx="69964" cy="69964"/>
            </a:xfrm>
            <a:custGeom>
              <a:avLst/>
              <a:gdLst>
                <a:gd name="T0" fmla="*/ 16 w 33"/>
                <a:gd name="T1" fmla="*/ 0 h 33"/>
                <a:gd name="T2" fmla="*/ 0 w 33"/>
                <a:gd name="T3" fmla="*/ 16 h 33"/>
                <a:gd name="T4" fmla="*/ 16 w 33"/>
                <a:gd name="T5" fmla="*/ 33 h 33"/>
                <a:gd name="T6" fmla="*/ 33 w 33"/>
                <a:gd name="T7" fmla="*/ 16 h 33"/>
                <a:gd name="T8" fmla="*/ 16 w 33"/>
                <a:gd name="T9" fmla="*/ 0 h 33"/>
                <a:gd name="T10" fmla="*/ 16 w 33"/>
                <a:gd name="T11" fmla="*/ 26 h 33"/>
                <a:gd name="T12" fmla="*/ 7 w 33"/>
                <a:gd name="T13" fmla="*/ 16 h 33"/>
                <a:gd name="T14" fmla="*/ 16 w 33"/>
                <a:gd name="T15" fmla="*/ 7 h 33"/>
                <a:gd name="T16" fmla="*/ 26 w 33"/>
                <a:gd name="T17" fmla="*/ 16 h 33"/>
                <a:gd name="T18" fmla="*/ 16 w 33"/>
                <a:gd name="T19" fmla="*/ 2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3" h="33">
                  <a:moveTo>
                    <a:pt x="16" y="0"/>
                  </a:moveTo>
                  <a:cubicBezTo>
                    <a:pt x="7" y="0"/>
                    <a:pt x="0" y="7"/>
                    <a:pt x="0" y="16"/>
                  </a:cubicBezTo>
                  <a:cubicBezTo>
                    <a:pt x="0" y="25"/>
                    <a:pt x="7" y="33"/>
                    <a:pt x="16" y="33"/>
                  </a:cubicBezTo>
                  <a:cubicBezTo>
                    <a:pt x="26" y="33"/>
                    <a:pt x="33" y="25"/>
                    <a:pt x="33" y="16"/>
                  </a:cubicBezTo>
                  <a:cubicBezTo>
                    <a:pt x="33" y="7"/>
                    <a:pt x="26" y="0"/>
                    <a:pt x="16" y="0"/>
                  </a:cubicBezTo>
                  <a:close/>
                  <a:moveTo>
                    <a:pt x="16" y="26"/>
                  </a:moveTo>
                  <a:cubicBezTo>
                    <a:pt x="11" y="26"/>
                    <a:pt x="7" y="21"/>
                    <a:pt x="7" y="16"/>
                  </a:cubicBezTo>
                  <a:cubicBezTo>
                    <a:pt x="7" y="11"/>
                    <a:pt x="11" y="7"/>
                    <a:pt x="16" y="7"/>
                  </a:cubicBezTo>
                  <a:cubicBezTo>
                    <a:pt x="22" y="7"/>
                    <a:pt x="26" y="11"/>
                    <a:pt x="26" y="16"/>
                  </a:cubicBezTo>
                  <a:cubicBezTo>
                    <a:pt x="26" y="21"/>
                    <a:pt x="22" y="26"/>
                    <a:pt x="16" y="26"/>
                  </a:cubicBez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30" name="Freeform 288"/>
            <p:cNvSpPr/>
            <p:nvPr/>
          </p:nvSpPr>
          <p:spPr bwMode="auto">
            <a:xfrm>
              <a:off x="11043443" y="5852284"/>
              <a:ext cx="33636" cy="32291"/>
            </a:xfrm>
            <a:custGeom>
              <a:avLst/>
              <a:gdLst>
                <a:gd name="T0" fmla="*/ 25 w 25"/>
                <a:gd name="T1" fmla="*/ 8 h 24"/>
                <a:gd name="T2" fmla="*/ 17 w 25"/>
                <a:gd name="T3" fmla="*/ 0 h 24"/>
                <a:gd name="T4" fmla="*/ 0 w 25"/>
                <a:gd name="T5" fmla="*/ 16 h 24"/>
                <a:gd name="T6" fmla="*/ 8 w 25"/>
                <a:gd name="T7" fmla="*/ 24 h 24"/>
                <a:gd name="T8" fmla="*/ 25 w 25"/>
                <a:gd name="T9" fmla="*/ 8 h 24"/>
              </a:gdLst>
              <a:ahLst/>
              <a:cxnLst>
                <a:cxn ang="0">
                  <a:pos x="T0" y="T1"/>
                </a:cxn>
                <a:cxn ang="0">
                  <a:pos x="T2" y="T3"/>
                </a:cxn>
                <a:cxn ang="0">
                  <a:pos x="T4" y="T5"/>
                </a:cxn>
                <a:cxn ang="0">
                  <a:pos x="T6" y="T7"/>
                </a:cxn>
                <a:cxn ang="0">
                  <a:pos x="T8" y="T9"/>
                </a:cxn>
              </a:cxnLst>
              <a:rect l="0" t="0" r="r" b="b"/>
              <a:pathLst>
                <a:path w="25" h="24">
                  <a:moveTo>
                    <a:pt x="25" y="8"/>
                  </a:moveTo>
                  <a:lnTo>
                    <a:pt x="17" y="0"/>
                  </a:lnTo>
                  <a:lnTo>
                    <a:pt x="0" y="16"/>
                  </a:lnTo>
                  <a:lnTo>
                    <a:pt x="8" y="24"/>
                  </a:lnTo>
                  <a:lnTo>
                    <a:pt x="25" y="8"/>
                  </a:ln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31" name="Freeform 289"/>
            <p:cNvSpPr/>
            <p:nvPr/>
          </p:nvSpPr>
          <p:spPr bwMode="auto">
            <a:xfrm>
              <a:off x="11012498" y="5821338"/>
              <a:ext cx="53818" cy="52473"/>
            </a:xfrm>
            <a:custGeom>
              <a:avLst/>
              <a:gdLst>
                <a:gd name="T0" fmla="*/ 31 w 40"/>
                <a:gd name="T1" fmla="*/ 0 h 39"/>
                <a:gd name="T2" fmla="*/ 0 w 40"/>
                <a:gd name="T3" fmla="*/ 31 h 39"/>
                <a:gd name="T4" fmla="*/ 7 w 40"/>
                <a:gd name="T5" fmla="*/ 39 h 39"/>
                <a:gd name="T6" fmla="*/ 40 w 40"/>
                <a:gd name="T7" fmla="*/ 8 h 39"/>
                <a:gd name="T8" fmla="*/ 31 w 40"/>
                <a:gd name="T9" fmla="*/ 0 h 39"/>
              </a:gdLst>
              <a:ahLst/>
              <a:cxnLst>
                <a:cxn ang="0">
                  <a:pos x="T0" y="T1"/>
                </a:cxn>
                <a:cxn ang="0">
                  <a:pos x="T2" y="T3"/>
                </a:cxn>
                <a:cxn ang="0">
                  <a:pos x="T4" y="T5"/>
                </a:cxn>
                <a:cxn ang="0">
                  <a:pos x="T6" y="T7"/>
                </a:cxn>
                <a:cxn ang="0">
                  <a:pos x="T8" y="T9"/>
                </a:cxn>
              </a:cxnLst>
              <a:rect l="0" t="0" r="r" b="b"/>
              <a:pathLst>
                <a:path w="40" h="39">
                  <a:moveTo>
                    <a:pt x="31" y="0"/>
                  </a:moveTo>
                  <a:lnTo>
                    <a:pt x="0" y="31"/>
                  </a:lnTo>
                  <a:lnTo>
                    <a:pt x="7" y="39"/>
                  </a:lnTo>
                  <a:lnTo>
                    <a:pt x="40" y="8"/>
                  </a:lnTo>
                  <a:lnTo>
                    <a:pt x="31" y="0"/>
                  </a:ln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32" name="Freeform 290"/>
            <p:cNvSpPr/>
            <p:nvPr/>
          </p:nvSpPr>
          <p:spPr bwMode="auto">
            <a:xfrm>
              <a:off x="10980207" y="5787702"/>
              <a:ext cx="74000" cy="75346"/>
            </a:xfrm>
            <a:custGeom>
              <a:avLst/>
              <a:gdLst>
                <a:gd name="T0" fmla="*/ 47 w 55"/>
                <a:gd name="T1" fmla="*/ 0 h 56"/>
                <a:gd name="T2" fmla="*/ 0 w 55"/>
                <a:gd name="T3" fmla="*/ 48 h 56"/>
                <a:gd name="T4" fmla="*/ 8 w 55"/>
                <a:gd name="T5" fmla="*/ 56 h 56"/>
                <a:gd name="T6" fmla="*/ 55 w 55"/>
                <a:gd name="T7" fmla="*/ 8 h 56"/>
                <a:gd name="T8" fmla="*/ 47 w 55"/>
                <a:gd name="T9" fmla="*/ 0 h 56"/>
              </a:gdLst>
              <a:ahLst/>
              <a:cxnLst>
                <a:cxn ang="0">
                  <a:pos x="T0" y="T1"/>
                </a:cxn>
                <a:cxn ang="0">
                  <a:pos x="T2" y="T3"/>
                </a:cxn>
                <a:cxn ang="0">
                  <a:pos x="T4" y="T5"/>
                </a:cxn>
                <a:cxn ang="0">
                  <a:pos x="T6" y="T7"/>
                </a:cxn>
                <a:cxn ang="0">
                  <a:pos x="T8" y="T9"/>
                </a:cxn>
              </a:cxnLst>
              <a:rect l="0" t="0" r="r" b="b"/>
              <a:pathLst>
                <a:path w="55" h="56">
                  <a:moveTo>
                    <a:pt x="47" y="0"/>
                  </a:moveTo>
                  <a:lnTo>
                    <a:pt x="0" y="48"/>
                  </a:lnTo>
                  <a:lnTo>
                    <a:pt x="8" y="56"/>
                  </a:lnTo>
                  <a:lnTo>
                    <a:pt x="55" y="8"/>
                  </a:lnTo>
                  <a:lnTo>
                    <a:pt x="47" y="0"/>
                  </a:ln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33" name="Freeform 291"/>
            <p:cNvSpPr/>
            <p:nvPr/>
          </p:nvSpPr>
          <p:spPr bwMode="auto">
            <a:xfrm>
              <a:off x="11227771" y="6036612"/>
              <a:ext cx="33636" cy="32291"/>
            </a:xfrm>
            <a:custGeom>
              <a:avLst/>
              <a:gdLst>
                <a:gd name="T0" fmla="*/ 25 w 25"/>
                <a:gd name="T1" fmla="*/ 8 h 24"/>
                <a:gd name="T2" fmla="*/ 17 w 25"/>
                <a:gd name="T3" fmla="*/ 0 h 24"/>
                <a:gd name="T4" fmla="*/ 0 w 25"/>
                <a:gd name="T5" fmla="*/ 16 h 24"/>
                <a:gd name="T6" fmla="*/ 8 w 25"/>
                <a:gd name="T7" fmla="*/ 24 h 24"/>
                <a:gd name="T8" fmla="*/ 25 w 25"/>
                <a:gd name="T9" fmla="*/ 8 h 24"/>
              </a:gdLst>
              <a:ahLst/>
              <a:cxnLst>
                <a:cxn ang="0">
                  <a:pos x="T0" y="T1"/>
                </a:cxn>
                <a:cxn ang="0">
                  <a:pos x="T2" y="T3"/>
                </a:cxn>
                <a:cxn ang="0">
                  <a:pos x="T4" y="T5"/>
                </a:cxn>
                <a:cxn ang="0">
                  <a:pos x="T6" y="T7"/>
                </a:cxn>
                <a:cxn ang="0">
                  <a:pos x="T8" y="T9"/>
                </a:cxn>
              </a:cxnLst>
              <a:rect l="0" t="0" r="r" b="b"/>
              <a:pathLst>
                <a:path w="25" h="24">
                  <a:moveTo>
                    <a:pt x="25" y="8"/>
                  </a:moveTo>
                  <a:lnTo>
                    <a:pt x="17" y="0"/>
                  </a:lnTo>
                  <a:lnTo>
                    <a:pt x="0" y="16"/>
                  </a:lnTo>
                  <a:lnTo>
                    <a:pt x="8" y="24"/>
                  </a:lnTo>
                  <a:lnTo>
                    <a:pt x="25" y="8"/>
                  </a:ln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34" name="Freeform 292"/>
            <p:cNvSpPr/>
            <p:nvPr/>
          </p:nvSpPr>
          <p:spPr bwMode="auto">
            <a:xfrm>
              <a:off x="11238535" y="6047375"/>
              <a:ext cx="53818" cy="55164"/>
            </a:xfrm>
            <a:custGeom>
              <a:avLst/>
              <a:gdLst>
                <a:gd name="T0" fmla="*/ 40 w 40"/>
                <a:gd name="T1" fmla="*/ 8 h 41"/>
                <a:gd name="T2" fmla="*/ 33 w 40"/>
                <a:gd name="T3" fmla="*/ 0 h 41"/>
                <a:gd name="T4" fmla="*/ 0 w 40"/>
                <a:gd name="T5" fmla="*/ 33 h 41"/>
                <a:gd name="T6" fmla="*/ 9 w 40"/>
                <a:gd name="T7" fmla="*/ 41 h 41"/>
                <a:gd name="T8" fmla="*/ 40 w 40"/>
                <a:gd name="T9" fmla="*/ 8 h 41"/>
              </a:gdLst>
              <a:ahLst/>
              <a:cxnLst>
                <a:cxn ang="0">
                  <a:pos x="T0" y="T1"/>
                </a:cxn>
                <a:cxn ang="0">
                  <a:pos x="T2" y="T3"/>
                </a:cxn>
                <a:cxn ang="0">
                  <a:pos x="T4" y="T5"/>
                </a:cxn>
                <a:cxn ang="0">
                  <a:pos x="T6" y="T7"/>
                </a:cxn>
                <a:cxn ang="0">
                  <a:pos x="T8" y="T9"/>
                </a:cxn>
              </a:cxnLst>
              <a:rect l="0" t="0" r="r" b="b"/>
              <a:pathLst>
                <a:path w="40" h="41">
                  <a:moveTo>
                    <a:pt x="40" y="8"/>
                  </a:moveTo>
                  <a:lnTo>
                    <a:pt x="33" y="0"/>
                  </a:lnTo>
                  <a:lnTo>
                    <a:pt x="0" y="33"/>
                  </a:lnTo>
                  <a:lnTo>
                    <a:pt x="9" y="41"/>
                  </a:lnTo>
                  <a:lnTo>
                    <a:pt x="40" y="8"/>
                  </a:ln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sp>
          <p:nvSpPr>
            <p:cNvPr id="35" name="Freeform 293"/>
            <p:cNvSpPr/>
            <p:nvPr/>
          </p:nvSpPr>
          <p:spPr bwMode="auto">
            <a:xfrm>
              <a:off x="11250644" y="6058139"/>
              <a:ext cx="74000" cy="75346"/>
            </a:xfrm>
            <a:custGeom>
              <a:avLst/>
              <a:gdLst>
                <a:gd name="T0" fmla="*/ 47 w 55"/>
                <a:gd name="T1" fmla="*/ 0 h 56"/>
                <a:gd name="T2" fmla="*/ 0 w 55"/>
                <a:gd name="T3" fmla="*/ 49 h 56"/>
                <a:gd name="T4" fmla="*/ 8 w 55"/>
                <a:gd name="T5" fmla="*/ 56 h 56"/>
                <a:gd name="T6" fmla="*/ 55 w 55"/>
                <a:gd name="T7" fmla="*/ 8 h 56"/>
                <a:gd name="T8" fmla="*/ 47 w 55"/>
                <a:gd name="T9" fmla="*/ 0 h 56"/>
              </a:gdLst>
              <a:ahLst/>
              <a:cxnLst>
                <a:cxn ang="0">
                  <a:pos x="T0" y="T1"/>
                </a:cxn>
                <a:cxn ang="0">
                  <a:pos x="T2" y="T3"/>
                </a:cxn>
                <a:cxn ang="0">
                  <a:pos x="T4" y="T5"/>
                </a:cxn>
                <a:cxn ang="0">
                  <a:pos x="T6" y="T7"/>
                </a:cxn>
                <a:cxn ang="0">
                  <a:pos x="T8" y="T9"/>
                </a:cxn>
              </a:cxnLst>
              <a:rect l="0" t="0" r="r" b="b"/>
              <a:pathLst>
                <a:path w="55" h="56">
                  <a:moveTo>
                    <a:pt x="47" y="0"/>
                  </a:moveTo>
                  <a:lnTo>
                    <a:pt x="0" y="49"/>
                  </a:lnTo>
                  <a:lnTo>
                    <a:pt x="8" y="56"/>
                  </a:lnTo>
                  <a:lnTo>
                    <a:pt x="55" y="8"/>
                  </a:lnTo>
                  <a:lnTo>
                    <a:pt x="47" y="0"/>
                  </a:lnTo>
                  <a:close/>
                </a:path>
              </a:pathLst>
            </a:custGeom>
            <a:grpFill/>
            <a:ln>
              <a:noFill/>
            </a:ln>
          </p:spPr>
          <p:txBody>
            <a:bodyPr vert="horz" wrap="square" lIns="91440" tIns="45720" rIns="91440" bIns="45720" numCol="1" anchor="t" anchorCtr="0" compatLnSpc="1"/>
            <a:lstStyle/>
            <a:p>
              <a:endParaRPr lang="en-US" sz="1600">
                <a:solidFill>
                  <a:schemeClr val="bg1"/>
                </a:solidFill>
              </a:endParaRPr>
            </a:p>
          </p:txBody>
        </p:sp>
      </p:grpSp>
      <p:grpSp>
        <p:nvGrpSpPr>
          <p:cNvPr id="36" name="组合 35"/>
          <p:cNvGrpSpPr/>
          <p:nvPr/>
        </p:nvGrpSpPr>
        <p:grpSpPr>
          <a:xfrm>
            <a:off x="2669835" y="1556792"/>
            <a:ext cx="1024580" cy="1024579"/>
            <a:chOff x="2656939" y="1556792"/>
            <a:chExt cx="1024580" cy="1024579"/>
          </a:xfrm>
        </p:grpSpPr>
        <p:sp>
          <p:nvSpPr>
            <p:cNvPr id="42" name="椭圆 41"/>
            <p:cNvSpPr/>
            <p:nvPr/>
          </p:nvSpPr>
          <p:spPr>
            <a:xfrm>
              <a:off x="2656939" y="1556792"/>
              <a:ext cx="1024580" cy="1024579"/>
            </a:xfrm>
            <a:prstGeom prst="ellipse">
              <a:avLst/>
            </a:prstGeom>
            <a:solidFill>
              <a:srgbClr val="C00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43" name="矩形 42"/>
            <p:cNvSpPr/>
            <p:nvPr/>
          </p:nvSpPr>
          <p:spPr>
            <a:xfrm>
              <a:off x="2858968" y="1912952"/>
              <a:ext cx="646331" cy="369332"/>
            </a:xfrm>
            <a:prstGeom prst="rect">
              <a:avLst/>
            </a:prstGeom>
          </p:spPr>
          <p:txBody>
            <a:bodyPr wrap="none">
              <a:spAutoFit/>
            </a:bodyPr>
            <a:lstStyle/>
            <a:p>
              <a:pPr marL="0" lvl="1"/>
              <a:r>
                <a:rPr lang="zh-CN" altLang="en-US" dirty="0" smtClean="0">
                  <a:solidFill>
                    <a:schemeClr val="bg1"/>
                  </a:solidFill>
                  <a:latin typeface="微软雅黑" panose="020B0503020204020204" charset="-122"/>
                  <a:ea typeface="微软雅黑" panose="020B0503020204020204" charset="-122"/>
                </a:rPr>
                <a:t>标题</a:t>
              </a:r>
              <a:endParaRPr lang="en-US" altLang="ko-KR" kern="0" dirty="0" smtClean="0">
                <a:solidFill>
                  <a:schemeClr val="bg1"/>
                </a:solidFill>
                <a:latin typeface="微软雅黑" panose="020B0503020204020204" charset="-122"/>
                <a:ea typeface="微软雅黑" panose="020B0503020204020204" charset="-122"/>
              </a:endParaRPr>
            </a:p>
          </p:txBody>
        </p:sp>
      </p:grpSp>
      <p:grpSp>
        <p:nvGrpSpPr>
          <p:cNvPr id="44" name="组合 43"/>
          <p:cNvGrpSpPr/>
          <p:nvPr/>
        </p:nvGrpSpPr>
        <p:grpSpPr>
          <a:xfrm>
            <a:off x="8564020" y="1556792"/>
            <a:ext cx="1024579" cy="1024579"/>
            <a:chOff x="8551124" y="1556792"/>
            <a:chExt cx="1024579" cy="1024579"/>
          </a:xfrm>
        </p:grpSpPr>
        <p:sp>
          <p:nvSpPr>
            <p:cNvPr id="45" name="椭圆 44"/>
            <p:cNvSpPr/>
            <p:nvPr/>
          </p:nvSpPr>
          <p:spPr>
            <a:xfrm flipH="1">
              <a:off x="8551124" y="1556792"/>
              <a:ext cx="1024579" cy="1024579"/>
            </a:xfrm>
            <a:prstGeom prst="ellipse">
              <a:avLst/>
            </a:prstGeom>
            <a:solidFill>
              <a:srgbClr val="C00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46" name="矩形 45"/>
            <p:cNvSpPr/>
            <p:nvPr/>
          </p:nvSpPr>
          <p:spPr>
            <a:xfrm>
              <a:off x="8763624" y="1912952"/>
              <a:ext cx="646331" cy="369332"/>
            </a:xfrm>
            <a:prstGeom prst="rect">
              <a:avLst/>
            </a:prstGeom>
          </p:spPr>
          <p:txBody>
            <a:bodyPr wrap="none">
              <a:spAutoFit/>
            </a:bodyPr>
            <a:lstStyle/>
            <a:p>
              <a:pPr marL="0" lvl="1"/>
              <a:r>
                <a:rPr lang="zh-CN" altLang="en-US" dirty="0" smtClean="0">
                  <a:solidFill>
                    <a:schemeClr val="bg1"/>
                  </a:solidFill>
                  <a:latin typeface="微软雅黑" panose="020B0503020204020204" charset="-122"/>
                  <a:ea typeface="微软雅黑" panose="020B0503020204020204" charset="-122"/>
                </a:rPr>
                <a:t>标题</a:t>
              </a:r>
              <a:endParaRPr lang="en-US" altLang="ko-KR" kern="0" dirty="0" smtClean="0">
                <a:solidFill>
                  <a:schemeClr val="bg1"/>
                </a:solidFill>
                <a:latin typeface="微软雅黑" panose="020B0503020204020204" charset="-122"/>
                <a:ea typeface="微软雅黑" panose="020B0503020204020204" charset="-122"/>
              </a:endParaRPr>
            </a:p>
          </p:txBody>
        </p:sp>
      </p:grpSp>
      <p:grpSp>
        <p:nvGrpSpPr>
          <p:cNvPr id="47" name="组合 46"/>
          <p:cNvGrpSpPr/>
          <p:nvPr/>
        </p:nvGrpSpPr>
        <p:grpSpPr>
          <a:xfrm>
            <a:off x="1828059" y="3117638"/>
            <a:ext cx="1024580" cy="1024579"/>
            <a:chOff x="1845929" y="3080416"/>
            <a:chExt cx="1024580" cy="1024579"/>
          </a:xfrm>
        </p:grpSpPr>
        <p:sp>
          <p:nvSpPr>
            <p:cNvPr id="48" name="椭圆 47"/>
            <p:cNvSpPr/>
            <p:nvPr/>
          </p:nvSpPr>
          <p:spPr>
            <a:xfrm>
              <a:off x="1845929" y="3080416"/>
              <a:ext cx="1024580" cy="1024579"/>
            </a:xfrm>
            <a:prstGeom prst="ellipse">
              <a:avLst/>
            </a:prstGeom>
            <a:solidFill>
              <a:srgbClr val="C00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49" name="矩形 48"/>
            <p:cNvSpPr/>
            <p:nvPr/>
          </p:nvSpPr>
          <p:spPr>
            <a:xfrm>
              <a:off x="1994872" y="3421957"/>
              <a:ext cx="646331" cy="369332"/>
            </a:xfrm>
            <a:prstGeom prst="rect">
              <a:avLst/>
            </a:prstGeom>
          </p:spPr>
          <p:txBody>
            <a:bodyPr wrap="none">
              <a:spAutoFit/>
            </a:bodyPr>
            <a:lstStyle/>
            <a:p>
              <a:pPr marL="0" lvl="1"/>
              <a:r>
                <a:rPr lang="zh-CN" altLang="en-US" dirty="0" smtClean="0">
                  <a:solidFill>
                    <a:schemeClr val="bg1"/>
                  </a:solidFill>
                  <a:latin typeface="微软雅黑" panose="020B0503020204020204" charset="-122"/>
                  <a:ea typeface="微软雅黑" panose="020B0503020204020204" charset="-122"/>
                </a:rPr>
                <a:t>标题</a:t>
              </a:r>
              <a:endParaRPr lang="en-US" altLang="ko-KR" kern="0" dirty="0" smtClean="0">
                <a:solidFill>
                  <a:schemeClr val="bg1"/>
                </a:solidFill>
                <a:latin typeface="微软雅黑" panose="020B0503020204020204" charset="-122"/>
                <a:ea typeface="微软雅黑" panose="020B0503020204020204" charset="-122"/>
              </a:endParaRPr>
            </a:p>
          </p:txBody>
        </p:sp>
      </p:grpSp>
      <p:grpSp>
        <p:nvGrpSpPr>
          <p:cNvPr id="50" name="组合 49"/>
          <p:cNvGrpSpPr/>
          <p:nvPr/>
        </p:nvGrpSpPr>
        <p:grpSpPr>
          <a:xfrm>
            <a:off x="9353377" y="3080416"/>
            <a:ext cx="1024579" cy="1024579"/>
            <a:chOff x="9362134" y="3080416"/>
            <a:chExt cx="1024579" cy="1024579"/>
          </a:xfrm>
        </p:grpSpPr>
        <p:sp>
          <p:nvSpPr>
            <p:cNvPr id="51" name="椭圆 50"/>
            <p:cNvSpPr/>
            <p:nvPr/>
          </p:nvSpPr>
          <p:spPr>
            <a:xfrm flipH="1">
              <a:off x="9362134" y="3080416"/>
              <a:ext cx="1024579" cy="1024579"/>
            </a:xfrm>
            <a:prstGeom prst="ellipse">
              <a:avLst/>
            </a:prstGeom>
            <a:solidFill>
              <a:srgbClr val="C00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52" name="矩形 51"/>
            <p:cNvSpPr/>
            <p:nvPr/>
          </p:nvSpPr>
          <p:spPr>
            <a:xfrm>
              <a:off x="9555712" y="3421957"/>
              <a:ext cx="646331" cy="369332"/>
            </a:xfrm>
            <a:prstGeom prst="rect">
              <a:avLst/>
            </a:prstGeom>
          </p:spPr>
          <p:txBody>
            <a:bodyPr wrap="none">
              <a:spAutoFit/>
            </a:bodyPr>
            <a:lstStyle/>
            <a:p>
              <a:pPr marL="0" lvl="1"/>
              <a:r>
                <a:rPr lang="zh-CN" altLang="en-US" dirty="0" smtClean="0">
                  <a:solidFill>
                    <a:schemeClr val="bg1"/>
                  </a:solidFill>
                  <a:latin typeface="微软雅黑" panose="020B0503020204020204" charset="-122"/>
                  <a:ea typeface="微软雅黑" panose="020B0503020204020204" charset="-122"/>
                </a:rPr>
                <a:t>标题</a:t>
              </a:r>
              <a:endParaRPr lang="en-US" altLang="ko-KR" kern="0" dirty="0" smtClean="0">
                <a:solidFill>
                  <a:schemeClr val="bg1"/>
                </a:solidFill>
                <a:latin typeface="微软雅黑" panose="020B0503020204020204" charset="-122"/>
                <a:ea typeface="微软雅黑" panose="020B0503020204020204" charset="-122"/>
              </a:endParaRPr>
            </a:p>
          </p:txBody>
        </p:sp>
      </p:grpSp>
      <p:grpSp>
        <p:nvGrpSpPr>
          <p:cNvPr id="53" name="组合 52"/>
          <p:cNvGrpSpPr/>
          <p:nvPr/>
        </p:nvGrpSpPr>
        <p:grpSpPr>
          <a:xfrm>
            <a:off x="2669835" y="4495639"/>
            <a:ext cx="1024580" cy="1024579"/>
            <a:chOff x="2656939" y="4495639"/>
            <a:chExt cx="1024580" cy="1024579"/>
          </a:xfrm>
        </p:grpSpPr>
        <p:sp>
          <p:nvSpPr>
            <p:cNvPr id="54" name="椭圆 53"/>
            <p:cNvSpPr/>
            <p:nvPr/>
          </p:nvSpPr>
          <p:spPr>
            <a:xfrm>
              <a:off x="2656939" y="4495639"/>
              <a:ext cx="1024580" cy="1024579"/>
            </a:xfrm>
            <a:prstGeom prst="ellipse">
              <a:avLst/>
            </a:prstGeom>
            <a:solidFill>
              <a:srgbClr val="C00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55" name="矩形 54"/>
            <p:cNvSpPr/>
            <p:nvPr/>
          </p:nvSpPr>
          <p:spPr>
            <a:xfrm>
              <a:off x="2858968" y="4878799"/>
              <a:ext cx="646331" cy="369332"/>
            </a:xfrm>
            <a:prstGeom prst="rect">
              <a:avLst/>
            </a:prstGeom>
          </p:spPr>
          <p:txBody>
            <a:bodyPr wrap="none">
              <a:spAutoFit/>
            </a:bodyPr>
            <a:lstStyle/>
            <a:p>
              <a:pPr marL="0" lvl="1"/>
              <a:r>
                <a:rPr lang="zh-CN" altLang="en-US" dirty="0" smtClean="0">
                  <a:solidFill>
                    <a:schemeClr val="bg1"/>
                  </a:solidFill>
                  <a:latin typeface="微软雅黑" panose="020B0503020204020204" charset="-122"/>
                  <a:ea typeface="微软雅黑" panose="020B0503020204020204" charset="-122"/>
                </a:rPr>
                <a:t>标题</a:t>
              </a:r>
              <a:endParaRPr lang="en-US" altLang="ko-KR" kern="0" dirty="0" smtClean="0">
                <a:solidFill>
                  <a:schemeClr val="bg1"/>
                </a:solidFill>
                <a:latin typeface="微软雅黑" panose="020B0503020204020204" charset="-122"/>
                <a:ea typeface="微软雅黑" panose="020B0503020204020204" charset="-122"/>
              </a:endParaRPr>
            </a:p>
          </p:txBody>
        </p:sp>
      </p:grpSp>
      <p:grpSp>
        <p:nvGrpSpPr>
          <p:cNvPr id="56" name="组合 55"/>
          <p:cNvGrpSpPr/>
          <p:nvPr/>
        </p:nvGrpSpPr>
        <p:grpSpPr>
          <a:xfrm>
            <a:off x="8551124" y="4495639"/>
            <a:ext cx="1024579" cy="1024579"/>
            <a:chOff x="8551124" y="4495639"/>
            <a:chExt cx="1024579" cy="1024579"/>
          </a:xfrm>
        </p:grpSpPr>
        <p:sp>
          <p:nvSpPr>
            <p:cNvPr id="57" name="椭圆 56"/>
            <p:cNvSpPr/>
            <p:nvPr/>
          </p:nvSpPr>
          <p:spPr>
            <a:xfrm flipH="1">
              <a:off x="8551124" y="4495639"/>
              <a:ext cx="1024579" cy="1024579"/>
            </a:xfrm>
            <a:prstGeom prst="ellipse">
              <a:avLst/>
            </a:prstGeom>
            <a:solidFill>
              <a:srgbClr val="C00000"/>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a:solidFill>
                  <a:schemeClr val="bg1"/>
                </a:solidFill>
              </a:endParaRPr>
            </a:p>
          </p:txBody>
        </p:sp>
        <p:sp>
          <p:nvSpPr>
            <p:cNvPr id="58" name="矩形 57"/>
            <p:cNvSpPr/>
            <p:nvPr/>
          </p:nvSpPr>
          <p:spPr>
            <a:xfrm>
              <a:off x="8763624" y="4878799"/>
              <a:ext cx="646331" cy="369332"/>
            </a:xfrm>
            <a:prstGeom prst="rect">
              <a:avLst/>
            </a:prstGeom>
          </p:spPr>
          <p:txBody>
            <a:bodyPr wrap="none">
              <a:spAutoFit/>
            </a:bodyPr>
            <a:lstStyle/>
            <a:p>
              <a:pPr marL="0" lvl="1"/>
              <a:r>
                <a:rPr lang="zh-CN" altLang="en-US" dirty="0" smtClean="0">
                  <a:solidFill>
                    <a:schemeClr val="bg1"/>
                  </a:solidFill>
                  <a:latin typeface="微软雅黑" panose="020B0503020204020204" charset="-122"/>
                  <a:ea typeface="微软雅黑" panose="020B0503020204020204" charset="-122"/>
                </a:rPr>
                <a:t>标题</a:t>
              </a:r>
              <a:endParaRPr lang="en-US" altLang="ko-KR" kern="0" dirty="0" smtClean="0">
                <a:solidFill>
                  <a:schemeClr val="bg1"/>
                </a:solidFill>
                <a:latin typeface="微软雅黑" panose="020B0503020204020204" charset="-122"/>
                <a:ea typeface="微软雅黑" panose="020B0503020204020204" charset="-122"/>
              </a:endParaRPr>
            </a:p>
          </p:txBody>
        </p:sp>
      </p:grpSp>
      <p:sp>
        <p:nvSpPr>
          <p:cNvPr id="59" name="矩形 58"/>
          <p:cNvSpPr/>
          <p:nvPr/>
        </p:nvSpPr>
        <p:spPr>
          <a:xfrm>
            <a:off x="9637465" y="1561171"/>
            <a:ext cx="1576519" cy="905248"/>
          </a:xfrm>
          <a:prstGeom prst="rect">
            <a:avLst/>
          </a:prstGeom>
        </p:spPr>
        <p:txBody>
          <a:bodyPr wrap="square" anchor="ctr">
            <a:spAutoFit/>
          </a:bodyPr>
          <a:lstStyle/>
          <a:p>
            <a:pP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60" name="矩形 59"/>
          <p:cNvSpPr/>
          <p:nvPr/>
        </p:nvSpPr>
        <p:spPr>
          <a:xfrm>
            <a:off x="10425724" y="3096169"/>
            <a:ext cx="1576519" cy="905248"/>
          </a:xfrm>
          <a:prstGeom prst="rect">
            <a:avLst/>
          </a:prstGeom>
        </p:spPr>
        <p:txBody>
          <a:bodyPr wrap="square" anchor="ctr">
            <a:spAutoFit/>
          </a:bodyPr>
          <a:lstStyle/>
          <a:p>
            <a:pP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61" name="矩形 60"/>
          <p:cNvSpPr/>
          <p:nvPr/>
        </p:nvSpPr>
        <p:spPr>
          <a:xfrm>
            <a:off x="9637465" y="4555306"/>
            <a:ext cx="1576519" cy="905248"/>
          </a:xfrm>
          <a:prstGeom prst="rect">
            <a:avLst/>
          </a:prstGeom>
        </p:spPr>
        <p:txBody>
          <a:bodyPr wrap="square" anchor="ctr">
            <a:spAutoFit/>
          </a:bodyPr>
          <a:lstStyle/>
          <a:p>
            <a:pP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62" name="矩形 61"/>
          <p:cNvSpPr/>
          <p:nvPr/>
        </p:nvSpPr>
        <p:spPr>
          <a:xfrm>
            <a:off x="310996" y="3096169"/>
            <a:ext cx="1576519" cy="905248"/>
          </a:xfrm>
          <a:prstGeom prst="rect">
            <a:avLst/>
          </a:prstGeom>
        </p:spPr>
        <p:txBody>
          <a:bodyPr wrap="square" anchor="ctr">
            <a:spAutoFit/>
          </a:bodyPr>
          <a:lstStyle/>
          <a:p>
            <a:pP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63" name="矩形 62"/>
          <p:cNvSpPr/>
          <p:nvPr/>
        </p:nvSpPr>
        <p:spPr>
          <a:xfrm>
            <a:off x="1033156" y="1561171"/>
            <a:ext cx="1576519" cy="905248"/>
          </a:xfrm>
          <a:prstGeom prst="rect">
            <a:avLst/>
          </a:prstGeom>
        </p:spPr>
        <p:txBody>
          <a:bodyPr wrap="square" anchor="ctr">
            <a:spAutoFit/>
          </a:bodyPr>
          <a:lstStyle/>
          <a:p>
            <a:pP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64" name="矩形 63"/>
          <p:cNvSpPr/>
          <p:nvPr/>
        </p:nvSpPr>
        <p:spPr>
          <a:xfrm>
            <a:off x="1033156" y="4555306"/>
            <a:ext cx="1576519" cy="905248"/>
          </a:xfrm>
          <a:prstGeom prst="rect">
            <a:avLst/>
          </a:prstGeom>
        </p:spPr>
        <p:txBody>
          <a:bodyPr wrap="square" anchor="ctr">
            <a:spAutoFit/>
          </a:bodyPr>
          <a:lstStyle/>
          <a:p>
            <a:pPr>
              <a:lnSpc>
                <a:spcPct val="130000"/>
              </a:lnSpc>
            </a:pPr>
            <a:r>
              <a:rPr lang="zh-CN" altLang="en-US" sz="1400" dirty="0" smtClean="0">
                <a:solidFill>
                  <a:schemeClr val="tx1"/>
                </a:solidFill>
                <a:latin typeface="微软雅黑" panose="020B0503020204020204" charset="-122"/>
                <a:ea typeface="微软雅黑" panose="020B0503020204020204" charset="-122"/>
              </a:rPr>
              <a:t>请在此输入详细的文字介绍信息，表达图表的含义。</a:t>
            </a: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22" presetClass="entr" presetSubtype="4" fill="hold" grpId="0" nodeType="withEffect">
                                  <p:stCondLst>
                                    <p:cond delay="50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par>
                          <p:cTn id="14" fill="hold">
                            <p:stCondLst>
                              <p:cond delay="500"/>
                            </p:stCondLst>
                            <p:childTnLst>
                              <p:par>
                                <p:cTn id="15" presetID="22" presetClass="entr" presetSubtype="2" fill="hold" grpId="0"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right)">
                                      <p:cBhvr>
                                        <p:cTn id="17" dur="500"/>
                                        <p:tgtEl>
                                          <p:spTgt spid="21"/>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1500"/>
                            </p:stCondLst>
                            <p:childTnLst>
                              <p:par>
                                <p:cTn id="25" presetID="53" presetClass="entr" presetSubtype="16"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p:cTn id="27" dur="500" fill="hold"/>
                                        <p:tgtEl>
                                          <p:spTgt spid="22"/>
                                        </p:tgtEl>
                                        <p:attrNameLst>
                                          <p:attrName>ppt_w</p:attrName>
                                        </p:attrNameLst>
                                      </p:cBhvr>
                                      <p:tavLst>
                                        <p:tav tm="0">
                                          <p:val>
                                            <p:fltVal val="0"/>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animEffect transition="in" filter="fade">
                                      <p:cBhvr>
                                        <p:cTn id="29" dur="500"/>
                                        <p:tgtEl>
                                          <p:spTgt spid="22"/>
                                        </p:tgtEl>
                                      </p:cBhvr>
                                    </p:animEffect>
                                  </p:childTnLst>
                                </p:cTn>
                              </p:par>
                              <p:par>
                                <p:cTn id="30" presetID="2" presetClass="entr" presetSubtype="8" fill="hold" nodeType="withEffect">
                                  <p:stCondLst>
                                    <p:cond delay="50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0-#ppt_w/2"/>
                                          </p:val>
                                        </p:tav>
                                        <p:tav tm="100000">
                                          <p:val>
                                            <p:strVal val="#ppt_x"/>
                                          </p:val>
                                        </p:tav>
                                      </p:tavLst>
                                    </p:anim>
                                    <p:anim calcmode="lin" valueType="num">
                                      <p:cBhvr additive="base">
                                        <p:cTn id="33" dur="500" fill="hold"/>
                                        <p:tgtEl>
                                          <p:spTgt spid="36"/>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50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0-#ppt_w/2"/>
                                          </p:val>
                                        </p:tav>
                                        <p:tav tm="100000">
                                          <p:val>
                                            <p:strVal val="#ppt_x"/>
                                          </p:val>
                                        </p:tav>
                                      </p:tavLst>
                                    </p:anim>
                                    <p:anim calcmode="lin" valueType="num">
                                      <p:cBhvr additive="base">
                                        <p:cTn id="37" dur="500" fill="hold"/>
                                        <p:tgtEl>
                                          <p:spTgt spid="53"/>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500"/>
                                  </p:stCondLst>
                                  <p:childTnLst>
                                    <p:set>
                                      <p:cBhvr>
                                        <p:cTn id="39" dur="1" fill="hold">
                                          <p:stCondLst>
                                            <p:cond delay="0"/>
                                          </p:stCondLst>
                                        </p:cTn>
                                        <p:tgtEl>
                                          <p:spTgt spid="47"/>
                                        </p:tgtEl>
                                        <p:attrNameLst>
                                          <p:attrName>style.visibility</p:attrName>
                                        </p:attrNameLst>
                                      </p:cBhvr>
                                      <p:to>
                                        <p:strVal val="visible"/>
                                      </p:to>
                                    </p:set>
                                    <p:anim calcmode="lin" valueType="num">
                                      <p:cBhvr additive="base">
                                        <p:cTn id="40" dur="500" fill="hold"/>
                                        <p:tgtEl>
                                          <p:spTgt spid="47"/>
                                        </p:tgtEl>
                                        <p:attrNameLst>
                                          <p:attrName>ppt_x</p:attrName>
                                        </p:attrNameLst>
                                      </p:cBhvr>
                                      <p:tavLst>
                                        <p:tav tm="0">
                                          <p:val>
                                            <p:strVal val="0-#ppt_w/2"/>
                                          </p:val>
                                        </p:tav>
                                        <p:tav tm="100000">
                                          <p:val>
                                            <p:strVal val="#ppt_x"/>
                                          </p:val>
                                        </p:tav>
                                      </p:tavLst>
                                    </p:anim>
                                    <p:anim calcmode="lin" valueType="num">
                                      <p:cBhvr additive="base">
                                        <p:cTn id="41" dur="500" fill="hold"/>
                                        <p:tgtEl>
                                          <p:spTgt spid="47"/>
                                        </p:tgtEl>
                                        <p:attrNameLst>
                                          <p:attrName>ppt_y</p:attrName>
                                        </p:attrNameLst>
                                      </p:cBhvr>
                                      <p:tavLst>
                                        <p:tav tm="0">
                                          <p:val>
                                            <p:strVal val="#ppt_y"/>
                                          </p:val>
                                        </p:tav>
                                        <p:tav tm="100000">
                                          <p:val>
                                            <p:strVal val="#ppt_y"/>
                                          </p:val>
                                        </p:tav>
                                      </p:tavLst>
                                    </p:anim>
                                  </p:childTnLst>
                                </p:cTn>
                              </p:par>
                              <p:par>
                                <p:cTn id="42" presetID="2" presetClass="entr" presetSubtype="8" fill="hold" grpId="0" nodeType="withEffect">
                                  <p:stCondLst>
                                    <p:cond delay="100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 fill="hold"/>
                                        <p:tgtEl>
                                          <p:spTgt spid="63"/>
                                        </p:tgtEl>
                                        <p:attrNameLst>
                                          <p:attrName>ppt_x</p:attrName>
                                        </p:attrNameLst>
                                      </p:cBhvr>
                                      <p:tavLst>
                                        <p:tav tm="0">
                                          <p:val>
                                            <p:strVal val="0-#ppt_w/2"/>
                                          </p:val>
                                        </p:tav>
                                        <p:tav tm="100000">
                                          <p:val>
                                            <p:strVal val="#ppt_x"/>
                                          </p:val>
                                        </p:tav>
                                      </p:tavLst>
                                    </p:anim>
                                    <p:anim calcmode="lin" valueType="num">
                                      <p:cBhvr additive="base">
                                        <p:cTn id="45" dur="500" fill="hold"/>
                                        <p:tgtEl>
                                          <p:spTgt spid="63"/>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1000"/>
                                  </p:stCondLst>
                                  <p:childTnLst>
                                    <p:set>
                                      <p:cBhvr>
                                        <p:cTn id="47" dur="1" fill="hold">
                                          <p:stCondLst>
                                            <p:cond delay="0"/>
                                          </p:stCondLst>
                                        </p:cTn>
                                        <p:tgtEl>
                                          <p:spTgt spid="62"/>
                                        </p:tgtEl>
                                        <p:attrNameLst>
                                          <p:attrName>style.visibility</p:attrName>
                                        </p:attrNameLst>
                                      </p:cBhvr>
                                      <p:to>
                                        <p:strVal val="visible"/>
                                      </p:to>
                                    </p:set>
                                    <p:anim calcmode="lin" valueType="num">
                                      <p:cBhvr additive="base">
                                        <p:cTn id="48" dur="500" fill="hold"/>
                                        <p:tgtEl>
                                          <p:spTgt spid="62"/>
                                        </p:tgtEl>
                                        <p:attrNameLst>
                                          <p:attrName>ppt_x</p:attrName>
                                        </p:attrNameLst>
                                      </p:cBhvr>
                                      <p:tavLst>
                                        <p:tav tm="0">
                                          <p:val>
                                            <p:strVal val="0-#ppt_w/2"/>
                                          </p:val>
                                        </p:tav>
                                        <p:tav tm="100000">
                                          <p:val>
                                            <p:strVal val="#ppt_x"/>
                                          </p:val>
                                        </p:tav>
                                      </p:tavLst>
                                    </p:anim>
                                    <p:anim calcmode="lin" valueType="num">
                                      <p:cBhvr additive="base">
                                        <p:cTn id="49" dur="500" fill="hold"/>
                                        <p:tgtEl>
                                          <p:spTgt spid="62"/>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1000"/>
                                  </p:stCondLst>
                                  <p:childTnLst>
                                    <p:set>
                                      <p:cBhvr>
                                        <p:cTn id="51" dur="1" fill="hold">
                                          <p:stCondLst>
                                            <p:cond delay="0"/>
                                          </p:stCondLst>
                                        </p:cTn>
                                        <p:tgtEl>
                                          <p:spTgt spid="64"/>
                                        </p:tgtEl>
                                        <p:attrNameLst>
                                          <p:attrName>style.visibility</p:attrName>
                                        </p:attrNameLst>
                                      </p:cBhvr>
                                      <p:to>
                                        <p:strVal val="visible"/>
                                      </p:to>
                                    </p:set>
                                    <p:anim calcmode="lin" valueType="num">
                                      <p:cBhvr additive="base">
                                        <p:cTn id="52" dur="500" fill="hold"/>
                                        <p:tgtEl>
                                          <p:spTgt spid="64"/>
                                        </p:tgtEl>
                                        <p:attrNameLst>
                                          <p:attrName>ppt_x</p:attrName>
                                        </p:attrNameLst>
                                      </p:cBhvr>
                                      <p:tavLst>
                                        <p:tav tm="0">
                                          <p:val>
                                            <p:strVal val="0-#ppt_w/2"/>
                                          </p:val>
                                        </p:tav>
                                        <p:tav tm="100000">
                                          <p:val>
                                            <p:strVal val="#ppt_x"/>
                                          </p:val>
                                        </p:tav>
                                      </p:tavLst>
                                    </p:anim>
                                    <p:anim calcmode="lin" valueType="num">
                                      <p:cBhvr additive="base">
                                        <p:cTn id="53" dur="500" fill="hold"/>
                                        <p:tgtEl>
                                          <p:spTgt spid="64"/>
                                        </p:tgtEl>
                                        <p:attrNameLst>
                                          <p:attrName>ppt_y</p:attrName>
                                        </p:attrNameLst>
                                      </p:cBhvr>
                                      <p:tavLst>
                                        <p:tav tm="0">
                                          <p:val>
                                            <p:strVal val="#ppt_y"/>
                                          </p:val>
                                        </p:tav>
                                        <p:tav tm="100000">
                                          <p:val>
                                            <p:strVal val="#ppt_y"/>
                                          </p:val>
                                        </p:tav>
                                      </p:tavLst>
                                    </p:anim>
                                  </p:childTnLst>
                                </p:cTn>
                              </p:par>
                            </p:childTnLst>
                          </p:cTn>
                        </p:par>
                        <p:par>
                          <p:cTn id="54" fill="hold">
                            <p:stCondLst>
                              <p:cond delay="2000"/>
                            </p:stCondLst>
                            <p:childTnLst>
                              <p:par>
                                <p:cTn id="55" presetID="22" presetClass="entr" presetSubtype="8" fill="hold" grpId="0" nodeType="after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wipe(left)">
                                      <p:cBhvr>
                                        <p:cTn id="57" dur="500"/>
                                        <p:tgtEl>
                                          <p:spTgt spid="20"/>
                                        </p:tgtEl>
                                      </p:cBhvr>
                                    </p:animEffect>
                                  </p:childTnLst>
                                </p:cTn>
                              </p:par>
                            </p:childTnLst>
                          </p:cTn>
                        </p:par>
                        <p:par>
                          <p:cTn id="58" fill="hold">
                            <p:stCondLst>
                              <p:cond delay="2500"/>
                            </p:stCondLst>
                            <p:childTnLst>
                              <p:par>
                                <p:cTn id="59" presetID="53" presetClass="entr" presetSubtype="16" fill="hold" nodeType="after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p:cTn id="61" dur="500" fill="hold"/>
                                        <p:tgtEl>
                                          <p:spTgt spid="14"/>
                                        </p:tgtEl>
                                        <p:attrNameLst>
                                          <p:attrName>ppt_w</p:attrName>
                                        </p:attrNameLst>
                                      </p:cBhvr>
                                      <p:tavLst>
                                        <p:tav tm="0">
                                          <p:val>
                                            <p:fltVal val="0"/>
                                          </p:val>
                                        </p:tav>
                                        <p:tav tm="100000">
                                          <p:val>
                                            <p:strVal val="#ppt_w"/>
                                          </p:val>
                                        </p:tav>
                                      </p:tavLst>
                                    </p:anim>
                                    <p:anim calcmode="lin" valueType="num">
                                      <p:cBhvr>
                                        <p:cTn id="62" dur="500" fill="hold"/>
                                        <p:tgtEl>
                                          <p:spTgt spid="14"/>
                                        </p:tgtEl>
                                        <p:attrNameLst>
                                          <p:attrName>ppt_h</p:attrName>
                                        </p:attrNameLst>
                                      </p:cBhvr>
                                      <p:tavLst>
                                        <p:tav tm="0">
                                          <p:val>
                                            <p:fltVal val="0"/>
                                          </p:val>
                                        </p:tav>
                                        <p:tav tm="100000">
                                          <p:val>
                                            <p:strVal val="#ppt_h"/>
                                          </p:val>
                                        </p:tav>
                                      </p:tavLst>
                                    </p:anim>
                                    <p:animEffect transition="in" filter="fade">
                                      <p:cBhvr>
                                        <p:cTn id="63" dur="500"/>
                                        <p:tgtEl>
                                          <p:spTgt spid="14"/>
                                        </p:tgtEl>
                                      </p:cBhvr>
                                    </p:animEffect>
                                  </p:childTnLst>
                                </p:cTn>
                              </p:par>
                            </p:childTnLst>
                          </p:cTn>
                        </p:par>
                        <p:par>
                          <p:cTn id="64" fill="hold">
                            <p:stCondLst>
                              <p:cond delay="3000"/>
                            </p:stCondLst>
                            <p:childTnLst>
                              <p:par>
                                <p:cTn id="65" presetID="53" presetClass="entr" presetSubtype="16"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par>
                                <p:cTn id="70" presetID="2" presetClass="entr" presetSubtype="2" fill="hold" nodeType="withEffect">
                                  <p:stCondLst>
                                    <p:cond delay="500"/>
                                  </p:stCondLst>
                                  <p:childTnLst>
                                    <p:set>
                                      <p:cBhvr>
                                        <p:cTn id="71" dur="1" fill="hold">
                                          <p:stCondLst>
                                            <p:cond delay="0"/>
                                          </p:stCondLst>
                                        </p:cTn>
                                        <p:tgtEl>
                                          <p:spTgt spid="44"/>
                                        </p:tgtEl>
                                        <p:attrNameLst>
                                          <p:attrName>style.visibility</p:attrName>
                                        </p:attrNameLst>
                                      </p:cBhvr>
                                      <p:to>
                                        <p:strVal val="visible"/>
                                      </p:to>
                                    </p:set>
                                    <p:anim calcmode="lin" valueType="num">
                                      <p:cBhvr additive="base">
                                        <p:cTn id="72" dur="500" fill="hold"/>
                                        <p:tgtEl>
                                          <p:spTgt spid="44"/>
                                        </p:tgtEl>
                                        <p:attrNameLst>
                                          <p:attrName>ppt_x</p:attrName>
                                        </p:attrNameLst>
                                      </p:cBhvr>
                                      <p:tavLst>
                                        <p:tav tm="0">
                                          <p:val>
                                            <p:strVal val="1+#ppt_w/2"/>
                                          </p:val>
                                        </p:tav>
                                        <p:tav tm="100000">
                                          <p:val>
                                            <p:strVal val="#ppt_x"/>
                                          </p:val>
                                        </p:tav>
                                      </p:tavLst>
                                    </p:anim>
                                    <p:anim calcmode="lin" valueType="num">
                                      <p:cBhvr additive="base">
                                        <p:cTn id="73" dur="500" fill="hold"/>
                                        <p:tgtEl>
                                          <p:spTgt spid="44"/>
                                        </p:tgtEl>
                                        <p:attrNameLst>
                                          <p:attrName>ppt_y</p:attrName>
                                        </p:attrNameLst>
                                      </p:cBhvr>
                                      <p:tavLst>
                                        <p:tav tm="0">
                                          <p:val>
                                            <p:strVal val="#ppt_y"/>
                                          </p:val>
                                        </p:tav>
                                        <p:tav tm="100000">
                                          <p:val>
                                            <p:strVal val="#ppt_y"/>
                                          </p:val>
                                        </p:tav>
                                      </p:tavLst>
                                    </p:anim>
                                  </p:childTnLst>
                                </p:cTn>
                              </p:par>
                              <p:par>
                                <p:cTn id="74" presetID="2" presetClass="entr" presetSubtype="2" fill="hold" nodeType="withEffect">
                                  <p:stCondLst>
                                    <p:cond delay="500"/>
                                  </p:stCondLst>
                                  <p:childTnLst>
                                    <p:set>
                                      <p:cBhvr>
                                        <p:cTn id="75" dur="1" fill="hold">
                                          <p:stCondLst>
                                            <p:cond delay="0"/>
                                          </p:stCondLst>
                                        </p:cTn>
                                        <p:tgtEl>
                                          <p:spTgt spid="50"/>
                                        </p:tgtEl>
                                        <p:attrNameLst>
                                          <p:attrName>style.visibility</p:attrName>
                                        </p:attrNameLst>
                                      </p:cBhvr>
                                      <p:to>
                                        <p:strVal val="visible"/>
                                      </p:to>
                                    </p:set>
                                    <p:anim calcmode="lin" valueType="num">
                                      <p:cBhvr additive="base">
                                        <p:cTn id="76" dur="500" fill="hold"/>
                                        <p:tgtEl>
                                          <p:spTgt spid="50"/>
                                        </p:tgtEl>
                                        <p:attrNameLst>
                                          <p:attrName>ppt_x</p:attrName>
                                        </p:attrNameLst>
                                      </p:cBhvr>
                                      <p:tavLst>
                                        <p:tav tm="0">
                                          <p:val>
                                            <p:strVal val="1+#ppt_w/2"/>
                                          </p:val>
                                        </p:tav>
                                        <p:tav tm="100000">
                                          <p:val>
                                            <p:strVal val="#ppt_x"/>
                                          </p:val>
                                        </p:tav>
                                      </p:tavLst>
                                    </p:anim>
                                    <p:anim calcmode="lin" valueType="num">
                                      <p:cBhvr additive="base">
                                        <p:cTn id="77" dur="500" fill="hold"/>
                                        <p:tgtEl>
                                          <p:spTgt spid="50"/>
                                        </p:tgtEl>
                                        <p:attrNameLst>
                                          <p:attrName>ppt_y</p:attrName>
                                        </p:attrNameLst>
                                      </p:cBhvr>
                                      <p:tavLst>
                                        <p:tav tm="0">
                                          <p:val>
                                            <p:strVal val="#ppt_y"/>
                                          </p:val>
                                        </p:tav>
                                        <p:tav tm="100000">
                                          <p:val>
                                            <p:strVal val="#ppt_y"/>
                                          </p:val>
                                        </p:tav>
                                      </p:tavLst>
                                    </p:anim>
                                  </p:childTnLst>
                                </p:cTn>
                              </p:par>
                              <p:par>
                                <p:cTn id="78" presetID="2" presetClass="entr" presetSubtype="2" fill="hold" nodeType="withEffect">
                                  <p:stCondLst>
                                    <p:cond delay="500"/>
                                  </p:stCondLst>
                                  <p:childTnLst>
                                    <p:set>
                                      <p:cBhvr>
                                        <p:cTn id="79" dur="1" fill="hold">
                                          <p:stCondLst>
                                            <p:cond delay="0"/>
                                          </p:stCondLst>
                                        </p:cTn>
                                        <p:tgtEl>
                                          <p:spTgt spid="56"/>
                                        </p:tgtEl>
                                        <p:attrNameLst>
                                          <p:attrName>style.visibility</p:attrName>
                                        </p:attrNameLst>
                                      </p:cBhvr>
                                      <p:to>
                                        <p:strVal val="visible"/>
                                      </p:to>
                                    </p:set>
                                    <p:anim calcmode="lin" valueType="num">
                                      <p:cBhvr additive="base">
                                        <p:cTn id="80" dur="500" fill="hold"/>
                                        <p:tgtEl>
                                          <p:spTgt spid="56"/>
                                        </p:tgtEl>
                                        <p:attrNameLst>
                                          <p:attrName>ppt_x</p:attrName>
                                        </p:attrNameLst>
                                      </p:cBhvr>
                                      <p:tavLst>
                                        <p:tav tm="0">
                                          <p:val>
                                            <p:strVal val="1+#ppt_w/2"/>
                                          </p:val>
                                        </p:tav>
                                        <p:tav tm="100000">
                                          <p:val>
                                            <p:strVal val="#ppt_x"/>
                                          </p:val>
                                        </p:tav>
                                      </p:tavLst>
                                    </p:anim>
                                    <p:anim calcmode="lin" valueType="num">
                                      <p:cBhvr additive="base">
                                        <p:cTn id="81" dur="500" fill="hold"/>
                                        <p:tgtEl>
                                          <p:spTgt spid="56"/>
                                        </p:tgtEl>
                                        <p:attrNameLst>
                                          <p:attrName>ppt_y</p:attrName>
                                        </p:attrNameLst>
                                      </p:cBhvr>
                                      <p:tavLst>
                                        <p:tav tm="0">
                                          <p:val>
                                            <p:strVal val="#ppt_y"/>
                                          </p:val>
                                        </p:tav>
                                        <p:tav tm="100000">
                                          <p:val>
                                            <p:strVal val="#ppt_y"/>
                                          </p:val>
                                        </p:tav>
                                      </p:tavLst>
                                    </p:anim>
                                  </p:childTnLst>
                                </p:cTn>
                              </p:par>
                              <p:par>
                                <p:cTn id="82" presetID="2" presetClass="entr" presetSubtype="2" fill="hold" grpId="0" nodeType="withEffect">
                                  <p:stCondLst>
                                    <p:cond delay="1000"/>
                                  </p:stCondLst>
                                  <p:childTnLst>
                                    <p:set>
                                      <p:cBhvr>
                                        <p:cTn id="83" dur="1" fill="hold">
                                          <p:stCondLst>
                                            <p:cond delay="0"/>
                                          </p:stCondLst>
                                        </p:cTn>
                                        <p:tgtEl>
                                          <p:spTgt spid="59"/>
                                        </p:tgtEl>
                                        <p:attrNameLst>
                                          <p:attrName>style.visibility</p:attrName>
                                        </p:attrNameLst>
                                      </p:cBhvr>
                                      <p:to>
                                        <p:strVal val="visible"/>
                                      </p:to>
                                    </p:set>
                                    <p:anim calcmode="lin" valueType="num">
                                      <p:cBhvr additive="base">
                                        <p:cTn id="84" dur="500" fill="hold"/>
                                        <p:tgtEl>
                                          <p:spTgt spid="59"/>
                                        </p:tgtEl>
                                        <p:attrNameLst>
                                          <p:attrName>ppt_x</p:attrName>
                                        </p:attrNameLst>
                                      </p:cBhvr>
                                      <p:tavLst>
                                        <p:tav tm="0">
                                          <p:val>
                                            <p:strVal val="1+#ppt_w/2"/>
                                          </p:val>
                                        </p:tav>
                                        <p:tav tm="100000">
                                          <p:val>
                                            <p:strVal val="#ppt_x"/>
                                          </p:val>
                                        </p:tav>
                                      </p:tavLst>
                                    </p:anim>
                                    <p:anim calcmode="lin" valueType="num">
                                      <p:cBhvr additive="base">
                                        <p:cTn id="85" dur="500" fill="hold"/>
                                        <p:tgtEl>
                                          <p:spTgt spid="59"/>
                                        </p:tgtEl>
                                        <p:attrNameLst>
                                          <p:attrName>ppt_y</p:attrName>
                                        </p:attrNameLst>
                                      </p:cBhvr>
                                      <p:tavLst>
                                        <p:tav tm="0">
                                          <p:val>
                                            <p:strVal val="#ppt_y"/>
                                          </p:val>
                                        </p:tav>
                                        <p:tav tm="100000">
                                          <p:val>
                                            <p:strVal val="#ppt_y"/>
                                          </p:val>
                                        </p:tav>
                                      </p:tavLst>
                                    </p:anim>
                                  </p:childTnLst>
                                </p:cTn>
                              </p:par>
                              <p:par>
                                <p:cTn id="86" presetID="2" presetClass="entr" presetSubtype="2" fill="hold" grpId="0" nodeType="withEffect">
                                  <p:stCondLst>
                                    <p:cond delay="1000"/>
                                  </p:stCondLst>
                                  <p:childTnLst>
                                    <p:set>
                                      <p:cBhvr>
                                        <p:cTn id="87" dur="1" fill="hold">
                                          <p:stCondLst>
                                            <p:cond delay="0"/>
                                          </p:stCondLst>
                                        </p:cTn>
                                        <p:tgtEl>
                                          <p:spTgt spid="60"/>
                                        </p:tgtEl>
                                        <p:attrNameLst>
                                          <p:attrName>style.visibility</p:attrName>
                                        </p:attrNameLst>
                                      </p:cBhvr>
                                      <p:to>
                                        <p:strVal val="visible"/>
                                      </p:to>
                                    </p:set>
                                    <p:anim calcmode="lin" valueType="num">
                                      <p:cBhvr additive="base">
                                        <p:cTn id="88" dur="500" fill="hold"/>
                                        <p:tgtEl>
                                          <p:spTgt spid="60"/>
                                        </p:tgtEl>
                                        <p:attrNameLst>
                                          <p:attrName>ppt_x</p:attrName>
                                        </p:attrNameLst>
                                      </p:cBhvr>
                                      <p:tavLst>
                                        <p:tav tm="0">
                                          <p:val>
                                            <p:strVal val="1+#ppt_w/2"/>
                                          </p:val>
                                        </p:tav>
                                        <p:tav tm="100000">
                                          <p:val>
                                            <p:strVal val="#ppt_x"/>
                                          </p:val>
                                        </p:tav>
                                      </p:tavLst>
                                    </p:anim>
                                    <p:anim calcmode="lin" valueType="num">
                                      <p:cBhvr additive="base">
                                        <p:cTn id="89" dur="500" fill="hold"/>
                                        <p:tgtEl>
                                          <p:spTgt spid="60"/>
                                        </p:tgtEl>
                                        <p:attrNameLst>
                                          <p:attrName>ppt_y</p:attrName>
                                        </p:attrNameLst>
                                      </p:cBhvr>
                                      <p:tavLst>
                                        <p:tav tm="0">
                                          <p:val>
                                            <p:strVal val="#ppt_y"/>
                                          </p:val>
                                        </p:tav>
                                        <p:tav tm="100000">
                                          <p:val>
                                            <p:strVal val="#ppt_y"/>
                                          </p:val>
                                        </p:tav>
                                      </p:tavLst>
                                    </p:anim>
                                  </p:childTnLst>
                                </p:cTn>
                              </p:par>
                              <p:par>
                                <p:cTn id="90" presetID="2" presetClass="entr" presetSubtype="2" fill="hold" grpId="0" nodeType="withEffect">
                                  <p:stCondLst>
                                    <p:cond delay="1000"/>
                                  </p:stCondLst>
                                  <p:childTnLst>
                                    <p:set>
                                      <p:cBhvr>
                                        <p:cTn id="91" dur="1" fill="hold">
                                          <p:stCondLst>
                                            <p:cond delay="0"/>
                                          </p:stCondLst>
                                        </p:cTn>
                                        <p:tgtEl>
                                          <p:spTgt spid="61"/>
                                        </p:tgtEl>
                                        <p:attrNameLst>
                                          <p:attrName>style.visibility</p:attrName>
                                        </p:attrNameLst>
                                      </p:cBhvr>
                                      <p:to>
                                        <p:strVal val="visible"/>
                                      </p:to>
                                    </p:set>
                                    <p:anim calcmode="lin" valueType="num">
                                      <p:cBhvr additive="base">
                                        <p:cTn id="92" dur="500" fill="hold"/>
                                        <p:tgtEl>
                                          <p:spTgt spid="61"/>
                                        </p:tgtEl>
                                        <p:attrNameLst>
                                          <p:attrName>ppt_x</p:attrName>
                                        </p:attrNameLst>
                                      </p:cBhvr>
                                      <p:tavLst>
                                        <p:tav tm="0">
                                          <p:val>
                                            <p:strVal val="1+#ppt_w/2"/>
                                          </p:val>
                                        </p:tav>
                                        <p:tav tm="100000">
                                          <p:val>
                                            <p:strVal val="#ppt_x"/>
                                          </p:val>
                                        </p:tav>
                                      </p:tavLst>
                                    </p:anim>
                                    <p:anim calcmode="lin" valueType="num">
                                      <p:cBhvr additive="base">
                                        <p:cTn id="93" dur="500" fill="hold"/>
                                        <p:tgtEl>
                                          <p:spTgt spid="6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3" grpId="0" bldLvl="0" animBg="1"/>
      <p:bldP spid="20" grpId="0" bldLvl="0" animBg="1"/>
      <p:bldP spid="21" grpId="0" bldLvl="0" animBg="1"/>
      <p:bldP spid="59" grpId="0"/>
      <p:bldP spid="60" grpId="0"/>
      <p:bldP spid="61" grpId="0"/>
      <p:bldP spid="62" grpId="0"/>
      <p:bldP spid="63" grpId="0"/>
      <p:bldP spid="6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grpSp>
        <p:nvGrpSpPr>
          <p:cNvPr id="9" name="组合 8"/>
          <p:cNvGrpSpPr/>
          <p:nvPr/>
        </p:nvGrpSpPr>
        <p:grpSpPr>
          <a:xfrm>
            <a:off x="1057027" y="1844824"/>
            <a:ext cx="4391620" cy="3325945"/>
            <a:chOff x="2282031" y="457200"/>
            <a:chExt cx="7631113" cy="5943600"/>
          </a:xfrm>
        </p:grpSpPr>
        <p:pic>
          <p:nvPicPr>
            <p:cNvPr id="10" name="Picture 3" descr="C:\Users\Administrator\Desktop\iMac_resource.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82031" y="457200"/>
              <a:ext cx="7631113" cy="5943600"/>
            </a:xfrm>
            <a:prstGeom prst="rect">
              <a:avLst/>
            </a:prstGeom>
            <a:noFill/>
            <a:extLst>
              <a:ext uri="{909E8E84-426E-40DD-AFC4-6F175D3DCCD1}">
                <a14:hiddenFill xmlns:a14="http://schemas.microsoft.com/office/drawing/2010/main">
                  <a:solidFill>
                    <a:srgbClr val="FFFFFF"/>
                  </a:solidFill>
                </a14:hiddenFill>
              </a:ext>
            </a:extLst>
          </p:spPr>
        </p:pic>
        <p:sp>
          <p:nvSpPr>
            <p:cNvPr id="2" name="矩形 1"/>
            <p:cNvSpPr/>
            <p:nvPr/>
          </p:nvSpPr>
          <p:spPr>
            <a:xfrm>
              <a:off x="3098185" y="980728"/>
              <a:ext cx="6048672" cy="3456384"/>
            </a:xfrm>
            <a:prstGeom prst="rect">
              <a:avLst/>
            </a:prstGeom>
            <a:blipFill rotWithShape="1">
              <a:blip r:embed="rId4" cstate="email">
                <a:extLst>
                  <a:ext uri="{28A0092B-C50C-407E-A947-70E740481C1C}">
                    <a14:useLocalDpi xmlns:a14="http://schemas.microsoft.com/office/drawing/2010/main"/>
                  </a:ext>
                </a:extLst>
              </a:blip>
              <a:srcRect/>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3721323" y="3310335"/>
            <a:ext cx="1944216" cy="2405795"/>
            <a:chOff x="865232" y="1286330"/>
            <a:chExt cx="4013321" cy="4966128"/>
          </a:xfrm>
        </p:grpSpPr>
        <p:pic>
          <p:nvPicPr>
            <p:cNvPr id="13" name="Picture 3"/>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865232" y="1286330"/>
              <a:ext cx="4013321" cy="4966128"/>
            </a:xfrm>
            <a:prstGeom prst="rect">
              <a:avLst/>
            </a:prstGeom>
          </p:spPr>
        </p:pic>
        <p:sp>
          <p:nvSpPr>
            <p:cNvPr id="14" name="Rectangle 4"/>
            <p:cNvSpPr/>
            <p:nvPr/>
          </p:nvSpPr>
          <p:spPr>
            <a:xfrm>
              <a:off x="1454929" y="1875864"/>
              <a:ext cx="2838784" cy="3697941"/>
            </a:xfrm>
            <a:prstGeom prst="rect">
              <a:avLst/>
            </a:prstGeom>
            <a:blipFill rotWithShape="1">
              <a:blip r:embed="rId6" cstate="email">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grpSp>
        <p:nvGrpSpPr>
          <p:cNvPr id="15" name="组合 14"/>
          <p:cNvGrpSpPr/>
          <p:nvPr/>
        </p:nvGrpSpPr>
        <p:grpSpPr>
          <a:xfrm>
            <a:off x="6107012" y="1700808"/>
            <a:ext cx="827193" cy="825350"/>
            <a:chOff x="5962996" y="1700808"/>
            <a:chExt cx="827193" cy="825350"/>
          </a:xfrm>
          <a:gradFill>
            <a:gsLst>
              <a:gs pos="0">
                <a:srgbClr val="002060"/>
              </a:gs>
              <a:gs pos="100000">
                <a:srgbClr val="00B0F0"/>
              </a:gs>
            </a:gsLst>
            <a:lin ang="5400000" scaled="1"/>
          </a:gradFill>
        </p:grpSpPr>
        <p:sp>
          <p:nvSpPr>
            <p:cNvPr id="16" name="橢圓 5"/>
            <p:cNvSpPr/>
            <p:nvPr/>
          </p:nvSpPr>
          <p:spPr>
            <a:xfrm>
              <a:off x="5962996" y="1700808"/>
              <a:ext cx="827193" cy="8253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17" name="Freeform 454"/>
            <p:cNvSpPr>
              <a:spLocks noEditPoints="1"/>
            </p:cNvSpPr>
            <p:nvPr/>
          </p:nvSpPr>
          <p:spPr bwMode="auto">
            <a:xfrm flipH="1">
              <a:off x="6188219" y="1964142"/>
              <a:ext cx="376746" cy="298681"/>
            </a:xfrm>
            <a:custGeom>
              <a:avLst/>
              <a:gdLst>
                <a:gd name="T0" fmla="*/ 47 w 47"/>
                <a:gd name="T1" fmla="*/ 29 h 37"/>
                <a:gd name="T2" fmla="*/ 43 w 47"/>
                <a:gd name="T3" fmla="*/ 30 h 37"/>
                <a:gd name="T4" fmla="*/ 36 w 47"/>
                <a:gd name="T5" fmla="*/ 37 h 37"/>
                <a:gd name="T6" fmla="*/ 29 w 47"/>
                <a:gd name="T7" fmla="*/ 30 h 37"/>
                <a:gd name="T8" fmla="*/ 19 w 47"/>
                <a:gd name="T9" fmla="*/ 30 h 37"/>
                <a:gd name="T10" fmla="*/ 12 w 47"/>
                <a:gd name="T11" fmla="*/ 37 h 37"/>
                <a:gd name="T12" fmla="*/ 5 w 47"/>
                <a:gd name="T13" fmla="*/ 30 h 37"/>
                <a:gd name="T14" fmla="*/ 4 w 47"/>
                <a:gd name="T15" fmla="*/ 30 h 37"/>
                <a:gd name="T16" fmla="*/ 0 w 47"/>
                <a:gd name="T17" fmla="*/ 29 h 37"/>
                <a:gd name="T18" fmla="*/ 2 w 47"/>
                <a:gd name="T19" fmla="*/ 27 h 37"/>
                <a:gd name="T20" fmla="*/ 2 w 47"/>
                <a:gd name="T21" fmla="*/ 18 h 37"/>
                <a:gd name="T22" fmla="*/ 3 w 47"/>
                <a:gd name="T23" fmla="*/ 13 h 37"/>
                <a:gd name="T24" fmla="*/ 8 w 47"/>
                <a:gd name="T25" fmla="*/ 8 h 37"/>
                <a:gd name="T26" fmla="*/ 11 w 47"/>
                <a:gd name="T27" fmla="*/ 6 h 37"/>
                <a:gd name="T28" fmla="*/ 16 w 47"/>
                <a:gd name="T29" fmla="*/ 6 h 37"/>
                <a:gd name="T30" fmla="*/ 16 w 47"/>
                <a:gd name="T31" fmla="*/ 1 h 37"/>
                <a:gd name="T32" fmla="*/ 17 w 47"/>
                <a:gd name="T33" fmla="*/ 0 h 37"/>
                <a:gd name="T34" fmla="*/ 45 w 47"/>
                <a:gd name="T35" fmla="*/ 0 h 37"/>
                <a:gd name="T36" fmla="*/ 47 w 47"/>
                <a:gd name="T37" fmla="*/ 1 h 37"/>
                <a:gd name="T38" fmla="*/ 47 w 47"/>
                <a:gd name="T39" fmla="*/ 29 h 37"/>
                <a:gd name="T40" fmla="*/ 16 w 47"/>
                <a:gd name="T41" fmla="*/ 17 h 37"/>
                <a:gd name="T42" fmla="*/ 16 w 47"/>
                <a:gd name="T43" fmla="*/ 10 h 37"/>
                <a:gd name="T44" fmla="*/ 11 w 47"/>
                <a:gd name="T45" fmla="*/ 10 h 37"/>
                <a:gd name="T46" fmla="*/ 11 w 47"/>
                <a:gd name="T47" fmla="*/ 10 h 37"/>
                <a:gd name="T48" fmla="*/ 6 w 47"/>
                <a:gd name="T49" fmla="*/ 15 h 37"/>
                <a:gd name="T50" fmla="*/ 5 w 47"/>
                <a:gd name="T51" fmla="*/ 16 h 37"/>
                <a:gd name="T52" fmla="*/ 5 w 47"/>
                <a:gd name="T53" fmla="*/ 17 h 37"/>
                <a:gd name="T54" fmla="*/ 16 w 47"/>
                <a:gd name="T55" fmla="*/ 17 h 37"/>
                <a:gd name="T56" fmla="*/ 12 w 47"/>
                <a:gd name="T57" fmla="*/ 27 h 37"/>
                <a:gd name="T58" fmla="*/ 9 w 47"/>
                <a:gd name="T59" fmla="*/ 30 h 37"/>
                <a:gd name="T60" fmla="*/ 12 w 47"/>
                <a:gd name="T61" fmla="*/ 34 h 37"/>
                <a:gd name="T62" fmla="*/ 16 w 47"/>
                <a:gd name="T63" fmla="*/ 30 h 37"/>
                <a:gd name="T64" fmla="*/ 12 w 47"/>
                <a:gd name="T65" fmla="*/ 27 h 37"/>
                <a:gd name="T66" fmla="*/ 36 w 47"/>
                <a:gd name="T67" fmla="*/ 27 h 37"/>
                <a:gd name="T68" fmla="*/ 33 w 47"/>
                <a:gd name="T69" fmla="*/ 30 h 37"/>
                <a:gd name="T70" fmla="*/ 36 w 47"/>
                <a:gd name="T71" fmla="*/ 34 h 37"/>
                <a:gd name="T72" fmla="*/ 40 w 47"/>
                <a:gd name="T73" fmla="*/ 30 h 37"/>
                <a:gd name="T74" fmla="*/ 36 w 47"/>
                <a:gd name="T75" fmla="*/ 2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37">
                  <a:moveTo>
                    <a:pt x="47" y="29"/>
                  </a:moveTo>
                  <a:cubicBezTo>
                    <a:pt x="47" y="31"/>
                    <a:pt x="44" y="30"/>
                    <a:pt x="43" y="30"/>
                  </a:cubicBezTo>
                  <a:cubicBezTo>
                    <a:pt x="43" y="34"/>
                    <a:pt x="40" y="37"/>
                    <a:pt x="36" y="37"/>
                  </a:cubicBezTo>
                  <a:cubicBezTo>
                    <a:pt x="32" y="37"/>
                    <a:pt x="29" y="34"/>
                    <a:pt x="29" y="30"/>
                  </a:cubicBezTo>
                  <a:cubicBezTo>
                    <a:pt x="19" y="30"/>
                    <a:pt x="19" y="30"/>
                    <a:pt x="19" y="30"/>
                  </a:cubicBezTo>
                  <a:cubicBezTo>
                    <a:pt x="19" y="34"/>
                    <a:pt x="16" y="37"/>
                    <a:pt x="12" y="37"/>
                  </a:cubicBezTo>
                  <a:cubicBezTo>
                    <a:pt x="8" y="37"/>
                    <a:pt x="5" y="34"/>
                    <a:pt x="5" y="30"/>
                  </a:cubicBezTo>
                  <a:cubicBezTo>
                    <a:pt x="4" y="30"/>
                    <a:pt x="4" y="30"/>
                    <a:pt x="4" y="30"/>
                  </a:cubicBezTo>
                  <a:cubicBezTo>
                    <a:pt x="2" y="30"/>
                    <a:pt x="0" y="31"/>
                    <a:pt x="0" y="29"/>
                  </a:cubicBezTo>
                  <a:cubicBezTo>
                    <a:pt x="0" y="28"/>
                    <a:pt x="1" y="27"/>
                    <a:pt x="2" y="27"/>
                  </a:cubicBezTo>
                  <a:cubicBezTo>
                    <a:pt x="2" y="18"/>
                    <a:pt x="2" y="18"/>
                    <a:pt x="2" y="18"/>
                  </a:cubicBezTo>
                  <a:cubicBezTo>
                    <a:pt x="2" y="16"/>
                    <a:pt x="2" y="14"/>
                    <a:pt x="3" y="13"/>
                  </a:cubicBezTo>
                  <a:cubicBezTo>
                    <a:pt x="8" y="8"/>
                    <a:pt x="8" y="8"/>
                    <a:pt x="8" y="8"/>
                  </a:cubicBezTo>
                  <a:cubicBezTo>
                    <a:pt x="9" y="7"/>
                    <a:pt x="10" y="6"/>
                    <a:pt x="11" y="6"/>
                  </a:cubicBezTo>
                  <a:cubicBezTo>
                    <a:pt x="16" y="6"/>
                    <a:pt x="16" y="6"/>
                    <a:pt x="16" y="6"/>
                  </a:cubicBezTo>
                  <a:cubicBezTo>
                    <a:pt x="16" y="1"/>
                    <a:pt x="16" y="1"/>
                    <a:pt x="16" y="1"/>
                  </a:cubicBezTo>
                  <a:cubicBezTo>
                    <a:pt x="16" y="0"/>
                    <a:pt x="16" y="0"/>
                    <a:pt x="17" y="0"/>
                  </a:cubicBezTo>
                  <a:cubicBezTo>
                    <a:pt x="45" y="0"/>
                    <a:pt x="45" y="0"/>
                    <a:pt x="45" y="0"/>
                  </a:cubicBezTo>
                  <a:cubicBezTo>
                    <a:pt x="46" y="0"/>
                    <a:pt x="47" y="0"/>
                    <a:pt x="47" y="1"/>
                  </a:cubicBezTo>
                  <a:lnTo>
                    <a:pt x="47" y="29"/>
                  </a:lnTo>
                  <a:close/>
                  <a:moveTo>
                    <a:pt x="16" y="17"/>
                  </a:moveTo>
                  <a:cubicBezTo>
                    <a:pt x="16" y="10"/>
                    <a:pt x="16" y="10"/>
                    <a:pt x="16" y="10"/>
                  </a:cubicBezTo>
                  <a:cubicBezTo>
                    <a:pt x="11" y="10"/>
                    <a:pt x="11" y="10"/>
                    <a:pt x="11" y="10"/>
                  </a:cubicBezTo>
                  <a:cubicBezTo>
                    <a:pt x="11" y="10"/>
                    <a:pt x="11" y="10"/>
                    <a:pt x="11" y="10"/>
                  </a:cubicBezTo>
                  <a:cubicBezTo>
                    <a:pt x="6" y="15"/>
                    <a:pt x="6" y="15"/>
                    <a:pt x="6" y="15"/>
                  </a:cubicBezTo>
                  <a:cubicBezTo>
                    <a:pt x="6" y="15"/>
                    <a:pt x="5" y="16"/>
                    <a:pt x="5" y="16"/>
                  </a:cubicBezTo>
                  <a:cubicBezTo>
                    <a:pt x="5" y="17"/>
                    <a:pt x="5" y="17"/>
                    <a:pt x="5" y="17"/>
                  </a:cubicBezTo>
                  <a:lnTo>
                    <a:pt x="16" y="17"/>
                  </a:lnTo>
                  <a:close/>
                  <a:moveTo>
                    <a:pt x="12" y="27"/>
                  </a:moveTo>
                  <a:cubicBezTo>
                    <a:pt x="10" y="27"/>
                    <a:pt x="9" y="28"/>
                    <a:pt x="9" y="30"/>
                  </a:cubicBezTo>
                  <a:cubicBezTo>
                    <a:pt x="9" y="32"/>
                    <a:pt x="10" y="34"/>
                    <a:pt x="12" y="34"/>
                  </a:cubicBezTo>
                  <a:cubicBezTo>
                    <a:pt x="14" y="34"/>
                    <a:pt x="16" y="32"/>
                    <a:pt x="16" y="30"/>
                  </a:cubicBezTo>
                  <a:cubicBezTo>
                    <a:pt x="16" y="28"/>
                    <a:pt x="14" y="27"/>
                    <a:pt x="12" y="27"/>
                  </a:cubicBezTo>
                  <a:close/>
                  <a:moveTo>
                    <a:pt x="36" y="27"/>
                  </a:moveTo>
                  <a:cubicBezTo>
                    <a:pt x="34" y="27"/>
                    <a:pt x="33" y="28"/>
                    <a:pt x="33" y="30"/>
                  </a:cubicBezTo>
                  <a:cubicBezTo>
                    <a:pt x="33" y="32"/>
                    <a:pt x="34" y="34"/>
                    <a:pt x="36" y="34"/>
                  </a:cubicBezTo>
                  <a:cubicBezTo>
                    <a:pt x="38" y="34"/>
                    <a:pt x="40" y="32"/>
                    <a:pt x="40" y="30"/>
                  </a:cubicBezTo>
                  <a:cubicBezTo>
                    <a:pt x="40" y="28"/>
                    <a:pt x="38" y="27"/>
                    <a:pt x="36" y="2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18" name="组合 17"/>
          <p:cNvGrpSpPr/>
          <p:nvPr/>
        </p:nvGrpSpPr>
        <p:grpSpPr>
          <a:xfrm>
            <a:off x="6108855" y="2742182"/>
            <a:ext cx="825350" cy="827192"/>
            <a:chOff x="5964839" y="2742182"/>
            <a:chExt cx="825350" cy="827192"/>
          </a:xfrm>
          <a:gradFill>
            <a:gsLst>
              <a:gs pos="0">
                <a:srgbClr val="002060"/>
              </a:gs>
              <a:gs pos="100000">
                <a:srgbClr val="00B0F0"/>
              </a:gs>
            </a:gsLst>
            <a:lin ang="5400000" scaled="1"/>
          </a:gradFill>
        </p:grpSpPr>
        <p:sp>
          <p:nvSpPr>
            <p:cNvPr id="19" name="橢圓 3"/>
            <p:cNvSpPr/>
            <p:nvPr/>
          </p:nvSpPr>
          <p:spPr>
            <a:xfrm>
              <a:off x="5964839" y="2742182"/>
              <a:ext cx="825350" cy="827192"/>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20" name="Freeform 453"/>
            <p:cNvSpPr>
              <a:spLocks noEditPoints="1"/>
            </p:cNvSpPr>
            <p:nvPr/>
          </p:nvSpPr>
          <p:spPr bwMode="auto">
            <a:xfrm>
              <a:off x="6209990" y="3025613"/>
              <a:ext cx="333203" cy="308290"/>
            </a:xfrm>
            <a:custGeom>
              <a:avLst/>
              <a:gdLst>
                <a:gd name="T0" fmla="*/ 45 w 45"/>
                <a:gd name="T1" fmla="*/ 13 h 42"/>
                <a:gd name="T2" fmla="*/ 30 w 45"/>
                <a:gd name="T3" fmla="*/ 24 h 42"/>
                <a:gd name="T4" fmla="*/ 28 w 45"/>
                <a:gd name="T5" fmla="*/ 27 h 42"/>
                <a:gd name="T6" fmla="*/ 26 w 45"/>
                <a:gd name="T7" fmla="*/ 31 h 42"/>
                <a:gd name="T8" fmla="*/ 29 w 45"/>
                <a:gd name="T9" fmla="*/ 35 h 42"/>
                <a:gd name="T10" fmla="*/ 35 w 45"/>
                <a:gd name="T11" fmla="*/ 39 h 42"/>
                <a:gd name="T12" fmla="*/ 35 w 45"/>
                <a:gd name="T13" fmla="*/ 41 h 42"/>
                <a:gd name="T14" fmla="*/ 34 w 45"/>
                <a:gd name="T15" fmla="*/ 42 h 42"/>
                <a:gd name="T16" fmla="*/ 11 w 45"/>
                <a:gd name="T17" fmla="*/ 42 h 42"/>
                <a:gd name="T18" fmla="*/ 11 w 45"/>
                <a:gd name="T19" fmla="*/ 41 h 42"/>
                <a:gd name="T20" fmla="*/ 11 w 45"/>
                <a:gd name="T21" fmla="*/ 39 h 42"/>
                <a:gd name="T22" fmla="*/ 16 w 45"/>
                <a:gd name="T23" fmla="*/ 35 h 42"/>
                <a:gd name="T24" fmla="*/ 19 w 45"/>
                <a:gd name="T25" fmla="*/ 31 h 42"/>
                <a:gd name="T26" fmla="*/ 17 w 45"/>
                <a:gd name="T27" fmla="*/ 27 h 42"/>
                <a:gd name="T28" fmla="*/ 15 w 45"/>
                <a:gd name="T29" fmla="*/ 24 h 42"/>
                <a:gd name="T30" fmla="*/ 0 w 45"/>
                <a:gd name="T31" fmla="*/ 13 h 42"/>
                <a:gd name="T32" fmla="*/ 0 w 45"/>
                <a:gd name="T33" fmla="*/ 10 h 42"/>
                <a:gd name="T34" fmla="*/ 3 w 45"/>
                <a:gd name="T35" fmla="*/ 7 h 42"/>
                <a:gd name="T36" fmla="*/ 11 w 45"/>
                <a:gd name="T37" fmla="*/ 7 h 42"/>
                <a:gd name="T38" fmla="*/ 11 w 45"/>
                <a:gd name="T39" fmla="*/ 5 h 42"/>
                <a:gd name="T40" fmla="*/ 15 w 45"/>
                <a:gd name="T41" fmla="*/ 0 h 42"/>
                <a:gd name="T42" fmla="*/ 30 w 45"/>
                <a:gd name="T43" fmla="*/ 0 h 42"/>
                <a:gd name="T44" fmla="*/ 35 w 45"/>
                <a:gd name="T45" fmla="*/ 5 h 42"/>
                <a:gd name="T46" fmla="*/ 35 w 45"/>
                <a:gd name="T47" fmla="*/ 7 h 42"/>
                <a:gd name="T48" fmla="*/ 42 w 45"/>
                <a:gd name="T49" fmla="*/ 7 h 42"/>
                <a:gd name="T50" fmla="*/ 45 w 45"/>
                <a:gd name="T51" fmla="*/ 10 h 42"/>
                <a:gd name="T52" fmla="*/ 45 w 45"/>
                <a:gd name="T53" fmla="*/ 13 h 42"/>
                <a:gd name="T54" fmla="*/ 11 w 45"/>
                <a:gd name="T55" fmla="*/ 11 h 42"/>
                <a:gd name="T56" fmla="*/ 4 w 45"/>
                <a:gd name="T57" fmla="*/ 11 h 42"/>
                <a:gd name="T58" fmla="*/ 4 w 45"/>
                <a:gd name="T59" fmla="*/ 13 h 42"/>
                <a:gd name="T60" fmla="*/ 13 w 45"/>
                <a:gd name="T61" fmla="*/ 21 h 42"/>
                <a:gd name="T62" fmla="*/ 11 w 45"/>
                <a:gd name="T63" fmla="*/ 11 h 42"/>
                <a:gd name="T64" fmla="*/ 41 w 45"/>
                <a:gd name="T65" fmla="*/ 11 h 42"/>
                <a:gd name="T66" fmla="*/ 35 w 45"/>
                <a:gd name="T67" fmla="*/ 11 h 42"/>
                <a:gd name="T68" fmla="*/ 33 w 45"/>
                <a:gd name="T69" fmla="*/ 21 h 42"/>
                <a:gd name="T70" fmla="*/ 41 w 45"/>
                <a:gd name="T71" fmla="*/ 13 h 42"/>
                <a:gd name="T72" fmla="*/ 41 w 45"/>
                <a:gd name="T73" fmla="*/ 11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5" h="42">
                  <a:moveTo>
                    <a:pt x="45" y="13"/>
                  </a:moveTo>
                  <a:cubicBezTo>
                    <a:pt x="45" y="18"/>
                    <a:pt x="39" y="24"/>
                    <a:pt x="30" y="24"/>
                  </a:cubicBezTo>
                  <a:cubicBezTo>
                    <a:pt x="29" y="26"/>
                    <a:pt x="28" y="27"/>
                    <a:pt x="28" y="27"/>
                  </a:cubicBezTo>
                  <a:cubicBezTo>
                    <a:pt x="26" y="28"/>
                    <a:pt x="26" y="30"/>
                    <a:pt x="26" y="31"/>
                  </a:cubicBezTo>
                  <a:cubicBezTo>
                    <a:pt x="26" y="33"/>
                    <a:pt x="27" y="35"/>
                    <a:pt x="29" y="35"/>
                  </a:cubicBezTo>
                  <a:cubicBezTo>
                    <a:pt x="32" y="35"/>
                    <a:pt x="35" y="36"/>
                    <a:pt x="35" y="39"/>
                  </a:cubicBezTo>
                  <a:cubicBezTo>
                    <a:pt x="35" y="41"/>
                    <a:pt x="35" y="41"/>
                    <a:pt x="35" y="41"/>
                  </a:cubicBezTo>
                  <a:cubicBezTo>
                    <a:pt x="35" y="41"/>
                    <a:pt x="34" y="42"/>
                    <a:pt x="34" y="42"/>
                  </a:cubicBezTo>
                  <a:cubicBezTo>
                    <a:pt x="11" y="42"/>
                    <a:pt x="11" y="42"/>
                    <a:pt x="11" y="42"/>
                  </a:cubicBezTo>
                  <a:cubicBezTo>
                    <a:pt x="11" y="42"/>
                    <a:pt x="11" y="41"/>
                    <a:pt x="11" y="41"/>
                  </a:cubicBezTo>
                  <a:cubicBezTo>
                    <a:pt x="11" y="39"/>
                    <a:pt x="11" y="39"/>
                    <a:pt x="11" y="39"/>
                  </a:cubicBezTo>
                  <a:cubicBezTo>
                    <a:pt x="11" y="36"/>
                    <a:pt x="13" y="35"/>
                    <a:pt x="16" y="35"/>
                  </a:cubicBezTo>
                  <a:cubicBezTo>
                    <a:pt x="18" y="35"/>
                    <a:pt x="19" y="33"/>
                    <a:pt x="19" y="31"/>
                  </a:cubicBezTo>
                  <a:cubicBezTo>
                    <a:pt x="19" y="30"/>
                    <a:pt x="19" y="28"/>
                    <a:pt x="17" y="27"/>
                  </a:cubicBezTo>
                  <a:cubicBezTo>
                    <a:pt x="17" y="27"/>
                    <a:pt x="16" y="26"/>
                    <a:pt x="15" y="24"/>
                  </a:cubicBezTo>
                  <a:cubicBezTo>
                    <a:pt x="6" y="24"/>
                    <a:pt x="0" y="18"/>
                    <a:pt x="0" y="13"/>
                  </a:cubicBezTo>
                  <a:cubicBezTo>
                    <a:pt x="0" y="10"/>
                    <a:pt x="0" y="10"/>
                    <a:pt x="0" y="10"/>
                  </a:cubicBezTo>
                  <a:cubicBezTo>
                    <a:pt x="0" y="8"/>
                    <a:pt x="1" y="7"/>
                    <a:pt x="3" y="7"/>
                  </a:cubicBezTo>
                  <a:cubicBezTo>
                    <a:pt x="11" y="7"/>
                    <a:pt x="11" y="7"/>
                    <a:pt x="11" y="7"/>
                  </a:cubicBezTo>
                  <a:cubicBezTo>
                    <a:pt x="11" y="5"/>
                    <a:pt x="11" y="5"/>
                    <a:pt x="11" y="5"/>
                  </a:cubicBezTo>
                  <a:cubicBezTo>
                    <a:pt x="11" y="2"/>
                    <a:pt x="12" y="0"/>
                    <a:pt x="15" y="0"/>
                  </a:cubicBezTo>
                  <a:cubicBezTo>
                    <a:pt x="30" y="0"/>
                    <a:pt x="30" y="0"/>
                    <a:pt x="30" y="0"/>
                  </a:cubicBezTo>
                  <a:cubicBezTo>
                    <a:pt x="33" y="0"/>
                    <a:pt x="35" y="2"/>
                    <a:pt x="35" y="5"/>
                  </a:cubicBezTo>
                  <a:cubicBezTo>
                    <a:pt x="35" y="7"/>
                    <a:pt x="35" y="7"/>
                    <a:pt x="35" y="7"/>
                  </a:cubicBezTo>
                  <a:cubicBezTo>
                    <a:pt x="42" y="7"/>
                    <a:pt x="42" y="7"/>
                    <a:pt x="42" y="7"/>
                  </a:cubicBezTo>
                  <a:cubicBezTo>
                    <a:pt x="44" y="7"/>
                    <a:pt x="45" y="8"/>
                    <a:pt x="45" y="10"/>
                  </a:cubicBezTo>
                  <a:lnTo>
                    <a:pt x="45" y="13"/>
                  </a:lnTo>
                  <a:close/>
                  <a:moveTo>
                    <a:pt x="11" y="11"/>
                  </a:moveTo>
                  <a:cubicBezTo>
                    <a:pt x="4" y="11"/>
                    <a:pt x="4" y="11"/>
                    <a:pt x="4" y="11"/>
                  </a:cubicBezTo>
                  <a:cubicBezTo>
                    <a:pt x="4" y="13"/>
                    <a:pt x="4" y="13"/>
                    <a:pt x="4" y="13"/>
                  </a:cubicBezTo>
                  <a:cubicBezTo>
                    <a:pt x="4" y="16"/>
                    <a:pt x="7" y="20"/>
                    <a:pt x="13" y="21"/>
                  </a:cubicBezTo>
                  <a:cubicBezTo>
                    <a:pt x="11" y="18"/>
                    <a:pt x="11" y="15"/>
                    <a:pt x="11" y="11"/>
                  </a:cubicBezTo>
                  <a:close/>
                  <a:moveTo>
                    <a:pt x="41" y="11"/>
                  </a:moveTo>
                  <a:cubicBezTo>
                    <a:pt x="35" y="11"/>
                    <a:pt x="35" y="11"/>
                    <a:pt x="35" y="11"/>
                  </a:cubicBezTo>
                  <a:cubicBezTo>
                    <a:pt x="35" y="15"/>
                    <a:pt x="34" y="18"/>
                    <a:pt x="33" y="21"/>
                  </a:cubicBezTo>
                  <a:cubicBezTo>
                    <a:pt x="38" y="20"/>
                    <a:pt x="41" y="16"/>
                    <a:pt x="41" y="13"/>
                  </a:cubicBezTo>
                  <a:lnTo>
                    <a:pt x="41" y="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1" name="组合 20"/>
          <p:cNvGrpSpPr/>
          <p:nvPr/>
        </p:nvGrpSpPr>
        <p:grpSpPr>
          <a:xfrm>
            <a:off x="6107012" y="3789040"/>
            <a:ext cx="827193" cy="825350"/>
            <a:chOff x="5962996" y="3789040"/>
            <a:chExt cx="827193" cy="825350"/>
          </a:xfrm>
          <a:gradFill>
            <a:gsLst>
              <a:gs pos="0">
                <a:srgbClr val="002060"/>
              </a:gs>
              <a:gs pos="100000">
                <a:srgbClr val="00B0F0"/>
              </a:gs>
            </a:gsLst>
            <a:lin ang="5400000" scaled="1"/>
          </a:gradFill>
        </p:grpSpPr>
        <p:sp>
          <p:nvSpPr>
            <p:cNvPr id="22" name="橢圓 5"/>
            <p:cNvSpPr/>
            <p:nvPr/>
          </p:nvSpPr>
          <p:spPr>
            <a:xfrm>
              <a:off x="5962996" y="3789040"/>
              <a:ext cx="827193" cy="82535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23" name="Freeform 336"/>
            <p:cNvSpPr>
              <a:spLocks noEditPoints="1"/>
            </p:cNvSpPr>
            <p:nvPr/>
          </p:nvSpPr>
          <p:spPr bwMode="auto">
            <a:xfrm>
              <a:off x="6224530" y="4048744"/>
              <a:ext cx="314081" cy="314081"/>
            </a:xfrm>
            <a:custGeom>
              <a:avLst/>
              <a:gdLst>
                <a:gd name="T0" fmla="*/ 0 w 90"/>
                <a:gd name="T1" fmla="*/ 40 h 90"/>
                <a:gd name="T2" fmla="*/ 40 w 90"/>
                <a:gd name="T3" fmla="*/ 0 h 90"/>
                <a:gd name="T4" fmla="*/ 40 w 90"/>
                <a:gd name="T5" fmla="*/ 90 h 90"/>
                <a:gd name="T6" fmla="*/ 0 w 90"/>
                <a:gd name="T7" fmla="*/ 50 h 90"/>
                <a:gd name="T8" fmla="*/ 40 w 90"/>
                <a:gd name="T9" fmla="*/ 90 h 90"/>
                <a:gd name="T10" fmla="*/ 33 w 90"/>
                <a:gd name="T11" fmla="*/ 10 h 90"/>
                <a:gd name="T12" fmla="*/ 9 w 90"/>
                <a:gd name="T13" fmla="*/ 33 h 90"/>
                <a:gd name="T14" fmla="*/ 33 w 90"/>
                <a:gd name="T15" fmla="*/ 83 h 90"/>
                <a:gd name="T16" fmla="*/ 9 w 90"/>
                <a:gd name="T17" fmla="*/ 57 h 90"/>
                <a:gd name="T18" fmla="*/ 33 w 90"/>
                <a:gd name="T19" fmla="*/ 83 h 90"/>
                <a:gd name="T20" fmla="*/ 16 w 90"/>
                <a:gd name="T21" fmla="*/ 26 h 90"/>
                <a:gd name="T22" fmla="*/ 26 w 90"/>
                <a:gd name="T23" fmla="*/ 17 h 90"/>
                <a:gd name="T24" fmla="*/ 26 w 90"/>
                <a:gd name="T25" fmla="*/ 74 h 90"/>
                <a:gd name="T26" fmla="*/ 16 w 90"/>
                <a:gd name="T27" fmla="*/ 67 h 90"/>
                <a:gd name="T28" fmla="*/ 26 w 90"/>
                <a:gd name="T29" fmla="*/ 74 h 90"/>
                <a:gd name="T30" fmla="*/ 49 w 90"/>
                <a:gd name="T31" fmla="*/ 40 h 90"/>
                <a:gd name="T32" fmla="*/ 90 w 90"/>
                <a:gd name="T33" fmla="*/ 0 h 90"/>
                <a:gd name="T34" fmla="*/ 90 w 90"/>
                <a:gd name="T35" fmla="*/ 74 h 90"/>
                <a:gd name="T36" fmla="*/ 66 w 90"/>
                <a:gd name="T37" fmla="*/ 67 h 90"/>
                <a:gd name="T38" fmla="*/ 57 w 90"/>
                <a:gd name="T39" fmla="*/ 90 h 90"/>
                <a:gd name="T40" fmla="*/ 49 w 90"/>
                <a:gd name="T41" fmla="*/ 50 h 90"/>
                <a:gd name="T42" fmla="*/ 73 w 90"/>
                <a:gd name="T43" fmla="*/ 57 h 90"/>
                <a:gd name="T44" fmla="*/ 83 w 90"/>
                <a:gd name="T45" fmla="*/ 50 h 90"/>
                <a:gd name="T46" fmla="*/ 90 w 90"/>
                <a:gd name="T47" fmla="*/ 74 h 90"/>
                <a:gd name="T48" fmla="*/ 83 w 90"/>
                <a:gd name="T49" fmla="*/ 10 h 90"/>
                <a:gd name="T50" fmla="*/ 57 w 90"/>
                <a:gd name="T51" fmla="*/ 33 h 90"/>
                <a:gd name="T52" fmla="*/ 73 w 90"/>
                <a:gd name="T53" fmla="*/ 26 h 90"/>
                <a:gd name="T54" fmla="*/ 66 w 90"/>
                <a:gd name="T55" fmla="*/ 17 h 90"/>
                <a:gd name="T56" fmla="*/ 73 w 90"/>
                <a:gd name="T57" fmla="*/ 26 h 90"/>
                <a:gd name="T58" fmla="*/ 66 w 90"/>
                <a:gd name="T59" fmla="*/ 90 h 90"/>
                <a:gd name="T60" fmla="*/ 73 w 90"/>
                <a:gd name="T61" fmla="*/ 83 h 90"/>
                <a:gd name="T62" fmla="*/ 90 w 90"/>
                <a:gd name="T63" fmla="*/ 90 h 90"/>
                <a:gd name="T64" fmla="*/ 83 w 90"/>
                <a:gd name="T65" fmla="*/ 83 h 90"/>
                <a:gd name="T66" fmla="*/ 90 w 90"/>
                <a:gd name="T67"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 h="90">
                  <a:moveTo>
                    <a:pt x="40" y="40"/>
                  </a:moveTo>
                  <a:lnTo>
                    <a:pt x="0" y="40"/>
                  </a:lnTo>
                  <a:lnTo>
                    <a:pt x="0" y="0"/>
                  </a:lnTo>
                  <a:lnTo>
                    <a:pt x="40" y="0"/>
                  </a:lnTo>
                  <a:lnTo>
                    <a:pt x="40" y="40"/>
                  </a:lnTo>
                  <a:close/>
                  <a:moveTo>
                    <a:pt x="40" y="90"/>
                  </a:moveTo>
                  <a:lnTo>
                    <a:pt x="0" y="90"/>
                  </a:lnTo>
                  <a:lnTo>
                    <a:pt x="0" y="50"/>
                  </a:lnTo>
                  <a:lnTo>
                    <a:pt x="40" y="50"/>
                  </a:lnTo>
                  <a:lnTo>
                    <a:pt x="40" y="90"/>
                  </a:lnTo>
                  <a:close/>
                  <a:moveTo>
                    <a:pt x="33" y="33"/>
                  </a:moveTo>
                  <a:lnTo>
                    <a:pt x="33" y="10"/>
                  </a:lnTo>
                  <a:lnTo>
                    <a:pt x="9" y="10"/>
                  </a:lnTo>
                  <a:lnTo>
                    <a:pt x="9" y="33"/>
                  </a:lnTo>
                  <a:lnTo>
                    <a:pt x="33" y="33"/>
                  </a:lnTo>
                  <a:close/>
                  <a:moveTo>
                    <a:pt x="33" y="83"/>
                  </a:moveTo>
                  <a:lnTo>
                    <a:pt x="33" y="57"/>
                  </a:lnTo>
                  <a:lnTo>
                    <a:pt x="9" y="57"/>
                  </a:lnTo>
                  <a:lnTo>
                    <a:pt x="9" y="83"/>
                  </a:lnTo>
                  <a:lnTo>
                    <a:pt x="33" y="83"/>
                  </a:lnTo>
                  <a:close/>
                  <a:moveTo>
                    <a:pt x="26" y="26"/>
                  </a:moveTo>
                  <a:lnTo>
                    <a:pt x="16" y="26"/>
                  </a:lnTo>
                  <a:lnTo>
                    <a:pt x="16" y="17"/>
                  </a:lnTo>
                  <a:lnTo>
                    <a:pt x="26" y="17"/>
                  </a:lnTo>
                  <a:lnTo>
                    <a:pt x="26" y="26"/>
                  </a:lnTo>
                  <a:close/>
                  <a:moveTo>
                    <a:pt x="26" y="74"/>
                  </a:moveTo>
                  <a:lnTo>
                    <a:pt x="16" y="74"/>
                  </a:lnTo>
                  <a:lnTo>
                    <a:pt x="16" y="67"/>
                  </a:lnTo>
                  <a:lnTo>
                    <a:pt x="26" y="67"/>
                  </a:lnTo>
                  <a:lnTo>
                    <a:pt x="26" y="74"/>
                  </a:lnTo>
                  <a:close/>
                  <a:moveTo>
                    <a:pt x="90" y="40"/>
                  </a:moveTo>
                  <a:lnTo>
                    <a:pt x="49" y="40"/>
                  </a:lnTo>
                  <a:lnTo>
                    <a:pt x="49" y="0"/>
                  </a:lnTo>
                  <a:lnTo>
                    <a:pt x="90" y="0"/>
                  </a:lnTo>
                  <a:lnTo>
                    <a:pt x="90" y="40"/>
                  </a:lnTo>
                  <a:close/>
                  <a:moveTo>
                    <a:pt x="90" y="74"/>
                  </a:moveTo>
                  <a:lnTo>
                    <a:pt x="66" y="74"/>
                  </a:lnTo>
                  <a:lnTo>
                    <a:pt x="66" y="67"/>
                  </a:lnTo>
                  <a:lnTo>
                    <a:pt x="57" y="67"/>
                  </a:lnTo>
                  <a:lnTo>
                    <a:pt x="57" y="90"/>
                  </a:lnTo>
                  <a:lnTo>
                    <a:pt x="49" y="90"/>
                  </a:lnTo>
                  <a:lnTo>
                    <a:pt x="49" y="50"/>
                  </a:lnTo>
                  <a:lnTo>
                    <a:pt x="73" y="50"/>
                  </a:lnTo>
                  <a:lnTo>
                    <a:pt x="73" y="57"/>
                  </a:lnTo>
                  <a:lnTo>
                    <a:pt x="83" y="57"/>
                  </a:lnTo>
                  <a:lnTo>
                    <a:pt x="83" y="50"/>
                  </a:lnTo>
                  <a:lnTo>
                    <a:pt x="90" y="50"/>
                  </a:lnTo>
                  <a:lnTo>
                    <a:pt x="90" y="74"/>
                  </a:lnTo>
                  <a:close/>
                  <a:moveTo>
                    <a:pt x="83" y="33"/>
                  </a:moveTo>
                  <a:lnTo>
                    <a:pt x="83" y="10"/>
                  </a:lnTo>
                  <a:lnTo>
                    <a:pt x="57" y="10"/>
                  </a:lnTo>
                  <a:lnTo>
                    <a:pt x="57" y="33"/>
                  </a:lnTo>
                  <a:lnTo>
                    <a:pt x="83" y="33"/>
                  </a:lnTo>
                  <a:close/>
                  <a:moveTo>
                    <a:pt x="73" y="26"/>
                  </a:moveTo>
                  <a:lnTo>
                    <a:pt x="66" y="26"/>
                  </a:lnTo>
                  <a:lnTo>
                    <a:pt x="66" y="17"/>
                  </a:lnTo>
                  <a:lnTo>
                    <a:pt x="73" y="17"/>
                  </a:lnTo>
                  <a:lnTo>
                    <a:pt x="73" y="26"/>
                  </a:lnTo>
                  <a:close/>
                  <a:moveTo>
                    <a:pt x="73" y="90"/>
                  </a:moveTo>
                  <a:lnTo>
                    <a:pt x="66" y="90"/>
                  </a:lnTo>
                  <a:lnTo>
                    <a:pt x="66" y="83"/>
                  </a:lnTo>
                  <a:lnTo>
                    <a:pt x="73" y="83"/>
                  </a:lnTo>
                  <a:lnTo>
                    <a:pt x="73" y="90"/>
                  </a:lnTo>
                  <a:close/>
                  <a:moveTo>
                    <a:pt x="90" y="90"/>
                  </a:moveTo>
                  <a:lnTo>
                    <a:pt x="83" y="90"/>
                  </a:lnTo>
                  <a:lnTo>
                    <a:pt x="83" y="83"/>
                  </a:lnTo>
                  <a:lnTo>
                    <a:pt x="90" y="83"/>
                  </a:lnTo>
                  <a:lnTo>
                    <a:pt x="90" y="9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4" name="组合 23"/>
          <p:cNvGrpSpPr/>
          <p:nvPr/>
        </p:nvGrpSpPr>
        <p:grpSpPr>
          <a:xfrm>
            <a:off x="6142117" y="4834056"/>
            <a:ext cx="825350" cy="827192"/>
            <a:chOff x="5998101" y="4834056"/>
            <a:chExt cx="825350" cy="827192"/>
          </a:xfrm>
          <a:gradFill>
            <a:gsLst>
              <a:gs pos="0">
                <a:srgbClr val="002060"/>
              </a:gs>
              <a:gs pos="100000">
                <a:srgbClr val="00B0F0"/>
              </a:gs>
            </a:gsLst>
            <a:lin ang="5400000" scaled="1"/>
          </a:gradFill>
        </p:grpSpPr>
        <p:sp>
          <p:nvSpPr>
            <p:cNvPr id="25" name="橢圓 3"/>
            <p:cNvSpPr/>
            <p:nvPr/>
          </p:nvSpPr>
          <p:spPr>
            <a:xfrm>
              <a:off x="5998101" y="4834056"/>
              <a:ext cx="825350" cy="827192"/>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26" name="Freeform 436"/>
            <p:cNvSpPr>
              <a:spLocks noEditPoints="1"/>
            </p:cNvSpPr>
            <p:nvPr/>
          </p:nvSpPr>
          <p:spPr bwMode="auto">
            <a:xfrm>
              <a:off x="6284501" y="5090290"/>
              <a:ext cx="252549" cy="369927"/>
            </a:xfrm>
            <a:custGeom>
              <a:avLst/>
              <a:gdLst>
                <a:gd name="T0" fmla="*/ 29 w 30"/>
                <a:gd name="T1" fmla="*/ 31 h 44"/>
                <a:gd name="T2" fmla="*/ 17 w 30"/>
                <a:gd name="T3" fmla="*/ 31 h 44"/>
                <a:gd name="T4" fmla="*/ 16 w 30"/>
                <a:gd name="T5" fmla="*/ 43 h 44"/>
                <a:gd name="T6" fmla="*/ 15 w 30"/>
                <a:gd name="T7" fmla="*/ 44 h 44"/>
                <a:gd name="T8" fmla="*/ 15 w 30"/>
                <a:gd name="T9" fmla="*/ 44 h 44"/>
                <a:gd name="T10" fmla="*/ 14 w 30"/>
                <a:gd name="T11" fmla="*/ 44 h 44"/>
                <a:gd name="T12" fmla="*/ 12 w 30"/>
                <a:gd name="T13" fmla="*/ 31 h 44"/>
                <a:gd name="T14" fmla="*/ 1 w 30"/>
                <a:gd name="T15" fmla="*/ 31 h 44"/>
                <a:gd name="T16" fmla="*/ 0 w 30"/>
                <a:gd name="T17" fmla="*/ 29 h 44"/>
                <a:gd name="T18" fmla="*/ 6 w 30"/>
                <a:gd name="T19" fmla="*/ 20 h 44"/>
                <a:gd name="T20" fmla="*/ 6 w 30"/>
                <a:gd name="T21" fmla="*/ 7 h 44"/>
                <a:gd name="T22" fmla="*/ 3 w 30"/>
                <a:gd name="T23" fmla="*/ 3 h 44"/>
                <a:gd name="T24" fmla="*/ 6 w 30"/>
                <a:gd name="T25" fmla="*/ 0 h 44"/>
                <a:gd name="T26" fmla="*/ 24 w 30"/>
                <a:gd name="T27" fmla="*/ 0 h 44"/>
                <a:gd name="T28" fmla="*/ 27 w 30"/>
                <a:gd name="T29" fmla="*/ 3 h 44"/>
                <a:gd name="T30" fmla="*/ 24 w 30"/>
                <a:gd name="T31" fmla="*/ 7 h 44"/>
                <a:gd name="T32" fmla="*/ 24 w 30"/>
                <a:gd name="T33" fmla="*/ 20 h 44"/>
                <a:gd name="T34" fmla="*/ 30 w 30"/>
                <a:gd name="T35" fmla="*/ 29 h 44"/>
                <a:gd name="T36" fmla="*/ 29 w 30"/>
                <a:gd name="T37" fmla="*/ 31 h 44"/>
                <a:gd name="T38" fmla="*/ 12 w 30"/>
                <a:gd name="T39" fmla="*/ 7 h 44"/>
                <a:gd name="T40" fmla="*/ 12 w 30"/>
                <a:gd name="T41" fmla="*/ 7 h 44"/>
                <a:gd name="T42" fmla="*/ 11 w 30"/>
                <a:gd name="T43" fmla="*/ 7 h 44"/>
                <a:gd name="T44" fmla="*/ 11 w 30"/>
                <a:gd name="T45" fmla="*/ 19 h 44"/>
                <a:gd name="T46" fmla="*/ 12 w 30"/>
                <a:gd name="T47" fmla="*/ 20 h 44"/>
                <a:gd name="T48" fmla="*/ 12 w 30"/>
                <a:gd name="T49" fmla="*/ 19 h 44"/>
                <a:gd name="T50" fmla="*/ 12 w 30"/>
                <a:gd name="T51" fmla="*/ 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 h="44">
                  <a:moveTo>
                    <a:pt x="29" y="31"/>
                  </a:moveTo>
                  <a:cubicBezTo>
                    <a:pt x="17" y="31"/>
                    <a:pt x="17" y="31"/>
                    <a:pt x="17" y="31"/>
                  </a:cubicBezTo>
                  <a:cubicBezTo>
                    <a:pt x="16" y="43"/>
                    <a:pt x="16" y="43"/>
                    <a:pt x="16" y="43"/>
                  </a:cubicBezTo>
                  <a:cubicBezTo>
                    <a:pt x="16" y="44"/>
                    <a:pt x="15" y="44"/>
                    <a:pt x="15" y="44"/>
                  </a:cubicBezTo>
                  <a:cubicBezTo>
                    <a:pt x="15" y="44"/>
                    <a:pt x="15" y="44"/>
                    <a:pt x="15" y="44"/>
                  </a:cubicBezTo>
                  <a:cubicBezTo>
                    <a:pt x="15" y="44"/>
                    <a:pt x="14" y="44"/>
                    <a:pt x="14" y="44"/>
                  </a:cubicBezTo>
                  <a:cubicBezTo>
                    <a:pt x="12" y="31"/>
                    <a:pt x="12" y="31"/>
                    <a:pt x="12" y="31"/>
                  </a:cubicBezTo>
                  <a:cubicBezTo>
                    <a:pt x="1" y="31"/>
                    <a:pt x="1" y="31"/>
                    <a:pt x="1" y="31"/>
                  </a:cubicBezTo>
                  <a:cubicBezTo>
                    <a:pt x="0" y="31"/>
                    <a:pt x="0" y="30"/>
                    <a:pt x="0" y="29"/>
                  </a:cubicBezTo>
                  <a:cubicBezTo>
                    <a:pt x="0" y="24"/>
                    <a:pt x="3" y="20"/>
                    <a:pt x="6" y="20"/>
                  </a:cubicBezTo>
                  <a:cubicBezTo>
                    <a:pt x="6" y="7"/>
                    <a:pt x="6" y="7"/>
                    <a:pt x="6" y="7"/>
                  </a:cubicBezTo>
                  <a:cubicBezTo>
                    <a:pt x="5" y="7"/>
                    <a:pt x="3" y="5"/>
                    <a:pt x="3" y="3"/>
                  </a:cubicBezTo>
                  <a:cubicBezTo>
                    <a:pt x="3" y="1"/>
                    <a:pt x="5" y="0"/>
                    <a:pt x="6" y="0"/>
                  </a:cubicBezTo>
                  <a:cubicBezTo>
                    <a:pt x="24" y="0"/>
                    <a:pt x="24" y="0"/>
                    <a:pt x="24" y="0"/>
                  </a:cubicBezTo>
                  <a:cubicBezTo>
                    <a:pt x="25" y="0"/>
                    <a:pt x="27" y="1"/>
                    <a:pt x="27" y="3"/>
                  </a:cubicBezTo>
                  <a:cubicBezTo>
                    <a:pt x="27" y="5"/>
                    <a:pt x="25" y="7"/>
                    <a:pt x="24" y="7"/>
                  </a:cubicBezTo>
                  <a:cubicBezTo>
                    <a:pt x="24" y="20"/>
                    <a:pt x="24" y="20"/>
                    <a:pt x="24" y="20"/>
                  </a:cubicBezTo>
                  <a:cubicBezTo>
                    <a:pt x="27" y="20"/>
                    <a:pt x="30" y="24"/>
                    <a:pt x="30" y="29"/>
                  </a:cubicBezTo>
                  <a:cubicBezTo>
                    <a:pt x="30" y="30"/>
                    <a:pt x="30" y="31"/>
                    <a:pt x="29" y="31"/>
                  </a:cubicBezTo>
                  <a:close/>
                  <a:moveTo>
                    <a:pt x="12" y="7"/>
                  </a:moveTo>
                  <a:cubicBezTo>
                    <a:pt x="12" y="7"/>
                    <a:pt x="12" y="7"/>
                    <a:pt x="12" y="7"/>
                  </a:cubicBezTo>
                  <a:cubicBezTo>
                    <a:pt x="11" y="7"/>
                    <a:pt x="11" y="7"/>
                    <a:pt x="11" y="7"/>
                  </a:cubicBezTo>
                  <a:cubicBezTo>
                    <a:pt x="11" y="19"/>
                    <a:pt x="11" y="19"/>
                    <a:pt x="11" y="19"/>
                  </a:cubicBezTo>
                  <a:cubicBezTo>
                    <a:pt x="11" y="20"/>
                    <a:pt x="11" y="20"/>
                    <a:pt x="12" y="20"/>
                  </a:cubicBezTo>
                  <a:cubicBezTo>
                    <a:pt x="12" y="20"/>
                    <a:pt x="12" y="20"/>
                    <a:pt x="12" y="19"/>
                  </a:cubicBezTo>
                  <a:lnTo>
                    <a:pt x="12" y="7"/>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id-ID"/>
            </a:p>
          </p:txBody>
        </p:sp>
      </p:grpSp>
      <p:grpSp>
        <p:nvGrpSpPr>
          <p:cNvPr id="27" name="组合 26"/>
          <p:cNvGrpSpPr/>
          <p:nvPr/>
        </p:nvGrpSpPr>
        <p:grpSpPr>
          <a:xfrm>
            <a:off x="7033690" y="1628800"/>
            <a:ext cx="4032449" cy="848738"/>
            <a:chOff x="1911251" y="1321493"/>
            <a:chExt cx="1373453" cy="848738"/>
          </a:xfrm>
        </p:grpSpPr>
        <p:sp>
          <p:nvSpPr>
            <p:cNvPr id="28" name="矩形 27"/>
            <p:cNvSpPr/>
            <p:nvPr/>
          </p:nvSpPr>
          <p:spPr>
            <a:xfrm>
              <a:off x="1911251" y="1321493"/>
              <a:ext cx="534626" cy="369332"/>
            </a:xfrm>
            <a:prstGeom prst="rect">
              <a:avLst/>
            </a:prstGeom>
          </p:spPr>
          <p:txBody>
            <a:bodyPr wrap="none">
              <a:spAutoFit/>
            </a:bodyPr>
            <a:lstStyle/>
            <a:p>
              <a:r>
                <a:rPr lang="zh-CN" altLang="en-US" b="1" dirty="0" smtClean="0">
                  <a:solidFill>
                    <a:srgbClr val="C00000"/>
                  </a:solidFill>
                  <a:latin typeface="微软雅黑" panose="020B0503020204020204" charset="-122"/>
                  <a:ea typeface="微软雅黑" panose="020B0503020204020204" charset="-122"/>
                </a:rPr>
                <a:t>在此输入标题</a:t>
              </a:r>
              <a:endParaRPr lang="zh-CN" altLang="en-US" b="1" dirty="0">
                <a:solidFill>
                  <a:srgbClr val="C00000"/>
                </a:solidFill>
                <a:latin typeface="微软雅黑" panose="020B0503020204020204" charset="-122"/>
                <a:ea typeface="微软雅黑" panose="020B0503020204020204" charset="-122"/>
              </a:endParaRPr>
            </a:p>
          </p:txBody>
        </p:sp>
        <p:sp>
          <p:nvSpPr>
            <p:cNvPr id="29" name="矩形 28"/>
            <p:cNvSpPr/>
            <p:nvPr/>
          </p:nvSpPr>
          <p:spPr>
            <a:xfrm>
              <a:off x="1911251" y="1647011"/>
              <a:ext cx="1373453" cy="523220"/>
            </a:xfrm>
            <a:prstGeom prst="rect">
              <a:avLst/>
            </a:prstGeom>
          </p:spPr>
          <p:txBody>
            <a:bodyPr wrap="square" anchor="ctr">
              <a:spAutoFit/>
            </a:bodyPr>
            <a:lstStyle/>
            <a:p>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r>
                <a:rPr lang="zh-CN" altLang="en-US" sz="1400" dirty="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a:t>
              </a:r>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r>
                <a:rPr lang="zh-CN" altLang="en-US" sz="1400" dirty="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a:t>
              </a:r>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p>
          </p:txBody>
        </p:sp>
      </p:grpSp>
      <p:grpSp>
        <p:nvGrpSpPr>
          <p:cNvPr id="34" name="组合 33"/>
          <p:cNvGrpSpPr/>
          <p:nvPr/>
        </p:nvGrpSpPr>
        <p:grpSpPr>
          <a:xfrm>
            <a:off x="7033690" y="2708920"/>
            <a:ext cx="4032449" cy="848738"/>
            <a:chOff x="1911251" y="1321493"/>
            <a:chExt cx="1373453" cy="848738"/>
          </a:xfrm>
        </p:grpSpPr>
        <p:sp>
          <p:nvSpPr>
            <p:cNvPr id="36" name="矩形 35"/>
            <p:cNvSpPr/>
            <p:nvPr/>
          </p:nvSpPr>
          <p:spPr>
            <a:xfrm>
              <a:off x="1911251" y="1321493"/>
              <a:ext cx="534626" cy="369332"/>
            </a:xfrm>
            <a:prstGeom prst="rect">
              <a:avLst/>
            </a:prstGeom>
          </p:spPr>
          <p:txBody>
            <a:bodyPr wrap="none">
              <a:spAutoFit/>
            </a:bodyPr>
            <a:lstStyle/>
            <a:p>
              <a:r>
                <a:rPr lang="zh-CN" altLang="en-US" b="1" dirty="0" smtClean="0">
                  <a:solidFill>
                    <a:srgbClr val="C00000"/>
                  </a:solidFill>
                  <a:latin typeface="微软雅黑" panose="020B0503020204020204" charset="-122"/>
                  <a:ea typeface="微软雅黑" panose="020B0503020204020204" charset="-122"/>
                </a:rPr>
                <a:t>在此输入标题</a:t>
              </a:r>
              <a:endParaRPr lang="zh-CN" altLang="en-US" b="1" dirty="0">
                <a:solidFill>
                  <a:srgbClr val="C00000"/>
                </a:solidFill>
                <a:latin typeface="微软雅黑" panose="020B0503020204020204" charset="-122"/>
                <a:ea typeface="微软雅黑" panose="020B0503020204020204" charset="-122"/>
              </a:endParaRPr>
            </a:p>
          </p:txBody>
        </p:sp>
        <p:sp>
          <p:nvSpPr>
            <p:cNvPr id="37" name="矩形 36"/>
            <p:cNvSpPr/>
            <p:nvPr/>
          </p:nvSpPr>
          <p:spPr>
            <a:xfrm>
              <a:off x="1911251" y="1647011"/>
              <a:ext cx="1373453" cy="523220"/>
            </a:xfrm>
            <a:prstGeom prst="rect">
              <a:avLst/>
            </a:prstGeom>
          </p:spPr>
          <p:txBody>
            <a:bodyPr wrap="square" anchor="ctr">
              <a:spAutoFit/>
            </a:bodyPr>
            <a:lstStyle/>
            <a:p>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r>
                <a:rPr lang="zh-CN" altLang="en-US" sz="1400" dirty="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a:t>
              </a:r>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r>
                <a:rPr lang="zh-CN" altLang="en-US" sz="1400" dirty="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a:t>
              </a:r>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p>
          </p:txBody>
        </p:sp>
      </p:grpSp>
      <p:grpSp>
        <p:nvGrpSpPr>
          <p:cNvPr id="38" name="组合 37"/>
          <p:cNvGrpSpPr/>
          <p:nvPr/>
        </p:nvGrpSpPr>
        <p:grpSpPr>
          <a:xfrm>
            <a:off x="7033690" y="3789040"/>
            <a:ext cx="4032449" cy="848738"/>
            <a:chOff x="1911251" y="1321493"/>
            <a:chExt cx="1373453" cy="848738"/>
          </a:xfrm>
        </p:grpSpPr>
        <p:sp>
          <p:nvSpPr>
            <p:cNvPr id="39" name="矩形 38"/>
            <p:cNvSpPr/>
            <p:nvPr/>
          </p:nvSpPr>
          <p:spPr>
            <a:xfrm>
              <a:off x="1911251" y="1321493"/>
              <a:ext cx="534626" cy="369332"/>
            </a:xfrm>
            <a:prstGeom prst="rect">
              <a:avLst/>
            </a:prstGeom>
          </p:spPr>
          <p:txBody>
            <a:bodyPr wrap="none">
              <a:spAutoFit/>
            </a:bodyPr>
            <a:lstStyle/>
            <a:p>
              <a:r>
                <a:rPr lang="zh-CN" altLang="en-US" b="1" dirty="0" smtClean="0">
                  <a:solidFill>
                    <a:srgbClr val="C00000"/>
                  </a:solidFill>
                  <a:latin typeface="微软雅黑" panose="020B0503020204020204" charset="-122"/>
                  <a:ea typeface="微软雅黑" panose="020B0503020204020204" charset="-122"/>
                </a:rPr>
                <a:t>在此输入标题</a:t>
              </a:r>
              <a:endParaRPr lang="zh-CN" altLang="en-US" b="1" dirty="0">
                <a:solidFill>
                  <a:srgbClr val="C00000"/>
                </a:solidFill>
                <a:latin typeface="微软雅黑" panose="020B0503020204020204" charset="-122"/>
                <a:ea typeface="微软雅黑" panose="020B0503020204020204" charset="-122"/>
              </a:endParaRPr>
            </a:p>
          </p:txBody>
        </p:sp>
        <p:sp>
          <p:nvSpPr>
            <p:cNvPr id="40" name="矩形 39"/>
            <p:cNvSpPr/>
            <p:nvPr/>
          </p:nvSpPr>
          <p:spPr>
            <a:xfrm>
              <a:off x="1911251" y="1647011"/>
              <a:ext cx="1373453" cy="523220"/>
            </a:xfrm>
            <a:prstGeom prst="rect">
              <a:avLst/>
            </a:prstGeom>
          </p:spPr>
          <p:txBody>
            <a:bodyPr wrap="square" anchor="ctr">
              <a:spAutoFit/>
            </a:bodyPr>
            <a:lstStyle/>
            <a:p>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r>
                <a:rPr lang="zh-CN" altLang="en-US" sz="1400" dirty="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a:t>
              </a:r>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r>
                <a:rPr lang="zh-CN" altLang="en-US" sz="1400" dirty="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a:t>
              </a:r>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p>
          </p:txBody>
        </p:sp>
      </p:grpSp>
      <p:grpSp>
        <p:nvGrpSpPr>
          <p:cNvPr id="41" name="组合 40"/>
          <p:cNvGrpSpPr/>
          <p:nvPr/>
        </p:nvGrpSpPr>
        <p:grpSpPr>
          <a:xfrm>
            <a:off x="7033690" y="4884518"/>
            <a:ext cx="4032449" cy="848738"/>
            <a:chOff x="1911251" y="1321493"/>
            <a:chExt cx="1373453" cy="848738"/>
          </a:xfrm>
        </p:grpSpPr>
        <p:sp>
          <p:nvSpPr>
            <p:cNvPr id="42" name="矩形 41"/>
            <p:cNvSpPr/>
            <p:nvPr/>
          </p:nvSpPr>
          <p:spPr>
            <a:xfrm>
              <a:off x="1911251" y="1321493"/>
              <a:ext cx="534626" cy="369332"/>
            </a:xfrm>
            <a:prstGeom prst="rect">
              <a:avLst/>
            </a:prstGeom>
          </p:spPr>
          <p:txBody>
            <a:bodyPr wrap="none">
              <a:spAutoFit/>
            </a:bodyPr>
            <a:lstStyle/>
            <a:p>
              <a:r>
                <a:rPr lang="zh-CN" altLang="en-US" b="1" dirty="0" smtClean="0">
                  <a:solidFill>
                    <a:srgbClr val="C00000"/>
                  </a:solidFill>
                  <a:latin typeface="微软雅黑" panose="020B0503020204020204" charset="-122"/>
                  <a:ea typeface="微软雅黑" panose="020B0503020204020204" charset="-122"/>
                </a:rPr>
                <a:t>在此输入标题</a:t>
              </a:r>
              <a:endParaRPr lang="zh-CN" altLang="en-US" b="1" dirty="0">
                <a:solidFill>
                  <a:srgbClr val="C00000"/>
                </a:solidFill>
                <a:latin typeface="微软雅黑" panose="020B0503020204020204" charset="-122"/>
                <a:ea typeface="微软雅黑" panose="020B0503020204020204" charset="-122"/>
              </a:endParaRPr>
            </a:p>
          </p:txBody>
        </p:sp>
        <p:sp>
          <p:nvSpPr>
            <p:cNvPr id="43" name="矩形 42"/>
            <p:cNvSpPr/>
            <p:nvPr/>
          </p:nvSpPr>
          <p:spPr>
            <a:xfrm>
              <a:off x="1911251" y="1647011"/>
              <a:ext cx="1373453" cy="523220"/>
            </a:xfrm>
            <a:prstGeom prst="rect">
              <a:avLst/>
            </a:prstGeom>
          </p:spPr>
          <p:txBody>
            <a:bodyPr wrap="square" anchor="ctr">
              <a:spAutoFit/>
            </a:bodyPr>
            <a:lstStyle/>
            <a:p>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r>
                <a:rPr lang="zh-CN" altLang="en-US" sz="1400" dirty="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a:t>
              </a:r>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r>
                <a:rPr lang="zh-CN" altLang="en-US" sz="1400" dirty="0">
                  <a:solidFill>
                    <a:schemeClr val="tx1"/>
                  </a:solidFill>
                  <a:latin typeface="微软雅黑" panose="020B0503020204020204" charset="-122"/>
                  <a:ea typeface="微软雅黑" panose="020B0503020204020204" charset="-122"/>
                  <a:cs typeface="Segoe UI" panose="020B0502040204020203" pitchFamily="34" charset="0"/>
                </a:rPr>
                <a:t>请在此输入详细文字信息和</a:t>
              </a:r>
              <a:r>
                <a:rPr lang="zh-CN" altLang="en-US" sz="1400" dirty="0" smtClean="0">
                  <a:solidFill>
                    <a:schemeClr val="tx1"/>
                  </a:solidFill>
                  <a:latin typeface="微软雅黑" panose="020B0503020204020204" charset="-122"/>
                  <a:ea typeface="微软雅黑" panose="020B0503020204020204" charset="-122"/>
                  <a:cs typeface="Segoe UI" panose="020B0502040204020203" pitchFamily="34" charset="0"/>
                </a:rPr>
                <a:t>简介</a:t>
              </a:r>
              <a:r>
                <a:rPr lang="en-US" altLang="zh-CN" sz="1400" dirty="0" smtClean="0">
                  <a:solidFill>
                    <a:schemeClr val="tx1"/>
                  </a:solidFill>
                  <a:latin typeface="微软雅黑" panose="020B0503020204020204" charset="-122"/>
                  <a:ea typeface="微软雅黑" panose="020B0503020204020204" charset="-122"/>
                  <a:cs typeface="Segoe UI" panose="020B0502040204020203" pitchFamily="34" charset="0"/>
                </a:rPr>
                <a:t>.</a:t>
              </a:r>
            </a:p>
          </p:txBody>
        </p:sp>
      </p:gr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par>
                                <p:cTn id="16" presetID="2" presetClass="entr" presetSubtype="8" fill="hold" nodeType="withEffect">
                                  <p:stCondLst>
                                    <p:cond delay="50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500" fill="hold"/>
                                        <p:tgtEl>
                                          <p:spTgt spid="15"/>
                                        </p:tgtEl>
                                        <p:attrNameLst>
                                          <p:attrName>ppt_x</p:attrName>
                                        </p:attrNameLst>
                                      </p:cBhvr>
                                      <p:tavLst>
                                        <p:tav tm="0">
                                          <p:val>
                                            <p:strVal val="0-#ppt_w/2"/>
                                          </p:val>
                                        </p:tav>
                                        <p:tav tm="100000">
                                          <p:val>
                                            <p:strVal val="#ppt_x"/>
                                          </p:val>
                                        </p:tav>
                                      </p:tavLst>
                                    </p:anim>
                                    <p:anim calcmode="lin" valueType="num">
                                      <p:cBhvr additive="base">
                                        <p:cTn id="19" dur="500" fill="hold"/>
                                        <p:tgtEl>
                                          <p:spTgt spid="15"/>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50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1+#ppt_w/2"/>
                                          </p:val>
                                        </p:tav>
                                        <p:tav tm="100000">
                                          <p:val>
                                            <p:strVal val="#ppt_x"/>
                                          </p:val>
                                        </p:tav>
                                      </p:tavLst>
                                    </p:anim>
                                    <p:anim calcmode="lin" valueType="num">
                                      <p:cBhvr additive="base">
                                        <p:cTn id="23" dur="500" fill="hold"/>
                                        <p:tgtEl>
                                          <p:spTgt spid="27"/>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1000"/>
                                  </p:stCondLst>
                                  <p:childTnLst>
                                    <p:set>
                                      <p:cBhvr>
                                        <p:cTn id="25" dur="1" fill="hold">
                                          <p:stCondLst>
                                            <p:cond delay="0"/>
                                          </p:stCondLst>
                                        </p:cTn>
                                        <p:tgtEl>
                                          <p:spTgt spid="18"/>
                                        </p:tgtEl>
                                        <p:attrNameLst>
                                          <p:attrName>style.visibility</p:attrName>
                                        </p:attrNameLst>
                                      </p:cBhvr>
                                      <p:to>
                                        <p:strVal val="visible"/>
                                      </p:to>
                                    </p:set>
                                    <p:anim calcmode="lin" valueType="num">
                                      <p:cBhvr additive="base">
                                        <p:cTn id="26" dur="500" fill="hold"/>
                                        <p:tgtEl>
                                          <p:spTgt spid="18"/>
                                        </p:tgtEl>
                                        <p:attrNameLst>
                                          <p:attrName>ppt_x</p:attrName>
                                        </p:attrNameLst>
                                      </p:cBhvr>
                                      <p:tavLst>
                                        <p:tav tm="0">
                                          <p:val>
                                            <p:strVal val="0-#ppt_w/2"/>
                                          </p:val>
                                        </p:tav>
                                        <p:tav tm="100000">
                                          <p:val>
                                            <p:strVal val="#ppt_x"/>
                                          </p:val>
                                        </p:tav>
                                      </p:tavLst>
                                    </p:anim>
                                    <p:anim calcmode="lin" valueType="num">
                                      <p:cBhvr additive="base">
                                        <p:cTn id="27" dur="500" fill="hold"/>
                                        <p:tgtEl>
                                          <p:spTgt spid="18"/>
                                        </p:tgtEl>
                                        <p:attrNameLst>
                                          <p:attrName>ppt_y</p:attrName>
                                        </p:attrNameLst>
                                      </p:cBhvr>
                                      <p:tavLst>
                                        <p:tav tm="0">
                                          <p:val>
                                            <p:strVal val="#ppt_y"/>
                                          </p:val>
                                        </p:tav>
                                        <p:tav tm="100000">
                                          <p:val>
                                            <p:strVal val="#ppt_y"/>
                                          </p:val>
                                        </p:tav>
                                      </p:tavLst>
                                    </p:anim>
                                  </p:childTnLst>
                                </p:cTn>
                              </p:par>
                              <p:par>
                                <p:cTn id="28" presetID="2" presetClass="entr" presetSubtype="2" fill="hold" nodeType="withEffect">
                                  <p:stCondLst>
                                    <p:cond delay="1000"/>
                                  </p:stCondLst>
                                  <p:childTnLst>
                                    <p:set>
                                      <p:cBhvr>
                                        <p:cTn id="29" dur="1" fill="hold">
                                          <p:stCondLst>
                                            <p:cond delay="0"/>
                                          </p:stCondLst>
                                        </p:cTn>
                                        <p:tgtEl>
                                          <p:spTgt spid="34"/>
                                        </p:tgtEl>
                                        <p:attrNameLst>
                                          <p:attrName>style.visibility</p:attrName>
                                        </p:attrNameLst>
                                      </p:cBhvr>
                                      <p:to>
                                        <p:strVal val="visible"/>
                                      </p:to>
                                    </p:set>
                                    <p:anim calcmode="lin" valueType="num">
                                      <p:cBhvr additive="base">
                                        <p:cTn id="30" dur="500" fill="hold"/>
                                        <p:tgtEl>
                                          <p:spTgt spid="34"/>
                                        </p:tgtEl>
                                        <p:attrNameLst>
                                          <p:attrName>ppt_x</p:attrName>
                                        </p:attrNameLst>
                                      </p:cBhvr>
                                      <p:tavLst>
                                        <p:tav tm="0">
                                          <p:val>
                                            <p:strVal val="1+#ppt_w/2"/>
                                          </p:val>
                                        </p:tav>
                                        <p:tav tm="100000">
                                          <p:val>
                                            <p:strVal val="#ppt_x"/>
                                          </p:val>
                                        </p:tav>
                                      </p:tavLst>
                                    </p:anim>
                                    <p:anim calcmode="lin" valueType="num">
                                      <p:cBhvr additive="base">
                                        <p:cTn id="31" dur="500" fill="hold"/>
                                        <p:tgtEl>
                                          <p:spTgt spid="34"/>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150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0-#ppt_w/2"/>
                                          </p:val>
                                        </p:tav>
                                        <p:tav tm="100000">
                                          <p:val>
                                            <p:strVal val="#ppt_x"/>
                                          </p:val>
                                        </p:tav>
                                      </p:tavLst>
                                    </p:anim>
                                    <p:anim calcmode="lin" valueType="num">
                                      <p:cBhvr additive="base">
                                        <p:cTn id="35" dur="500" fill="hold"/>
                                        <p:tgtEl>
                                          <p:spTgt spid="21"/>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1500"/>
                                  </p:stCondLst>
                                  <p:childTnLst>
                                    <p:set>
                                      <p:cBhvr>
                                        <p:cTn id="37" dur="1" fill="hold">
                                          <p:stCondLst>
                                            <p:cond delay="0"/>
                                          </p:stCondLst>
                                        </p:cTn>
                                        <p:tgtEl>
                                          <p:spTgt spid="38"/>
                                        </p:tgtEl>
                                        <p:attrNameLst>
                                          <p:attrName>style.visibility</p:attrName>
                                        </p:attrNameLst>
                                      </p:cBhvr>
                                      <p:to>
                                        <p:strVal val="visible"/>
                                      </p:to>
                                    </p:set>
                                    <p:anim calcmode="lin" valueType="num">
                                      <p:cBhvr additive="base">
                                        <p:cTn id="38" dur="500" fill="hold"/>
                                        <p:tgtEl>
                                          <p:spTgt spid="38"/>
                                        </p:tgtEl>
                                        <p:attrNameLst>
                                          <p:attrName>ppt_x</p:attrName>
                                        </p:attrNameLst>
                                      </p:cBhvr>
                                      <p:tavLst>
                                        <p:tav tm="0">
                                          <p:val>
                                            <p:strVal val="1+#ppt_w/2"/>
                                          </p:val>
                                        </p:tav>
                                        <p:tav tm="100000">
                                          <p:val>
                                            <p:strVal val="#ppt_x"/>
                                          </p:val>
                                        </p:tav>
                                      </p:tavLst>
                                    </p:anim>
                                    <p:anim calcmode="lin" valueType="num">
                                      <p:cBhvr additive="base">
                                        <p:cTn id="39" dur="500" fill="hold"/>
                                        <p:tgtEl>
                                          <p:spTgt spid="38"/>
                                        </p:tgtEl>
                                        <p:attrNameLst>
                                          <p:attrName>ppt_y</p:attrName>
                                        </p:attrNameLst>
                                      </p:cBhvr>
                                      <p:tavLst>
                                        <p:tav tm="0">
                                          <p:val>
                                            <p:strVal val="#ppt_y"/>
                                          </p:val>
                                        </p:tav>
                                        <p:tav tm="100000">
                                          <p:val>
                                            <p:strVal val="#ppt_y"/>
                                          </p:val>
                                        </p:tav>
                                      </p:tavLst>
                                    </p:anim>
                                  </p:childTnLst>
                                </p:cTn>
                              </p:par>
                              <p:par>
                                <p:cTn id="40" presetID="2" presetClass="entr" presetSubtype="8" fill="hold" nodeType="withEffect">
                                  <p:stCondLst>
                                    <p:cond delay="2000"/>
                                  </p:stCondLst>
                                  <p:childTnLst>
                                    <p:set>
                                      <p:cBhvr>
                                        <p:cTn id="41" dur="1" fill="hold">
                                          <p:stCondLst>
                                            <p:cond delay="0"/>
                                          </p:stCondLst>
                                        </p:cTn>
                                        <p:tgtEl>
                                          <p:spTgt spid="24"/>
                                        </p:tgtEl>
                                        <p:attrNameLst>
                                          <p:attrName>style.visibility</p:attrName>
                                        </p:attrNameLst>
                                      </p:cBhvr>
                                      <p:to>
                                        <p:strVal val="visible"/>
                                      </p:to>
                                    </p:set>
                                    <p:anim calcmode="lin" valueType="num">
                                      <p:cBhvr additive="base">
                                        <p:cTn id="42" dur="500" fill="hold"/>
                                        <p:tgtEl>
                                          <p:spTgt spid="24"/>
                                        </p:tgtEl>
                                        <p:attrNameLst>
                                          <p:attrName>ppt_x</p:attrName>
                                        </p:attrNameLst>
                                      </p:cBhvr>
                                      <p:tavLst>
                                        <p:tav tm="0">
                                          <p:val>
                                            <p:strVal val="0-#ppt_w/2"/>
                                          </p:val>
                                        </p:tav>
                                        <p:tav tm="100000">
                                          <p:val>
                                            <p:strVal val="#ppt_x"/>
                                          </p:val>
                                        </p:tav>
                                      </p:tavLst>
                                    </p:anim>
                                    <p:anim calcmode="lin" valueType="num">
                                      <p:cBhvr additive="base">
                                        <p:cTn id="43" dur="500" fill="hold"/>
                                        <p:tgtEl>
                                          <p:spTgt spid="24"/>
                                        </p:tgtEl>
                                        <p:attrNameLst>
                                          <p:attrName>ppt_y</p:attrName>
                                        </p:attrNameLst>
                                      </p:cBhvr>
                                      <p:tavLst>
                                        <p:tav tm="0">
                                          <p:val>
                                            <p:strVal val="#ppt_y"/>
                                          </p:val>
                                        </p:tav>
                                        <p:tav tm="100000">
                                          <p:val>
                                            <p:strVal val="#ppt_y"/>
                                          </p:val>
                                        </p:tav>
                                      </p:tavLst>
                                    </p:anim>
                                  </p:childTnLst>
                                </p:cTn>
                              </p:par>
                              <p:par>
                                <p:cTn id="44" presetID="2" presetClass="entr" presetSubtype="2" fill="hold" nodeType="withEffect">
                                  <p:stCondLst>
                                    <p:cond delay="2000"/>
                                  </p:stCondLst>
                                  <p:childTnLst>
                                    <p:set>
                                      <p:cBhvr>
                                        <p:cTn id="45" dur="1" fill="hold">
                                          <p:stCondLst>
                                            <p:cond delay="0"/>
                                          </p:stCondLst>
                                        </p:cTn>
                                        <p:tgtEl>
                                          <p:spTgt spid="41"/>
                                        </p:tgtEl>
                                        <p:attrNameLst>
                                          <p:attrName>style.visibility</p:attrName>
                                        </p:attrNameLst>
                                      </p:cBhvr>
                                      <p:to>
                                        <p:strVal val="visible"/>
                                      </p:to>
                                    </p:set>
                                    <p:anim calcmode="lin" valueType="num">
                                      <p:cBhvr additive="base">
                                        <p:cTn id="46" dur="500" fill="hold"/>
                                        <p:tgtEl>
                                          <p:spTgt spid="41"/>
                                        </p:tgtEl>
                                        <p:attrNameLst>
                                          <p:attrName>ppt_x</p:attrName>
                                        </p:attrNameLst>
                                      </p:cBhvr>
                                      <p:tavLst>
                                        <p:tav tm="0">
                                          <p:val>
                                            <p:strVal val="1+#ppt_w/2"/>
                                          </p:val>
                                        </p:tav>
                                        <p:tav tm="100000">
                                          <p:val>
                                            <p:strVal val="#ppt_x"/>
                                          </p:val>
                                        </p:tav>
                                      </p:tavLst>
                                    </p:anim>
                                    <p:anim calcmode="lin" valueType="num">
                                      <p:cBhvr additive="base">
                                        <p:cTn id="47" dur="500" fill="hold"/>
                                        <p:tgtEl>
                                          <p:spTgt spid="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cxnSp>
        <p:nvCxnSpPr>
          <p:cNvPr id="30" name="直接连接符 29"/>
          <p:cNvCxnSpPr>
            <a:stCxn id="33" idx="4"/>
            <a:endCxn id="35" idx="1"/>
          </p:cNvCxnSpPr>
          <p:nvPr/>
        </p:nvCxnSpPr>
        <p:spPr>
          <a:xfrm flipH="1">
            <a:off x="6092950" y="2819747"/>
            <a:ext cx="4637" cy="1624738"/>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grpSp>
        <p:nvGrpSpPr>
          <p:cNvPr id="31" name="组合 30"/>
          <p:cNvGrpSpPr/>
          <p:nvPr/>
        </p:nvGrpSpPr>
        <p:grpSpPr>
          <a:xfrm>
            <a:off x="5089475" y="1052736"/>
            <a:ext cx="2016224" cy="2016224"/>
            <a:chOff x="1677608" y="2996952"/>
            <a:chExt cx="1395643" cy="1395643"/>
          </a:xfrm>
        </p:grpSpPr>
        <p:sp>
          <p:nvSpPr>
            <p:cNvPr id="32"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33"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34" name="文本框 123"/>
          <p:cNvSpPr txBox="1"/>
          <p:nvPr/>
        </p:nvSpPr>
        <p:spPr>
          <a:xfrm>
            <a:off x="5377507" y="1802596"/>
            <a:ext cx="1440160" cy="461665"/>
          </a:xfrm>
          <a:prstGeom prst="rect">
            <a:avLst/>
          </a:prstGeom>
          <a:noFill/>
        </p:spPr>
        <p:txBody>
          <a:bodyPr wrap="square" rtlCol="0">
            <a:spAutoFit/>
          </a:bodyPr>
          <a:lstStyle/>
          <a:p>
            <a:pPr algn="ctr"/>
            <a:r>
              <a:rPr lang="zh-CN" altLang="en-US" sz="2400" b="1" dirty="0" smtClean="0">
                <a:solidFill>
                  <a:schemeClr val="bg1"/>
                </a:solidFill>
                <a:latin typeface="微软雅黑" panose="020B0503020204020204" charset="-122"/>
                <a:ea typeface="微软雅黑" panose="020B0503020204020204" charset="-122"/>
              </a:rPr>
              <a:t>添加标题</a:t>
            </a:r>
            <a:endParaRPr lang="zh-CN" altLang="en-US" sz="2400" b="1" dirty="0">
              <a:solidFill>
                <a:schemeClr val="bg1"/>
              </a:solidFill>
              <a:latin typeface="微软雅黑" panose="020B0503020204020204" charset="-122"/>
              <a:ea typeface="微软雅黑" panose="020B0503020204020204" charset="-122"/>
            </a:endParaRPr>
          </a:p>
        </p:txBody>
      </p:sp>
      <p:sp>
        <p:nvSpPr>
          <p:cNvPr id="35" name="椭圆 7"/>
          <p:cNvSpPr/>
          <p:nvPr/>
        </p:nvSpPr>
        <p:spPr>
          <a:xfrm>
            <a:off x="3522231" y="3235847"/>
            <a:ext cx="5141438" cy="1208638"/>
          </a:xfrm>
          <a:custGeom>
            <a:avLst/>
            <a:gdLst>
              <a:gd name="connsiteX0" fmla="*/ 5141438 w 5232878"/>
              <a:gd name="connsiteY0" fmla="*/ 0 h 1208638"/>
              <a:gd name="connsiteX1" fmla="*/ 2570719 w 5232878"/>
              <a:gd name="connsiteY1" fmla="*/ 1208638 h 1208638"/>
              <a:gd name="connsiteX2" fmla="*/ 0 w 5232878"/>
              <a:gd name="connsiteY2" fmla="*/ 0 h 1208638"/>
              <a:gd name="connsiteX3" fmla="*/ 5232878 w 5232878"/>
              <a:gd name="connsiteY3" fmla="*/ 91440 h 1208638"/>
              <a:gd name="connsiteX0-1" fmla="*/ 5141438 w 5141438"/>
              <a:gd name="connsiteY0-2" fmla="*/ 0 h 1208638"/>
              <a:gd name="connsiteX1-3" fmla="*/ 2570719 w 5141438"/>
              <a:gd name="connsiteY1-4" fmla="*/ 1208638 h 1208638"/>
              <a:gd name="connsiteX2-5" fmla="*/ 0 w 5141438"/>
              <a:gd name="connsiteY2-6" fmla="*/ 0 h 1208638"/>
            </a:gdLst>
            <a:ahLst/>
            <a:cxnLst>
              <a:cxn ang="0">
                <a:pos x="connsiteX0-1" y="connsiteY0-2"/>
              </a:cxn>
              <a:cxn ang="0">
                <a:pos x="connsiteX1-3" y="connsiteY1-4"/>
              </a:cxn>
              <a:cxn ang="0">
                <a:pos x="connsiteX2-5" y="connsiteY2-6"/>
              </a:cxn>
            </a:cxnLst>
            <a:rect l="l" t="t" r="r" b="b"/>
            <a:pathLst>
              <a:path w="5141438" h="1208638">
                <a:moveTo>
                  <a:pt x="5141438" y="0"/>
                </a:moveTo>
                <a:cubicBezTo>
                  <a:pt x="4741027" y="708082"/>
                  <a:pt x="3740838" y="1208638"/>
                  <a:pt x="2570719" y="1208638"/>
                </a:cubicBezTo>
                <a:cubicBezTo>
                  <a:pt x="1400600" y="1208638"/>
                  <a:pt x="400411" y="708082"/>
                  <a:pt x="0" y="0"/>
                </a:cubicBezTo>
              </a:path>
            </a:pathLst>
          </a:cu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6" name="组合 35"/>
          <p:cNvGrpSpPr/>
          <p:nvPr/>
        </p:nvGrpSpPr>
        <p:grpSpPr>
          <a:xfrm>
            <a:off x="3001243" y="2708920"/>
            <a:ext cx="1135936" cy="1135936"/>
            <a:chOff x="1677608" y="2996952"/>
            <a:chExt cx="1395643" cy="1395643"/>
          </a:xfrm>
        </p:grpSpPr>
        <p:sp>
          <p:nvSpPr>
            <p:cNvPr id="42"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43"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44" name="组合 43"/>
          <p:cNvGrpSpPr/>
          <p:nvPr/>
        </p:nvGrpSpPr>
        <p:grpSpPr>
          <a:xfrm>
            <a:off x="3357636" y="3085702"/>
            <a:ext cx="423150" cy="390158"/>
            <a:chOff x="7339246" y="1487600"/>
            <a:chExt cx="423150" cy="390158"/>
          </a:xfrm>
        </p:grpSpPr>
        <p:sp>
          <p:nvSpPr>
            <p:cNvPr id="45" name="Freeform 364"/>
            <p:cNvSpPr/>
            <p:nvPr/>
          </p:nvSpPr>
          <p:spPr bwMode="auto">
            <a:xfrm>
              <a:off x="7339246" y="1689008"/>
              <a:ext cx="423150" cy="188750"/>
            </a:xfrm>
            <a:custGeom>
              <a:avLst/>
              <a:gdLst>
                <a:gd name="T0" fmla="*/ 222 w 262"/>
                <a:gd name="T1" fmla="*/ 18 h 94"/>
                <a:gd name="T2" fmla="*/ 205 w 262"/>
                <a:gd name="T3" fmla="*/ 18 h 94"/>
                <a:gd name="T4" fmla="*/ 205 w 262"/>
                <a:gd name="T5" fmla="*/ 0 h 94"/>
                <a:gd name="T6" fmla="*/ 57 w 262"/>
                <a:gd name="T7" fmla="*/ 0 h 94"/>
                <a:gd name="T8" fmla="*/ 57 w 262"/>
                <a:gd name="T9" fmla="*/ 18 h 94"/>
                <a:gd name="T10" fmla="*/ 40 w 262"/>
                <a:gd name="T11" fmla="*/ 18 h 94"/>
                <a:gd name="T12" fmla="*/ 40 w 262"/>
                <a:gd name="T13" fmla="*/ 0 h 94"/>
                <a:gd name="T14" fmla="*/ 0 w 262"/>
                <a:gd name="T15" fmla="*/ 0 h 94"/>
                <a:gd name="T16" fmla="*/ 0 w 262"/>
                <a:gd name="T17" fmla="*/ 83 h 94"/>
                <a:gd name="T18" fmla="*/ 11 w 262"/>
                <a:gd name="T19" fmla="*/ 94 h 94"/>
                <a:gd name="T20" fmla="*/ 251 w 262"/>
                <a:gd name="T21" fmla="*/ 94 h 94"/>
                <a:gd name="T22" fmla="*/ 262 w 262"/>
                <a:gd name="T23" fmla="*/ 83 h 94"/>
                <a:gd name="T24" fmla="*/ 262 w 262"/>
                <a:gd name="T25" fmla="*/ 0 h 94"/>
                <a:gd name="T26" fmla="*/ 222 w 262"/>
                <a:gd name="T27" fmla="*/ 0 h 94"/>
                <a:gd name="T28" fmla="*/ 222 w 262"/>
                <a:gd name="T29"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94">
                  <a:moveTo>
                    <a:pt x="222" y="18"/>
                  </a:moveTo>
                  <a:cubicBezTo>
                    <a:pt x="205" y="18"/>
                    <a:pt x="205" y="18"/>
                    <a:pt x="205" y="18"/>
                  </a:cubicBezTo>
                  <a:cubicBezTo>
                    <a:pt x="205" y="0"/>
                    <a:pt x="205" y="0"/>
                    <a:pt x="205" y="0"/>
                  </a:cubicBezTo>
                  <a:cubicBezTo>
                    <a:pt x="57" y="0"/>
                    <a:pt x="57" y="0"/>
                    <a:pt x="57" y="0"/>
                  </a:cubicBezTo>
                  <a:cubicBezTo>
                    <a:pt x="57" y="18"/>
                    <a:pt x="57" y="18"/>
                    <a:pt x="57" y="18"/>
                  </a:cubicBezTo>
                  <a:cubicBezTo>
                    <a:pt x="40" y="18"/>
                    <a:pt x="40" y="18"/>
                    <a:pt x="40" y="18"/>
                  </a:cubicBezTo>
                  <a:cubicBezTo>
                    <a:pt x="40" y="0"/>
                    <a:pt x="40" y="0"/>
                    <a:pt x="40" y="0"/>
                  </a:cubicBezTo>
                  <a:cubicBezTo>
                    <a:pt x="0" y="0"/>
                    <a:pt x="0" y="0"/>
                    <a:pt x="0" y="0"/>
                  </a:cubicBezTo>
                  <a:cubicBezTo>
                    <a:pt x="0" y="83"/>
                    <a:pt x="0" y="83"/>
                    <a:pt x="0" y="83"/>
                  </a:cubicBezTo>
                  <a:cubicBezTo>
                    <a:pt x="0" y="89"/>
                    <a:pt x="5" y="94"/>
                    <a:pt x="11" y="94"/>
                  </a:cubicBezTo>
                  <a:cubicBezTo>
                    <a:pt x="251" y="94"/>
                    <a:pt x="251" y="94"/>
                    <a:pt x="251" y="94"/>
                  </a:cubicBezTo>
                  <a:cubicBezTo>
                    <a:pt x="258" y="94"/>
                    <a:pt x="262" y="89"/>
                    <a:pt x="262" y="83"/>
                  </a:cubicBezTo>
                  <a:cubicBezTo>
                    <a:pt x="262" y="0"/>
                    <a:pt x="262" y="0"/>
                    <a:pt x="262" y="0"/>
                  </a:cubicBezTo>
                  <a:cubicBezTo>
                    <a:pt x="222" y="0"/>
                    <a:pt x="222" y="0"/>
                    <a:pt x="222" y="0"/>
                  </a:cubicBezTo>
                  <a:lnTo>
                    <a:pt x="222" y="1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6" name="Freeform 365"/>
            <p:cNvSpPr/>
            <p:nvPr/>
          </p:nvSpPr>
          <p:spPr bwMode="auto">
            <a:xfrm>
              <a:off x="7339246" y="1552399"/>
              <a:ext cx="423150" cy="128060"/>
            </a:xfrm>
            <a:custGeom>
              <a:avLst/>
              <a:gdLst>
                <a:gd name="T0" fmla="*/ 251 w 262"/>
                <a:gd name="T1" fmla="*/ 0 h 45"/>
                <a:gd name="T2" fmla="*/ 11 w 262"/>
                <a:gd name="T3" fmla="*/ 0 h 45"/>
                <a:gd name="T4" fmla="*/ 0 w 262"/>
                <a:gd name="T5" fmla="*/ 11 h 45"/>
                <a:gd name="T6" fmla="*/ 0 w 262"/>
                <a:gd name="T7" fmla="*/ 45 h 45"/>
                <a:gd name="T8" fmla="*/ 40 w 262"/>
                <a:gd name="T9" fmla="*/ 45 h 45"/>
                <a:gd name="T10" fmla="*/ 40 w 262"/>
                <a:gd name="T11" fmla="*/ 34 h 45"/>
                <a:gd name="T12" fmla="*/ 57 w 262"/>
                <a:gd name="T13" fmla="*/ 34 h 45"/>
                <a:gd name="T14" fmla="*/ 57 w 262"/>
                <a:gd name="T15" fmla="*/ 45 h 45"/>
                <a:gd name="T16" fmla="*/ 205 w 262"/>
                <a:gd name="T17" fmla="*/ 45 h 45"/>
                <a:gd name="T18" fmla="*/ 205 w 262"/>
                <a:gd name="T19" fmla="*/ 34 h 45"/>
                <a:gd name="T20" fmla="*/ 222 w 262"/>
                <a:gd name="T21" fmla="*/ 34 h 45"/>
                <a:gd name="T22" fmla="*/ 222 w 262"/>
                <a:gd name="T23" fmla="*/ 45 h 45"/>
                <a:gd name="T24" fmla="*/ 262 w 262"/>
                <a:gd name="T25" fmla="*/ 45 h 45"/>
                <a:gd name="T26" fmla="*/ 262 w 262"/>
                <a:gd name="T27" fmla="*/ 11 h 45"/>
                <a:gd name="T28" fmla="*/ 251 w 262"/>
                <a:gd name="T2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45">
                  <a:moveTo>
                    <a:pt x="251" y="0"/>
                  </a:moveTo>
                  <a:cubicBezTo>
                    <a:pt x="11" y="0"/>
                    <a:pt x="11" y="0"/>
                    <a:pt x="11" y="0"/>
                  </a:cubicBezTo>
                  <a:cubicBezTo>
                    <a:pt x="5" y="0"/>
                    <a:pt x="0" y="5"/>
                    <a:pt x="0" y="11"/>
                  </a:cubicBezTo>
                  <a:cubicBezTo>
                    <a:pt x="0" y="45"/>
                    <a:pt x="0" y="45"/>
                    <a:pt x="0" y="45"/>
                  </a:cubicBezTo>
                  <a:cubicBezTo>
                    <a:pt x="40" y="45"/>
                    <a:pt x="40" y="45"/>
                    <a:pt x="40" y="45"/>
                  </a:cubicBezTo>
                  <a:cubicBezTo>
                    <a:pt x="40" y="34"/>
                    <a:pt x="40" y="34"/>
                    <a:pt x="40" y="34"/>
                  </a:cubicBezTo>
                  <a:cubicBezTo>
                    <a:pt x="57" y="34"/>
                    <a:pt x="57" y="34"/>
                    <a:pt x="57" y="34"/>
                  </a:cubicBezTo>
                  <a:cubicBezTo>
                    <a:pt x="57" y="45"/>
                    <a:pt x="57" y="45"/>
                    <a:pt x="57" y="45"/>
                  </a:cubicBezTo>
                  <a:cubicBezTo>
                    <a:pt x="205" y="45"/>
                    <a:pt x="205" y="45"/>
                    <a:pt x="205" y="45"/>
                  </a:cubicBezTo>
                  <a:cubicBezTo>
                    <a:pt x="205" y="34"/>
                    <a:pt x="205" y="34"/>
                    <a:pt x="205" y="34"/>
                  </a:cubicBezTo>
                  <a:cubicBezTo>
                    <a:pt x="222" y="34"/>
                    <a:pt x="222" y="34"/>
                    <a:pt x="222" y="34"/>
                  </a:cubicBezTo>
                  <a:cubicBezTo>
                    <a:pt x="222" y="45"/>
                    <a:pt x="222" y="45"/>
                    <a:pt x="222" y="45"/>
                  </a:cubicBezTo>
                  <a:cubicBezTo>
                    <a:pt x="262" y="45"/>
                    <a:pt x="262" y="45"/>
                    <a:pt x="262" y="45"/>
                  </a:cubicBezTo>
                  <a:cubicBezTo>
                    <a:pt x="262" y="11"/>
                    <a:pt x="262" y="11"/>
                    <a:pt x="262" y="11"/>
                  </a:cubicBezTo>
                  <a:cubicBezTo>
                    <a:pt x="262" y="5"/>
                    <a:pt x="258" y="0"/>
                    <a:pt x="251"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47" name="Freeform 366"/>
            <p:cNvSpPr/>
            <p:nvPr/>
          </p:nvSpPr>
          <p:spPr bwMode="auto">
            <a:xfrm>
              <a:off x="7443155" y="1487600"/>
              <a:ext cx="215332" cy="79403"/>
            </a:xfrm>
            <a:custGeom>
              <a:avLst/>
              <a:gdLst>
                <a:gd name="T0" fmla="*/ 132 w 132"/>
                <a:gd name="T1" fmla="*/ 63 h 63"/>
                <a:gd name="T2" fmla="*/ 115 w 132"/>
                <a:gd name="T3" fmla="*/ 63 h 63"/>
                <a:gd name="T4" fmla="*/ 115 w 132"/>
                <a:gd name="T5" fmla="*/ 20 h 63"/>
                <a:gd name="T6" fmla="*/ 112 w 132"/>
                <a:gd name="T7" fmla="*/ 17 h 63"/>
                <a:gd name="T8" fmla="*/ 20 w 132"/>
                <a:gd name="T9" fmla="*/ 17 h 63"/>
                <a:gd name="T10" fmla="*/ 18 w 132"/>
                <a:gd name="T11" fmla="*/ 20 h 63"/>
                <a:gd name="T12" fmla="*/ 18 w 132"/>
                <a:gd name="T13" fmla="*/ 63 h 63"/>
                <a:gd name="T14" fmla="*/ 0 w 132"/>
                <a:gd name="T15" fmla="*/ 63 h 63"/>
                <a:gd name="T16" fmla="*/ 0 w 132"/>
                <a:gd name="T17" fmla="*/ 20 h 63"/>
                <a:gd name="T18" fmla="*/ 20 w 132"/>
                <a:gd name="T19" fmla="*/ 0 h 63"/>
                <a:gd name="T20" fmla="*/ 112 w 132"/>
                <a:gd name="T21" fmla="*/ 0 h 63"/>
                <a:gd name="T22" fmla="*/ 132 w 132"/>
                <a:gd name="T23" fmla="*/ 20 h 63"/>
                <a:gd name="T24" fmla="*/ 132 w 132"/>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63">
                  <a:moveTo>
                    <a:pt x="132" y="63"/>
                  </a:moveTo>
                  <a:cubicBezTo>
                    <a:pt x="115" y="63"/>
                    <a:pt x="115" y="63"/>
                    <a:pt x="115" y="63"/>
                  </a:cubicBezTo>
                  <a:cubicBezTo>
                    <a:pt x="115" y="20"/>
                    <a:pt x="115" y="20"/>
                    <a:pt x="115" y="20"/>
                  </a:cubicBezTo>
                  <a:cubicBezTo>
                    <a:pt x="115" y="18"/>
                    <a:pt x="114" y="17"/>
                    <a:pt x="112" y="17"/>
                  </a:cubicBezTo>
                  <a:cubicBezTo>
                    <a:pt x="20" y="17"/>
                    <a:pt x="20" y="17"/>
                    <a:pt x="20" y="17"/>
                  </a:cubicBezTo>
                  <a:cubicBezTo>
                    <a:pt x="19" y="17"/>
                    <a:pt x="18" y="18"/>
                    <a:pt x="18" y="20"/>
                  </a:cubicBezTo>
                  <a:cubicBezTo>
                    <a:pt x="18" y="63"/>
                    <a:pt x="18" y="63"/>
                    <a:pt x="18" y="63"/>
                  </a:cubicBezTo>
                  <a:cubicBezTo>
                    <a:pt x="0" y="63"/>
                    <a:pt x="0" y="63"/>
                    <a:pt x="0" y="63"/>
                  </a:cubicBezTo>
                  <a:cubicBezTo>
                    <a:pt x="0" y="20"/>
                    <a:pt x="0" y="20"/>
                    <a:pt x="0" y="20"/>
                  </a:cubicBezTo>
                  <a:cubicBezTo>
                    <a:pt x="0" y="9"/>
                    <a:pt x="9" y="0"/>
                    <a:pt x="20" y="0"/>
                  </a:cubicBezTo>
                  <a:cubicBezTo>
                    <a:pt x="112" y="0"/>
                    <a:pt x="112" y="0"/>
                    <a:pt x="112" y="0"/>
                  </a:cubicBezTo>
                  <a:cubicBezTo>
                    <a:pt x="123" y="0"/>
                    <a:pt x="132" y="9"/>
                    <a:pt x="132" y="20"/>
                  </a:cubicBezTo>
                  <a:lnTo>
                    <a:pt x="132" y="6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48" name="组合 47"/>
          <p:cNvGrpSpPr/>
          <p:nvPr/>
        </p:nvGrpSpPr>
        <p:grpSpPr>
          <a:xfrm>
            <a:off x="2712918" y="4077072"/>
            <a:ext cx="1656477" cy="884885"/>
            <a:chOff x="2496894" y="3984275"/>
            <a:chExt cx="1656477" cy="884885"/>
          </a:xfrm>
        </p:grpSpPr>
        <p:grpSp>
          <p:nvGrpSpPr>
            <p:cNvPr id="49" name="组合 48"/>
            <p:cNvGrpSpPr/>
            <p:nvPr/>
          </p:nvGrpSpPr>
          <p:grpSpPr>
            <a:xfrm>
              <a:off x="2496894" y="4268381"/>
              <a:ext cx="153895" cy="316672"/>
              <a:chOff x="5300663" y="2555875"/>
              <a:chExt cx="165100" cy="339726"/>
            </a:xfrm>
          </p:grpSpPr>
          <p:sp>
            <p:nvSpPr>
              <p:cNvPr id="54" name="Oval 19"/>
              <p:cNvSpPr>
                <a:spLocks noChangeArrowheads="1"/>
              </p:cNvSpPr>
              <p:nvPr/>
            </p:nvSpPr>
            <p:spPr bwMode="auto">
              <a:xfrm>
                <a:off x="5353051" y="2555875"/>
                <a:ext cx="63500" cy="60325"/>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sp>
            <p:nvSpPr>
              <p:cNvPr id="55"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grpSp>
        <p:grpSp>
          <p:nvGrpSpPr>
            <p:cNvPr id="50" name="组合 49"/>
            <p:cNvGrpSpPr/>
            <p:nvPr/>
          </p:nvGrpSpPr>
          <p:grpSpPr>
            <a:xfrm>
              <a:off x="2699205" y="3984275"/>
              <a:ext cx="1333743" cy="884885"/>
              <a:chOff x="4271689" y="1207551"/>
              <a:chExt cx="1333743" cy="884885"/>
            </a:xfrm>
          </p:grpSpPr>
          <p:sp>
            <p:nvSpPr>
              <p:cNvPr id="52"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53" name="文本框 31"/>
              <p:cNvSpPr txBox="1"/>
              <p:nvPr/>
            </p:nvSpPr>
            <p:spPr>
              <a:xfrm>
                <a:off x="4271689" y="1504967"/>
                <a:ext cx="1333743" cy="587469"/>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sp>
          <p:nvSpPr>
            <p:cNvPr id="51"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C00000"/>
              </a:solidFill>
              <a:prstDash val="sysDash"/>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C00000"/>
                </a:solidFill>
              </a:endParaRPr>
            </a:p>
          </p:txBody>
        </p:sp>
      </p:grpSp>
      <p:grpSp>
        <p:nvGrpSpPr>
          <p:cNvPr id="56" name="组合 55"/>
          <p:cNvGrpSpPr/>
          <p:nvPr/>
        </p:nvGrpSpPr>
        <p:grpSpPr>
          <a:xfrm>
            <a:off x="4657427" y="3661216"/>
            <a:ext cx="1135936" cy="1135936"/>
            <a:chOff x="1677608" y="2996952"/>
            <a:chExt cx="1395643" cy="1395643"/>
          </a:xfrm>
        </p:grpSpPr>
        <p:sp>
          <p:nvSpPr>
            <p:cNvPr id="57"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58"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59" name="组合 58"/>
          <p:cNvGrpSpPr/>
          <p:nvPr/>
        </p:nvGrpSpPr>
        <p:grpSpPr>
          <a:xfrm>
            <a:off x="5004081" y="4016619"/>
            <a:ext cx="448854" cy="457012"/>
            <a:chOff x="2000378" y="1974523"/>
            <a:chExt cx="576064" cy="586534"/>
          </a:xfrm>
        </p:grpSpPr>
        <p:sp>
          <p:nvSpPr>
            <p:cNvPr id="60" name="Freeform 562"/>
            <p:cNvSpPr>
              <a:spLocks noEditPoints="1"/>
            </p:cNvSpPr>
            <p:nvPr/>
          </p:nvSpPr>
          <p:spPr bwMode="auto">
            <a:xfrm>
              <a:off x="2000378" y="1974523"/>
              <a:ext cx="576064" cy="504844"/>
            </a:xfrm>
            <a:custGeom>
              <a:avLst/>
              <a:gdLst>
                <a:gd name="T0" fmla="*/ 182 w 233"/>
                <a:gd name="T1" fmla="*/ 7 h 204"/>
                <a:gd name="T2" fmla="*/ 183 w 233"/>
                <a:gd name="T3" fmla="*/ 0 h 204"/>
                <a:gd name="T4" fmla="*/ 116 w 233"/>
                <a:gd name="T5" fmla="*/ 0 h 204"/>
                <a:gd name="T6" fmla="*/ 50 w 233"/>
                <a:gd name="T7" fmla="*/ 0 h 204"/>
                <a:gd name="T8" fmla="*/ 50 w 233"/>
                <a:gd name="T9" fmla="*/ 7 h 204"/>
                <a:gd name="T10" fmla="*/ 0 w 233"/>
                <a:gd name="T11" fmla="*/ 7 h 204"/>
                <a:gd name="T12" fmla="*/ 0 w 233"/>
                <a:gd name="T13" fmla="*/ 14 h 204"/>
                <a:gd name="T14" fmla="*/ 31 w 233"/>
                <a:gd name="T15" fmla="*/ 95 h 204"/>
                <a:gd name="T16" fmla="*/ 86 w 233"/>
                <a:gd name="T17" fmla="*/ 131 h 204"/>
                <a:gd name="T18" fmla="*/ 100 w 233"/>
                <a:gd name="T19" fmla="*/ 143 h 204"/>
                <a:gd name="T20" fmla="*/ 100 w 233"/>
                <a:gd name="T21" fmla="*/ 186 h 204"/>
                <a:gd name="T22" fmla="*/ 83 w 233"/>
                <a:gd name="T23" fmla="*/ 204 h 204"/>
                <a:gd name="T24" fmla="*/ 116 w 233"/>
                <a:gd name="T25" fmla="*/ 204 h 204"/>
                <a:gd name="T26" fmla="*/ 150 w 233"/>
                <a:gd name="T27" fmla="*/ 204 h 204"/>
                <a:gd name="T28" fmla="*/ 133 w 233"/>
                <a:gd name="T29" fmla="*/ 186 h 204"/>
                <a:gd name="T30" fmla="*/ 133 w 233"/>
                <a:gd name="T31" fmla="*/ 143 h 204"/>
                <a:gd name="T32" fmla="*/ 147 w 233"/>
                <a:gd name="T33" fmla="*/ 131 h 204"/>
                <a:gd name="T34" fmla="*/ 202 w 233"/>
                <a:gd name="T35" fmla="*/ 95 h 204"/>
                <a:gd name="T36" fmla="*/ 233 w 233"/>
                <a:gd name="T37" fmla="*/ 14 h 204"/>
                <a:gd name="T38" fmla="*/ 233 w 233"/>
                <a:gd name="T39" fmla="*/ 7 h 204"/>
                <a:gd name="T40" fmla="*/ 182 w 233"/>
                <a:gd name="T41" fmla="*/ 7 h 204"/>
                <a:gd name="T42" fmla="*/ 42 w 233"/>
                <a:gd name="T43" fmla="*/ 86 h 204"/>
                <a:gd name="T44" fmla="*/ 15 w 233"/>
                <a:gd name="T45" fmla="*/ 21 h 204"/>
                <a:gd name="T46" fmla="*/ 51 w 233"/>
                <a:gd name="T47" fmla="*/ 21 h 204"/>
                <a:gd name="T48" fmla="*/ 53 w 233"/>
                <a:gd name="T49" fmla="*/ 49 h 204"/>
                <a:gd name="T50" fmla="*/ 69 w 233"/>
                <a:gd name="T51" fmla="*/ 107 h 204"/>
                <a:gd name="T52" fmla="*/ 42 w 233"/>
                <a:gd name="T53" fmla="*/ 86 h 204"/>
                <a:gd name="T54" fmla="*/ 190 w 233"/>
                <a:gd name="T55" fmla="*/ 86 h 204"/>
                <a:gd name="T56" fmla="*/ 163 w 233"/>
                <a:gd name="T57" fmla="*/ 107 h 204"/>
                <a:gd name="T58" fmla="*/ 180 w 233"/>
                <a:gd name="T59" fmla="*/ 49 h 204"/>
                <a:gd name="T60" fmla="*/ 181 w 233"/>
                <a:gd name="T61" fmla="*/ 21 h 204"/>
                <a:gd name="T62" fmla="*/ 218 w 233"/>
                <a:gd name="T63" fmla="*/ 21 h 204"/>
                <a:gd name="T64" fmla="*/ 190 w 233"/>
                <a:gd name="T65" fmla="*/ 86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3" h="204">
                  <a:moveTo>
                    <a:pt x="182" y="7"/>
                  </a:moveTo>
                  <a:cubicBezTo>
                    <a:pt x="183" y="0"/>
                    <a:pt x="183" y="0"/>
                    <a:pt x="183" y="0"/>
                  </a:cubicBezTo>
                  <a:cubicBezTo>
                    <a:pt x="116" y="0"/>
                    <a:pt x="116" y="0"/>
                    <a:pt x="116" y="0"/>
                  </a:cubicBezTo>
                  <a:cubicBezTo>
                    <a:pt x="50" y="0"/>
                    <a:pt x="50" y="0"/>
                    <a:pt x="50" y="0"/>
                  </a:cubicBezTo>
                  <a:cubicBezTo>
                    <a:pt x="50" y="7"/>
                    <a:pt x="50" y="7"/>
                    <a:pt x="50" y="7"/>
                  </a:cubicBezTo>
                  <a:cubicBezTo>
                    <a:pt x="0" y="7"/>
                    <a:pt x="0" y="7"/>
                    <a:pt x="0" y="7"/>
                  </a:cubicBezTo>
                  <a:cubicBezTo>
                    <a:pt x="0" y="14"/>
                    <a:pt x="0" y="14"/>
                    <a:pt x="0" y="14"/>
                  </a:cubicBezTo>
                  <a:cubicBezTo>
                    <a:pt x="0" y="16"/>
                    <a:pt x="0" y="58"/>
                    <a:pt x="31" y="95"/>
                  </a:cubicBezTo>
                  <a:cubicBezTo>
                    <a:pt x="32" y="96"/>
                    <a:pt x="52" y="119"/>
                    <a:pt x="86" y="131"/>
                  </a:cubicBezTo>
                  <a:cubicBezTo>
                    <a:pt x="93" y="139"/>
                    <a:pt x="100" y="143"/>
                    <a:pt x="100" y="143"/>
                  </a:cubicBezTo>
                  <a:cubicBezTo>
                    <a:pt x="100" y="186"/>
                    <a:pt x="100" y="186"/>
                    <a:pt x="100" y="186"/>
                  </a:cubicBezTo>
                  <a:cubicBezTo>
                    <a:pt x="83" y="204"/>
                    <a:pt x="83" y="204"/>
                    <a:pt x="83" y="204"/>
                  </a:cubicBezTo>
                  <a:cubicBezTo>
                    <a:pt x="116" y="204"/>
                    <a:pt x="116" y="204"/>
                    <a:pt x="116" y="204"/>
                  </a:cubicBezTo>
                  <a:cubicBezTo>
                    <a:pt x="150" y="204"/>
                    <a:pt x="150" y="204"/>
                    <a:pt x="150" y="204"/>
                  </a:cubicBezTo>
                  <a:cubicBezTo>
                    <a:pt x="133" y="186"/>
                    <a:pt x="133" y="186"/>
                    <a:pt x="133" y="186"/>
                  </a:cubicBezTo>
                  <a:cubicBezTo>
                    <a:pt x="133" y="143"/>
                    <a:pt x="133" y="143"/>
                    <a:pt x="133" y="143"/>
                  </a:cubicBezTo>
                  <a:cubicBezTo>
                    <a:pt x="133" y="143"/>
                    <a:pt x="139" y="139"/>
                    <a:pt x="147" y="131"/>
                  </a:cubicBezTo>
                  <a:cubicBezTo>
                    <a:pt x="181" y="119"/>
                    <a:pt x="201" y="96"/>
                    <a:pt x="202" y="95"/>
                  </a:cubicBezTo>
                  <a:cubicBezTo>
                    <a:pt x="233" y="58"/>
                    <a:pt x="233" y="16"/>
                    <a:pt x="233" y="14"/>
                  </a:cubicBezTo>
                  <a:cubicBezTo>
                    <a:pt x="233" y="7"/>
                    <a:pt x="233" y="7"/>
                    <a:pt x="233" y="7"/>
                  </a:cubicBezTo>
                  <a:lnTo>
                    <a:pt x="182" y="7"/>
                  </a:lnTo>
                  <a:close/>
                  <a:moveTo>
                    <a:pt x="42" y="86"/>
                  </a:moveTo>
                  <a:cubicBezTo>
                    <a:pt x="22" y="61"/>
                    <a:pt x="16" y="34"/>
                    <a:pt x="15" y="21"/>
                  </a:cubicBezTo>
                  <a:cubicBezTo>
                    <a:pt x="51" y="21"/>
                    <a:pt x="51" y="21"/>
                    <a:pt x="51" y="21"/>
                  </a:cubicBezTo>
                  <a:cubicBezTo>
                    <a:pt x="53" y="49"/>
                    <a:pt x="53" y="49"/>
                    <a:pt x="53" y="49"/>
                  </a:cubicBezTo>
                  <a:cubicBezTo>
                    <a:pt x="55" y="74"/>
                    <a:pt x="62" y="93"/>
                    <a:pt x="69" y="107"/>
                  </a:cubicBezTo>
                  <a:cubicBezTo>
                    <a:pt x="52" y="97"/>
                    <a:pt x="43" y="86"/>
                    <a:pt x="42" y="86"/>
                  </a:cubicBezTo>
                  <a:close/>
                  <a:moveTo>
                    <a:pt x="190" y="86"/>
                  </a:moveTo>
                  <a:cubicBezTo>
                    <a:pt x="190" y="86"/>
                    <a:pt x="180" y="97"/>
                    <a:pt x="163" y="107"/>
                  </a:cubicBezTo>
                  <a:cubicBezTo>
                    <a:pt x="171" y="93"/>
                    <a:pt x="178" y="74"/>
                    <a:pt x="180" y="49"/>
                  </a:cubicBezTo>
                  <a:cubicBezTo>
                    <a:pt x="181" y="21"/>
                    <a:pt x="181" y="21"/>
                    <a:pt x="181" y="21"/>
                  </a:cubicBezTo>
                  <a:cubicBezTo>
                    <a:pt x="218" y="21"/>
                    <a:pt x="218" y="21"/>
                    <a:pt x="218" y="21"/>
                  </a:cubicBezTo>
                  <a:cubicBezTo>
                    <a:pt x="216" y="34"/>
                    <a:pt x="211" y="61"/>
                    <a:pt x="190" y="86"/>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61" name="Freeform 563"/>
            <p:cNvSpPr/>
            <p:nvPr/>
          </p:nvSpPr>
          <p:spPr bwMode="auto">
            <a:xfrm>
              <a:off x="2129730" y="2488785"/>
              <a:ext cx="317360" cy="72272"/>
            </a:xfrm>
            <a:custGeom>
              <a:avLst/>
              <a:gdLst>
                <a:gd name="T0" fmla="*/ 0 w 303"/>
                <a:gd name="T1" fmla="*/ 0 h 69"/>
                <a:gd name="T2" fmla="*/ 0 w 303"/>
                <a:gd name="T3" fmla="*/ 69 h 69"/>
                <a:gd name="T4" fmla="*/ 152 w 303"/>
                <a:gd name="T5" fmla="*/ 69 h 69"/>
                <a:gd name="T6" fmla="*/ 303 w 303"/>
                <a:gd name="T7" fmla="*/ 69 h 69"/>
                <a:gd name="T8" fmla="*/ 303 w 303"/>
                <a:gd name="T9" fmla="*/ 0 h 69"/>
                <a:gd name="T10" fmla="*/ 152 w 303"/>
                <a:gd name="T11" fmla="*/ 0 h 69"/>
                <a:gd name="T12" fmla="*/ 0 w 303"/>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303" h="69">
                  <a:moveTo>
                    <a:pt x="0" y="0"/>
                  </a:moveTo>
                  <a:lnTo>
                    <a:pt x="0" y="69"/>
                  </a:lnTo>
                  <a:lnTo>
                    <a:pt x="152" y="69"/>
                  </a:lnTo>
                  <a:lnTo>
                    <a:pt x="303" y="69"/>
                  </a:lnTo>
                  <a:lnTo>
                    <a:pt x="303" y="0"/>
                  </a:lnTo>
                  <a:lnTo>
                    <a:pt x="152" y="0"/>
                  </a:lnTo>
                  <a:lnTo>
                    <a:pt x="0" y="0"/>
                  </a:lnTo>
                  <a:close/>
                </a:path>
              </a:pathLst>
            </a:custGeom>
            <a:solidFill>
              <a:schemeClr val="bg1"/>
            </a:solidFill>
            <a:ln>
              <a:noFill/>
            </a:ln>
          </p:spPr>
          <p:txBody>
            <a:bodyPr vert="horz" wrap="square" lIns="91440" tIns="45720" rIns="91440" bIns="45720" numCol="1" anchor="t" anchorCtr="0" compatLnSpc="1"/>
            <a:lstStyle/>
            <a:p>
              <a:endParaRPr lang="zh-CN" altLang="en-US" sz="2400"/>
            </a:p>
          </p:txBody>
        </p:sp>
      </p:grpSp>
      <p:grpSp>
        <p:nvGrpSpPr>
          <p:cNvPr id="62" name="组合 61"/>
          <p:cNvGrpSpPr/>
          <p:nvPr/>
        </p:nvGrpSpPr>
        <p:grpSpPr>
          <a:xfrm>
            <a:off x="4297387" y="4992387"/>
            <a:ext cx="1656477" cy="884885"/>
            <a:chOff x="2496894" y="3984275"/>
            <a:chExt cx="1656477" cy="884885"/>
          </a:xfrm>
        </p:grpSpPr>
        <p:grpSp>
          <p:nvGrpSpPr>
            <p:cNvPr id="63" name="组合 62"/>
            <p:cNvGrpSpPr/>
            <p:nvPr/>
          </p:nvGrpSpPr>
          <p:grpSpPr>
            <a:xfrm>
              <a:off x="2496894" y="4268381"/>
              <a:ext cx="153895" cy="316672"/>
              <a:chOff x="5300663" y="2555875"/>
              <a:chExt cx="165100" cy="339726"/>
            </a:xfrm>
          </p:grpSpPr>
          <p:sp>
            <p:nvSpPr>
              <p:cNvPr id="68" name="Oval 19"/>
              <p:cNvSpPr>
                <a:spLocks noChangeArrowheads="1"/>
              </p:cNvSpPr>
              <p:nvPr/>
            </p:nvSpPr>
            <p:spPr bwMode="auto">
              <a:xfrm>
                <a:off x="5353051" y="2555875"/>
                <a:ext cx="63500" cy="60325"/>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sp>
            <p:nvSpPr>
              <p:cNvPr id="69"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grpSp>
        <p:grpSp>
          <p:nvGrpSpPr>
            <p:cNvPr id="64" name="组合 63"/>
            <p:cNvGrpSpPr/>
            <p:nvPr/>
          </p:nvGrpSpPr>
          <p:grpSpPr>
            <a:xfrm>
              <a:off x="2699205" y="3984275"/>
              <a:ext cx="1333743" cy="884885"/>
              <a:chOff x="4271689" y="1207551"/>
              <a:chExt cx="1333743" cy="884885"/>
            </a:xfrm>
          </p:grpSpPr>
          <p:sp>
            <p:nvSpPr>
              <p:cNvPr id="66"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67" name="文本框 31"/>
              <p:cNvSpPr txBox="1"/>
              <p:nvPr/>
            </p:nvSpPr>
            <p:spPr>
              <a:xfrm>
                <a:off x="4271689" y="1504967"/>
                <a:ext cx="1333743" cy="587469"/>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sp>
          <p:nvSpPr>
            <p:cNvPr id="65"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C00000"/>
              </a:solidFill>
              <a:prstDash val="sysDash"/>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C00000"/>
                </a:solidFill>
              </a:endParaRPr>
            </a:p>
          </p:txBody>
        </p:sp>
      </p:grpSp>
      <p:grpSp>
        <p:nvGrpSpPr>
          <p:cNvPr id="70" name="组合 69"/>
          <p:cNvGrpSpPr/>
          <p:nvPr/>
        </p:nvGrpSpPr>
        <p:grpSpPr>
          <a:xfrm>
            <a:off x="6401518" y="3645024"/>
            <a:ext cx="1135936" cy="1135936"/>
            <a:chOff x="1677608" y="2996952"/>
            <a:chExt cx="1395643" cy="1395643"/>
          </a:xfrm>
        </p:grpSpPr>
        <p:sp>
          <p:nvSpPr>
            <p:cNvPr id="71"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72" name="Oval 29"/>
            <p:cNvSpPr>
              <a:spLocks noChangeAspect="1"/>
            </p:cNvSpPr>
            <p:nvPr/>
          </p:nvSpPr>
          <p:spPr>
            <a:xfrm>
              <a:off x="1850114" y="3169458"/>
              <a:ext cx="1050630" cy="1050630"/>
            </a:xfrm>
            <a:prstGeom prst="ellipse">
              <a:avLst/>
            </a:prstGeom>
            <a:solidFill>
              <a:srgbClr val="C00000"/>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sp>
        <p:nvSpPr>
          <p:cNvPr id="73" name="Freeform 133"/>
          <p:cNvSpPr/>
          <p:nvPr/>
        </p:nvSpPr>
        <p:spPr bwMode="auto">
          <a:xfrm>
            <a:off x="6699275" y="3966740"/>
            <a:ext cx="546648" cy="492503"/>
          </a:xfrm>
          <a:custGeom>
            <a:avLst/>
            <a:gdLst>
              <a:gd name="T0" fmla="*/ 442 w 525"/>
              <a:gd name="T1" fmla="*/ 185 h 473"/>
              <a:gd name="T2" fmla="*/ 442 w 525"/>
              <a:gd name="T3" fmla="*/ 40 h 473"/>
              <a:gd name="T4" fmla="*/ 343 w 525"/>
              <a:gd name="T5" fmla="*/ 40 h 473"/>
              <a:gd name="T6" fmla="*/ 343 w 525"/>
              <a:gd name="T7" fmla="*/ 83 h 473"/>
              <a:gd name="T8" fmla="*/ 262 w 525"/>
              <a:gd name="T9" fmla="*/ 0 h 473"/>
              <a:gd name="T10" fmla="*/ 0 w 525"/>
              <a:gd name="T11" fmla="*/ 267 h 473"/>
              <a:gd name="T12" fmla="*/ 59 w 525"/>
              <a:gd name="T13" fmla="*/ 267 h 473"/>
              <a:gd name="T14" fmla="*/ 59 w 525"/>
              <a:gd name="T15" fmla="*/ 473 h 473"/>
              <a:gd name="T16" fmla="*/ 165 w 525"/>
              <a:gd name="T17" fmla="*/ 473 h 473"/>
              <a:gd name="T18" fmla="*/ 165 w 525"/>
              <a:gd name="T19" fmla="*/ 326 h 473"/>
              <a:gd name="T20" fmla="*/ 359 w 525"/>
              <a:gd name="T21" fmla="*/ 326 h 473"/>
              <a:gd name="T22" fmla="*/ 359 w 525"/>
              <a:gd name="T23" fmla="*/ 473 h 473"/>
              <a:gd name="T24" fmla="*/ 466 w 525"/>
              <a:gd name="T25" fmla="*/ 473 h 473"/>
              <a:gd name="T26" fmla="*/ 466 w 525"/>
              <a:gd name="T27" fmla="*/ 267 h 473"/>
              <a:gd name="T28" fmla="*/ 525 w 525"/>
              <a:gd name="T29" fmla="*/ 267 h 473"/>
              <a:gd name="T30" fmla="*/ 442 w 525"/>
              <a:gd name="T31" fmla="*/ 18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25" h="473">
                <a:moveTo>
                  <a:pt x="442" y="185"/>
                </a:moveTo>
                <a:lnTo>
                  <a:pt x="442" y="40"/>
                </a:lnTo>
                <a:lnTo>
                  <a:pt x="343" y="40"/>
                </a:lnTo>
                <a:lnTo>
                  <a:pt x="343" y="83"/>
                </a:lnTo>
                <a:lnTo>
                  <a:pt x="262" y="0"/>
                </a:lnTo>
                <a:lnTo>
                  <a:pt x="0" y="267"/>
                </a:lnTo>
                <a:lnTo>
                  <a:pt x="59" y="267"/>
                </a:lnTo>
                <a:lnTo>
                  <a:pt x="59" y="473"/>
                </a:lnTo>
                <a:lnTo>
                  <a:pt x="165" y="473"/>
                </a:lnTo>
                <a:lnTo>
                  <a:pt x="165" y="326"/>
                </a:lnTo>
                <a:lnTo>
                  <a:pt x="359" y="326"/>
                </a:lnTo>
                <a:lnTo>
                  <a:pt x="359" y="473"/>
                </a:lnTo>
                <a:lnTo>
                  <a:pt x="466" y="473"/>
                </a:lnTo>
                <a:lnTo>
                  <a:pt x="466" y="267"/>
                </a:lnTo>
                <a:lnTo>
                  <a:pt x="525" y="267"/>
                </a:lnTo>
                <a:lnTo>
                  <a:pt x="442" y="185"/>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nvGrpSpPr>
          <p:cNvPr id="74" name="组合 73"/>
          <p:cNvGrpSpPr/>
          <p:nvPr/>
        </p:nvGrpSpPr>
        <p:grpSpPr>
          <a:xfrm>
            <a:off x="6169302" y="4992387"/>
            <a:ext cx="1656477" cy="884885"/>
            <a:chOff x="2496894" y="3984275"/>
            <a:chExt cx="1656477" cy="884885"/>
          </a:xfrm>
        </p:grpSpPr>
        <p:grpSp>
          <p:nvGrpSpPr>
            <p:cNvPr id="75" name="组合 74"/>
            <p:cNvGrpSpPr/>
            <p:nvPr/>
          </p:nvGrpSpPr>
          <p:grpSpPr>
            <a:xfrm>
              <a:off x="2496894" y="4268381"/>
              <a:ext cx="153895" cy="316672"/>
              <a:chOff x="5300663" y="2555875"/>
              <a:chExt cx="165100" cy="339726"/>
            </a:xfrm>
          </p:grpSpPr>
          <p:sp>
            <p:nvSpPr>
              <p:cNvPr id="80" name="Oval 19"/>
              <p:cNvSpPr>
                <a:spLocks noChangeArrowheads="1"/>
              </p:cNvSpPr>
              <p:nvPr/>
            </p:nvSpPr>
            <p:spPr bwMode="auto">
              <a:xfrm>
                <a:off x="5353051" y="2555875"/>
                <a:ext cx="63500" cy="60325"/>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sp>
            <p:nvSpPr>
              <p:cNvPr id="81"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grpSp>
        <p:grpSp>
          <p:nvGrpSpPr>
            <p:cNvPr id="76" name="组合 75"/>
            <p:cNvGrpSpPr/>
            <p:nvPr/>
          </p:nvGrpSpPr>
          <p:grpSpPr>
            <a:xfrm>
              <a:off x="2699205" y="3984275"/>
              <a:ext cx="1333743" cy="884885"/>
              <a:chOff x="4271689" y="1207551"/>
              <a:chExt cx="1333743" cy="884885"/>
            </a:xfrm>
          </p:grpSpPr>
          <p:sp>
            <p:nvSpPr>
              <p:cNvPr id="78"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79" name="文本框 31"/>
              <p:cNvSpPr txBox="1"/>
              <p:nvPr/>
            </p:nvSpPr>
            <p:spPr>
              <a:xfrm>
                <a:off x="4271689" y="1504967"/>
                <a:ext cx="1333743" cy="587469"/>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sp>
          <p:nvSpPr>
            <p:cNvPr id="77"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C00000"/>
              </a:solidFill>
              <a:prstDash val="sysDash"/>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C00000"/>
                </a:solidFill>
              </a:endParaRPr>
            </a:p>
          </p:txBody>
        </p:sp>
      </p:grpSp>
      <p:grpSp>
        <p:nvGrpSpPr>
          <p:cNvPr id="82" name="组合 81"/>
          <p:cNvGrpSpPr/>
          <p:nvPr/>
        </p:nvGrpSpPr>
        <p:grpSpPr>
          <a:xfrm>
            <a:off x="8113811" y="2708920"/>
            <a:ext cx="1135936" cy="1135936"/>
            <a:chOff x="1677608" y="2996952"/>
            <a:chExt cx="1395643" cy="1395643"/>
          </a:xfrm>
        </p:grpSpPr>
        <p:sp>
          <p:nvSpPr>
            <p:cNvPr id="83" name="Oval 60"/>
            <p:cNvSpPr>
              <a:spLocks noChangeAspect="1"/>
            </p:cNvSpPr>
            <p:nvPr/>
          </p:nvSpPr>
          <p:spPr>
            <a:xfrm>
              <a:off x="1677608" y="2996952"/>
              <a:ext cx="1395643" cy="1395643"/>
            </a:xfrm>
            <a:prstGeom prst="ellipse">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143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prstClr val="white"/>
                </a:solidFill>
              </a:endParaRPr>
            </a:p>
          </p:txBody>
        </p:sp>
        <p:sp>
          <p:nvSpPr>
            <p:cNvPr id="84" name="Oval 29"/>
            <p:cNvSpPr>
              <a:spLocks noChangeAspect="1"/>
            </p:cNvSpPr>
            <p:nvPr/>
          </p:nvSpPr>
          <p:spPr>
            <a:xfrm>
              <a:off x="1850114" y="3169458"/>
              <a:ext cx="1050630" cy="1050630"/>
            </a:xfrm>
            <a:prstGeom prst="ellipse">
              <a:avLst/>
            </a:prstGeom>
            <a:solidFill>
              <a:srgbClr val="C00000"/>
            </a:solidFill>
            <a:ln w="120650">
              <a:noFill/>
            </a:ln>
            <a:effectLst>
              <a:innerShdw blurRad="330200" dist="1143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dirty="0">
                  <a:solidFill>
                    <a:prstClr val="white"/>
                  </a:solidFill>
                  <a:effectLst>
                    <a:outerShdw blurRad="38100" dist="38100" dir="2700000" algn="tl">
                      <a:srgbClr val="000000">
                        <a:alpha val="43137"/>
                      </a:srgbClr>
                    </a:outerShdw>
                  </a:effectLst>
                  <a:latin typeface="DIN-BoldItalic" pitchFamily="50" charset="0"/>
                </a:rPr>
                <a:t></a:t>
              </a:r>
            </a:p>
          </p:txBody>
        </p:sp>
      </p:grpSp>
      <p:grpSp>
        <p:nvGrpSpPr>
          <p:cNvPr id="85" name="组合 84"/>
          <p:cNvGrpSpPr/>
          <p:nvPr/>
        </p:nvGrpSpPr>
        <p:grpSpPr>
          <a:xfrm>
            <a:off x="8470204" y="3085702"/>
            <a:ext cx="423150" cy="390158"/>
            <a:chOff x="7339246" y="1487600"/>
            <a:chExt cx="423150" cy="390158"/>
          </a:xfrm>
        </p:grpSpPr>
        <p:sp>
          <p:nvSpPr>
            <p:cNvPr id="86" name="Freeform 364"/>
            <p:cNvSpPr/>
            <p:nvPr/>
          </p:nvSpPr>
          <p:spPr bwMode="auto">
            <a:xfrm>
              <a:off x="7339246" y="1689008"/>
              <a:ext cx="423150" cy="188750"/>
            </a:xfrm>
            <a:custGeom>
              <a:avLst/>
              <a:gdLst>
                <a:gd name="T0" fmla="*/ 222 w 262"/>
                <a:gd name="T1" fmla="*/ 18 h 94"/>
                <a:gd name="T2" fmla="*/ 205 w 262"/>
                <a:gd name="T3" fmla="*/ 18 h 94"/>
                <a:gd name="T4" fmla="*/ 205 w 262"/>
                <a:gd name="T5" fmla="*/ 0 h 94"/>
                <a:gd name="T6" fmla="*/ 57 w 262"/>
                <a:gd name="T7" fmla="*/ 0 h 94"/>
                <a:gd name="T8" fmla="*/ 57 w 262"/>
                <a:gd name="T9" fmla="*/ 18 h 94"/>
                <a:gd name="T10" fmla="*/ 40 w 262"/>
                <a:gd name="T11" fmla="*/ 18 h 94"/>
                <a:gd name="T12" fmla="*/ 40 w 262"/>
                <a:gd name="T13" fmla="*/ 0 h 94"/>
                <a:gd name="T14" fmla="*/ 0 w 262"/>
                <a:gd name="T15" fmla="*/ 0 h 94"/>
                <a:gd name="T16" fmla="*/ 0 w 262"/>
                <a:gd name="T17" fmla="*/ 83 h 94"/>
                <a:gd name="T18" fmla="*/ 11 w 262"/>
                <a:gd name="T19" fmla="*/ 94 h 94"/>
                <a:gd name="T20" fmla="*/ 251 w 262"/>
                <a:gd name="T21" fmla="*/ 94 h 94"/>
                <a:gd name="T22" fmla="*/ 262 w 262"/>
                <a:gd name="T23" fmla="*/ 83 h 94"/>
                <a:gd name="T24" fmla="*/ 262 w 262"/>
                <a:gd name="T25" fmla="*/ 0 h 94"/>
                <a:gd name="T26" fmla="*/ 222 w 262"/>
                <a:gd name="T27" fmla="*/ 0 h 94"/>
                <a:gd name="T28" fmla="*/ 222 w 262"/>
                <a:gd name="T29" fmla="*/ 18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94">
                  <a:moveTo>
                    <a:pt x="222" y="18"/>
                  </a:moveTo>
                  <a:cubicBezTo>
                    <a:pt x="205" y="18"/>
                    <a:pt x="205" y="18"/>
                    <a:pt x="205" y="18"/>
                  </a:cubicBezTo>
                  <a:cubicBezTo>
                    <a:pt x="205" y="0"/>
                    <a:pt x="205" y="0"/>
                    <a:pt x="205" y="0"/>
                  </a:cubicBezTo>
                  <a:cubicBezTo>
                    <a:pt x="57" y="0"/>
                    <a:pt x="57" y="0"/>
                    <a:pt x="57" y="0"/>
                  </a:cubicBezTo>
                  <a:cubicBezTo>
                    <a:pt x="57" y="18"/>
                    <a:pt x="57" y="18"/>
                    <a:pt x="57" y="18"/>
                  </a:cubicBezTo>
                  <a:cubicBezTo>
                    <a:pt x="40" y="18"/>
                    <a:pt x="40" y="18"/>
                    <a:pt x="40" y="18"/>
                  </a:cubicBezTo>
                  <a:cubicBezTo>
                    <a:pt x="40" y="0"/>
                    <a:pt x="40" y="0"/>
                    <a:pt x="40" y="0"/>
                  </a:cubicBezTo>
                  <a:cubicBezTo>
                    <a:pt x="0" y="0"/>
                    <a:pt x="0" y="0"/>
                    <a:pt x="0" y="0"/>
                  </a:cubicBezTo>
                  <a:cubicBezTo>
                    <a:pt x="0" y="83"/>
                    <a:pt x="0" y="83"/>
                    <a:pt x="0" y="83"/>
                  </a:cubicBezTo>
                  <a:cubicBezTo>
                    <a:pt x="0" y="89"/>
                    <a:pt x="5" y="94"/>
                    <a:pt x="11" y="94"/>
                  </a:cubicBezTo>
                  <a:cubicBezTo>
                    <a:pt x="251" y="94"/>
                    <a:pt x="251" y="94"/>
                    <a:pt x="251" y="94"/>
                  </a:cubicBezTo>
                  <a:cubicBezTo>
                    <a:pt x="258" y="94"/>
                    <a:pt x="262" y="89"/>
                    <a:pt x="262" y="83"/>
                  </a:cubicBezTo>
                  <a:cubicBezTo>
                    <a:pt x="262" y="0"/>
                    <a:pt x="262" y="0"/>
                    <a:pt x="262" y="0"/>
                  </a:cubicBezTo>
                  <a:cubicBezTo>
                    <a:pt x="222" y="0"/>
                    <a:pt x="222" y="0"/>
                    <a:pt x="222" y="0"/>
                  </a:cubicBezTo>
                  <a:lnTo>
                    <a:pt x="222" y="18"/>
                  </a:ln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7" name="Freeform 365"/>
            <p:cNvSpPr/>
            <p:nvPr/>
          </p:nvSpPr>
          <p:spPr bwMode="auto">
            <a:xfrm>
              <a:off x="7339246" y="1552399"/>
              <a:ext cx="423150" cy="230984"/>
            </a:xfrm>
            <a:custGeom>
              <a:avLst/>
              <a:gdLst>
                <a:gd name="T0" fmla="*/ 251 w 262"/>
                <a:gd name="T1" fmla="*/ 0 h 45"/>
                <a:gd name="T2" fmla="*/ 11 w 262"/>
                <a:gd name="T3" fmla="*/ 0 h 45"/>
                <a:gd name="T4" fmla="*/ 0 w 262"/>
                <a:gd name="T5" fmla="*/ 11 h 45"/>
                <a:gd name="T6" fmla="*/ 0 w 262"/>
                <a:gd name="T7" fmla="*/ 45 h 45"/>
                <a:gd name="T8" fmla="*/ 40 w 262"/>
                <a:gd name="T9" fmla="*/ 45 h 45"/>
                <a:gd name="T10" fmla="*/ 40 w 262"/>
                <a:gd name="T11" fmla="*/ 34 h 45"/>
                <a:gd name="T12" fmla="*/ 57 w 262"/>
                <a:gd name="T13" fmla="*/ 34 h 45"/>
                <a:gd name="T14" fmla="*/ 57 w 262"/>
                <a:gd name="T15" fmla="*/ 45 h 45"/>
                <a:gd name="T16" fmla="*/ 205 w 262"/>
                <a:gd name="T17" fmla="*/ 45 h 45"/>
                <a:gd name="T18" fmla="*/ 205 w 262"/>
                <a:gd name="T19" fmla="*/ 34 h 45"/>
                <a:gd name="T20" fmla="*/ 222 w 262"/>
                <a:gd name="T21" fmla="*/ 34 h 45"/>
                <a:gd name="T22" fmla="*/ 222 w 262"/>
                <a:gd name="T23" fmla="*/ 45 h 45"/>
                <a:gd name="T24" fmla="*/ 262 w 262"/>
                <a:gd name="T25" fmla="*/ 45 h 45"/>
                <a:gd name="T26" fmla="*/ 262 w 262"/>
                <a:gd name="T27" fmla="*/ 11 h 45"/>
                <a:gd name="T28" fmla="*/ 251 w 262"/>
                <a:gd name="T29"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62" h="45">
                  <a:moveTo>
                    <a:pt x="251" y="0"/>
                  </a:moveTo>
                  <a:cubicBezTo>
                    <a:pt x="11" y="0"/>
                    <a:pt x="11" y="0"/>
                    <a:pt x="11" y="0"/>
                  </a:cubicBezTo>
                  <a:cubicBezTo>
                    <a:pt x="5" y="0"/>
                    <a:pt x="0" y="5"/>
                    <a:pt x="0" y="11"/>
                  </a:cubicBezTo>
                  <a:cubicBezTo>
                    <a:pt x="0" y="45"/>
                    <a:pt x="0" y="45"/>
                    <a:pt x="0" y="45"/>
                  </a:cubicBezTo>
                  <a:cubicBezTo>
                    <a:pt x="40" y="45"/>
                    <a:pt x="40" y="45"/>
                    <a:pt x="40" y="45"/>
                  </a:cubicBezTo>
                  <a:cubicBezTo>
                    <a:pt x="40" y="34"/>
                    <a:pt x="40" y="34"/>
                    <a:pt x="40" y="34"/>
                  </a:cubicBezTo>
                  <a:cubicBezTo>
                    <a:pt x="57" y="34"/>
                    <a:pt x="57" y="34"/>
                    <a:pt x="57" y="34"/>
                  </a:cubicBezTo>
                  <a:cubicBezTo>
                    <a:pt x="57" y="45"/>
                    <a:pt x="57" y="45"/>
                    <a:pt x="57" y="45"/>
                  </a:cubicBezTo>
                  <a:cubicBezTo>
                    <a:pt x="205" y="45"/>
                    <a:pt x="205" y="45"/>
                    <a:pt x="205" y="45"/>
                  </a:cubicBezTo>
                  <a:cubicBezTo>
                    <a:pt x="205" y="34"/>
                    <a:pt x="205" y="34"/>
                    <a:pt x="205" y="34"/>
                  </a:cubicBezTo>
                  <a:cubicBezTo>
                    <a:pt x="222" y="34"/>
                    <a:pt x="222" y="34"/>
                    <a:pt x="222" y="34"/>
                  </a:cubicBezTo>
                  <a:cubicBezTo>
                    <a:pt x="222" y="45"/>
                    <a:pt x="222" y="45"/>
                    <a:pt x="222" y="45"/>
                  </a:cubicBezTo>
                  <a:cubicBezTo>
                    <a:pt x="262" y="45"/>
                    <a:pt x="262" y="45"/>
                    <a:pt x="262" y="45"/>
                  </a:cubicBezTo>
                  <a:cubicBezTo>
                    <a:pt x="262" y="11"/>
                    <a:pt x="262" y="11"/>
                    <a:pt x="262" y="11"/>
                  </a:cubicBezTo>
                  <a:cubicBezTo>
                    <a:pt x="262" y="5"/>
                    <a:pt x="258" y="0"/>
                    <a:pt x="251" y="0"/>
                  </a:cubicBezTo>
                  <a:close/>
                </a:path>
              </a:pathLst>
            </a:custGeom>
            <a:solidFill>
              <a:schemeClr val="bg1"/>
            </a:solidFill>
            <a:ln>
              <a:noFill/>
            </a:ln>
          </p:spPr>
          <p:txBody>
            <a:bodyPr vert="horz" wrap="square" lIns="91440" tIns="45720" rIns="91440" bIns="45720" numCol="1" anchor="t" anchorCtr="0" compatLnSpc="1"/>
            <a:lstStyle/>
            <a:p>
              <a:endParaRPr lang="zh-CN" altLang="en-US"/>
            </a:p>
          </p:txBody>
        </p:sp>
        <p:sp>
          <p:nvSpPr>
            <p:cNvPr id="88" name="Freeform 366"/>
            <p:cNvSpPr/>
            <p:nvPr/>
          </p:nvSpPr>
          <p:spPr bwMode="auto">
            <a:xfrm>
              <a:off x="7443155" y="1487600"/>
              <a:ext cx="215332" cy="79403"/>
            </a:xfrm>
            <a:custGeom>
              <a:avLst/>
              <a:gdLst>
                <a:gd name="T0" fmla="*/ 132 w 132"/>
                <a:gd name="T1" fmla="*/ 63 h 63"/>
                <a:gd name="T2" fmla="*/ 115 w 132"/>
                <a:gd name="T3" fmla="*/ 63 h 63"/>
                <a:gd name="T4" fmla="*/ 115 w 132"/>
                <a:gd name="T5" fmla="*/ 20 h 63"/>
                <a:gd name="T6" fmla="*/ 112 w 132"/>
                <a:gd name="T7" fmla="*/ 17 h 63"/>
                <a:gd name="T8" fmla="*/ 20 w 132"/>
                <a:gd name="T9" fmla="*/ 17 h 63"/>
                <a:gd name="T10" fmla="*/ 18 w 132"/>
                <a:gd name="T11" fmla="*/ 20 h 63"/>
                <a:gd name="T12" fmla="*/ 18 w 132"/>
                <a:gd name="T13" fmla="*/ 63 h 63"/>
                <a:gd name="T14" fmla="*/ 0 w 132"/>
                <a:gd name="T15" fmla="*/ 63 h 63"/>
                <a:gd name="T16" fmla="*/ 0 w 132"/>
                <a:gd name="T17" fmla="*/ 20 h 63"/>
                <a:gd name="T18" fmla="*/ 20 w 132"/>
                <a:gd name="T19" fmla="*/ 0 h 63"/>
                <a:gd name="T20" fmla="*/ 112 w 132"/>
                <a:gd name="T21" fmla="*/ 0 h 63"/>
                <a:gd name="T22" fmla="*/ 132 w 132"/>
                <a:gd name="T23" fmla="*/ 20 h 63"/>
                <a:gd name="T24" fmla="*/ 132 w 132"/>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2" h="63">
                  <a:moveTo>
                    <a:pt x="132" y="63"/>
                  </a:moveTo>
                  <a:cubicBezTo>
                    <a:pt x="115" y="63"/>
                    <a:pt x="115" y="63"/>
                    <a:pt x="115" y="63"/>
                  </a:cubicBezTo>
                  <a:cubicBezTo>
                    <a:pt x="115" y="20"/>
                    <a:pt x="115" y="20"/>
                    <a:pt x="115" y="20"/>
                  </a:cubicBezTo>
                  <a:cubicBezTo>
                    <a:pt x="115" y="18"/>
                    <a:pt x="114" y="17"/>
                    <a:pt x="112" y="17"/>
                  </a:cubicBezTo>
                  <a:cubicBezTo>
                    <a:pt x="20" y="17"/>
                    <a:pt x="20" y="17"/>
                    <a:pt x="20" y="17"/>
                  </a:cubicBezTo>
                  <a:cubicBezTo>
                    <a:pt x="19" y="17"/>
                    <a:pt x="18" y="18"/>
                    <a:pt x="18" y="20"/>
                  </a:cubicBezTo>
                  <a:cubicBezTo>
                    <a:pt x="18" y="63"/>
                    <a:pt x="18" y="63"/>
                    <a:pt x="18" y="63"/>
                  </a:cubicBezTo>
                  <a:cubicBezTo>
                    <a:pt x="0" y="63"/>
                    <a:pt x="0" y="63"/>
                    <a:pt x="0" y="63"/>
                  </a:cubicBezTo>
                  <a:cubicBezTo>
                    <a:pt x="0" y="20"/>
                    <a:pt x="0" y="20"/>
                    <a:pt x="0" y="20"/>
                  </a:cubicBezTo>
                  <a:cubicBezTo>
                    <a:pt x="0" y="9"/>
                    <a:pt x="9" y="0"/>
                    <a:pt x="20" y="0"/>
                  </a:cubicBezTo>
                  <a:cubicBezTo>
                    <a:pt x="112" y="0"/>
                    <a:pt x="112" y="0"/>
                    <a:pt x="112" y="0"/>
                  </a:cubicBezTo>
                  <a:cubicBezTo>
                    <a:pt x="123" y="0"/>
                    <a:pt x="132" y="9"/>
                    <a:pt x="132" y="20"/>
                  </a:cubicBezTo>
                  <a:lnTo>
                    <a:pt x="132" y="63"/>
                  </a:lnTo>
                  <a:close/>
                </a:path>
              </a:pathLst>
            </a:custGeom>
            <a:solidFill>
              <a:schemeClr val="bg1"/>
            </a:solidFill>
            <a:ln>
              <a:noFill/>
            </a:ln>
          </p:spPr>
          <p:txBody>
            <a:bodyPr vert="horz" wrap="square" lIns="91440" tIns="45720" rIns="91440" bIns="45720" numCol="1" anchor="t" anchorCtr="0" compatLnSpc="1"/>
            <a:lstStyle/>
            <a:p>
              <a:endParaRPr lang="zh-CN" altLang="en-US"/>
            </a:p>
          </p:txBody>
        </p:sp>
      </p:grpSp>
      <p:grpSp>
        <p:nvGrpSpPr>
          <p:cNvPr id="89" name="组合 88"/>
          <p:cNvGrpSpPr/>
          <p:nvPr/>
        </p:nvGrpSpPr>
        <p:grpSpPr>
          <a:xfrm>
            <a:off x="7825486" y="4077072"/>
            <a:ext cx="1656477" cy="906814"/>
            <a:chOff x="2496894" y="3984275"/>
            <a:chExt cx="1656477" cy="906814"/>
          </a:xfrm>
        </p:grpSpPr>
        <p:grpSp>
          <p:nvGrpSpPr>
            <p:cNvPr id="90" name="组合 89"/>
            <p:cNvGrpSpPr/>
            <p:nvPr/>
          </p:nvGrpSpPr>
          <p:grpSpPr>
            <a:xfrm>
              <a:off x="2496894" y="4268381"/>
              <a:ext cx="153895" cy="316672"/>
              <a:chOff x="5300663" y="2555875"/>
              <a:chExt cx="165100" cy="339726"/>
            </a:xfrm>
          </p:grpSpPr>
          <p:sp>
            <p:nvSpPr>
              <p:cNvPr id="95" name="Oval 19"/>
              <p:cNvSpPr>
                <a:spLocks noChangeArrowheads="1"/>
              </p:cNvSpPr>
              <p:nvPr/>
            </p:nvSpPr>
            <p:spPr bwMode="auto">
              <a:xfrm>
                <a:off x="5353051" y="2555875"/>
                <a:ext cx="63500" cy="60325"/>
              </a:xfrm>
              <a:prstGeom prst="ellipse">
                <a:avLst/>
              </a:pr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sp>
            <p:nvSpPr>
              <p:cNvPr id="96" name="Freeform 20"/>
              <p:cNvSpPr>
                <a:spLocks noEditPoints="1"/>
              </p:cNvSpPr>
              <p:nvPr/>
            </p:nvSpPr>
            <p:spPr bwMode="auto">
              <a:xfrm>
                <a:off x="5300663" y="2566988"/>
                <a:ext cx="165100" cy="328613"/>
              </a:xfrm>
              <a:custGeom>
                <a:avLst/>
                <a:gdLst>
                  <a:gd name="T0" fmla="*/ 38 w 44"/>
                  <a:gd name="T1" fmla="*/ 10 h 87"/>
                  <a:gd name="T2" fmla="*/ 37 w 44"/>
                  <a:gd name="T3" fmla="*/ 10 h 87"/>
                  <a:gd name="T4" fmla="*/ 37 w 44"/>
                  <a:gd name="T5" fmla="*/ 2 h 87"/>
                  <a:gd name="T6" fmla="*/ 33 w 44"/>
                  <a:gd name="T7" fmla="*/ 0 h 87"/>
                  <a:gd name="T8" fmla="*/ 31 w 44"/>
                  <a:gd name="T9" fmla="*/ 10 h 87"/>
                  <a:gd name="T10" fmla="*/ 35 w 44"/>
                  <a:gd name="T11" fmla="*/ 12 h 87"/>
                  <a:gd name="T12" fmla="*/ 36 w 44"/>
                  <a:gd name="T13" fmla="*/ 12 h 87"/>
                  <a:gd name="T14" fmla="*/ 36 w 44"/>
                  <a:gd name="T15" fmla="*/ 18 h 87"/>
                  <a:gd name="T16" fmla="*/ 30 w 44"/>
                  <a:gd name="T17" fmla="*/ 14 h 87"/>
                  <a:gd name="T18" fmla="*/ 16 w 44"/>
                  <a:gd name="T19" fmla="*/ 14 h 87"/>
                  <a:gd name="T20" fmla="*/ 12 w 44"/>
                  <a:gd name="T21" fmla="*/ 16 h 87"/>
                  <a:gd name="T22" fmla="*/ 0 w 44"/>
                  <a:gd name="T23" fmla="*/ 47 h 87"/>
                  <a:gd name="T24" fmla="*/ 7 w 44"/>
                  <a:gd name="T25" fmla="*/ 49 h 87"/>
                  <a:gd name="T26" fmla="*/ 12 w 44"/>
                  <a:gd name="T27" fmla="*/ 45 h 87"/>
                  <a:gd name="T28" fmla="*/ 13 w 44"/>
                  <a:gd name="T29" fmla="*/ 83 h 87"/>
                  <a:gd name="T30" fmla="*/ 21 w 44"/>
                  <a:gd name="T31" fmla="*/ 83 h 87"/>
                  <a:gd name="T32" fmla="*/ 24 w 44"/>
                  <a:gd name="T33" fmla="*/ 49 h 87"/>
                  <a:gd name="T34" fmla="*/ 28 w 44"/>
                  <a:gd name="T35" fmla="*/ 87 h 87"/>
                  <a:gd name="T36" fmla="*/ 32 w 44"/>
                  <a:gd name="T37" fmla="*/ 47 h 87"/>
                  <a:gd name="T38" fmla="*/ 33 w 44"/>
                  <a:gd name="T39" fmla="*/ 25 h 87"/>
                  <a:gd name="T40" fmla="*/ 41 w 44"/>
                  <a:gd name="T41" fmla="*/ 30 h 87"/>
                  <a:gd name="T42" fmla="*/ 42 w 44"/>
                  <a:gd name="T43" fmla="*/ 13 h 87"/>
                  <a:gd name="T44" fmla="*/ 35 w 44"/>
                  <a:gd name="T45" fmla="*/ 1 h 87"/>
                  <a:gd name="T46" fmla="*/ 35 w 44"/>
                  <a:gd name="T47" fmla="*/ 1 h 87"/>
                  <a:gd name="T48" fmla="*/ 34 w 44"/>
                  <a:gd name="T49" fmla="*/ 0 h 87"/>
                  <a:gd name="T50" fmla="*/ 34 w 44"/>
                  <a:gd name="T51" fmla="*/ 1 h 87"/>
                  <a:gd name="T52" fmla="*/ 34 w 44"/>
                  <a:gd name="T53" fmla="*/ 0 h 87"/>
                  <a:gd name="T54" fmla="*/ 34 w 44"/>
                  <a:gd name="T55" fmla="*/ 1 h 87"/>
                  <a:gd name="T56" fmla="*/ 34 w 44"/>
                  <a:gd name="T57" fmla="*/ 1 h 87"/>
                  <a:gd name="T58" fmla="*/ 36 w 44"/>
                  <a:gd name="T59" fmla="*/ 10 h 87"/>
                  <a:gd name="T60" fmla="*/ 33 w 44"/>
                  <a:gd name="T61" fmla="*/ 11 h 87"/>
                  <a:gd name="T62" fmla="*/ 33 w 44"/>
                  <a:gd name="T63" fmla="*/ 10 h 87"/>
                  <a:gd name="T64" fmla="*/ 35 w 44"/>
                  <a:gd name="T65" fmla="*/ 9 h 87"/>
                  <a:gd name="T66" fmla="*/ 36 w 44"/>
                  <a:gd name="T67" fmla="*/ 7 h 87"/>
                  <a:gd name="T68" fmla="*/ 33 w 44"/>
                  <a:gd name="T69" fmla="*/ 8 h 87"/>
                  <a:gd name="T70" fmla="*/ 32 w 44"/>
                  <a:gd name="T71" fmla="*/ 3 h 87"/>
                  <a:gd name="T72" fmla="*/ 35 w 44"/>
                  <a:gd name="T73" fmla="*/ 1 h 87"/>
                  <a:gd name="T74" fmla="*/ 36 w 44"/>
                  <a:gd name="T75" fmla="*/ 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 h="87">
                    <a:moveTo>
                      <a:pt x="42" y="13"/>
                    </a:moveTo>
                    <a:cubicBezTo>
                      <a:pt x="42" y="11"/>
                      <a:pt x="40" y="10"/>
                      <a:pt x="38" y="10"/>
                    </a:cubicBezTo>
                    <a:cubicBezTo>
                      <a:pt x="38" y="10"/>
                      <a:pt x="38" y="10"/>
                      <a:pt x="38" y="10"/>
                    </a:cubicBezTo>
                    <a:cubicBezTo>
                      <a:pt x="37" y="10"/>
                      <a:pt x="37" y="10"/>
                      <a:pt x="37" y="10"/>
                    </a:cubicBezTo>
                    <a:cubicBezTo>
                      <a:pt x="37" y="10"/>
                      <a:pt x="37" y="10"/>
                      <a:pt x="37" y="10"/>
                    </a:cubicBezTo>
                    <a:cubicBezTo>
                      <a:pt x="37" y="2"/>
                      <a:pt x="37" y="2"/>
                      <a:pt x="37" y="2"/>
                    </a:cubicBezTo>
                    <a:cubicBezTo>
                      <a:pt x="37" y="1"/>
                      <a:pt x="37" y="0"/>
                      <a:pt x="35" y="0"/>
                    </a:cubicBezTo>
                    <a:cubicBezTo>
                      <a:pt x="33" y="0"/>
                      <a:pt x="33" y="0"/>
                      <a:pt x="33" y="0"/>
                    </a:cubicBezTo>
                    <a:cubicBezTo>
                      <a:pt x="32" y="0"/>
                      <a:pt x="31" y="1"/>
                      <a:pt x="31" y="2"/>
                    </a:cubicBezTo>
                    <a:cubicBezTo>
                      <a:pt x="31" y="10"/>
                      <a:pt x="31" y="10"/>
                      <a:pt x="31" y="10"/>
                    </a:cubicBezTo>
                    <a:cubicBezTo>
                      <a:pt x="31" y="11"/>
                      <a:pt x="32" y="12"/>
                      <a:pt x="33" y="12"/>
                    </a:cubicBezTo>
                    <a:cubicBezTo>
                      <a:pt x="35" y="12"/>
                      <a:pt x="35" y="12"/>
                      <a:pt x="35" y="12"/>
                    </a:cubicBezTo>
                    <a:cubicBezTo>
                      <a:pt x="35" y="12"/>
                      <a:pt x="35" y="12"/>
                      <a:pt x="36" y="12"/>
                    </a:cubicBezTo>
                    <a:cubicBezTo>
                      <a:pt x="36" y="12"/>
                      <a:pt x="36" y="12"/>
                      <a:pt x="36" y="12"/>
                    </a:cubicBezTo>
                    <a:cubicBezTo>
                      <a:pt x="35" y="12"/>
                      <a:pt x="35" y="13"/>
                      <a:pt x="35" y="14"/>
                    </a:cubicBezTo>
                    <a:cubicBezTo>
                      <a:pt x="36" y="18"/>
                      <a:pt x="36" y="18"/>
                      <a:pt x="36" y="18"/>
                    </a:cubicBezTo>
                    <a:cubicBezTo>
                      <a:pt x="33" y="15"/>
                      <a:pt x="33" y="15"/>
                      <a:pt x="33" y="15"/>
                    </a:cubicBezTo>
                    <a:cubicBezTo>
                      <a:pt x="32" y="15"/>
                      <a:pt x="31" y="14"/>
                      <a:pt x="30" y="14"/>
                    </a:cubicBezTo>
                    <a:cubicBezTo>
                      <a:pt x="30" y="14"/>
                      <a:pt x="30" y="14"/>
                      <a:pt x="29" y="14"/>
                    </a:cubicBezTo>
                    <a:cubicBezTo>
                      <a:pt x="16" y="14"/>
                      <a:pt x="16" y="14"/>
                      <a:pt x="16" y="14"/>
                    </a:cubicBezTo>
                    <a:cubicBezTo>
                      <a:pt x="15" y="14"/>
                      <a:pt x="15" y="14"/>
                      <a:pt x="15" y="14"/>
                    </a:cubicBezTo>
                    <a:cubicBezTo>
                      <a:pt x="13" y="15"/>
                      <a:pt x="13" y="15"/>
                      <a:pt x="12" y="16"/>
                    </a:cubicBezTo>
                    <a:cubicBezTo>
                      <a:pt x="12" y="17"/>
                      <a:pt x="11" y="17"/>
                      <a:pt x="11" y="18"/>
                    </a:cubicBezTo>
                    <a:cubicBezTo>
                      <a:pt x="0" y="47"/>
                      <a:pt x="0" y="47"/>
                      <a:pt x="0" y="47"/>
                    </a:cubicBezTo>
                    <a:cubicBezTo>
                      <a:pt x="0" y="48"/>
                      <a:pt x="0" y="50"/>
                      <a:pt x="2" y="51"/>
                    </a:cubicBezTo>
                    <a:cubicBezTo>
                      <a:pt x="4" y="52"/>
                      <a:pt x="6" y="51"/>
                      <a:pt x="7" y="49"/>
                    </a:cubicBezTo>
                    <a:cubicBezTo>
                      <a:pt x="12" y="36"/>
                      <a:pt x="12" y="36"/>
                      <a:pt x="12" y="36"/>
                    </a:cubicBezTo>
                    <a:cubicBezTo>
                      <a:pt x="12" y="45"/>
                      <a:pt x="12" y="45"/>
                      <a:pt x="12" y="45"/>
                    </a:cubicBezTo>
                    <a:cubicBezTo>
                      <a:pt x="12" y="46"/>
                      <a:pt x="12" y="47"/>
                      <a:pt x="13" y="47"/>
                    </a:cubicBezTo>
                    <a:cubicBezTo>
                      <a:pt x="13" y="83"/>
                      <a:pt x="13" y="83"/>
                      <a:pt x="13" y="83"/>
                    </a:cubicBezTo>
                    <a:cubicBezTo>
                      <a:pt x="13" y="85"/>
                      <a:pt x="15" y="87"/>
                      <a:pt x="17" y="87"/>
                    </a:cubicBezTo>
                    <a:cubicBezTo>
                      <a:pt x="19" y="87"/>
                      <a:pt x="21" y="85"/>
                      <a:pt x="21" y="83"/>
                    </a:cubicBezTo>
                    <a:cubicBezTo>
                      <a:pt x="21" y="49"/>
                      <a:pt x="21" y="49"/>
                      <a:pt x="21" y="49"/>
                    </a:cubicBezTo>
                    <a:cubicBezTo>
                      <a:pt x="24" y="49"/>
                      <a:pt x="24" y="49"/>
                      <a:pt x="24" y="49"/>
                    </a:cubicBezTo>
                    <a:cubicBezTo>
                      <a:pt x="24" y="83"/>
                      <a:pt x="24" y="83"/>
                      <a:pt x="24" y="83"/>
                    </a:cubicBezTo>
                    <a:cubicBezTo>
                      <a:pt x="24" y="85"/>
                      <a:pt x="26" y="87"/>
                      <a:pt x="28" y="87"/>
                    </a:cubicBezTo>
                    <a:cubicBezTo>
                      <a:pt x="30" y="87"/>
                      <a:pt x="32" y="85"/>
                      <a:pt x="32" y="83"/>
                    </a:cubicBezTo>
                    <a:cubicBezTo>
                      <a:pt x="32" y="47"/>
                      <a:pt x="32" y="47"/>
                      <a:pt x="32" y="47"/>
                    </a:cubicBezTo>
                    <a:cubicBezTo>
                      <a:pt x="32" y="47"/>
                      <a:pt x="33" y="46"/>
                      <a:pt x="33" y="45"/>
                    </a:cubicBezTo>
                    <a:cubicBezTo>
                      <a:pt x="33" y="25"/>
                      <a:pt x="33" y="25"/>
                      <a:pt x="33" y="25"/>
                    </a:cubicBezTo>
                    <a:cubicBezTo>
                      <a:pt x="38" y="29"/>
                      <a:pt x="38" y="29"/>
                      <a:pt x="38" y="29"/>
                    </a:cubicBezTo>
                    <a:cubicBezTo>
                      <a:pt x="39" y="30"/>
                      <a:pt x="40" y="30"/>
                      <a:pt x="41" y="30"/>
                    </a:cubicBezTo>
                    <a:cubicBezTo>
                      <a:pt x="43" y="30"/>
                      <a:pt x="44" y="28"/>
                      <a:pt x="44" y="26"/>
                    </a:cubicBezTo>
                    <a:lnTo>
                      <a:pt x="42" y="13"/>
                    </a:lnTo>
                    <a:close/>
                    <a:moveTo>
                      <a:pt x="35" y="0"/>
                    </a:moveTo>
                    <a:cubicBezTo>
                      <a:pt x="35" y="0"/>
                      <a:pt x="35" y="1"/>
                      <a:pt x="35" y="1"/>
                    </a:cubicBezTo>
                    <a:cubicBezTo>
                      <a:pt x="35" y="1"/>
                      <a:pt x="35" y="1"/>
                      <a:pt x="35" y="1"/>
                    </a:cubicBezTo>
                    <a:cubicBezTo>
                      <a:pt x="35" y="1"/>
                      <a:pt x="35" y="1"/>
                      <a:pt x="35" y="1"/>
                    </a:cubicBezTo>
                    <a:cubicBezTo>
                      <a:pt x="35" y="1"/>
                      <a:pt x="35" y="0"/>
                      <a:pt x="35"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4" y="0"/>
                    </a:moveTo>
                    <a:cubicBezTo>
                      <a:pt x="34" y="0"/>
                      <a:pt x="34" y="1"/>
                      <a:pt x="34" y="1"/>
                    </a:cubicBezTo>
                    <a:cubicBezTo>
                      <a:pt x="34" y="1"/>
                      <a:pt x="34" y="1"/>
                      <a:pt x="34" y="1"/>
                    </a:cubicBezTo>
                    <a:cubicBezTo>
                      <a:pt x="34" y="1"/>
                      <a:pt x="34" y="1"/>
                      <a:pt x="34" y="1"/>
                    </a:cubicBezTo>
                    <a:cubicBezTo>
                      <a:pt x="34" y="1"/>
                      <a:pt x="34" y="0"/>
                      <a:pt x="34" y="0"/>
                    </a:cubicBezTo>
                    <a:close/>
                    <a:moveTo>
                      <a:pt x="36" y="10"/>
                    </a:moveTo>
                    <a:cubicBezTo>
                      <a:pt x="36" y="11"/>
                      <a:pt x="35" y="11"/>
                      <a:pt x="35" y="11"/>
                    </a:cubicBezTo>
                    <a:cubicBezTo>
                      <a:pt x="33" y="11"/>
                      <a:pt x="33" y="11"/>
                      <a:pt x="33" y="11"/>
                    </a:cubicBezTo>
                    <a:cubicBezTo>
                      <a:pt x="33" y="11"/>
                      <a:pt x="33" y="11"/>
                      <a:pt x="33" y="10"/>
                    </a:cubicBezTo>
                    <a:cubicBezTo>
                      <a:pt x="33" y="10"/>
                      <a:pt x="33" y="10"/>
                      <a:pt x="33" y="10"/>
                    </a:cubicBezTo>
                    <a:cubicBezTo>
                      <a:pt x="33" y="10"/>
                      <a:pt x="33" y="9"/>
                      <a:pt x="33" y="9"/>
                    </a:cubicBezTo>
                    <a:cubicBezTo>
                      <a:pt x="35" y="9"/>
                      <a:pt x="35" y="9"/>
                      <a:pt x="35" y="9"/>
                    </a:cubicBezTo>
                    <a:cubicBezTo>
                      <a:pt x="35" y="9"/>
                      <a:pt x="36" y="10"/>
                      <a:pt x="36" y="10"/>
                    </a:cubicBezTo>
                    <a:close/>
                    <a:moveTo>
                      <a:pt x="36" y="7"/>
                    </a:moveTo>
                    <a:cubicBezTo>
                      <a:pt x="36" y="8"/>
                      <a:pt x="36" y="8"/>
                      <a:pt x="35" y="8"/>
                    </a:cubicBezTo>
                    <a:cubicBezTo>
                      <a:pt x="33" y="8"/>
                      <a:pt x="33" y="8"/>
                      <a:pt x="33" y="8"/>
                    </a:cubicBezTo>
                    <a:cubicBezTo>
                      <a:pt x="33" y="8"/>
                      <a:pt x="32" y="8"/>
                      <a:pt x="32" y="7"/>
                    </a:cubicBezTo>
                    <a:cubicBezTo>
                      <a:pt x="32" y="3"/>
                      <a:pt x="32" y="3"/>
                      <a:pt x="32" y="3"/>
                    </a:cubicBezTo>
                    <a:cubicBezTo>
                      <a:pt x="32" y="2"/>
                      <a:pt x="33" y="1"/>
                      <a:pt x="33" y="1"/>
                    </a:cubicBezTo>
                    <a:cubicBezTo>
                      <a:pt x="35" y="1"/>
                      <a:pt x="35" y="1"/>
                      <a:pt x="35" y="1"/>
                    </a:cubicBezTo>
                    <a:cubicBezTo>
                      <a:pt x="36" y="1"/>
                      <a:pt x="36" y="2"/>
                      <a:pt x="36" y="3"/>
                    </a:cubicBezTo>
                    <a:lnTo>
                      <a:pt x="36" y="7"/>
                    </a:lnTo>
                    <a:close/>
                  </a:path>
                </a:pathLst>
              </a:custGeom>
              <a:solidFill>
                <a:srgbClr val="C0000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latin typeface="+mn-lt"/>
                  <a:ea typeface="+mn-ea"/>
                </a:endParaRPr>
              </a:p>
            </p:txBody>
          </p:sp>
        </p:grpSp>
        <p:grpSp>
          <p:nvGrpSpPr>
            <p:cNvPr id="91" name="组合 90"/>
            <p:cNvGrpSpPr/>
            <p:nvPr/>
          </p:nvGrpSpPr>
          <p:grpSpPr>
            <a:xfrm>
              <a:off x="2699205" y="3984275"/>
              <a:ext cx="1333743" cy="906814"/>
              <a:chOff x="4271689" y="1207551"/>
              <a:chExt cx="1333743" cy="906814"/>
            </a:xfrm>
          </p:grpSpPr>
          <p:sp>
            <p:nvSpPr>
              <p:cNvPr id="93" name="文本框 30"/>
              <p:cNvSpPr txBox="1"/>
              <p:nvPr/>
            </p:nvSpPr>
            <p:spPr>
              <a:xfrm>
                <a:off x="4283968" y="1207551"/>
                <a:ext cx="1276564" cy="369332"/>
              </a:xfrm>
              <a:prstGeom prst="rect">
                <a:avLst/>
              </a:prstGeom>
              <a:noFill/>
            </p:spPr>
            <p:txBody>
              <a:bodyPr wrap="square" rtlCol="0">
                <a:spAutoFit/>
              </a:bodyPr>
              <a:lstStyle/>
              <a:p>
                <a:pPr algn="ctr"/>
                <a:r>
                  <a:rPr lang="zh-CN" altLang="en-US" b="1" dirty="0" smtClean="0">
                    <a:solidFill>
                      <a:srgbClr val="C00000"/>
                    </a:solidFill>
                    <a:latin typeface="微软雅黑" panose="020B0503020204020204" charset="-122"/>
                    <a:ea typeface="微软雅黑" panose="020B0503020204020204" charset="-122"/>
                  </a:rPr>
                  <a:t>添加标题</a:t>
                </a:r>
                <a:endParaRPr lang="zh-CN" altLang="en-US" b="1" dirty="0">
                  <a:solidFill>
                    <a:srgbClr val="C00000"/>
                  </a:solidFill>
                  <a:latin typeface="微软雅黑" panose="020B0503020204020204" charset="-122"/>
                  <a:ea typeface="微软雅黑" panose="020B0503020204020204" charset="-122"/>
                </a:endParaRPr>
              </a:p>
            </p:txBody>
          </p:sp>
          <p:sp>
            <p:nvSpPr>
              <p:cNvPr id="94" name="文本框 31"/>
              <p:cNvSpPr txBox="1"/>
              <p:nvPr/>
            </p:nvSpPr>
            <p:spPr>
              <a:xfrm>
                <a:off x="4271689" y="1504967"/>
                <a:ext cx="1333743" cy="609398"/>
              </a:xfrm>
              <a:prstGeom prst="rect">
                <a:avLst/>
              </a:prstGeom>
              <a:noFill/>
            </p:spPr>
            <p:txBody>
              <a:bodyPr wrap="square" rtlCol="0">
                <a:spAutoFit/>
              </a:bodyPr>
              <a:lstStyle/>
              <a:p>
                <a:pPr algn="ctr">
                  <a:lnSpc>
                    <a:spcPct val="120000"/>
                  </a:lnSpc>
                </a:pPr>
                <a:r>
                  <a:rPr lang="zh-CN" altLang="en-US" sz="1400" dirty="0">
                    <a:solidFill>
                      <a:schemeClr val="tx1"/>
                    </a:solidFill>
                    <a:latin typeface="微软雅黑" panose="020B0503020204020204" charset="-122"/>
                    <a:ea typeface="微软雅黑" panose="020B0503020204020204" charset="-122"/>
                  </a:rPr>
                  <a:t>点击添加内容点击添加内容</a:t>
                </a:r>
              </a:p>
            </p:txBody>
          </p:sp>
        </p:grpSp>
        <p:sp>
          <p:nvSpPr>
            <p:cNvPr id="92" name="任意多边形 151"/>
            <p:cNvSpPr>
              <a:spLocks noChangeArrowheads="1"/>
            </p:cNvSpPr>
            <p:nvPr/>
          </p:nvSpPr>
          <p:spPr bwMode="auto">
            <a:xfrm>
              <a:off x="2578781" y="4002495"/>
              <a:ext cx="1574590" cy="848445"/>
            </a:xfrm>
            <a:custGeom>
              <a:avLst/>
              <a:gdLst>
                <a:gd name="T0" fmla="*/ 176216 w 3090"/>
                <a:gd name="T1" fmla="*/ 0 h 1665"/>
                <a:gd name="T2" fmla="*/ 1785934 w 3090"/>
                <a:gd name="T3" fmla="*/ 0 h 1665"/>
                <a:gd name="T4" fmla="*/ 1962150 w 3090"/>
                <a:gd name="T5" fmla="*/ 176216 h 1665"/>
                <a:gd name="T6" fmla="*/ 1962150 w 3090"/>
                <a:gd name="T7" fmla="*/ 881059 h 1665"/>
                <a:gd name="T8" fmla="*/ 1785934 w 3090"/>
                <a:gd name="T9" fmla="*/ 1057275 h 1665"/>
                <a:gd name="T10" fmla="*/ 176216 w 3090"/>
                <a:gd name="T11" fmla="*/ 1057275 h 1665"/>
                <a:gd name="T12" fmla="*/ 0 w 3090"/>
                <a:gd name="T13" fmla="*/ 881059 h 1665"/>
                <a:gd name="T14" fmla="*/ 0 w 3090"/>
                <a:gd name="T15" fmla="*/ 720027 h 1665"/>
                <a:gd name="T16" fmla="*/ 180692 w 3090"/>
                <a:gd name="T17" fmla="*/ 720027 h 1665"/>
                <a:gd name="T18" fmla="*/ 180692 w 3090"/>
                <a:gd name="T19" fmla="*/ 319977 h 1665"/>
                <a:gd name="T20" fmla="*/ 0 w 3090"/>
                <a:gd name="T21" fmla="*/ 319977 h 1665"/>
                <a:gd name="T22" fmla="*/ 0 w 3090"/>
                <a:gd name="T23" fmla="*/ 176216 h 1665"/>
                <a:gd name="T24" fmla="*/ 176216 w 3090"/>
                <a:gd name="T25" fmla="*/ 0 h 166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090" h="1665">
                  <a:moveTo>
                    <a:pt x="0" y="504"/>
                  </a:moveTo>
                  <a:lnTo>
                    <a:pt x="0" y="278"/>
                  </a:lnTo>
                  <a:cubicBezTo>
                    <a:pt x="0" y="124"/>
                    <a:pt x="124" y="0"/>
                    <a:pt x="278" y="0"/>
                  </a:cubicBezTo>
                  <a:lnTo>
                    <a:pt x="2812" y="0"/>
                  </a:lnTo>
                  <a:cubicBezTo>
                    <a:pt x="2966" y="0"/>
                    <a:pt x="3090" y="124"/>
                    <a:pt x="3090" y="278"/>
                  </a:cubicBezTo>
                  <a:lnTo>
                    <a:pt x="3090" y="1387"/>
                  </a:lnTo>
                  <a:cubicBezTo>
                    <a:pt x="3090" y="1541"/>
                    <a:pt x="2966" y="1665"/>
                    <a:pt x="2812" y="1665"/>
                  </a:cubicBezTo>
                  <a:lnTo>
                    <a:pt x="278" y="1665"/>
                  </a:lnTo>
                  <a:cubicBezTo>
                    <a:pt x="124" y="1665"/>
                    <a:pt x="0" y="1541"/>
                    <a:pt x="0" y="1387"/>
                  </a:cubicBezTo>
                  <a:lnTo>
                    <a:pt x="0" y="1134"/>
                  </a:lnTo>
                </a:path>
              </a:pathLst>
            </a:custGeom>
            <a:noFill/>
            <a:ln w="6350">
              <a:solidFill>
                <a:srgbClr val="C00000"/>
              </a:solidFill>
              <a:prstDash val="sysDash"/>
              <a:rou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lstStyle/>
            <a:p>
              <a:endParaRPr lang="zh-CN" altLang="en-US">
                <a:solidFill>
                  <a:srgbClr val="C00000"/>
                </a:solidFill>
              </a:endParaRPr>
            </a:p>
          </p:txBody>
        </p:sp>
      </p:gr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290">
                                          <p:stCondLst>
                                            <p:cond delay="0"/>
                                          </p:stCondLst>
                                        </p:cTn>
                                        <p:tgtEl>
                                          <p:spTgt spid="31"/>
                                        </p:tgtEl>
                                      </p:cBhvr>
                                    </p:animEffect>
                                    <p:anim calcmode="lin" valueType="num">
                                      <p:cBhvr>
                                        <p:cTn id="8" dur="911"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31"/>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31"/>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31"/>
                                        </p:tgtEl>
                                        <p:attrNameLst>
                                          <p:attrName>ppt_y</p:attrName>
                                        </p:attrNameLst>
                                      </p:cBhvr>
                                      <p:tavLst>
                                        <p:tav tm="0" fmla="#ppt_y-sin(pi*$)/81">
                                          <p:val>
                                            <p:fltVal val="0"/>
                                          </p:val>
                                        </p:tav>
                                        <p:tav tm="100000">
                                          <p:val>
                                            <p:fltVal val="1"/>
                                          </p:val>
                                        </p:tav>
                                      </p:tavLst>
                                    </p:anim>
                                    <p:animScale>
                                      <p:cBhvr>
                                        <p:cTn id="13" dur="13">
                                          <p:stCondLst>
                                            <p:cond delay="325"/>
                                          </p:stCondLst>
                                        </p:cTn>
                                        <p:tgtEl>
                                          <p:spTgt spid="31"/>
                                        </p:tgtEl>
                                      </p:cBhvr>
                                      <p:to x="100000" y="60000"/>
                                    </p:animScale>
                                    <p:animScale>
                                      <p:cBhvr>
                                        <p:cTn id="14" dur="83" decel="50000">
                                          <p:stCondLst>
                                            <p:cond delay="338"/>
                                          </p:stCondLst>
                                        </p:cTn>
                                        <p:tgtEl>
                                          <p:spTgt spid="31"/>
                                        </p:tgtEl>
                                      </p:cBhvr>
                                      <p:to x="100000" y="100000"/>
                                    </p:animScale>
                                    <p:animScale>
                                      <p:cBhvr>
                                        <p:cTn id="15" dur="13">
                                          <p:stCondLst>
                                            <p:cond delay="656"/>
                                          </p:stCondLst>
                                        </p:cTn>
                                        <p:tgtEl>
                                          <p:spTgt spid="31"/>
                                        </p:tgtEl>
                                      </p:cBhvr>
                                      <p:to x="100000" y="80000"/>
                                    </p:animScale>
                                    <p:animScale>
                                      <p:cBhvr>
                                        <p:cTn id="16" dur="83" decel="50000">
                                          <p:stCondLst>
                                            <p:cond delay="669"/>
                                          </p:stCondLst>
                                        </p:cTn>
                                        <p:tgtEl>
                                          <p:spTgt spid="31"/>
                                        </p:tgtEl>
                                      </p:cBhvr>
                                      <p:to x="100000" y="100000"/>
                                    </p:animScale>
                                    <p:animScale>
                                      <p:cBhvr>
                                        <p:cTn id="17" dur="13">
                                          <p:stCondLst>
                                            <p:cond delay="821"/>
                                          </p:stCondLst>
                                        </p:cTn>
                                        <p:tgtEl>
                                          <p:spTgt spid="31"/>
                                        </p:tgtEl>
                                      </p:cBhvr>
                                      <p:to x="100000" y="90000"/>
                                    </p:animScale>
                                    <p:animScale>
                                      <p:cBhvr>
                                        <p:cTn id="18" dur="83" decel="50000">
                                          <p:stCondLst>
                                            <p:cond delay="834"/>
                                          </p:stCondLst>
                                        </p:cTn>
                                        <p:tgtEl>
                                          <p:spTgt spid="31"/>
                                        </p:tgtEl>
                                      </p:cBhvr>
                                      <p:to x="100000" y="100000"/>
                                    </p:animScale>
                                    <p:animScale>
                                      <p:cBhvr>
                                        <p:cTn id="19" dur="13">
                                          <p:stCondLst>
                                            <p:cond delay="904"/>
                                          </p:stCondLst>
                                        </p:cTn>
                                        <p:tgtEl>
                                          <p:spTgt spid="31"/>
                                        </p:tgtEl>
                                      </p:cBhvr>
                                      <p:to x="100000" y="95000"/>
                                    </p:animScale>
                                    <p:animScale>
                                      <p:cBhvr>
                                        <p:cTn id="20" dur="83" decel="50000">
                                          <p:stCondLst>
                                            <p:cond delay="917"/>
                                          </p:stCondLst>
                                        </p:cTn>
                                        <p:tgtEl>
                                          <p:spTgt spid="31"/>
                                        </p:tgtEl>
                                      </p:cBhvr>
                                      <p:to x="100000" y="100000"/>
                                    </p:animScale>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fade">
                                      <p:cBhvr>
                                        <p:cTn id="24" dur="1000"/>
                                        <p:tgtEl>
                                          <p:spTgt spid="34"/>
                                        </p:tgtEl>
                                      </p:cBhvr>
                                    </p:animEffect>
                                    <p:anim calcmode="lin" valueType="num">
                                      <p:cBhvr>
                                        <p:cTn id="25" dur="1000" fill="hold"/>
                                        <p:tgtEl>
                                          <p:spTgt spid="34"/>
                                        </p:tgtEl>
                                        <p:attrNameLst>
                                          <p:attrName>ppt_x</p:attrName>
                                        </p:attrNameLst>
                                      </p:cBhvr>
                                      <p:tavLst>
                                        <p:tav tm="0">
                                          <p:val>
                                            <p:strVal val="#ppt_x"/>
                                          </p:val>
                                        </p:tav>
                                        <p:tav tm="100000">
                                          <p:val>
                                            <p:strVal val="#ppt_x"/>
                                          </p:val>
                                        </p:tav>
                                      </p:tavLst>
                                    </p:anim>
                                    <p:anim calcmode="lin" valueType="num">
                                      <p:cBhvr>
                                        <p:cTn id="26" dur="1000" fill="hold"/>
                                        <p:tgtEl>
                                          <p:spTgt spid="34"/>
                                        </p:tgtEl>
                                        <p:attrNameLst>
                                          <p:attrName>ppt_y</p:attrName>
                                        </p:attrNameLst>
                                      </p:cBhvr>
                                      <p:tavLst>
                                        <p:tav tm="0">
                                          <p:val>
                                            <p:strVal val="#ppt_y+.1"/>
                                          </p:val>
                                        </p:tav>
                                        <p:tav tm="100000">
                                          <p:val>
                                            <p:strVal val="#ppt_y"/>
                                          </p:val>
                                        </p:tav>
                                      </p:tavLst>
                                    </p:anim>
                                  </p:childTnLst>
                                </p:cTn>
                              </p:par>
                            </p:childTnLst>
                          </p:cTn>
                        </p:par>
                        <p:par>
                          <p:cTn id="27" fill="hold">
                            <p:stCondLst>
                              <p:cond delay="2000"/>
                            </p:stCondLst>
                            <p:childTnLst>
                              <p:par>
                                <p:cTn id="28" presetID="22" presetClass="entr" presetSubtype="1" fill="hold"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wipe(up)">
                                      <p:cBhvr>
                                        <p:cTn id="30" dur="500"/>
                                        <p:tgtEl>
                                          <p:spTgt spid="30"/>
                                        </p:tgtEl>
                                      </p:cBhvr>
                                    </p:animEffect>
                                  </p:childTnLst>
                                </p:cTn>
                              </p:par>
                            </p:childTnLst>
                          </p:cTn>
                        </p:par>
                        <p:par>
                          <p:cTn id="31" fill="hold">
                            <p:stCondLst>
                              <p:cond delay="2500"/>
                            </p:stCondLst>
                            <p:childTnLst>
                              <p:par>
                                <p:cTn id="32" presetID="22" presetClass="entr" presetSubtype="1" fill="hold" grpId="0" nodeType="afterEffect">
                                  <p:stCondLst>
                                    <p:cond delay="0"/>
                                  </p:stCondLst>
                                  <p:childTnLst>
                                    <p:set>
                                      <p:cBhvr>
                                        <p:cTn id="33" dur="1" fill="hold">
                                          <p:stCondLst>
                                            <p:cond delay="0"/>
                                          </p:stCondLst>
                                        </p:cTn>
                                        <p:tgtEl>
                                          <p:spTgt spid="35"/>
                                        </p:tgtEl>
                                        <p:attrNameLst>
                                          <p:attrName>style.visibility</p:attrName>
                                        </p:attrNameLst>
                                      </p:cBhvr>
                                      <p:to>
                                        <p:strVal val="visible"/>
                                      </p:to>
                                    </p:set>
                                    <p:animEffect transition="in" filter="wipe(up)">
                                      <p:cBhvr>
                                        <p:cTn id="34" dur="500"/>
                                        <p:tgtEl>
                                          <p:spTgt spid="35"/>
                                        </p:tgtEl>
                                      </p:cBhvr>
                                    </p:animEffect>
                                  </p:childTnLst>
                                </p:cTn>
                              </p:par>
                            </p:childTnLst>
                          </p:cTn>
                        </p:par>
                        <p:par>
                          <p:cTn id="35" fill="hold">
                            <p:stCondLst>
                              <p:cond delay="3000"/>
                            </p:stCondLst>
                            <p:childTnLst>
                              <p:par>
                                <p:cTn id="36" presetID="26" presetClass="entr" presetSubtype="0"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down)">
                                      <p:cBhvr>
                                        <p:cTn id="38" dur="290">
                                          <p:stCondLst>
                                            <p:cond delay="0"/>
                                          </p:stCondLst>
                                        </p:cTn>
                                        <p:tgtEl>
                                          <p:spTgt spid="36"/>
                                        </p:tgtEl>
                                      </p:cBhvr>
                                    </p:animEffect>
                                    <p:anim calcmode="lin" valueType="num">
                                      <p:cBhvr>
                                        <p:cTn id="39" dur="911"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40" dur="332"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41" dur="332" tmFilter="0, 0; 0.125,0.2665; 0.25,0.4; 0.375,0.465; 0.5,0.5;  0.625,0.535; 0.75,0.6; 0.875,0.7335; 1,1">
                                          <p:stCondLst>
                                            <p:cond delay="332"/>
                                          </p:stCondLst>
                                        </p:cTn>
                                        <p:tgtEl>
                                          <p:spTgt spid="36"/>
                                        </p:tgtEl>
                                        <p:attrNameLst>
                                          <p:attrName>ppt_y</p:attrName>
                                        </p:attrNameLst>
                                      </p:cBhvr>
                                      <p:tavLst>
                                        <p:tav tm="0" fmla="#ppt_y-sin(pi*$)/9">
                                          <p:val>
                                            <p:fltVal val="0"/>
                                          </p:val>
                                        </p:tav>
                                        <p:tav tm="100000">
                                          <p:val>
                                            <p:fltVal val="1"/>
                                          </p:val>
                                        </p:tav>
                                      </p:tavLst>
                                    </p:anim>
                                    <p:anim calcmode="lin" valueType="num">
                                      <p:cBhvr>
                                        <p:cTn id="42" dur="166" tmFilter="0, 0; 0.125,0.2665; 0.25,0.4; 0.375,0.465; 0.5,0.5;  0.625,0.535; 0.75,0.6; 0.875,0.7335; 1,1">
                                          <p:stCondLst>
                                            <p:cond delay="662"/>
                                          </p:stCondLst>
                                        </p:cTn>
                                        <p:tgtEl>
                                          <p:spTgt spid="36"/>
                                        </p:tgtEl>
                                        <p:attrNameLst>
                                          <p:attrName>ppt_y</p:attrName>
                                        </p:attrNameLst>
                                      </p:cBhvr>
                                      <p:tavLst>
                                        <p:tav tm="0" fmla="#ppt_y-sin(pi*$)/27">
                                          <p:val>
                                            <p:fltVal val="0"/>
                                          </p:val>
                                        </p:tav>
                                        <p:tav tm="100000">
                                          <p:val>
                                            <p:fltVal val="1"/>
                                          </p:val>
                                        </p:tav>
                                      </p:tavLst>
                                    </p:anim>
                                    <p:anim calcmode="lin" valueType="num">
                                      <p:cBhvr>
                                        <p:cTn id="43" dur="82" tmFilter="0, 0; 0.125,0.2665; 0.25,0.4; 0.375,0.465; 0.5,0.5;  0.625,0.535; 0.75,0.6; 0.875,0.7335; 1,1">
                                          <p:stCondLst>
                                            <p:cond delay="828"/>
                                          </p:stCondLst>
                                        </p:cTn>
                                        <p:tgtEl>
                                          <p:spTgt spid="36"/>
                                        </p:tgtEl>
                                        <p:attrNameLst>
                                          <p:attrName>ppt_y</p:attrName>
                                        </p:attrNameLst>
                                      </p:cBhvr>
                                      <p:tavLst>
                                        <p:tav tm="0" fmla="#ppt_y-sin(pi*$)/81">
                                          <p:val>
                                            <p:fltVal val="0"/>
                                          </p:val>
                                        </p:tav>
                                        <p:tav tm="100000">
                                          <p:val>
                                            <p:fltVal val="1"/>
                                          </p:val>
                                        </p:tav>
                                      </p:tavLst>
                                    </p:anim>
                                    <p:animScale>
                                      <p:cBhvr>
                                        <p:cTn id="44" dur="13">
                                          <p:stCondLst>
                                            <p:cond delay="325"/>
                                          </p:stCondLst>
                                        </p:cTn>
                                        <p:tgtEl>
                                          <p:spTgt spid="36"/>
                                        </p:tgtEl>
                                      </p:cBhvr>
                                      <p:to x="100000" y="60000"/>
                                    </p:animScale>
                                    <p:animScale>
                                      <p:cBhvr>
                                        <p:cTn id="45" dur="83" decel="50000">
                                          <p:stCondLst>
                                            <p:cond delay="338"/>
                                          </p:stCondLst>
                                        </p:cTn>
                                        <p:tgtEl>
                                          <p:spTgt spid="36"/>
                                        </p:tgtEl>
                                      </p:cBhvr>
                                      <p:to x="100000" y="100000"/>
                                    </p:animScale>
                                    <p:animScale>
                                      <p:cBhvr>
                                        <p:cTn id="46" dur="13">
                                          <p:stCondLst>
                                            <p:cond delay="656"/>
                                          </p:stCondLst>
                                        </p:cTn>
                                        <p:tgtEl>
                                          <p:spTgt spid="36"/>
                                        </p:tgtEl>
                                      </p:cBhvr>
                                      <p:to x="100000" y="80000"/>
                                    </p:animScale>
                                    <p:animScale>
                                      <p:cBhvr>
                                        <p:cTn id="47" dur="83" decel="50000">
                                          <p:stCondLst>
                                            <p:cond delay="669"/>
                                          </p:stCondLst>
                                        </p:cTn>
                                        <p:tgtEl>
                                          <p:spTgt spid="36"/>
                                        </p:tgtEl>
                                      </p:cBhvr>
                                      <p:to x="100000" y="100000"/>
                                    </p:animScale>
                                    <p:animScale>
                                      <p:cBhvr>
                                        <p:cTn id="48" dur="13">
                                          <p:stCondLst>
                                            <p:cond delay="821"/>
                                          </p:stCondLst>
                                        </p:cTn>
                                        <p:tgtEl>
                                          <p:spTgt spid="36"/>
                                        </p:tgtEl>
                                      </p:cBhvr>
                                      <p:to x="100000" y="90000"/>
                                    </p:animScale>
                                    <p:animScale>
                                      <p:cBhvr>
                                        <p:cTn id="49" dur="83" decel="50000">
                                          <p:stCondLst>
                                            <p:cond delay="834"/>
                                          </p:stCondLst>
                                        </p:cTn>
                                        <p:tgtEl>
                                          <p:spTgt spid="36"/>
                                        </p:tgtEl>
                                      </p:cBhvr>
                                      <p:to x="100000" y="100000"/>
                                    </p:animScale>
                                    <p:animScale>
                                      <p:cBhvr>
                                        <p:cTn id="50" dur="13">
                                          <p:stCondLst>
                                            <p:cond delay="904"/>
                                          </p:stCondLst>
                                        </p:cTn>
                                        <p:tgtEl>
                                          <p:spTgt spid="36"/>
                                        </p:tgtEl>
                                      </p:cBhvr>
                                      <p:to x="100000" y="95000"/>
                                    </p:animScale>
                                    <p:animScale>
                                      <p:cBhvr>
                                        <p:cTn id="51" dur="83" decel="50000">
                                          <p:stCondLst>
                                            <p:cond delay="917"/>
                                          </p:stCondLst>
                                        </p:cTn>
                                        <p:tgtEl>
                                          <p:spTgt spid="36"/>
                                        </p:tgtEl>
                                      </p:cBhvr>
                                      <p:to x="100000" y="100000"/>
                                    </p:animScale>
                                  </p:childTnLst>
                                </p:cTn>
                              </p:par>
                            </p:childTnLst>
                          </p:cTn>
                        </p:par>
                        <p:par>
                          <p:cTn id="52" fill="hold">
                            <p:stCondLst>
                              <p:cond delay="4000"/>
                            </p:stCondLst>
                            <p:childTnLst>
                              <p:par>
                                <p:cTn id="53" presetID="42" presetClass="entr" presetSubtype="0" fill="hold"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fade">
                                      <p:cBhvr>
                                        <p:cTn id="55" dur="1000"/>
                                        <p:tgtEl>
                                          <p:spTgt spid="44"/>
                                        </p:tgtEl>
                                      </p:cBhvr>
                                    </p:animEffect>
                                    <p:anim calcmode="lin" valueType="num">
                                      <p:cBhvr>
                                        <p:cTn id="56" dur="1000" fill="hold"/>
                                        <p:tgtEl>
                                          <p:spTgt spid="44"/>
                                        </p:tgtEl>
                                        <p:attrNameLst>
                                          <p:attrName>ppt_x</p:attrName>
                                        </p:attrNameLst>
                                      </p:cBhvr>
                                      <p:tavLst>
                                        <p:tav tm="0">
                                          <p:val>
                                            <p:strVal val="#ppt_x"/>
                                          </p:val>
                                        </p:tav>
                                        <p:tav tm="100000">
                                          <p:val>
                                            <p:strVal val="#ppt_x"/>
                                          </p:val>
                                        </p:tav>
                                      </p:tavLst>
                                    </p:anim>
                                    <p:anim calcmode="lin" valueType="num">
                                      <p:cBhvr>
                                        <p:cTn id="57" dur="1000" fill="hold"/>
                                        <p:tgtEl>
                                          <p:spTgt spid="44"/>
                                        </p:tgtEl>
                                        <p:attrNameLst>
                                          <p:attrName>ppt_y</p:attrName>
                                        </p:attrNameLst>
                                      </p:cBhvr>
                                      <p:tavLst>
                                        <p:tav tm="0">
                                          <p:val>
                                            <p:strVal val="#ppt_y+.1"/>
                                          </p:val>
                                        </p:tav>
                                        <p:tav tm="100000">
                                          <p:val>
                                            <p:strVal val="#ppt_y"/>
                                          </p:val>
                                        </p:tav>
                                      </p:tavLst>
                                    </p:anim>
                                  </p:childTnLst>
                                </p:cTn>
                              </p:par>
                            </p:childTnLst>
                          </p:cTn>
                        </p:par>
                        <p:par>
                          <p:cTn id="58" fill="hold">
                            <p:stCondLst>
                              <p:cond delay="5000"/>
                            </p:stCondLst>
                            <p:childTnLst>
                              <p:par>
                                <p:cTn id="59" presetID="42" presetClass="entr" presetSubtype="0" fill="hold"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1000"/>
                                        <p:tgtEl>
                                          <p:spTgt spid="48"/>
                                        </p:tgtEl>
                                      </p:cBhvr>
                                    </p:animEffect>
                                    <p:anim calcmode="lin" valueType="num">
                                      <p:cBhvr>
                                        <p:cTn id="62" dur="1000" fill="hold"/>
                                        <p:tgtEl>
                                          <p:spTgt spid="48"/>
                                        </p:tgtEl>
                                        <p:attrNameLst>
                                          <p:attrName>ppt_x</p:attrName>
                                        </p:attrNameLst>
                                      </p:cBhvr>
                                      <p:tavLst>
                                        <p:tav tm="0">
                                          <p:val>
                                            <p:strVal val="#ppt_x"/>
                                          </p:val>
                                        </p:tav>
                                        <p:tav tm="100000">
                                          <p:val>
                                            <p:strVal val="#ppt_x"/>
                                          </p:val>
                                        </p:tav>
                                      </p:tavLst>
                                    </p:anim>
                                    <p:anim calcmode="lin" valueType="num">
                                      <p:cBhvr>
                                        <p:cTn id="63" dur="1000" fill="hold"/>
                                        <p:tgtEl>
                                          <p:spTgt spid="48"/>
                                        </p:tgtEl>
                                        <p:attrNameLst>
                                          <p:attrName>ppt_y</p:attrName>
                                        </p:attrNameLst>
                                      </p:cBhvr>
                                      <p:tavLst>
                                        <p:tav tm="0">
                                          <p:val>
                                            <p:strVal val="#ppt_y+.1"/>
                                          </p:val>
                                        </p:tav>
                                        <p:tav tm="100000">
                                          <p:val>
                                            <p:strVal val="#ppt_y"/>
                                          </p:val>
                                        </p:tav>
                                      </p:tavLst>
                                    </p:anim>
                                  </p:childTnLst>
                                </p:cTn>
                              </p:par>
                            </p:childTnLst>
                          </p:cTn>
                        </p:par>
                        <p:par>
                          <p:cTn id="64" fill="hold">
                            <p:stCondLst>
                              <p:cond delay="6000"/>
                            </p:stCondLst>
                            <p:childTnLst>
                              <p:par>
                                <p:cTn id="65" presetID="26" presetClass="entr" presetSubtype="0" fill="hold" nodeType="after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wipe(down)">
                                      <p:cBhvr>
                                        <p:cTn id="67" dur="290">
                                          <p:stCondLst>
                                            <p:cond delay="0"/>
                                          </p:stCondLst>
                                        </p:cTn>
                                        <p:tgtEl>
                                          <p:spTgt spid="56"/>
                                        </p:tgtEl>
                                      </p:cBhvr>
                                    </p:animEffect>
                                    <p:anim calcmode="lin" valueType="num">
                                      <p:cBhvr>
                                        <p:cTn id="68" dur="911" tmFilter="0,0; 0.14,0.36; 0.43,0.73; 0.71,0.91; 1.0,1.0">
                                          <p:stCondLst>
                                            <p:cond delay="0"/>
                                          </p:stCondLst>
                                        </p:cTn>
                                        <p:tgtEl>
                                          <p:spTgt spid="56"/>
                                        </p:tgtEl>
                                        <p:attrNameLst>
                                          <p:attrName>ppt_x</p:attrName>
                                        </p:attrNameLst>
                                      </p:cBhvr>
                                      <p:tavLst>
                                        <p:tav tm="0">
                                          <p:val>
                                            <p:strVal val="#ppt_x-0.25"/>
                                          </p:val>
                                        </p:tav>
                                        <p:tav tm="100000">
                                          <p:val>
                                            <p:strVal val="#ppt_x"/>
                                          </p:val>
                                        </p:tav>
                                      </p:tavLst>
                                    </p:anim>
                                    <p:anim calcmode="lin" valueType="num">
                                      <p:cBhvr>
                                        <p:cTn id="69" dur="332" tmFilter="0.0,0.0; 0.25,0.07; 0.50,0.2; 0.75,0.467; 1.0,1.0">
                                          <p:stCondLst>
                                            <p:cond delay="0"/>
                                          </p:stCondLst>
                                        </p:cTn>
                                        <p:tgtEl>
                                          <p:spTgt spid="56"/>
                                        </p:tgtEl>
                                        <p:attrNameLst>
                                          <p:attrName>ppt_y</p:attrName>
                                        </p:attrNameLst>
                                      </p:cBhvr>
                                      <p:tavLst>
                                        <p:tav tm="0" fmla="#ppt_y-sin(pi*$)/3">
                                          <p:val>
                                            <p:fltVal val="0.5"/>
                                          </p:val>
                                        </p:tav>
                                        <p:tav tm="100000">
                                          <p:val>
                                            <p:fltVal val="1"/>
                                          </p:val>
                                        </p:tav>
                                      </p:tavLst>
                                    </p:anim>
                                    <p:anim calcmode="lin" valueType="num">
                                      <p:cBhvr>
                                        <p:cTn id="70" dur="332" tmFilter="0, 0; 0.125,0.2665; 0.25,0.4; 0.375,0.465; 0.5,0.5;  0.625,0.535; 0.75,0.6; 0.875,0.7335; 1,1">
                                          <p:stCondLst>
                                            <p:cond delay="332"/>
                                          </p:stCondLst>
                                        </p:cTn>
                                        <p:tgtEl>
                                          <p:spTgt spid="56"/>
                                        </p:tgtEl>
                                        <p:attrNameLst>
                                          <p:attrName>ppt_y</p:attrName>
                                        </p:attrNameLst>
                                      </p:cBhvr>
                                      <p:tavLst>
                                        <p:tav tm="0" fmla="#ppt_y-sin(pi*$)/9">
                                          <p:val>
                                            <p:fltVal val="0"/>
                                          </p:val>
                                        </p:tav>
                                        <p:tav tm="100000">
                                          <p:val>
                                            <p:fltVal val="1"/>
                                          </p:val>
                                        </p:tav>
                                      </p:tavLst>
                                    </p:anim>
                                    <p:anim calcmode="lin" valueType="num">
                                      <p:cBhvr>
                                        <p:cTn id="71" dur="166" tmFilter="0, 0; 0.125,0.2665; 0.25,0.4; 0.375,0.465; 0.5,0.5;  0.625,0.535; 0.75,0.6; 0.875,0.7335; 1,1">
                                          <p:stCondLst>
                                            <p:cond delay="662"/>
                                          </p:stCondLst>
                                        </p:cTn>
                                        <p:tgtEl>
                                          <p:spTgt spid="56"/>
                                        </p:tgtEl>
                                        <p:attrNameLst>
                                          <p:attrName>ppt_y</p:attrName>
                                        </p:attrNameLst>
                                      </p:cBhvr>
                                      <p:tavLst>
                                        <p:tav tm="0" fmla="#ppt_y-sin(pi*$)/27">
                                          <p:val>
                                            <p:fltVal val="0"/>
                                          </p:val>
                                        </p:tav>
                                        <p:tav tm="100000">
                                          <p:val>
                                            <p:fltVal val="1"/>
                                          </p:val>
                                        </p:tav>
                                      </p:tavLst>
                                    </p:anim>
                                    <p:anim calcmode="lin" valueType="num">
                                      <p:cBhvr>
                                        <p:cTn id="72" dur="82" tmFilter="0, 0; 0.125,0.2665; 0.25,0.4; 0.375,0.465; 0.5,0.5;  0.625,0.535; 0.75,0.6; 0.875,0.7335; 1,1">
                                          <p:stCondLst>
                                            <p:cond delay="828"/>
                                          </p:stCondLst>
                                        </p:cTn>
                                        <p:tgtEl>
                                          <p:spTgt spid="56"/>
                                        </p:tgtEl>
                                        <p:attrNameLst>
                                          <p:attrName>ppt_y</p:attrName>
                                        </p:attrNameLst>
                                      </p:cBhvr>
                                      <p:tavLst>
                                        <p:tav tm="0" fmla="#ppt_y-sin(pi*$)/81">
                                          <p:val>
                                            <p:fltVal val="0"/>
                                          </p:val>
                                        </p:tav>
                                        <p:tav tm="100000">
                                          <p:val>
                                            <p:fltVal val="1"/>
                                          </p:val>
                                        </p:tav>
                                      </p:tavLst>
                                    </p:anim>
                                    <p:animScale>
                                      <p:cBhvr>
                                        <p:cTn id="73" dur="13">
                                          <p:stCondLst>
                                            <p:cond delay="325"/>
                                          </p:stCondLst>
                                        </p:cTn>
                                        <p:tgtEl>
                                          <p:spTgt spid="56"/>
                                        </p:tgtEl>
                                      </p:cBhvr>
                                      <p:to x="100000" y="60000"/>
                                    </p:animScale>
                                    <p:animScale>
                                      <p:cBhvr>
                                        <p:cTn id="74" dur="83" decel="50000">
                                          <p:stCondLst>
                                            <p:cond delay="338"/>
                                          </p:stCondLst>
                                        </p:cTn>
                                        <p:tgtEl>
                                          <p:spTgt spid="56"/>
                                        </p:tgtEl>
                                      </p:cBhvr>
                                      <p:to x="100000" y="100000"/>
                                    </p:animScale>
                                    <p:animScale>
                                      <p:cBhvr>
                                        <p:cTn id="75" dur="13">
                                          <p:stCondLst>
                                            <p:cond delay="656"/>
                                          </p:stCondLst>
                                        </p:cTn>
                                        <p:tgtEl>
                                          <p:spTgt spid="56"/>
                                        </p:tgtEl>
                                      </p:cBhvr>
                                      <p:to x="100000" y="80000"/>
                                    </p:animScale>
                                    <p:animScale>
                                      <p:cBhvr>
                                        <p:cTn id="76" dur="83" decel="50000">
                                          <p:stCondLst>
                                            <p:cond delay="669"/>
                                          </p:stCondLst>
                                        </p:cTn>
                                        <p:tgtEl>
                                          <p:spTgt spid="56"/>
                                        </p:tgtEl>
                                      </p:cBhvr>
                                      <p:to x="100000" y="100000"/>
                                    </p:animScale>
                                    <p:animScale>
                                      <p:cBhvr>
                                        <p:cTn id="77" dur="13">
                                          <p:stCondLst>
                                            <p:cond delay="821"/>
                                          </p:stCondLst>
                                        </p:cTn>
                                        <p:tgtEl>
                                          <p:spTgt spid="56"/>
                                        </p:tgtEl>
                                      </p:cBhvr>
                                      <p:to x="100000" y="90000"/>
                                    </p:animScale>
                                    <p:animScale>
                                      <p:cBhvr>
                                        <p:cTn id="78" dur="83" decel="50000">
                                          <p:stCondLst>
                                            <p:cond delay="834"/>
                                          </p:stCondLst>
                                        </p:cTn>
                                        <p:tgtEl>
                                          <p:spTgt spid="56"/>
                                        </p:tgtEl>
                                      </p:cBhvr>
                                      <p:to x="100000" y="100000"/>
                                    </p:animScale>
                                    <p:animScale>
                                      <p:cBhvr>
                                        <p:cTn id="79" dur="13">
                                          <p:stCondLst>
                                            <p:cond delay="904"/>
                                          </p:stCondLst>
                                        </p:cTn>
                                        <p:tgtEl>
                                          <p:spTgt spid="56"/>
                                        </p:tgtEl>
                                      </p:cBhvr>
                                      <p:to x="100000" y="95000"/>
                                    </p:animScale>
                                    <p:animScale>
                                      <p:cBhvr>
                                        <p:cTn id="80" dur="83" decel="50000">
                                          <p:stCondLst>
                                            <p:cond delay="917"/>
                                          </p:stCondLst>
                                        </p:cTn>
                                        <p:tgtEl>
                                          <p:spTgt spid="56"/>
                                        </p:tgtEl>
                                      </p:cBhvr>
                                      <p:to x="100000" y="100000"/>
                                    </p:animScale>
                                  </p:childTnLst>
                                </p:cTn>
                              </p:par>
                            </p:childTnLst>
                          </p:cTn>
                        </p:par>
                        <p:par>
                          <p:cTn id="81" fill="hold">
                            <p:stCondLst>
                              <p:cond delay="7000"/>
                            </p:stCondLst>
                            <p:childTnLst>
                              <p:par>
                                <p:cTn id="82" presetID="42" presetClass="entr" presetSubtype="0" fill="hold" nodeType="afterEffect">
                                  <p:stCondLst>
                                    <p:cond delay="0"/>
                                  </p:stCondLst>
                                  <p:childTnLst>
                                    <p:set>
                                      <p:cBhvr>
                                        <p:cTn id="83" dur="1" fill="hold">
                                          <p:stCondLst>
                                            <p:cond delay="0"/>
                                          </p:stCondLst>
                                        </p:cTn>
                                        <p:tgtEl>
                                          <p:spTgt spid="59"/>
                                        </p:tgtEl>
                                        <p:attrNameLst>
                                          <p:attrName>style.visibility</p:attrName>
                                        </p:attrNameLst>
                                      </p:cBhvr>
                                      <p:to>
                                        <p:strVal val="visible"/>
                                      </p:to>
                                    </p:set>
                                    <p:animEffect transition="in" filter="fade">
                                      <p:cBhvr>
                                        <p:cTn id="84" dur="1000"/>
                                        <p:tgtEl>
                                          <p:spTgt spid="59"/>
                                        </p:tgtEl>
                                      </p:cBhvr>
                                    </p:animEffect>
                                    <p:anim calcmode="lin" valueType="num">
                                      <p:cBhvr>
                                        <p:cTn id="85" dur="1000" fill="hold"/>
                                        <p:tgtEl>
                                          <p:spTgt spid="59"/>
                                        </p:tgtEl>
                                        <p:attrNameLst>
                                          <p:attrName>ppt_x</p:attrName>
                                        </p:attrNameLst>
                                      </p:cBhvr>
                                      <p:tavLst>
                                        <p:tav tm="0">
                                          <p:val>
                                            <p:strVal val="#ppt_x"/>
                                          </p:val>
                                        </p:tav>
                                        <p:tav tm="100000">
                                          <p:val>
                                            <p:strVal val="#ppt_x"/>
                                          </p:val>
                                        </p:tav>
                                      </p:tavLst>
                                    </p:anim>
                                    <p:anim calcmode="lin" valueType="num">
                                      <p:cBhvr>
                                        <p:cTn id="86" dur="1000" fill="hold"/>
                                        <p:tgtEl>
                                          <p:spTgt spid="59"/>
                                        </p:tgtEl>
                                        <p:attrNameLst>
                                          <p:attrName>ppt_y</p:attrName>
                                        </p:attrNameLst>
                                      </p:cBhvr>
                                      <p:tavLst>
                                        <p:tav tm="0">
                                          <p:val>
                                            <p:strVal val="#ppt_y+.1"/>
                                          </p:val>
                                        </p:tav>
                                        <p:tav tm="100000">
                                          <p:val>
                                            <p:strVal val="#ppt_y"/>
                                          </p:val>
                                        </p:tav>
                                      </p:tavLst>
                                    </p:anim>
                                  </p:childTnLst>
                                </p:cTn>
                              </p:par>
                            </p:childTnLst>
                          </p:cTn>
                        </p:par>
                        <p:par>
                          <p:cTn id="87" fill="hold">
                            <p:stCondLst>
                              <p:cond delay="8000"/>
                            </p:stCondLst>
                            <p:childTnLst>
                              <p:par>
                                <p:cTn id="88" presetID="42" presetClass="entr" presetSubtype="0" fill="hold" nodeType="afterEffect">
                                  <p:stCondLst>
                                    <p:cond delay="0"/>
                                  </p:stCondLst>
                                  <p:childTnLst>
                                    <p:set>
                                      <p:cBhvr>
                                        <p:cTn id="89" dur="1" fill="hold">
                                          <p:stCondLst>
                                            <p:cond delay="0"/>
                                          </p:stCondLst>
                                        </p:cTn>
                                        <p:tgtEl>
                                          <p:spTgt spid="62"/>
                                        </p:tgtEl>
                                        <p:attrNameLst>
                                          <p:attrName>style.visibility</p:attrName>
                                        </p:attrNameLst>
                                      </p:cBhvr>
                                      <p:to>
                                        <p:strVal val="visible"/>
                                      </p:to>
                                    </p:set>
                                    <p:animEffect transition="in" filter="fade">
                                      <p:cBhvr>
                                        <p:cTn id="90" dur="1000"/>
                                        <p:tgtEl>
                                          <p:spTgt spid="62"/>
                                        </p:tgtEl>
                                      </p:cBhvr>
                                    </p:animEffect>
                                    <p:anim calcmode="lin" valueType="num">
                                      <p:cBhvr>
                                        <p:cTn id="91" dur="1000" fill="hold"/>
                                        <p:tgtEl>
                                          <p:spTgt spid="62"/>
                                        </p:tgtEl>
                                        <p:attrNameLst>
                                          <p:attrName>ppt_x</p:attrName>
                                        </p:attrNameLst>
                                      </p:cBhvr>
                                      <p:tavLst>
                                        <p:tav tm="0">
                                          <p:val>
                                            <p:strVal val="#ppt_x"/>
                                          </p:val>
                                        </p:tav>
                                        <p:tav tm="100000">
                                          <p:val>
                                            <p:strVal val="#ppt_x"/>
                                          </p:val>
                                        </p:tav>
                                      </p:tavLst>
                                    </p:anim>
                                    <p:anim calcmode="lin" valueType="num">
                                      <p:cBhvr>
                                        <p:cTn id="92" dur="1000" fill="hold"/>
                                        <p:tgtEl>
                                          <p:spTgt spid="62"/>
                                        </p:tgtEl>
                                        <p:attrNameLst>
                                          <p:attrName>ppt_y</p:attrName>
                                        </p:attrNameLst>
                                      </p:cBhvr>
                                      <p:tavLst>
                                        <p:tav tm="0">
                                          <p:val>
                                            <p:strVal val="#ppt_y+.1"/>
                                          </p:val>
                                        </p:tav>
                                        <p:tav tm="100000">
                                          <p:val>
                                            <p:strVal val="#ppt_y"/>
                                          </p:val>
                                        </p:tav>
                                      </p:tavLst>
                                    </p:anim>
                                  </p:childTnLst>
                                </p:cTn>
                              </p:par>
                            </p:childTnLst>
                          </p:cTn>
                        </p:par>
                        <p:par>
                          <p:cTn id="93" fill="hold">
                            <p:stCondLst>
                              <p:cond delay="9000"/>
                            </p:stCondLst>
                            <p:childTnLst>
                              <p:par>
                                <p:cTn id="94" presetID="26" presetClass="entr" presetSubtype="0" fill="hold" nodeType="afterEffect">
                                  <p:stCondLst>
                                    <p:cond delay="0"/>
                                  </p:stCondLst>
                                  <p:childTnLst>
                                    <p:set>
                                      <p:cBhvr>
                                        <p:cTn id="95" dur="1" fill="hold">
                                          <p:stCondLst>
                                            <p:cond delay="0"/>
                                          </p:stCondLst>
                                        </p:cTn>
                                        <p:tgtEl>
                                          <p:spTgt spid="70"/>
                                        </p:tgtEl>
                                        <p:attrNameLst>
                                          <p:attrName>style.visibility</p:attrName>
                                        </p:attrNameLst>
                                      </p:cBhvr>
                                      <p:to>
                                        <p:strVal val="visible"/>
                                      </p:to>
                                    </p:set>
                                    <p:animEffect transition="in" filter="wipe(down)">
                                      <p:cBhvr>
                                        <p:cTn id="96" dur="290">
                                          <p:stCondLst>
                                            <p:cond delay="0"/>
                                          </p:stCondLst>
                                        </p:cTn>
                                        <p:tgtEl>
                                          <p:spTgt spid="70"/>
                                        </p:tgtEl>
                                      </p:cBhvr>
                                    </p:animEffect>
                                    <p:anim calcmode="lin" valueType="num">
                                      <p:cBhvr>
                                        <p:cTn id="97" dur="911" tmFilter="0,0; 0.14,0.36; 0.43,0.73; 0.71,0.91; 1.0,1.0">
                                          <p:stCondLst>
                                            <p:cond delay="0"/>
                                          </p:stCondLst>
                                        </p:cTn>
                                        <p:tgtEl>
                                          <p:spTgt spid="70"/>
                                        </p:tgtEl>
                                        <p:attrNameLst>
                                          <p:attrName>ppt_x</p:attrName>
                                        </p:attrNameLst>
                                      </p:cBhvr>
                                      <p:tavLst>
                                        <p:tav tm="0">
                                          <p:val>
                                            <p:strVal val="#ppt_x-0.25"/>
                                          </p:val>
                                        </p:tav>
                                        <p:tav tm="100000">
                                          <p:val>
                                            <p:strVal val="#ppt_x"/>
                                          </p:val>
                                        </p:tav>
                                      </p:tavLst>
                                    </p:anim>
                                    <p:anim calcmode="lin" valueType="num">
                                      <p:cBhvr>
                                        <p:cTn id="98" dur="332" tmFilter="0.0,0.0; 0.25,0.07; 0.50,0.2; 0.75,0.467; 1.0,1.0">
                                          <p:stCondLst>
                                            <p:cond delay="0"/>
                                          </p:stCondLst>
                                        </p:cTn>
                                        <p:tgtEl>
                                          <p:spTgt spid="70"/>
                                        </p:tgtEl>
                                        <p:attrNameLst>
                                          <p:attrName>ppt_y</p:attrName>
                                        </p:attrNameLst>
                                      </p:cBhvr>
                                      <p:tavLst>
                                        <p:tav tm="0" fmla="#ppt_y-sin(pi*$)/3">
                                          <p:val>
                                            <p:fltVal val="0.5"/>
                                          </p:val>
                                        </p:tav>
                                        <p:tav tm="100000">
                                          <p:val>
                                            <p:fltVal val="1"/>
                                          </p:val>
                                        </p:tav>
                                      </p:tavLst>
                                    </p:anim>
                                    <p:anim calcmode="lin" valueType="num">
                                      <p:cBhvr>
                                        <p:cTn id="99" dur="332" tmFilter="0, 0; 0.125,0.2665; 0.25,0.4; 0.375,0.465; 0.5,0.5;  0.625,0.535; 0.75,0.6; 0.875,0.7335; 1,1">
                                          <p:stCondLst>
                                            <p:cond delay="332"/>
                                          </p:stCondLst>
                                        </p:cTn>
                                        <p:tgtEl>
                                          <p:spTgt spid="70"/>
                                        </p:tgtEl>
                                        <p:attrNameLst>
                                          <p:attrName>ppt_y</p:attrName>
                                        </p:attrNameLst>
                                      </p:cBhvr>
                                      <p:tavLst>
                                        <p:tav tm="0" fmla="#ppt_y-sin(pi*$)/9">
                                          <p:val>
                                            <p:fltVal val="0"/>
                                          </p:val>
                                        </p:tav>
                                        <p:tav tm="100000">
                                          <p:val>
                                            <p:fltVal val="1"/>
                                          </p:val>
                                        </p:tav>
                                      </p:tavLst>
                                    </p:anim>
                                    <p:anim calcmode="lin" valueType="num">
                                      <p:cBhvr>
                                        <p:cTn id="100" dur="166" tmFilter="0, 0; 0.125,0.2665; 0.25,0.4; 0.375,0.465; 0.5,0.5;  0.625,0.535; 0.75,0.6; 0.875,0.7335; 1,1">
                                          <p:stCondLst>
                                            <p:cond delay="662"/>
                                          </p:stCondLst>
                                        </p:cTn>
                                        <p:tgtEl>
                                          <p:spTgt spid="70"/>
                                        </p:tgtEl>
                                        <p:attrNameLst>
                                          <p:attrName>ppt_y</p:attrName>
                                        </p:attrNameLst>
                                      </p:cBhvr>
                                      <p:tavLst>
                                        <p:tav tm="0" fmla="#ppt_y-sin(pi*$)/27">
                                          <p:val>
                                            <p:fltVal val="0"/>
                                          </p:val>
                                        </p:tav>
                                        <p:tav tm="100000">
                                          <p:val>
                                            <p:fltVal val="1"/>
                                          </p:val>
                                        </p:tav>
                                      </p:tavLst>
                                    </p:anim>
                                    <p:anim calcmode="lin" valueType="num">
                                      <p:cBhvr>
                                        <p:cTn id="101" dur="82" tmFilter="0, 0; 0.125,0.2665; 0.25,0.4; 0.375,0.465; 0.5,0.5;  0.625,0.535; 0.75,0.6; 0.875,0.7335; 1,1">
                                          <p:stCondLst>
                                            <p:cond delay="828"/>
                                          </p:stCondLst>
                                        </p:cTn>
                                        <p:tgtEl>
                                          <p:spTgt spid="70"/>
                                        </p:tgtEl>
                                        <p:attrNameLst>
                                          <p:attrName>ppt_y</p:attrName>
                                        </p:attrNameLst>
                                      </p:cBhvr>
                                      <p:tavLst>
                                        <p:tav tm="0" fmla="#ppt_y-sin(pi*$)/81">
                                          <p:val>
                                            <p:fltVal val="0"/>
                                          </p:val>
                                        </p:tav>
                                        <p:tav tm="100000">
                                          <p:val>
                                            <p:fltVal val="1"/>
                                          </p:val>
                                        </p:tav>
                                      </p:tavLst>
                                    </p:anim>
                                    <p:animScale>
                                      <p:cBhvr>
                                        <p:cTn id="102" dur="13">
                                          <p:stCondLst>
                                            <p:cond delay="325"/>
                                          </p:stCondLst>
                                        </p:cTn>
                                        <p:tgtEl>
                                          <p:spTgt spid="70"/>
                                        </p:tgtEl>
                                      </p:cBhvr>
                                      <p:to x="100000" y="60000"/>
                                    </p:animScale>
                                    <p:animScale>
                                      <p:cBhvr>
                                        <p:cTn id="103" dur="83" decel="50000">
                                          <p:stCondLst>
                                            <p:cond delay="338"/>
                                          </p:stCondLst>
                                        </p:cTn>
                                        <p:tgtEl>
                                          <p:spTgt spid="70"/>
                                        </p:tgtEl>
                                      </p:cBhvr>
                                      <p:to x="100000" y="100000"/>
                                    </p:animScale>
                                    <p:animScale>
                                      <p:cBhvr>
                                        <p:cTn id="104" dur="13">
                                          <p:stCondLst>
                                            <p:cond delay="656"/>
                                          </p:stCondLst>
                                        </p:cTn>
                                        <p:tgtEl>
                                          <p:spTgt spid="70"/>
                                        </p:tgtEl>
                                      </p:cBhvr>
                                      <p:to x="100000" y="80000"/>
                                    </p:animScale>
                                    <p:animScale>
                                      <p:cBhvr>
                                        <p:cTn id="105" dur="83" decel="50000">
                                          <p:stCondLst>
                                            <p:cond delay="669"/>
                                          </p:stCondLst>
                                        </p:cTn>
                                        <p:tgtEl>
                                          <p:spTgt spid="70"/>
                                        </p:tgtEl>
                                      </p:cBhvr>
                                      <p:to x="100000" y="100000"/>
                                    </p:animScale>
                                    <p:animScale>
                                      <p:cBhvr>
                                        <p:cTn id="106" dur="13">
                                          <p:stCondLst>
                                            <p:cond delay="821"/>
                                          </p:stCondLst>
                                        </p:cTn>
                                        <p:tgtEl>
                                          <p:spTgt spid="70"/>
                                        </p:tgtEl>
                                      </p:cBhvr>
                                      <p:to x="100000" y="90000"/>
                                    </p:animScale>
                                    <p:animScale>
                                      <p:cBhvr>
                                        <p:cTn id="107" dur="83" decel="50000">
                                          <p:stCondLst>
                                            <p:cond delay="834"/>
                                          </p:stCondLst>
                                        </p:cTn>
                                        <p:tgtEl>
                                          <p:spTgt spid="70"/>
                                        </p:tgtEl>
                                      </p:cBhvr>
                                      <p:to x="100000" y="100000"/>
                                    </p:animScale>
                                    <p:animScale>
                                      <p:cBhvr>
                                        <p:cTn id="108" dur="13">
                                          <p:stCondLst>
                                            <p:cond delay="904"/>
                                          </p:stCondLst>
                                        </p:cTn>
                                        <p:tgtEl>
                                          <p:spTgt spid="70"/>
                                        </p:tgtEl>
                                      </p:cBhvr>
                                      <p:to x="100000" y="95000"/>
                                    </p:animScale>
                                    <p:animScale>
                                      <p:cBhvr>
                                        <p:cTn id="109" dur="83" decel="50000">
                                          <p:stCondLst>
                                            <p:cond delay="917"/>
                                          </p:stCondLst>
                                        </p:cTn>
                                        <p:tgtEl>
                                          <p:spTgt spid="70"/>
                                        </p:tgtEl>
                                      </p:cBhvr>
                                      <p:to x="100000" y="100000"/>
                                    </p:animScale>
                                  </p:childTnLst>
                                </p:cTn>
                              </p:par>
                            </p:childTnLst>
                          </p:cTn>
                        </p:par>
                        <p:par>
                          <p:cTn id="110" fill="hold">
                            <p:stCondLst>
                              <p:cond delay="10000"/>
                            </p:stCondLst>
                            <p:childTnLst>
                              <p:par>
                                <p:cTn id="111" presetID="42" presetClass="entr" presetSubtype="0" fill="hold" grpId="0" nodeType="afterEffect">
                                  <p:stCondLst>
                                    <p:cond delay="0"/>
                                  </p:stCondLst>
                                  <p:childTnLst>
                                    <p:set>
                                      <p:cBhvr>
                                        <p:cTn id="112" dur="1" fill="hold">
                                          <p:stCondLst>
                                            <p:cond delay="0"/>
                                          </p:stCondLst>
                                        </p:cTn>
                                        <p:tgtEl>
                                          <p:spTgt spid="73"/>
                                        </p:tgtEl>
                                        <p:attrNameLst>
                                          <p:attrName>style.visibility</p:attrName>
                                        </p:attrNameLst>
                                      </p:cBhvr>
                                      <p:to>
                                        <p:strVal val="visible"/>
                                      </p:to>
                                    </p:set>
                                    <p:animEffect transition="in" filter="fade">
                                      <p:cBhvr>
                                        <p:cTn id="113" dur="1000"/>
                                        <p:tgtEl>
                                          <p:spTgt spid="73"/>
                                        </p:tgtEl>
                                      </p:cBhvr>
                                    </p:animEffect>
                                    <p:anim calcmode="lin" valueType="num">
                                      <p:cBhvr>
                                        <p:cTn id="114" dur="1000" fill="hold"/>
                                        <p:tgtEl>
                                          <p:spTgt spid="73"/>
                                        </p:tgtEl>
                                        <p:attrNameLst>
                                          <p:attrName>ppt_x</p:attrName>
                                        </p:attrNameLst>
                                      </p:cBhvr>
                                      <p:tavLst>
                                        <p:tav tm="0">
                                          <p:val>
                                            <p:strVal val="#ppt_x"/>
                                          </p:val>
                                        </p:tav>
                                        <p:tav tm="100000">
                                          <p:val>
                                            <p:strVal val="#ppt_x"/>
                                          </p:val>
                                        </p:tav>
                                      </p:tavLst>
                                    </p:anim>
                                    <p:anim calcmode="lin" valueType="num">
                                      <p:cBhvr>
                                        <p:cTn id="115" dur="1000" fill="hold"/>
                                        <p:tgtEl>
                                          <p:spTgt spid="73"/>
                                        </p:tgtEl>
                                        <p:attrNameLst>
                                          <p:attrName>ppt_y</p:attrName>
                                        </p:attrNameLst>
                                      </p:cBhvr>
                                      <p:tavLst>
                                        <p:tav tm="0">
                                          <p:val>
                                            <p:strVal val="#ppt_y+.1"/>
                                          </p:val>
                                        </p:tav>
                                        <p:tav tm="100000">
                                          <p:val>
                                            <p:strVal val="#ppt_y"/>
                                          </p:val>
                                        </p:tav>
                                      </p:tavLst>
                                    </p:anim>
                                  </p:childTnLst>
                                </p:cTn>
                              </p:par>
                            </p:childTnLst>
                          </p:cTn>
                        </p:par>
                        <p:par>
                          <p:cTn id="116" fill="hold">
                            <p:stCondLst>
                              <p:cond delay="11000"/>
                            </p:stCondLst>
                            <p:childTnLst>
                              <p:par>
                                <p:cTn id="117" presetID="42" presetClass="entr" presetSubtype="0" fill="hold" nodeType="afterEffect">
                                  <p:stCondLst>
                                    <p:cond delay="0"/>
                                  </p:stCondLst>
                                  <p:childTnLst>
                                    <p:set>
                                      <p:cBhvr>
                                        <p:cTn id="118" dur="1" fill="hold">
                                          <p:stCondLst>
                                            <p:cond delay="0"/>
                                          </p:stCondLst>
                                        </p:cTn>
                                        <p:tgtEl>
                                          <p:spTgt spid="74"/>
                                        </p:tgtEl>
                                        <p:attrNameLst>
                                          <p:attrName>style.visibility</p:attrName>
                                        </p:attrNameLst>
                                      </p:cBhvr>
                                      <p:to>
                                        <p:strVal val="visible"/>
                                      </p:to>
                                    </p:set>
                                    <p:animEffect transition="in" filter="fade">
                                      <p:cBhvr>
                                        <p:cTn id="119" dur="1000"/>
                                        <p:tgtEl>
                                          <p:spTgt spid="74"/>
                                        </p:tgtEl>
                                      </p:cBhvr>
                                    </p:animEffect>
                                    <p:anim calcmode="lin" valueType="num">
                                      <p:cBhvr>
                                        <p:cTn id="120" dur="1000" fill="hold"/>
                                        <p:tgtEl>
                                          <p:spTgt spid="74"/>
                                        </p:tgtEl>
                                        <p:attrNameLst>
                                          <p:attrName>ppt_x</p:attrName>
                                        </p:attrNameLst>
                                      </p:cBhvr>
                                      <p:tavLst>
                                        <p:tav tm="0">
                                          <p:val>
                                            <p:strVal val="#ppt_x"/>
                                          </p:val>
                                        </p:tav>
                                        <p:tav tm="100000">
                                          <p:val>
                                            <p:strVal val="#ppt_x"/>
                                          </p:val>
                                        </p:tav>
                                      </p:tavLst>
                                    </p:anim>
                                    <p:anim calcmode="lin" valueType="num">
                                      <p:cBhvr>
                                        <p:cTn id="121" dur="1000" fill="hold"/>
                                        <p:tgtEl>
                                          <p:spTgt spid="74"/>
                                        </p:tgtEl>
                                        <p:attrNameLst>
                                          <p:attrName>ppt_y</p:attrName>
                                        </p:attrNameLst>
                                      </p:cBhvr>
                                      <p:tavLst>
                                        <p:tav tm="0">
                                          <p:val>
                                            <p:strVal val="#ppt_y+.1"/>
                                          </p:val>
                                        </p:tav>
                                        <p:tav tm="100000">
                                          <p:val>
                                            <p:strVal val="#ppt_y"/>
                                          </p:val>
                                        </p:tav>
                                      </p:tavLst>
                                    </p:anim>
                                  </p:childTnLst>
                                </p:cTn>
                              </p:par>
                            </p:childTnLst>
                          </p:cTn>
                        </p:par>
                        <p:par>
                          <p:cTn id="122" fill="hold">
                            <p:stCondLst>
                              <p:cond delay="12000"/>
                            </p:stCondLst>
                            <p:childTnLst>
                              <p:par>
                                <p:cTn id="123" presetID="26" presetClass="entr" presetSubtype="0" fill="hold" nodeType="afterEffect">
                                  <p:stCondLst>
                                    <p:cond delay="0"/>
                                  </p:stCondLst>
                                  <p:childTnLst>
                                    <p:set>
                                      <p:cBhvr>
                                        <p:cTn id="124" dur="1" fill="hold">
                                          <p:stCondLst>
                                            <p:cond delay="0"/>
                                          </p:stCondLst>
                                        </p:cTn>
                                        <p:tgtEl>
                                          <p:spTgt spid="82"/>
                                        </p:tgtEl>
                                        <p:attrNameLst>
                                          <p:attrName>style.visibility</p:attrName>
                                        </p:attrNameLst>
                                      </p:cBhvr>
                                      <p:to>
                                        <p:strVal val="visible"/>
                                      </p:to>
                                    </p:set>
                                    <p:animEffect transition="in" filter="wipe(down)">
                                      <p:cBhvr>
                                        <p:cTn id="125" dur="290">
                                          <p:stCondLst>
                                            <p:cond delay="0"/>
                                          </p:stCondLst>
                                        </p:cTn>
                                        <p:tgtEl>
                                          <p:spTgt spid="82"/>
                                        </p:tgtEl>
                                      </p:cBhvr>
                                    </p:animEffect>
                                    <p:anim calcmode="lin" valueType="num">
                                      <p:cBhvr>
                                        <p:cTn id="126" dur="911" tmFilter="0,0; 0.14,0.36; 0.43,0.73; 0.71,0.91; 1.0,1.0">
                                          <p:stCondLst>
                                            <p:cond delay="0"/>
                                          </p:stCondLst>
                                        </p:cTn>
                                        <p:tgtEl>
                                          <p:spTgt spid="82"/>
                                        </p:tgtEl>
                                        <p:attrNameLst>
                                          <p:attrName>ppt_x</p:attrName>
                                        </p:attrNameLst>
                                      </p:cBhvr>
                                      <p:tavLst>
                                        <p:tav tm="0">
                                          <p:val>
                                            <p:strVal val="#ppt_x-0.25"/>
                                          </p:val>
                                        </p:tav>
                                        <p:tav tm="100000">
                                          <p:val>
                                            <p:strVal val="#ppt_x"/>
                                          </p:val>
                                        </p:tav>
                                      </p:tavLst>
                                    </p:anim>
                                    <p:anim calcmode="lin" valueType="num">
                                      <p:cBhvr>
                                        <p:cTn id="127" dur="332" tmFilter="0.0,0.0; 0.25,0.07; 0.50,0.2; 0.75,0.467; 1.0,1.0">
                                          <p:stCondLst>
                                            <p:cond delay="0"/>
                                          </p:stCondLst>
                                        </p:cTn>
                                        <p:tgtEl>
                                          <p:spTgt spid="82"/>
                                        </p:tgtEl>
                                        <p:attrNameLst>
                                          <p:attrName>ppt_y</p:attrName>
                                        </p:attrNameLst>
                                      </p:cBhvr>
                                      <p:tavLst>
                                        <p:tav tm="0" fmla="#ppt_y-sin(pi*$)/3">
                                          <p:val>
                                            <p:fltVal val="0.5"/>
                                          </p:val>
                                        </p:tav>
                                        <p:tav tm="100000">
                                          <p:val>
                                            <p:fltVal val="1"/>
                                          </p:val>
                                        </p:tav>
                                      </p:tavLst>
                                    </p:anim>
                                    <p:anim calcmode="lin" valueType="num">
                                      <p:cBhvr>
                                        <p:cTn id="128" dur="332" tmFilter="0, 0; 0.125,0.2665; 0.25,0.4; 0.375,0.465; 0.5,0.5;  0.625,0.535; 0.75,0.6; 0.875,0.7335; 1,1">
                                          <p:stCondLst>
                                            <p:cond delay="332"/>
                                          </p:stCondLst>
                                        </p:cTn>
                                        <p:tgtEl>
                                          <p:spTgt spid="82"/>
                                        </p:tgtEl>
                                        <p:attrNameLst>
                                          <p:attrName>ppt_y</p:attrName>
                                        </p:attrNameLst>
                                      </p:cBhvr>
                                      <p:tavLst>
                                        <p:tav tm="0" fmla="#ppt_y-sin(pi*$)/9">
                                          <p:val>
                                            <p:fltVal val="0"/>
                                          </p:val>
                                        </p:tav>
                                        <p:tav tm="100000">
                                          <p:val>
                                            <p:fltVal val="1"/>
                                          </p:val>
                                        </p:tav>
                                      </p:tavLst>
                                    </p:anim>
                                    <p:anim calcmode="lin" valueType="num">
                                      <p:cBhvr>
                                        <p:cTn id="129" dur="166" tmFilter="0, 0; 0.125,0.2665; 0.25,0.4; 0.375,0.465; 0.5,0.5;  0.625,0.535; 0.75,0.6; 0.875,0.7335; 1,1">
                                          <p:stCondLst>
                                            <p:cond delay="662"/>
                                          </p:stCondLst>
                                        </p:cTn>
                                        <p:tgtEl>
                                          <p:spTgt spid="82"/>
                                        </p:tgtEl>
                                        <p:attrNameLst>
                                          <p:attrName>ppt_y</p:attrName>
                                        </p:attrNameLst>
                                      </p:cBhvr>
                                      <p:tavLst>
                                        <p:tav tm="0" fmla="#ppt_y-sin(pi*$)/27">
                                          <p:val>
                                            <p:fltVal val="0"/>
                                          </p:val>
                                        </p:tav>
                                        <p:tav tm="100000">
                                          <p:val>
                                            <p:fltVal val="1"/>
                                          </p:val>
                                        </p:tav>
                                      </p:tavLst>
                                    </p:anim>
                                    <p:anim calcmode="lin" valueType="num">
                                      <p:cBhvr>
                                        <p:cTn id="130" dur="82" tmFilter="0, 0; 0.125,0.2665; 0.25,0.4; 0.375,0.465; 0.5,0.5;  0.625,0.535; 0.75,0.6; 0.875,0.7335; 1,1">
                                          <p:stCondLst>
                                            <p:cond delay="828"/>
                                          </p:stCondLst>
                                        </p:cTn>
                                        <p:tgtEl>
                                          <p:spTgt spid="82"/>
                                        </p:tgtEl>
                                        <p:attrNameLst>
                                          <p:attrName>ppt_y</p:attrName>
                                        </p:attrNameLst>
                                      </p:cBhvr>
                                      <p:tavLst>
                                        <p:tav tm="0" fmla="#ppt_y-sin(pi*$)/81">
                                          <p:val>
                                            <p:fltVal val="0"/>
                                          </p:val>
                                        </p:tav>
                                        <p:tav tm="100000">
                                          <p:val>
                                            <p:fltVal val="1"/>
                                          </p:val>
                                        </p:tav>
                                      </p:tavLst>
                                    </p:anim>
                                    <p:animScale>
                                      <p:cBhvr>
                                        <p:cTn id="131" dur="13">
                                          <p:stCondLst>
                                            <p:cond delay="325"/>
                                          </p:stCondLst>
                                        </p:cTn>
                                        <p:tgtEl>
                                          <p:spTgt spid="82"/>
                                        </p:tgtEl>
                                      </p:cBhvr>
                                      <p:to x="100000" y="60000"/>
                                    </p:animScale>
                                    <p:animScale>
                                      <p:cBhvr>
                                        <p:cTn id="132" dur="83" decel="50000">
                                          <p:stCondLst>
                                            <p:cond delay="338"/>
                                          </p:stCondLst>
                                        </p:cTn>
                                        <p:tgtEl>
                                          <p:spTgt spid="82"/>
                                        </p:tgtEl>
                                      </p:cBhvr>
                                      <p:to x="100000" y="100000"/>
                                    </p:animScale>
                                    <p:animScale>
                                      <p:cBhvr>
                                        <p:cTn id="133" dur="13">
                                          <p:stCondLst>
                                            <p:cond delay="656"/>
                                          </p:stCondLst>
                                        </p:cTn>
                                        <p:tgtEl>
                                          <p:spTgt spid="82"/>
                                        </p:tgtEl>
                                      </p:cBhvr>
                                      <p:to x="100000" y="80000"/>
                                    </p:animScale>
                                    <p:animScale>
                                      <p:cBhvr>
                                        <p:cTn id="134" dur="83" decel="50000">
                                          <p:stCondLst>
                                            <p:cond delay="669"/>
                                          </p:stCondLst>
                                        </p:cTn>
                                        <p:tgtEl>
                                          <p:spTgt spid="82"/>
                                        </p:tgtEl>
                                      </p:cBhvr>
                                      <p:to x="100000" y="100000"/>
                                    </p:animScale>
                                    <p:animScale>
                                      <p:cBhvr>
                                        <p:cTn id="135" dur="13">
                                          <p:stCondLst>
                                            <p:cond delay="821"/>
                                          </p:stCondLst>
                                        </p:cTn>
                                        <p:tgtEl>
                                          <p:spTgt spid="82"/>
                                        </p:tgtEl>
                                      </p:cBhvr>
                                      <p:to x="100000" y="90000"/>
                                    </p:animScale>
                                    <p:animScale>
                                      <p:cBhvr>
                                        <p:cTn id="136" dur="83" decel="50000">
                                          <p:stCondLst>
                                            <p:cond delay="834"/>
                                          </p:stCondLst>
                                        </p:cTn>
                                        <p:tgtEl>
                                          <p:spTgt spid="82"/>
                                        </p:tgtEl>
                                      </p:cBhvr>
                                      <p:to x="100000" y="100000"/>
                                    </p:animScale>
                                    <p:animScale>
                                      <p:cBhvr>
                                        <p:cTn id="137" dur="13">
                                          <p:stCondLst>
                                            <p:cond delay="904"/>
                                          </p:stCondLst>
                                        </p:cTn>
                                        <p:tgtEl>
                                          <p:spTgt spid="82"/>
                                        </p:tgtEl>
                                      </p:cBhvr>
                                      <p:to x="100000" y="95000"/>
                                    </p:animScale>
                                    <p:animScale>
                                      <p:cBhvr>
                                        <p:cTn id="138" dur="83" decel="50000">
                                          <p:stCondLst>
                                            <p:cond delay="917"/>
                                          </p:stCondLst>
                                        </p:cTn>
                                        <p:tgtEl>
                                          <p:spTgt spid="82"/>
                                        </p:tgtEl>
                                      </p:cBhvr>
                                      <p:to x="100000" y="100000"/>
                                    </p:animScale>
                                  </p:childTnLst>
                                </p:cTn>
                              </p:par>
                            </p:childTnLst>
                          </p:cTn>
                        </p:par>
                        <p:par>
                          <p:cTn id="139" fill="hold">
                            <p:stCondLst>
                              <p:cond delay="13000"/>
                            </p:stCondLst>
                            <p:childTnLst>
                              <p:par>
                                <p:cTn id="140" presetID="42" presetClass="entr" presetSubtype="0" fill="hold" nodeType="afterEffect">
                                  <p:stCondLst>
                                    <p:cond delay="0"/>
                                  </p:stCondLst>
                                  <p:childTnLst>
                                    <p:set>
                                      <p:cBhvr>
                                        <p:cTn id="141" dur="1" fill="hold">
                                          <p:stCondLst>
                                            <p:cond delay="0"/>
                                          </p:stCondLst>
                                        </p:cTn>
                                        <p:tgtEl>
                                          <p:spTgt spid="85"/>
                                        </p:tgtEl>
                                        <p:attrNameLst>
                                          <p:attrName>style.visibility</p:attrName>
                                        </p:attrNameLst>
                                      </p:cBhvr>
                                      <p:to>
                                        <p:strVal val="visible"/>
                                      </p:to>
                                    </p:set>
                                    <p:animEffect transition="in" filter="fade">
                                      <p:cBhvr>
                                        <p:cTn id="142" dur="1000"/>
                                        <p:tgtEl>
                                          <p:spTgt spid="85"/>
                                        </p:tgtEl>
                                      </p:cBhvr>
                                    </p:animEffect>
                                    <p:anim calcmode="lin" valueType="num">
                                      <p:cBhvr>
                                        <p:cTn id="143" dur="1000" fill="hold"/>
                                        <p:tgtEl>
                                          <p:spTgt spid="85"/>
                                        </p:tgtEl>
                                        <p:attrNameLst>
                                          <p:attrName>ppt_x</p:attrName>
                                        </p:attrNameLst>
                                      </p:cBhvr>
                                      <p:tavLst>
                                        <p:tav tm="0">
                                          <p:val>
                                            <p:strVal val="#ppt_x"/>
                                          </p:val>
                                        </p:tav>
                                        <p:tav tm="100000">
                                          <p:val>
                                            <p:strVal val="#ppt_x"/>
                                          </p:val>
                                        </p:tav>
                                      </p:tavLst>
                                    </p:anim>
                                    <p:anim calcmode="lin" valueType="num">
                                      <p:cBhvr>
                                        <p:cTn id="144" dur="1000" fill="hold"/>
                                        <p:tgtEl>
                                          <p:spTgt spid="85"/>
                                        </p:tgtEl>
                                        <p:attrNameLst>
                                          <p:attrName>ppt_y</p:attrName>
                                        </p:attrNameLst>
                                      </p:cBhvr>
                                      <p:tavLst>
                                        <p:tav tm="0">
                                          <p:val>
                                            <p:strVal val="#ppt_y+.1"/>
                                          </p:val>
                                        </p:tav>
                                        <p:tav tm="100000">
                                          <p:val>
                                            <p:strVal val="#ppt_y"/>
                                          </p:val>
                                        </p:tav>
                                      </p:tavLst>
                                    </p:anim>
                                  </p:childTnLst>
                                </p:cTn>
                              </p:par>
                            </p:childTnLst>
                          </p:cTn>
                        </p:par>
                        <p:par>
                          <p:cTn id="145" fill="hold">
                            <p:stCondLst>
                              <p:cond delay="14000"/>
                            </p:stCondLst>
                            <p:childTnLst>
                              <p:par>
                                <p:cTn id="146" presetID="42" presetClass="entr" presetSubtype="0" fill="hold" nodeType="afterEffect">
                                  <p:stCondLst>
                                    <p:cond delay="0"/>
                                  </p:stCondLst>
                                  <p:childTnLst>
                                    <p:set>
                                      <p:cBhvr>
                                        <p:cTn id="147" dur="1" fill="hold">
                                          <p:stCondLst>
                                            <p:cond delay="0"/>
                                          </p:stCondLst>
                                        </p:cTn>
                                        <p:tgtEl>
                                          <p:spTgt spid="89"/>
                                        </p:tgtEl>
                                        <p:attrNameLst>
                                          <p:attrName>style.visibility</p:attrName>
                                        </p:attrNameLst>
                                      </p:cBhvr>
                                      <p:to>
                                        <p:strVal val="visible"/>
                                      </p:to>
                                    </p:set>
                                    <p:animEffect transition="in" filter="fade">
                                      <p:cBhvr>
                                        <p:cTn id="148" dur="1000"/>
                                        <p:tgtEl>
                                          <p:spTgt spid="89"/>
                                        </p:tgtEl>
                                      </p:cBhvr>
                                    </p:animEffect>
                                    <p:anim calcmode="lin" valueType="num">
                                      <p:cBhvr>
                                        <p:cTn id="149" dur="1000" fill="hold"/>
                                        <p:tgtEl>
                                          <p:spTgt spid="89"/>
                                        </p:tgtEl>
                                        <p:attrNameLst>
                                          <p:attrName>ppt_x</p:attrName>
                                        </p:attrNameLst>
                                      </p:cBhvr>
                                      <p:tavLst>
                                        <p:tav tm="0">
                                          <p:val>
                                            <p:strVal val="#ppt_x"/>
                                          </p:val>
                                        </p:tav>
                                        <p:tav tm="100000">
                                          <p:val>
                                            <p:strVal val="#ppt_x"/>
                                          </p:val>
                                        </p:tav>
                                      </p:tavLst>
                                    </p:anim>
                                    <p:anim calcmode="lin" valueType="num">
                                      <p:cBhvr>
                                        <p:cTn id="150" dur="1000" fill="hold"/>
                                        <p:tgtEl>
                                          <p:spTgt spid="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bldLvl="0" animBg="1"/>
      <p:bldP spid="73"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999"/>
          <p:cNvPicPr>
            <a:picLocks noChangeAspect="1"/>
          </p:cNvPicPr>
          <p:nvPr/>
        </p:nvPicPr>
        <p:blipFill>
          <a:blip r:embed="rId3"/>
          <a:stretch>
            <a:fillRect/>
          </a:stretch>
        </p:blipFill>
        <p:spPr>
          <a:xfrm>
            <a:off x="-14605" y="-79375"/>
            <a:ext cx="12207240" cy="7041515"/>
          </a:xfrm>
          <a:prstGeom prst="rect">
            <a:avLst/>
          </a:prstGeom>
        </p:spPr>
      </p:pic>
      <p:pic>
        <p:nvPicPr>
          <p:cNvPr id="9" name="图片 8" descr="09eea02a48acf833b9858910a08d5c1b"/>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620" y="-79375"/>
            <a:ext cx="12207240" cy="7041515"/>
          </a:xfrm>
          <a:prstGeom prst="rect">
            <a:avLst/>
          </a:prstGeom>
        </p:spPr>
      </p:pic>
      <p:pic>
        <p:nvPicPr>
          <p:cNvPr id="6" name="图片 5" descr="f85d399bb60d1995f620eb4731c6e15d"/>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659380" y="-631190"/>
            <a:ext cx="6508115" cy="6508115"/>
          </a:xfrm>
          <a:prstGeom prst="rect">
            <a:avLst/>
          </a:prstGeom>
        </p:spPr>
      </p:pic>
      <p:sp>
        <p:nvSpPr>
          <p:cNvPr id="19" name="MH_Others_1"/>
          <p:cNvSpPr txBox="1"/>
          <p:nvPr>
            <p:custDataLst>
              <p:tags r:id="rId1"/>
            </p:custDataLst>
          </p:nvPr>
        </p:nvSpPr>
        <p:spPr>
          <a:xfrm>
            <a:off x="3709670" y="4166235"/>
            <a:ext cx="5441315" cy="414655"/>
          </a:xfrm>
          <a:prstGeom prst="rect">
            <a:avLst/>
          </a:prstGeom>
          <a:noFill/>
        </p:spPr>
        <p:txBody>
          <a:bodyPr anchor="ctr"/>
          <a:lstStyle/>
          <a:p>
            <a:pPr marL="0" marR="0" lvl="0" indent="0" algn="ctr" defTabSz="685165" rtl="0" eaLnBrk="1" fontAlgn="auto" latinLnBrk="0" hangingPunct="1">
              <a:lnSpc>
                <a:spcPct val="100000"/>
              </a:lnSpc>
              <a:spcBef>
                <a:spcPts val="0"/>
              </a:spcBef>
              <a:spcAft>
                <a:spcPts val="0"/>
              </a:spcAft>
              <a:buClrTx/>
              <a:buSzTx/>
              <a:buFontTx/>
              <a:buNone/>
              <a:defRPr/>
            </a:pPr>
            <a:r>
              <a:rPr lang="zh-CN" altLang="en-US" sz="4400" b="1" noProof="0" dirty="0" smtClean="0">
                <a:ln>
                  <a:noFill/>
                </a:ln>
                <a:solidFill>
                  <a:srgbClr val="593718"/>
                </a:solidFill>
                <a:effectLst/>
                <a:uLnTx/>
                <a:uFillTx/>
                <a:latin typeface="黑体" panose="02010600030101010101" charset="-122"/>
                <a:ea typeface="黑体" panose="02010600030101010101" charset="-122"/>
                <a:sym typeface="+mn-ea"/>
              </a:rPr>
              <a:t>感谢聆听 欢迎指导！</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28216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1270" y="2211338"/>
            <a:ext cx="12195175" cy="2016224"/>
          </a:xfrm>
          <a:prstGeom prst="rect">
            <a:avLst/>
          </a:prstGeom>
          <a:gradFill>
            <a:gsLst>
              <a:gs pos="0">
                <a:srgbClr val="E30000"/>
              </a:gs>
              <a:gs pos="100000">
                <a:srgbClr val="760303"/>
              </a:gs>
            </a:gsLst>
            <a:lin ang="54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4" name=" 219"/>
          <p:cNvSpPr/>
          <p:nvPr/>
        </p:nvSpPr>
        <p:spPr>
          <a:xfrm>
            <a:off x="4612640" y="2929890"/>
            <a:ext cx="4780280" cy="607695"/>
          </a:xfrm>
          <a:prstGeom prst="roundRect">
            <a:avLst>
              <a:gd name="adj" fmla="val 50000"/>
            </a:avLst>
          </a:prstGeom>
          <a:noFill/>
          <a:ln>
            <a:solidFill>
              <a:schemeClr val="bg1">
                <a:alpha val="86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nvGrpSpPr>
          <p:cNvPr id="5" name="组合 45"/>
          <p:cNvGrpSpPr/>
          <p:nvPr/>
        </p:nvGrpSpPr>
        <p:grpSpPr>
          <a:xfrm>
            <a:off x="3258574" y="2858246"/>
            <a:ext cx="5796279" cy="752788"/>
            <a:chOff x="2523573" y="1979293"/>
            <a:chExt cx="3404008" cy="442447"/>
          </a:xfrm>
        </p:grpSpPr>
        <p:sp>
          <p:nvSpPr>
            <p:cNvPr id="6" name="矩形 5"/>
            <p:cNvSpPr/>
            <p:nvPr/>
          </p:nvSpPr>
          <p:spPr>
            <a:xfrm>
              <a:off x="3470415" y="2023890"/>
              <a:ext cx="2457166" cy="340375"/>
            </a:xfrm>
            <a:prstGeom prst="rect">
              <a:avLst/>
            </a:prstGeom>
          </p:spPr>
          <p:txBody>
            <a:bodyPr wrap="square">
              <a:spAutoFit/>
            </a:bodyPr>
            <a:lstStyle/>
            <a:p>
              <a:pPr marL="0" marR="0" lvl="0" indent="0" algn="dist"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00" cap="none" spc="0" normalizeH="0" baseline="0" noProof="0" dirty="0" smtClean="0">
                  <a:ln>
                    <a:noFill/>
                  </a:ln>
                  <a:solidFill>
                    <a:schemeClr val="bg1"/>
                  </a:solidFill>
                  <a:effectLst/>
                  <a:uLnTx/>
                  <a:uFillTx/>
                  <a:latin typeface="黑体" panose="02010600030101010101" charset="-122"/>
                  <a:ea typeface="黑体" panose="02010600030101010101" charset="-122"/>
                  <a:cs typeface="Times New Roman" panose="02020603050405020304" pitchFamily="18" charset="0"/>
                </a:rPr>
                <a:t>单击此处添加标题</a:t>
              </a:r>
            </a:p>
          </p:txBody>
        </p:sp>
        <p:grpSp>
          <p:nvGrpSpPr>
            <p:cNvPr id="7" name="组合 57"/>
            <p:cNvGrpSpPr/>
            <p:nvPr/>
          </p:nvGrpSpPr>
          <p:grpSpPr>
            <a:xfrm>
              <a:off x="2523573" y="1979293"/>
              <a:ext cx="742365" cy="442447"/>
              <a:chOff x="4353620" y="866311"/>
              <a:chExt cx="742365" cy="442447"/>
            </a:xfrm>
          </p:grpSpPr>
          <p:sp>
            <p:nvSpPr>
              <p:cNvPr id="8" name="KSO_Shape"/>
              <p:cNvSpPr/>
              <p:nvPr/>
            </p:nvSpPr>
            <p:spPr bwMode="auto">
              <a:xfrm>
                <a:off x="4353620" y="866311"/>
                <a:ext cx="742365" cy="4083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schemeClr val="tx1"/>
                  </a:solidFill>
                  <a:effectLst/>
                  <a:uLnTx/>
                  <a:uFillTx/>
                  <a:latin typeface="+mn-lt"/>
                  <a:ea typeface="+mn-ea"/>
                  <a:cs typeface="+mn-cs"/>
                </a:endParaRPr>
              </a:p>
            </p:txBody>
          </p:sp>
          <p:sp>
            <p:nvSpPr>
              <p:cNvPr id="9" name="文本框 8"/>
              <p:cNvSpPr txBox="1"/>
              <p:nvPr/>
            </p:nvSpPr>
            <p:spPr>
              <a:xfrm>
                <a:off x="4491974" y="872840"/>
                <a:ext cx="588094" cy="435918"/>
              </a:xfrm>
              <a:prstGeom prst="rect">
                <a:avLst/>
              </a:prstGeom>
              <a:noFill/>
            </p:spPr>
            <p:txBody>
              <a:bodyPr wrap="square" rtlCol="0">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4265" b="0" i="0" u="none" strike="noStrike" kern="1200" cap="none" spc="0" normalizeH="0" baseline="0" noProof="0" dirty="0" smtClean="0">
                    <a:ln>
                      <a:noFill/>
                    </a:ln>
                    <a:solidFill>
                      <a:srgbClr val="C00000"/>
                    </a:solidFill>
                    <a:effectLst/>
                    <a:uLnTx/>
                    <a:uFillTx/>
                    <a:latin typeface="Arial" panose="020B0604020202020204" pitchFamily="34" charset="0"/>
                    <a:ea typeface="+mn-ea"/>
                    <a:cs typeface="Arial" panose="020B0604020202020204" pitchFamily="34" charset="0"/>
                  </a:rPr>
                  <a:t>01</a:t>
                </a:r>
              </a:p>
            </p:txBody>
          </p:sp>
        </p:grpSp>
      </p:grpSp>
      <p:sp>
        <p:nvSpPr>
          <p:cNvPr id="10" name=" 219"/>
          <p:cNvSpPr/>
          <p:nvPr/>
        </p:nvSpPr>
        <p:spPr>
          <a:xfrm>
            <a:off x="1330325" y="355600"/>
            <a:ext cx="1415415"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l"/>
            <a:r>
              <a:rPr lang="zh-CN" altLang="en-US" sz="2000" dirty="0" smtClean="0">
                <a:solidFill>
                  <a:schemeClr val="bg1"/>
                </a:solidFill>
                <a:latin typeface="微软雅黑" panose="020B0503020204020204" charset="-122"/>
                <a:ea typeface="微软雅黑" panose="020B0503020204020204" charset="-122"/>
              </a:rPr>
              <a:t>过渡页面</a:t>
            </a:r>
          </a:p>
        </p:txBody>
      </p:sp>
      <p:pic>
        <p:nvPicPr>
          <p:cNvPr id="179" name="图片 17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grpSp>
        <p:nvGrpSpPr>
          <p:cNvPr id="5" name="组合 4"/>
          <p:cNvGrpSpPr/>
          <p:nvPr/>
        </p:nvGrpSpPr>
        <p:grpSpPr>
          <a:xfrm>
            <a:off x="3903708" y="1155095"/>
            <a:ext cx="4383314" cy="3750666"/>
            <a:chOff x="4093768" y="1570891"/>
            <a:chExt cx="3890939" cy="3329355"/>
          </a:xfrm>
        </p:grpSpPr>
        <p:pic>
          <p:nvPicPr>
            <p:cNvPr id="35" name="Picture 83"/>
            <p:cNvPicPr>
              <a:picLocks noChangeAspect="1"/>
            </p:cNvPicPr>
            <p:nvPr/>
          </p:nvPicPr>
          <p:blipFill rotWithShape="1">
            <a:blip r:embed="rId4" cstate="email">
              <a:extLst>
                <a:ext uri="{28A0092B-C50C-407E-A947-70E740481C1C}">
                  <a14:useLocalDpi xmlns:a14="http://schemas.microsoft.com/office/drawing/2010/main"/>
                </a:ext>
              </a:extLst>
            </a:blip>
            <a:srcRect/>
            <a:stretch>
              <a:fillRect/>
            </a:stretch>
          </p:blipFill>
          <p:spPr>
            <a:xfrm>
              <a:off x="4093768" y="1570891"/>
              <a:ext cx="3890939" cy="3329355"/>
            </a:xfrm>
            <a:prstGeom prst="rect">
              <a:avLst/>
            </a:prstGeom>
          </p:spPr>
        </p:pic>
        <p:sp>
          <p:nvSpPr>
            <p:cNvPr id="36" name="Freeform 11"/>
            <p:cNvSpPr/>
            <p:nvPr/>
          </p:nvSpPr>
          <p:spPr>
            <a:xfrm>
              <a:off x="4536120" y="1783080"/>
              <a:ext cx="2743200" cy="2148840"/>
            </a:xfrm>
            <a:custGeom>
              <a:avLst/>
              <a:gdLst>
                <a:gd name="connsiteX0" fmla="*/ 175260 w 2743200"/>
                <a:gd name="connsiteY0" fmla="*/ 632460 h 2148840"/>
                <a:gd name="connsiteX1" fmla="*/ 0 w 2743200"/>
                <a:gd name="connsiteY1" fmla="*/ 2148840 h 2148840"/>
                <a:gd name="connsiteX2" fmla="*/ 2621280 w 2743200"/>
                <a:gd name="connsiteY2" fmla="*/ 1905000 h 2148840"/>
                <a:gd name="connsiteX3" fmla="*/ 2743200 w 2743200"/>
                <a:gd name="connsiteY3" fmla="*/ 0 h 2148840"/>
                <a:gd name="connsiteX4" fmla="*/ 175260 w 2743200"/>
                <a:gd name="connsiteY4" fmla="*/ 632460 h 2148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200" h="2148840">
                  <a:moveTo>
                    <a:pt x="175260" y="632460"/>
                  </a:moveTo>
                  <a:lnTo>
                    <a:pt x="0" y="2148840"/>
                  </a:lnTo>
                  <a:lnTo>
                    <a:pt x="2621280" y="1905000"/>
                  </a:lnTo>
                  <a:lnTo>
                    <a:pt x="2743200" y="0"/>
                  </a:lnTo>
                  <a:lnTo>
                    <a:pt x="175260" y="632460"/>
                  </a:lnTo>
                  <a:close/>
                </a:path>
              </a:pathLst>
            </a:custGeom>
            <a:blipFill rotWithShape="1">
              <a:blip r:embed="rId5" cstate="email">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sp>
        <p:nvSpPr>
          <p:cNvPr id="37" name="矩形 36"/>
          <p:cNvSpPr/>
          <p:nvPr/>
        </p:nvSpPr>
        <p:spPr>
          <a:xfrm>
            <a:off x="5431438" y="4775469"/>
            <a:ext cx="1569660" cy="369332"/>
          </a:xfrm>
          <a:prstGeom prst="rect">
            <a:avLst/>
          </a:prstGeom>
        </p:spPr>
        <p:txBody>
          <a:bodyPr wrap="none">
            <a:spAutoFit/>
          </a:bodyPr>
          <a:lstStyle/>
          <a:p>
            <a:pPr lvl="0" algn="r"/>
            <a:r>
              <a:rPr lang="zh-CN" altLang="en-US" b="1" dirty="0" smtClean="0">
                <a:solidFill>
                  <a:srgbClr val="C00000"/>
                </a:solidFill>
                <a:latin typeface="微软雅黑" panose="020B0503020204020204" charset="-122"/>
                <a:ea typeface="微软雅黑" panose="020B0503020204020204" charset="-122"/>
                <a:cs typeface="UKIJ Qolyazma" pitchFamily="18" charset="0"/>
              </a:rPr>
              <a:t>点击添加内容</a:t>
            </a:r>
            <a:endParaRPr lang="zh-CN" altLang="en-US" b="1" dirty="0">
              <a:solidFill>
                <a:srgbClr val="C00000"/>
              </a:solidFill>
              <a:latin typeface="微软雅黑" panose="020B0503020204020204" charset="-122"/>
              <a:ea typeface="微软雅黑" panose="020B0503020204020204" charset="-122"/>
              <a:cs typeface="UKIJ Qolyazma" pitchFamily="18" charset="0"/>
            </a:endParaRPr>
          </a:p>
        </p:txBody>
      </p:sp>
      <p:sp>
        <p:nvSpPr>
          <p:cNvPr id="38" name="矩形 37"/>
          <p:cNvSpPr/>
          <p:nvPr/>
        </p:nvSpPr>
        <p:spPr>
          <a:xfrm>
            <a:off x="5029532" y="5066819"/>
            <a:ext cx="2232248" cy="738664"/>
          </a:xfrm>
          <a:prstGeom prst="rect">
            <a:avLst/>
          </a:prstGeom>
        </p:spPr>
        <p:txBody>
          <a:bodyPr wrap="square" anchor="ctr">
            <a:spAutoFit/>
          </a:bodyPr>
          <a:lstStyle/>
          <a:p>
            <a:pPr algn="ctr">
              <a:lnSpc>
                <a:spcPct val="150000"/>
              </a:lnSpc>
            </a:pPr>
            <a:r>
              <a:rPr lang="zh-CN" altLang="en-US" sz="1400" dirty="0" smtClean="0">
                <a:solidFill>
                  <a:schemeClr val="bg1">
                    <a:lumMod val="50000"/>
                  </a:schemeClr>
                </a:solidFill>
                <a:latin typeface="微软雅黑" panose="020B0503020204020204" charset="-122"/>
                <a:ea typeface="微软雅黑" panose="020B0503020204020204" charset="-122"/>
              </a:rPr>
              <a:t>在此输入详细的文字介绍信息，表达图表的含义</a:t>
            </a:r>
            <a:endParaRPr lang="en-US" altLang="zh-CN" sz="140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39" name="矩形 38"/>
          <p:cNvSpPr/>
          <p:nvPr/>
        </p:nvSpPr>
        <p:spPr>
          <a:xfrm>
            <a:off x="8815814" y="1803167"/>
            <a:ext cx="1569660" cy="369332"/>
          </a:xfrm>
          <a:prstGeom prst="rect">
            <a:avLst/>
          </a:prstGeom>
        </p:spPr>
        <p:txBody>
          <a:bodyPr wrap="none">
            <a:spAutoFit/>
          </a:bodyPr>
          <a:lstStyle/>
          <a:p>
            <a:pPr lvl="0" algn="r"/>
            <a:r>
              <a:rPr lang="zh-CN" altLang="en-US" b="1" dirty="0" smtClean="0">
                <a:solidFill>
                  <a:srgbClr val="C00000"/>
                </a:solidFill>
                <a:latin typeface="微软雅黑" panose="020B0503020204020204" charset="-122"/>
                <a:ea typeface="微软雅黑" panose="020B0503020204020204" charset="-122"/>
                <a:cs typeface="UKIJ Qolyazma" pitchFamily="18" charset="0"/>
              </a:rPr>
              <a:t>点击添加内容</a:t>
            </a:r>
            <a:endParaRPr lang="zh-CN" altLang="en-US" b="1" dirty="0">
              <a:solidFill>
                <a:srgbClr val="C00000"/>
              </a:solidFill>
              <a:latin typeface="微软雅黑" panose="020B0503020204020204" charset="-122"/>
              <a:ea typeface="微软雅黑" panose="020B0503020204020204" charset="-122"/>
              <a:cs typeface="UKIJ Qolyazma" pitchFamily="18" charset="0"/>
            </a:endParaRPr>
          </a:p>
        </p:txBody>
      </p:sp>
      <p:sp>
        <p:nvSpPr>
          <p:cNvPr id="6" name="矩形 5"/>
          <p:cNvSpPr/>
          <p:nvPr/>
        </p:nvSpPr>
        <p:spPr>
          <a:xfrm>
            <a:off x="8759108" y="2075321"/>
            <a:ext cx="2391104" cy="738664"/>
          </a:xfrm>
          <a:prstGeom prst="rect">
            <a:avLst/>
          </a:prstGeom>
        </p:spPr>
        <p:txBody>
          <a:bodyPr wrap="square" anchor="ctr">
            <a:spAutoFit/>
          </a:bodyPr>
          <a:lstStyle/>
          <a:p>
            <a:pPr>
              <a:lnSpc>
                <a:spcPct val="150000"/>
              </a:lnSpc>
            </a:pPr>
            <a:r>
              <a:rPr lang="zh-CN" altLang="en-US" sz="1400" dirty="0" smtClean="0">
                <a:solidFill>
                  <a:schemeClr val="bg1">
                    <a:lumMod val="50000"/>
                  </a:schemeClr>
                </a:solidFill>
                <a:latin typeface="微软雅黑" panose="020B0503020204020204" charset="-122"/>
                <a:ea typeface="微软雅黑" panose="020B0503020204020204" charset="-122"/>
              </a:rPr>
              <a:t>在此输入详细的文字介绍信息，表达图表的含义。</a:t>
            </a:r>
            <a:endParaRPr lang="en-US" altLang="zh-CN" sz="140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41" name="矩形 40"/>
          <p:cNvSpPr/>
          <p:nvPr/>
        </p:nvSpPr>
        <p:spPr>
          <a:xfrm>
            <a:off x="8815814" y="3005515"/>
            <a:ext cx="1569660" cy="369332"/>
          </a:xfrm>
          <a:prstGeom prst="rect">
            <a:avLst/>
          </a:prstGeom>
        </p:spPr>
        <p:txBody>
          <a:bodyPr wrap="none">
            <a:spAutoFit/>
          </a:bodyPr>
          <a:lstStyle/>
          <a:p>
            <a:pPr lvl="0" algn="r"/>
            <a:r>
              <a:rPr lang="zh-CN" altLang="en-US" b="1" dirty="0" smtClean="0">
                <a:solidFill>
                  <a:srgbClr val="C00000"/>
                </a:solidFill>
                <a:latin typeface="微软雅黑" panose="020B0503020204020204" charset="-122"/>
                <a:ea typeface="微软雅黑" panose="020B0503020204020204" charset="-122"/>
                <a:cs typeface="UKIJ Qolyazma" pitchFamily="18" charset="0"/>
              </a:rPr>
              <a:t>点击添加内容</a:t>
            </a:r>
            <a:endParaRPr lang="zh-CN" altLang="en-US" b="1" dirty="0">
              <a:solidFill>
                <a:srgbClr val="C00000"/>
              </a:solidFill>
              <a:latin typeface="微软雅黑" panose="020B0503020204020204" charset="-122"/>
              <a:ea typeface="微软雅黑" panose="020B0503020204020204" charset="-122"/>
              <a:cs typeface="UKIJ Qolyazma" pitchFamily="18" charset="0"/>
            </a:endParaRPr>
          </a:p>
        </p:txBody>
      </p:sp>
      <p:sp>
        <p:nvSpPr>
          <p:cNvPr id="42" name="矩形 41"/>
          <p:cNvSpPr/>
          <p:nvPr/>
        </p:nvSpPr>
        <p:spPr>
          <a:xfrm>
            <a:off x="8786458" y="3277669"/>
            <a:ext cx="2391104" cy="738664"/>
          </a:xfrm>
          <a:prstGeom prst="rect">
            <a:avLst/>
          </a:prstGeom>
        </p:spPr>
        <p:txBody>
          <a:bodyPr wrap="square" anchor="ctr">
            <a:spAutoFit/>
          </a:bodyPr>
          <a:lstStyle/>
          <a:p>
            <a:pPr>
              <a:lnSpc>
                <a:spcPct val="150000"/>
              </a:lnSpc>
            </a:pPr>
            <a:r>
              <a:rPr lang="zh-CN" altLang="en-US" sz="1400" dirty="0" smtClean="0">
                <a:solidFill>
                  <a:schemeClr val="bg1">
                    <a:lumMod val="50000"/>
                  </a:schemeClr>
                </a:solidFill>
                <a:latin typeface="微软雅黑" panose="020B0503020204020204" charset="-122"/>
                <a:ea typeface="微软雅黑" panose="020B0503020204020204" charset="-122"/>
              </a:rPr>
              <a:t>在此输入详细的文字介绍信息，表达图表的含义。</a:t>
            </a:r>
            <a:endParaRPr lang="en-US" altLang="zh-CN" sz="140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43" name="矩形 42"/>
          <p:cNvSpPr/>
          <p:nvPr/>
        </p:nvSpPr>
        <p:spPr>
          <a:xfrm>
            <a:off x="8815814" y="4176725"/>
            <a:ext cx="1569660" cy="369332"/>
          </a:xfrm>
          <a:prstGeom prst="rect">
            <a:avLst/>
          </a:prstGeom>
        </p:spPr>
        <p:txBody>
          <a:bodyPr wrap="none">
            <a:spAutoFit/>
          </a:bodyPr>
          <a:lstStyle/>
          <a:p>
            <a:pPr lvl="0" algn="r"/>
            <a:r>
              <a:rPr lang="zh-CN" altLang="en-US" b="1" dirty="0" smtClean="0">
                <a:solidFill>
                  <a:srgbClr val="C00000"/>
                </a:solidFill>
                <a:latin typeface="微软雅黑" panose="020B0503020204020204" charset="-122"/>
                <a:ea typeface="微软雅黑" panose="020B0503020204020204" charset="-122"/>
                <a:cs typeface="UKIJ Qolyazma" pitchFamily="18" charset="0"/>
              </a:rPr>
              <a:t>点击添加内容</a:t>
            </a:r>
            <a:endParaRPr lang="zh-CN" altLang="en-US" b="1" dirty="0">
              <a:solidFill>
                <a:srgbClr val="C00000"/>
              </a:solidFill>
              <a:latin typeface="微软雅黑" panose="020B0503020204020204" charset="-122"/>
              <a:ea typeface="微软雅黑" panose="020B0503020204020204" charset="-122"/>
              <a:cs typeface="UKIJ Qolyazma" pitchFamily="18" charset="0"/>
            </a:endParaRPr>
          </a:p>
        </p:txBody>
      </p:sp>
      <p:sp>
        <p:nvSpPr>
          <p:cNvPr id="44" name="矩形 43"/>
          <p:cNvSpPr/>
          <p:nvPr/>
        </p:nvSpPr>
        <p:spPr>
          <a:xfrm>
            <a:off x="8759108" y="4448879"/>
            <a:ext cx="2391104" cy="738664"/>
          </a:xfrm>
          <a:prstGeom prst="rect">
            <a:avLst/>
          </a:prstGeom>
        </p:spPr>
        <p:txBody>
          <a:bodyPr wrap="square" anchor="ctr">
            <a:spAutoFit/>
          </a:bodyPr>
          <a:lstStyle/>
          <a:p>
            <a:pPr>
              <a:lnSpc>
                <a:spcPct val="150000"/>
              </a:lnSpc>
            </a:pPr>
            <a:r>
              <a:rPr lang="zh-CN" altLang="en-US" sz="1400" dirty="0" smtClean="0">
                <a:solidFill>
                  <a:schemeClr val="bg1">
                    <a:lumMod val="50000"/>
                  </a:schemeClr>
                </a:solidFill>
                <a:latin typeface="微软雅黑" panose="020B0503020204020204" charset="-122"/>
                <a:ea typeface="微软雅黑" panose="020B0503020204020204" charset="-122"/>
              </a:rPr>
              <a:t>在此输入详细的文字介绍信息，表达图表的含义。</a:t>
            </a:r>
            <a:endParaRPr lang="en-US" altLang="zh-CN" sz="140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45" name="矩形 44"/>
          <p:cNvSpPr/>
          <p:nvPr/>
        </p:nvSpPr>
        <p:spPr>
          <a:xfrm>
            <a:off x="930764" y="1803167"/>
            <a:ext cx="1569660" cy="369332"/>
          </a:xfrm>
          <a:prstGeom prst="rect">
            <a:avLst/>
          </a:prstGeom>
        </p:spPr>
        <p:txBody>
          <a:bodyPr wrap="none">
            <a:spAutoFit/>
          </a:bodyPr>
          <a:lstStyle/>
          <a:p>
            <a:pPr lvl="0" algn="r"/>
            <a:r>
              <a:rPr lang="zh-CN" altLang="en-US" b="1" dirty="0" smtClean="0">
                <a:solidFill>
                  <a:srgbClr val="C00000"/>
                </a:solidFill>
                <a:latin typeface="微软雅黑" panose="020B0503020204020204" charset="-122"/>
                <a:ea typeface="微软雅黑" panose="020B0503020204020204" charset="-122"/>
                <a:cs typeface="UKIJ Qolyazma" pitchFamily="18" charset="0"/>
              </a:rPr>
              <a:t>点击添加内容</a:t>
            </a:r>
            <a:endParaRPr lang="zh-CN" altLang="en-US" b="1" dirty="0">
              <a:solidFill>
                <a:srgbClr val="C00000"/>
              </a:solidFill>
              <a:latin typeface="微软雅黑" panose="020B0503020204020204" charset="-122"/>
              <a:ea typeface="微软雅黑" panose="020B0503020204020204" charset="-122"/>
              <a:cs typeface="UKIJ Qolyazma" pitchFamily="18" charset="0"/>
            </a:endParaRPr>
          </a:p>
        </p:txBody>
      </p:sp>
      <p:sp>
        <p:nvSpPr>
          <p:cNvPr id="46" name="矩形 45"/>
          <p:cNvSpPr/>
          <p:nvPr/>
        </p:nvSpPr>
        <p:spPr>
          <a:xfrm>
            <a:off x="925076" y="2075321"/>
            <a:ext cx="2391104" cy="738664"/>
          </a:xfrm>
          <a:prstGeom prst="rect">
            <a:avLst/>
          </a:prstGeom>
        </p:spPr>
        <p:txBody>
          <a:bodyPr wrap="square" anchor="ctr">
            <a:spAutoFit/>
          </a:bodyPr>
          <a:lstStyle/>
          <a:p>
            <a:pPr>
              <a:lnSpc>
                <a:spcPct val="150000"/>
              </a:lnSpc>
            </a:pPr>
            <a:r>
              <a:rPr lang="zh-CN" altLang="en-US" sz="1400" dirty="0" smtClean="0">
                <a:solidFill>
                  <a:schemeClr val="bg1">
                    <a:lumMod val="50000"/>
                  </a:schemeClr>
                </a:solidFill>
                <a:latin typeface="微软雅黑" panose="020B0503020204020204" charset="-122"/>
                <a:ea typeface="微软雅黑" panose="020B0503020204020204" charset="-122"/>
              </a:rPr>
              <a:t>在此输入详细的文字介绍信息，表达图表的含义。</a:t>
            </a:r>
            <a:endParaRPr lang="en-US" altLang="zh-CN" sz="140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47" name="矩形 46"/>
          <p:cNvSpPr/>
          <p:nvPr/>
        </p:nvSpPr>
        <p:spPr>
          <a:xfrm>
            <a:off x="930764" y="3005515"/>
            <a:ext cx="1569660" cy="369332"/>
          </a:xfrm>
          <a:prstGeom prst="rect">
            <a:avLst/>
          </a:prstGeom>
        </p:spPr>
        <p:txBody>
          <a:bodyPr wrap="none">
            <a:spAutoFit/>
          </a:bodyPr>
          <a:lstStyle/>
          <a:p>
            <a:pPr lvl="0" algn="r"/>
            <a:r>
              <a:rPr lang="zh-CN" altLang="en-US" b="1" dirty="0" smtClean="0">
                <a:solidFill>
                  <a:srgbClr val="C00000"/>
                </a:solidFill>
                <a:latin typeface="微软雅黑" panose="020B0503020204020204" charset="-122"/>
                <a:ea typeface="微软雅黑" panose="020B0503020204020204" charset="-122"/>
                <a:cs typeface="UKIJ Qolyazma" pitchFamily="18" charset="0"/>
              </a:rPr>
              <a:t>点击添加内容</a:t>
            </a:r>
            <a:endParaRPr lang="zh-CN" altLang="en-US" b="1" dirty="0">
              <a:solidFill>
                <a:srgbClr val="C00000"/>
              </a:solidFill>
              <a:latin typeface="微软雅黑" panose="020B0503020204020204" charset="-122"/>
              <a:ea typeface="微软雅黑" panose="020B0503020204020204" charset="-122"/>
              <a:cs typeface="UKIJ Qolyazma" pitchFamily="18" charset="0"/>
            </a:endParaRPr>
          </a:p>
        </p:txBody>
      </p:sp>
      <p:sp>
        <p:nvSpPr>
          <p:cNvPr id="48" name="矩形 47"/>
          <p:cNvSpPr/>
          <p:nvPr/>
        </p:nvSpPr>
        <p:spPr>
          <a:xfrm>
            <a:off x="925076" y="3277669"/>
            <a:ext cx="2391104" cy="738664"/>
          </a:xfrm>
          <a:prstGeom prst="rect">
            <a:avLst/>
          </a:prstGeom>
        </p:spPr>
        <p:txBody>
          <a:bodyPr wrap="square" anchor="ctr">
            <a:spAutoFit/>
          </a:bodyPr>
          <a:lstStyle/>
          <a:p>
            <a:pPr>
              <a:lnSpc>
                <a:spcPct val="150000"/>
              </a:lnSpc>
            </a:pPr>
            <a:r>
              <a:rPr lang="zh-CN" altLang="en-US" sz="1400" dirty="0" smtClean="0">
                <a:solidFill>
                  <a:schemeClr val="bg1">
                    <a:lumMod val="50000"/>
                  </a:schemeClr>
                </a:solidFill>
                <a:latin typeface="微软雅黑" panose="020B0503020204020204" charset="-122"/>
                <a:ea typeface="微软雅黑" panose="020B0503020204020204" charset="-122"/>
              </a:rPr>
              <a:t>在此输入详细的文字介绍信息，表达图表的含义。</a:t>
            </a:r>
            <a:endParaRPr lang="en-US" altLang="zh-CN" sz="140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sp>
        <p:nvSpPr>
          <p:cNvPr id="49" name="矩形 48"/>
          <p:cNvSpPr/>
          <p:nvPr/>
        </p:nvSpPr>
        <p:spPr>
          <a:xfrm>
            <a:off x="930764" y="4176725"/>
            <a:ext cx="1569660" cy="369332"/>
          </a:xfrm>
          <a:prstGeom prst="rect">
            <a:avLst/>
          </a:prstGeom>
        </p:spPr>
        <p:txBody>
          <a:bodyPr wrap="none">
            <a:spAutoFit/>
          </a:bodyPr>
          <a:lstStyle/>
          <a:p>
            <a:pPr lvl="0" algn="r"/>
            <a:r>
              <a:rPr lang="zh-CN" altLang="en-US" b="1" dirty="0" smtClean="0">
                <a:solidFill>
                  <a:srgbClr val="C00000"/>
                </a:solidFill>
                <a:latin typeface="微软雅黑" panose="020B0503020204020204" charset="-122"/>
                <a:ea typeface="微软雅黑" panose="020B0503020204020204" charset="-122"/>
                <a:cs typeface="UKIJ Qolyazma" pitchFamily="18" charset="0"/>
              </a:rPr>
              <a:t>点击添加内容</a:t>
            </a:r>
            <a:endParaRPr lang="zh-CN" altLang="en-US" b="1" dirty="0">
              <a:solidFill>
                <a:srgbClr val="C00000"/>
              </a:solidFill>
              <a:latin typeface="微软雅黑" panose="020B0503020204020204" charset="-122"/>
              <a:ea typeface="微软雅黑" panose="020B0503020204020204" charset="-122"/>
              <a:cs typeface="UKIJ Qolyazma" pitchFamily="18" charset="0"/>
            </a:endParaRPr>
          </a:p>
        </p:txBody>
      </p:sp>
      <p:sp>
        <p:nvSpPr>
          <p:cNvPr id="50" name="矩形 49"/>
          <p:cNvSpPr/>
          <p:nvPr/>
        </p:nvSpPr>
        <p:spPr>
          <a:xfrm>
            <a:off x="925076" y="4448879"/>
            <a:ext cx="2391104" cy="738664"/>
          </a:xfrm>
          <a:prstGeom prst="rect">
            <a:avLst/>
          </a:prstGeom>
        </p:spPr>
        <p:txBody>
          <a:bodyPr wrap="square" anchor="ctr">
            <a:spAutoFit/>
          </a:bodyPr>
          <a:lstStyle/>
          <a:p>
            <a:pPr>
              <a:lnSpc>
                <a:spcPct val="150000"/>
              </a:lnSpc>
            </a:pPr>
            <a:r>
              <a:rPr lang="zh-CN" altLang="en-US" sz="1400" dirty="0" smtClean="0">
                <a:solidFill>
                  <a:schemeClr val="bg1">
                    <a:lumMod val="50000"/>
                  </a:schemeClr>
                </a:solidFill>
                <a:latin typeface="微软雅黑" panose="020B0503020204020204" charset="-122"/>
                <a:ea typeface="微软雅黑" panose="020B0503020204020204" charset="-122"/>
              </a:rPr>
              <a:t>在此输入详细的文字介绍信息，表达图表的含义。</a:t>
            </a:r>
            <a:endParaRPr lang="en-US" altLang="zh-CN" sz="1400" dirty="0">
              <a:solidFill>
                <a:prstClr val="white">
                  <a:lumMod val="50000"/>
                </a:prstClr>
              </a:solidFill>
              <a:latin typeface="Segoe UI" panose="020B0502040204020203" pitchFamily="34" charset="0"/>
              <a:ea typeface="Segoe UI" panose="020B0502040204020203" pitchFamily="34" charset="0"/>
              <a:cs typeface="Segoe UI" panose="020B0502040204020203" pitchFamily="34" charset="0"/>
            </a:endParaRPr>
          </a:p>
        </p:txBody>
      </p:sp>
      <p:grpSp>
        <p:nvGrpSpPr>
          <p:cNvPr id="51" name="组合 50"/>
          <p:cNvGrpSpPr/>
          <p:nvPr/>
        </p:nvGrpSpPr>
        <p:grpSpPr>
          <a:xfrm>
            <a:off x="8117113" y="2055020"/>
            <a:ext cx="592640" cy="592640"/>
            <a:chOff x="8105048" y="2696033"/>
            <a:chExt cx="592640" cy="592640"/>
          </a:xfrm>
        </p:grpSpPr>
        <p:sp>
          <p:nvSpPr>
            <p:cNvPr id="52" name="Rectangle 185"/>
            <p:cNvSpPr/>
            <p:nvPr/>
          </p:nvSpPr>
          <p:spPr>
            <a:xfrm>
              <a:off x="8105048" y="2696033"/>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latin typeface="DIN-BoldItalic" pitchFamily="50" charset="0"/>
              </a:endParaRPr>
            </a:p>
          </p:txBody>
        </p:sp>
        <p:sp>
          <p:nvSpPr>
            <p:cNvPr id="53" name="Rectangle 185"/>
            <p:cNvSpPr/>
            <p:nvPr/>
          </p:nvSpPr>
          <p:spPr>
            <a:xfrm>
              <a:off x="8175894" y="2766879"/>
              <a:ext cx="450948" cy="450948"/>
            </a:xfrm>
            <a:prstGeom prst="rect">
              <a:avLst/>
            </a:prstGeom>
            <a:solidFill>
              <a:srgbClr val="C00000"/>
            </a:soli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effectLst>
                  <a:outerShdw blurRad="38100" dist="38100" dir="2700000" algn="tl">
                    <a:srgbClr val="000000">
                      <a:alpha val="43137"/>
                    </a:srgbClr>
                  </a:outerShdw>
                </a:effectLst>
                <a:latin typeface="DIN-BoldItalic" pitchFamily="50" charset="0"/>
              </a:endParaRPr>
            </a:p>
          </p:txBody>
        </p:sp>
        <p:sp>
          <p:nvSpPr>
            <p:cNvPr id="54" name="Freeform 153"/>
            <p:cNvSpPr>
              <a:spLocks noEditPoints="1"/>
            </p:cNvSpPr>
            <p:nvPr/>
          </p:nvSpPr>
          <p:spPr bwMode="auto">
            <a:xfrm>
              <a:off x="8279535" y="2874330"/>
              <a:ext cx="264536" cy="257255"/>
            </a:xfrm>
            <a:custGeom>
              <a:avLst/>
              <a:gdLst>
                <a:gd name="T0" fmla="*/ 138 w 138"/>
                <a:gd name="T1" fmla="*/ 67 h 134"/>
                <a:gd name="T2" fmla="*/ 128 w 138"/>
                <a:gd name="T3" fmla="*/ 53 h 134"/>
                <a:gd name="T4" fmla="*/ 131 w 138"/>
                <a:gd name="T5" fmla="*/ 37 h 134"/>
                <a:gd name="T6" fmla="*/ 117 w 138"/>
                <a:gd name="T7" fmla="*/ 29 h 134"/>
                <a:gd name="T8" fmla="*/ 112 w 138"/>
                <a:gd name="T9" fmla="*/ 13 h 134"/>
                <a:gd name="T10" fmla="*/ 100 w 138"/>
                <a:gd name="T11" fmla="*/ 12 h 134"/>
                <a:gd name="T12" fmla="*/ 95 w 138"/>
                <a:gd name="T13" fmla="*/ 12 h 134"/>
                <a:gd name="T14" fmla="*/ 84 w 138"/>
                <a:gd name="T15" fmla="*/ 0 h 134"/>
                <a:gd name="T16" fmla="*/ 73 w 138"/>
                <a:gd name="T17" fmla="*/ 4 h 134"/>
                <a:gd name="T18" fmla="*/ 65 w 138"/>
                <a:gd name="T19" fmla="*/ 4 h 134"/>
                <a:gd name="T20" fmla="*/ 54 w 138"/>
                <a:gd name="T21" fmla="*/ 0 h 134"/>
                <a:gd name="T22" fmla="*/ 43 w 138"/>
                <a:gd name="T23" fmla="*/ 12 h 134"/>
                <a:gd name="T24" fmla="*/ 38 w 138"/>
                <a:gd name="T25" fmla="*/ 12 h 134"/>
                <a:gd name="T26" fmla="*/ 26 w 138"/>
                <a:gd name="T27" fmla="*/ 13 h 134"/>
                <a:gd name="T28" fmla="*/ 21 w 138"/>
                <a:gd name="T29" fmla="*/ 29 h 134"/>
                <a:gd name="T30" fmla="*/ 7 w 138"/>
                <a:gd name="T31" fmla="*/ 37 h 134"/>
                <a:gd name="T32" fmla="*/ 10 w 138"/>
                <a:gd name="T33" fmla="*/ 53 h 134"/>
                <a:gd name="T34" fmla="*/ 0 w 138"/>
                <a:gd name="T35" fmla="*/ 67 h 134"/>
                <a:gd name="T36" fmla="*/ 10 w 138"/>
                <a:gd name="T37" fmla="*/ 80 h 134"/>
                <a:gd name="T38" fmla="*/ 7 w 138"/>
                <a:gd name="T39" fmla="*/ 97 h 134"/>
                <a:gd name="T40" fmla="*/ 21 w 138"/>
                <a:gd name="T41" fmla="*/ 105 h 134"/>
                <a:gd name="T42" fmla="*/ 26 w 138"/>
                <a:gd name="T43" fmla="*/ 121 h 134"/>
                <a:gd name="T44" fmla="*/ 38 w 138"/>
                <a:gd name="T45" fmla="*/ 122 h 134"/>
                <a:gd name="T46" fmla="*/ 43 w 138"/>
                <a:gd name="T47" fmla="*/ 122 h 134"/>
                <a:gd name="T48" fmla="*/ 54 w 138"/>
                <a:gd name="T49" fmla="*/ 134 h 134"/>
                <a:gd name="T50" fmla="*/ 65 w 138"/>
                <a:gd name="T51" fmla="*/ 130 h 134"/>
                <a:gd name="T52" fmla="*/ 73 w 138"/>
                <a:gd name="T53" fmla="*/ 130 h 134"/>
                <a:gd name="T54" fmla="*/ 84 w 138"/>
                <a:gd name="T55" fmla="*/ 134 h 134"/>
                <a:gd name="T56" fmla="*/ 95 w 138"/>
                <a:gd name="T57" fmla="*/ 122 h 134"/>
                <a:gd name="T58" fmla="*/ 100 w 138"/>
                <a:gd name="T59" fmla="*/ 122 h 134"/>
                <a:gd name="T60" fmla="*/ 112 w 138"/>
                <a:gd name="T61" fmla="*/ 121 h 134"/>
                <a:gd name="T62" fmla="*/ 116 w 138"/>
                <a:gd name="T63" fmla="*/ 105 h 134"/>
                <a:gd name="T64" fmla="*/ 131 w 138"/>
                <a:gd name="T65" fmla="*/ 97 h 134"/>
                <a:gd name="T66" fmla="*/ 128 w 138"/>
                <a:gd name="T67" fmla="*/ 81 h 134"/>
                <a:gd name="T68" fmla="*/ 51 w 138"/>
                <a:gd name="T69" fmla="*/ 87 h 134"/>
                <a:gd name="T70" fmla="*/ 41 w 138"/>
                <a:gd name="T71" fmla="*/ 74 h 134"/>
                <a:gd name="T72" fmla="*/ 37 w 138"/>
                <a:gd name="T73" fmla="*/ 64 h 134"/>
                <a:gd name="T74" fmla="*/ 38 w 138"/>
                <a:gd name="T75" fmla="*/ 87 h 134"/>
                <a:gd name="T76" fmla="*/ 32 w 138"/>
                <a:gd name="T77" fmla="*/ 54 h 134"/>
                <a:gd name="T78" fmla="*/ 43 w 138"/>
                <a:gd name="T79" fmla="*/ 67 h 134"/>
                <a:gd name="T80" fmla="*/ 46 w 138"/>
                <a:gd name="T81" fmla="*/ 76 h 134"/>
                <a:gd name="T82" fmla="*/ 46 w 138"/>
                <a:gd name="T83" fmla="*/ 54 h 134"/>
                <a:gd name="T84" fmla="*/ 51 w 138"/>
                <a:gd name="T85" fmla="*/ 87 h 134"/>
                <a:gd name="T86" fmla="*/ 57 w 138"/>
                <a:gd name="T87" fmla="*/ 87 h 134"/>
                <a:gd name="T88" fmla="*/ 71 w 138"/>
                <a:gd name="T89" fmla="*/ 54 h 134"/>
                <a:gd name="T90" fmla="*/ 64 w 138"/>
                <a:gd name="T91" fmla="*/ 59 h 134"/>
                <a:gd name="T92" fmla="*/ 71 w 138"/>
                <a:gd name="T93" fmla="*/ 67 h 134"/>
                <a:gd name="T94" fmla="*/ 64 w 138"/>
                <a:gd name="T95" fmla="*/ 72 h 134"/>
                <a:gd name="T96" fmla="*/ 72 w 138"/>
                <a:gd name="T97" fmla="*/ 81 h 134"/>
                <a:gd name="T98" fmla="*/ 100 w 138"/>
                <a:gd name="T99" fmla="*/ 87 h 134"/>
                <a:gd name="T100" fmla="*/ 92 w 138"/>
                <a:gd name="T101" fmla="*/ 76 h 134"/>
                <a:gd name="T102" fmla="*/ 90 w 138"/>
                <a:gd name="T103" fmla="*/ 65 h 134"/>
                <a:gd name="T104" fmla="*/ 86 w 138"/>
                <a:gd name="T105" fmla="*/ 87 h 134"/>
                <a:gd name="T106" fmla="*/ 74 w 138"/>
                <a:gd name="T107" fmla="*/ 54 h 134"/>
                <a:gd name="T108" fmla="*/ 83 w 138"/>
                <a:gd name="T109" fmla="*/ 67 h 134"/>
                <a:gd name="T110" fmla="*/ 84 w 138"/>
                <a:gd name="T111" fmla="*/ 78 h 134"/>
                <a:gd name="T112" fmla="*/ 88 w 138"/>
                <a:gd name="T113" fmla="*/ 54 h 134"/>
                <a:gd name="T114" fmla="*/ 95 w 138"/>
                <a:gd name="T115" fmla="*/ 67 h 134"/>
                <a:gd name="T116" fmla="*/ 97 w 138"/>
                <a:gd name="T117" fmla="*/ 78 h 134"/>
                <a:gd name="T118" fmla="*/ 100 w 138"/>
                <a:gd name="T119" fmla="*/ 54 h 134"/>
                <a:gd name="T120" fmla="*/ 100 w 138"/>
                <a:gd name="T121" fmla="*/ 8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8" h="134">
                  <a:moveTo>
                    <a:pt x="131" y="77"/>
                  </a:moveTo>
                  <a:cubicBezTo>
                    <a:pt x="134" y="75"/>
                    <a:pt x="138" y="72"/>
                    <a:pt x="138" y="67"/>
                  </a:cubicBezTo>
                  <a:cubicBezTo>
                    <a:pt x="138" y="62"/>
                    <a:pt x="134" y="59"/>
                    <a:pt x="131" y="57"/>
                  </a:cubicBezTo>
                  <a:cubicBezTo>
                    <a:pt x="130" y="56"/>
                    <a:pt x="129" y="54"/>
                    <a:pt x="128" y="53"/>
                  </a:cubicBezTo>
                  <a:cubicBezTo>
                    <a:pt x="128" y="53"/>
                    <a:pt x="129" y="50"/>
                    <a:pt x="130" y="49"/>
                  </a:cubicBezTo>
                  <a:cubicBezTo>
                    <a:pt x="131" y="46"/>
                    <a:pt x="133" y="41"/>
                    <a:pt x="131" y="37"/>
                  </a:cubicBezTo>
                  <a:cubicBezTo>
                    <a:pt x="129" y="33"/>
                    <a:pt x="124" y="32"/>
                    <a:pt x="121" y="31"/>
                  </a:cubicBezTo>
                  <a:cubicBezTo>
                    <a:pt x="119" y="30"/>
                    <a:pt x="117" y="29"/>
                    <a:pt x="117" y="29"/>
                  </a:cubicBezTo>
                  <a:cubicBezTo>
                    <a:pt x="116" y="28"/>
                    <a:pt x="116" y="26"/>
                    <a:pt x="116" y="25"/>
                  </a:cubicBezTo>
                  <a:cubicBezTo>
                    <a:pt x="116" y="21"/>
                    <a:pt x="116" y="16"/>
                    <a:pt x="112" y="13"/>
                  </a:cubicBezTo>
                  <a:cubicBezTo>
                    <a:pt x="110" y="12"/>
                    <a:pt x="108" y="11"/>
                    <a:pt x="106" y="11"/>
                  </a:cubicBezTo>
                  <a:cubicBezTo>
                    <a:pt x="104" y="11"/>
                    <a:pt x="102" y="11"/>
                    <a:pt x="100" y="12"/>
                  </a:cubicBezTo>
                  <a:cubicBezTo>
                    <a:pt x="99" y="12"/>
                    <a:pt x="97" y="12"/>
                    <a:pt x="96" y="12"/>
                  </a:cubicBezTo>
                  <a:cubicBezTo>
                    <a:pt x="96" y="12"/>
                    <a:pt x="95" y="12"/>
                    <a:pt x="95" y="12"/>
                  </a:cubicBezTo>
                  <a:cubicBezTo>
                    <a:pt x="95" y="12"/>
                    <a:pt x="94" y="10"/>
                    <a:pt x="93" y="8"/>
                  </a:cubicBezTo>
                  <a:cubicBezTo>
                    <a:pt x="91" y="5"/>
                    <a:pt x="89" y="1"/>
                    <a:pt x="84" y="0"/>
                  </a:cubicBezTo>
                  <a:cubicBezTo>
                    <a:pt x="84" y="0"/>
                    <a:pt x="83" y="0"/>
                    <a:pt x="82" y="0"/>
                  </a:cubicBezTo>
                  <a:cubicBezTo>
                    <a:pt x="79" y="0"/>
                    <a:pt x="76" y="2"/>
                    <a:pt x="73" y="4"/>
                  </a:cubicBezTo>
                  <a:cubicBezTo>
                    <a:pt x="72" y="5"/>
                    <a:pt x="70" y="6"/>
                    <a:pt x="69" y="6"/>
                  </a:cubicBezTo>
                  <a:cubicBezTo>
                    <a:pt x="68" y="6"/>
                    <a:pt x="66" y="5"/>
                    <a:pt x="65" y="4"/>
                  </a:cubicBezTo>
                  <a:cubicBezTo>
                    <a:pt x="62" y="2"/>
                    <a:pt x="59" y="0"/>
                    <a:pt x="56" y="0"/>
                  </a:cubicBezTo>
                  <a:cubicBezTo>
                    <a:pt x="55" y="0"/>
                    <a:pt x="54" y="0"/>
                    <a:pt x="54" y="0"/>
                  </a:cubicBezTo>
                  <a:cubicBezTo>
                    <a:pt x="49" y="1"/>
                    <a:pt x="47" y="5"/>
                    <a:pt x="45" y="8"/>
                  </a:cubicBezTo>
                  <a:cubicBezTo>
                    <a:pt x="44" y="10"/>
                    <a:pt x="43" y="12"/>
                    <a:pt x="43" y="12"/>
                  </a:cubicBezTo>
                  <a:cubicBezTo>
                    <a:pt x="43" y="12"/>
                    <a:pt x="42" y="12"/>
                    <a:pt x="42" y="12"/>
                  </a:cubicBezTo>
                  <a:cubicBezTo>
                    <a:pt x="41" y="12"/>
                    <a:pt x="39" y="12"/>
                    <a:pt x="38" y="12"/>
                  </a:cubicBezTo>
                  <a:cubicBezTo>
                    <a:pt x="36" y="11"/>
                    <a:pt x="34" y="11"/>
                    <a:pt x="32" y="11"/>
                  </a:cubicBezTo>
                  <a:cubicBezTo>
                    <a:pt x="30" y="11"/>
                    <a:pt x="28" y="12"/>
                    <a:pt x="26" y="13"/>
                  </a:cubicBezTo>
                  <a:cubicBezTo>
                    <a:pt x="22" y="16"/>
                    <a:pt x="22" y="21"/>
                    <a:pt x="22" y="25"/>
                  </a:cubicBezTo>
                  <a:cubicBezTo>
                    <a:pt x="22" y="26"/>
                    <a:pt x="22" y="28"/>
                    <a:pt x="21" y="29"/>
                  </a:cubicBezTo>
                  <a:cubicBezTo>
                    <a:pt x="21" y="29"/>
                    <a:pt x="19" y="30"/>
                    <a:pt x="17" y="31"/>
                  </a:cubicBezTo>
                  <a:cubicBezTo>
                    <a:pt x="13" y="32"/>
                    <a:pt x="9" y="33"/>
                    <a:pt x="7" y="37"/>
                  </a:cubicBezTo>
                  <a:cubicBezTo>
                    <a:pt x="5" y="41"/>
                    <a:pt x="7" y="46"/>
                    <a:pt x="8" y="49"/>
                  </a:cubicBezTo>
                  <a:cubicBezTo>
                    <a:pt x="9" y="50"/>
                    <a:pt x="10" y="53"/>
                    <a:pt x="10" y="53"/>
                  </a:cubicBezTo>
                  <a:cubicBezTo>
                    <a:pt x="9" y="54"/>
                    <a:pt x="8" y="56"/>
                    <a:pt x="7" y="57"/>
                  </a:cubicBezTo>
                  <a:cubicBezTo>
                    <a:pt x="4" y="59"/>
                    <a:pt x="0" y="62"/>
                    <a:pt x="0" y="67"/>
                  </a:cubicBezTo>
                  <a:cubicBezTo>
                    <a:pt x="0" y="72"/>
                    <a:pt x="4" y="75"/>
                    <a:pt x="7" y="77"/>
                  </a:cubicBezTo>
                  <a:cubicBezTo>
                    <a:pt x="8" y="78"/>
                    <a:pt x="9" y="80"/>
                    <a:pt x="10" y="80"/>
                  </a:cubicBezTo>
                  <a:cubicBezTo>
                    <a:pt x="10" y="81"/>
                    <a:pt x="9" y="84"/>
                    <a:pt x="8" y="85"/>
                  </a:cubicBezTo>
                  <a:cubicBezTo>
                    <a:pt x="7" y="88"/>
                    <a:pt x="5" y="93"/>
                    <a:pt x="7" y="97"/>
                  </a:cubicBezTo>
                  <a:cubicBezTo>
                    <a:pt x="9" y="101"/>
                    <a:pt x="13" y="102"/>
                    <a:pt x="17" y="103"/>
                  </a:cubicBezTo>
                  <a:cubicBezTo>
                    <a:pt x="19" y="104"/>
                    <a:pt x="21" y="104"/>
                    <a:pt x="21" y="105"/>
                  </a:cubicBezTo>
                  <a:cubicBezTo>
                    <a:pt x="22" y="105"/>
                    <a:pt x="22" y="108"/>
                    <a:pt x="22" y="109"/>
                  </a:cubicBezTo>
                  <a:cubicBezTo>
                    <a:pt x="22" y="113"/>
                    <a:pt x="22" y="118"/>
                    <a:pt x="26" y="121"/>
                  </a:cubicBezTo>
                  <a:cubicBezTo>
                    <a:pt x="28" y="122"/>
                    <a:pt x="30" y="123"/>
                    <a:pt x="32" y="123"/>
                  </a:cubicBezTo>
                  <a:cubicBezTo>
                    <a:pt x="34" y="123"/>
                    <a:pt x="36" y="123"/>
                    <a:pt x="38" y="122"/>
                  </a:cubicBezTo>
                  <a:cubicBezTo>
                    <a:pt x="39" y="122"/>
                    <a:pt x="41" y="122"/>
                    <a:pt x="42" y="122"/>
                  </a:cubicBezTo>
                  <a:cubicBezTo>
                    <a:pt x="42" y="122"/>
                    <a:pt x="43" y="122"/>
                    <a:pt x="43" y="122"/>
                  </a:cubicBezTo>
                  <a:cubicBezTo>
                    <a:pt x="43" y="122"/>
                    <a:pt x="44" y="124"/>
                    <a:pt x="45" y="126"/>
                  </a:cubicBezTo>
                  <a:cubicBezTo>
                    <a:pt x="47" y="129"/>
                    <a:pt x="49" y="133"/>
                    <a:pt x="54" y="134"/>
                  </a:cubicBezTo>
                  <a:cubicBezTo>
                    <a:pt x="54" y="134"/>
                    <a:pt x="55" y="134"/>
                    <a:pt x="56" y="134"/>
                  </a:cubicBezTo>
                  <a:cubicBezTo>
                    <a:pt x="59" y="134"/>
                    <a:pt x="62" y="132"/>
                    <a:pt x="65" y="130"/>
                  </a:cubicBezTo>
                  <a:cubicBezTo>
                    <a:pt x="66" y="129"/>
                    <a:pt x="68" y="128"/>
                    <a:pt x="69" y="128"/>
                  </a:cubicBezTo>
                  <a:cubicBezTo>
                    <a:pt x="70" y="128"/>
                    <a:pt x="72" y="129"/>
                    <a:pt x="73" y="130"/>
                  </a:cubicBezTo>
                  <a:cubicBezTo>
                    <a:pt x="76" y="132"/>
                    <a:pt x="79" y="134"/>
                    <a:pt x="82" y="134"/>
                  </a:cubicBezTo>
                  <a:cubicBezTo>
                    <a:pt x="83" y="134"/>
                    <a:pt x="84" y="134"/>
                    <a:pt x="84" y="134"/>
                  </a:cubicBezTo>
                  <a:cubicBezTo>
                    <a:pt x="89" y="133"/>
                    <a:pt x="91" y="129"/>
                    <a:pt x="93" y="126"/>
                  </a:cubicBezTo>
                  <a:cubicBezTo>
                    <a:pt x="94" y="124"/>
                    <a:pt x="95" y="122"/>
                    <a:pt x="95" y="122"/>
                  </a:cubicBezTo>
                  <a:cubicBezTo>
                    <a:pt x="95" y="122"/>
                    <a:pt x="95" y="122"/>
                    <a:pt x="96" y="122"/>
                  </a:cubicBezTo>
                  <a:cubicBezTo>
                    <a:pt x="97" y="122"/>
                    <a:pt x="98" y="122"/>
                    <a:pt x="100" y="122"/>
                  </a:cubicBezTo>
                  <a:cubicBezTo>
                    <a:pt x="102" y="123"/>
                    <a:pt x="104" y="123"/>
                    <a:pt x="106" y="123"/>
                  </a:cubicBezTo>
                  <a:cubicBezTo>
                    <a:pt x="108" y="123"/>
                    <a:pt x="110" y="122"/>
                    <a:pt x="112" y="121"/>
                  </a:cubicBezTo>
                  <a:cubicBezTo>
                    <a:pt x="116" y="118"/>
                    <a:pt x="116" y="113"/>
                    <a:pt x="116" y="109"/>
                  </a:cubicBezTo>
                  <a:cubicBezTo>
                    <a:pt x="116" y="108"/>
                    <a:pt x="116" y="105"/>
                    <a:pt x="116" y="105"/>
                  </a:cubicBezTo>
                  <a:cubicBezTo>
                    <a:pt x="117" y="104"/>
                    <a:pt x="119" y="104"/>
                    <a:pt x="121" y="103"/>
                  </a:cubicBezTo>
                  <a:cubicBezTo>
                    <a:pt x="124" y="102"/>
                    <a:pt x="129" y="101"/>
                    <a:pt x="131" y="97"/>
                  </a:cubicBezTo>
                  <a:cubicBezTo>
                    <a:pt x="133" y="93"/>
                    <a:pt x="131" y="88"/>
                    <a:pt x="130" y="85"/>
                  </a:cubicBezTo>
                  <a:cubicBezTo>
                    <a:pt x="129" y="84"/>
                    <a:pt x="128" y="81"/>
                    <a:pt x="128" y="81"/>
                  </a:cubicBezTo>
                  <a:cubicBezTo>
                    <a:pt x="129" y="80"/>
                    <a:pt x="130" y="78"/>
                    <a:pt x="131" y="77"/>
                  </a:cubicBezTo>
                  <a:close/>
                  <a:moveTo>
                    <a:pt x="51" y="87"/>
                  </a:moveTo>
                  <a:cubicBezTo>
                    <a:pt x="46" y="87"/>
                    <a:pt x="46" y="87"/>
                    <a:pt x="46" y="87"/>
                  </a:cubicBezTo>
                  <a:cubicBezTo>
                    <a:pt x="41" y="74"/>
                    <a:pt x="41" y="74"/>
                    <a:pt x="41" y="74"/>
                  </a:cubicBezTo>
                  <a:cubicBezTo>
                    <a:pt x="39" y="71"/>
                    <a:pt x="38" y="67"/>
                    <a:pt x="37" y="64"/>
                  </a:cubicBezTo>
                  <a:cubicBezTo>
                    <a:pt x="37" y="64"/>
                    <a:pt x="37" y="64"/>
                    <a:pt x="37" y="64"/>
                  </a:cubicBezTo>
                  <a:cubicBezTo>
                    <a:pt x="37" y="68"/>
                    <a:pt x="38" y="73"/>
                    <a:pt x="38" y="79"/>
                  </a:cubicBezTo>
                  <a:cubicBezTo>
                    <a:pt x="38" y="87"/>
                    <a:pt x="38" y="87"/>
                    <a:pt x="38" y="87"/>
                  </a:cubicBezTo>
                  <a:cubicBezTo>
                    <a:pt x="32" y="87"/>
                    <a:pt x="32" y="87"/>
                    <a:pt x="32" y="87"/>
                  </a:cubicBezTo>
                  <a:cubicBezTo>
                    <a:pt x="32" y="54"/>
                    <a:pt x="32" y="54"/>
                    <a:pt x="32" y="54"/>
                  </a:cubicBezTo>
                  <a:cubicBezTo>
                    <a:pt x="38" y="54"/>
                    <a:pt x="38" y="54"/>
                    <a:pt x="38" y="54"/>
                  </a:cubicBezTo>
                  <a:cubicBezTo>
                    <a:pt x="43" y="67"/>
                    <a:pt x="43" y="67"/>
                    <a:pt x="43" y="67"/>
                  </a:cubicBezTo>
                  <a:cubicBezTo>
                    <a:pt x="44" y="69"/>
                    <a:pt x="45" y="73"/>
                    <a:pt x="46" y="76"/>
                  </a:cubicBezTo>
                  <a:cubicBezTo>
                    <a:pt x="46" y="76"/>
                    <a:pt x="46" y="76"/>
                    <a:pt x="46" y="76"/>
                  </a:cubicBezTo>
                  <a:cubicBezTo>
                    <a:pt x="46" y="73"/>
                    <a:pt x="46" y="67"/>
                    <a:pt x="46" y="61"/>
                  </a:cubicBezTo>
                  <a:cubicBezTo>
                    <a:pt x="46" y="54"/>
                    <a:pt x="46" y="54"/>
                    <a:pt x="46" y="54"/>
                  </a:cubicBezTo>
                  <a:cubicBezTo>
                    <a:pt x="51" y="54"/>
                    <a:pt x="51" y="54"/>
                    <a:pt x="51" y="54"/>
                  </a:cubicBezTo>
                  <a:lnTo>
                    <a:pt x="51" y="87"/>
                  </a:lnTo>
                  <a:close/>
                  <a:moveTo>
                    <a:pt x="72" y="87"/>
                  </a:moveTo>
                  <a:cubicBezTo>
                    <a:pt x="57" y="87"/>
                    <a:pt x="57" y="87"/>
                    <a:pt x="57" y="87"/>
                  </a:cubicBezTo>
                  <a:cubicBezTo>
                    <a:pt x="57" y="54"/>
                    <a:pt x="57" y="54"/>
                    <a:pt x="57" y="54"/>
                  </a:cubicBezTo>
                  <a:cubicBezTo>
                    <a:pt x="71" y="54"/>
                    <a:pt x="71" y="54"/>
                    <a:pt x="71" y="54"/>
                  </a:cubicBezTo>
                  <a:cubicBezTo>
                    <a:pt x="71" y="59"/>
                    <a:pt x="71" y="59"/>
                    <a:pt x="71" y="59"/>
                  </a:cubicBezTo>
                  <a:cubicBezTo>
                    <a:pt x="64" y="59"/>
                    <a:pt x="64" y="59"/>
                    <a:pt x="64" y="59"/>
                  </a:cubicBezTo>
                  <a:cubicBezTo>
                    <a:pt x="64" y="67"/>
                    <a:pt x="64" y="67"/>
                    <a:pt x="64" y="67"/>
                  </a:cubicBezTo>
                  <a:cubicBezTo>
                    <a:pt x="71" y="67"/>
                    <a:pt x="71" y="67"/>
                    <a:pt x="71" y="67"/>
                  </a:cubicBezTo>
                  <a:cubicBezTo>
                    <a:pt x="71" y="72"/>
                    <a:pt x="71" y="72"/>
                    <a:pt x="71" y="72"/>
                  </a:cubicBezTo>
                  <a:cubicBezTo>
                    <a:pt x="64" y="72"/>
                    <a:pt x="64" y="72"/>
                    <a:pt x="64" y="72"/>
                  </a:cubicBezTo>
                  <a:cubicBezTo>
                    <a:pt x="64" y="81"/>
                    <a:pt x="64" y="81"/>
                    <a:pt x="64" y="81"/>
                  </a:cubicBezTo>
                  <a:cubicBezTo>
                    <a:pt x="72" y="81"/>
                    <a:pt x="72" y="81"/>
                    <a:pt x="72" y="81"/>
                  </a:cubicBezTo>
                  <a:lnTo>
                    <a:pt x="72" y="87"/>
                  </a:lnTo>
                  <a:close/>
                  <a:moveTo>
                    <a:pt x="100" y="87"/>
                  </a:moveTo>
                  <a:cubicBezTo>
                    <a:pt x="94" y="87"/>
                    <a:pt x="94" y="87"/>
                    <a:pt x="94" y="87"/>
                  </a:cubicBezTo>
                  <a:cubicBezTo>
                    <a:pt x="92" y="76"/>
                    <a:pt x="92" y="76"/>
                    <a:pt x="92" y="76"/>
                  </a:cubicBezTo>
                  <a:cubicBezTo>
                    <a:pt x="91" y="73"/>
                    <a:pt x="91" y="69"/>
                    <a:pt x="90" y="65"/>
                  </a:cubicBezTo>
                  <a:cubicBezTo>
                    <a:pt x="90" y="65"/>
                    <a:pt x="90" y="65"/>
                    <a:pt x="90" y="65"/>
                  </a:cubicBezTo>
                  <a:cubicBezTo>
                    <a:pt x="90" y="69"/>
                    <a:pt x="89" y="73"/>
                    <a:pt x="88" y="76"/>
                  </a:cubicBezTo>
                  <a:cubicBezTo>
                    <a:pt x="86" y="87"/>
                    <a:pt x="86" y="87"/>
                    <a:pt x="86" y="87"/>
                  </a:cubicBezTo>
                  <a:cubicBezTo>
                    <a:pt x="80" y="87"/>
                    <a:pt x="80" y="87"/>
                    <a:pt x="80" y="87"/>
                  </a:cubicBezTo>
                  <a:cubicBezTo>
                    <a:pt x="74" y="54"/>
                    <a:pt x="74" y="54"/>
                    <a:pt x="74" y="54"/>
                  </a:cubicBezTo>
                  <a:cubicBezTo>
                    <a:pt x="81" y="54"/>
                    <a:pt x="81" y="54"/>
                    <a:pt x="81" y="54"/>
                  </a:cubicBezTo>
                  <a:cubicBezTo>
                    <a:pt x="83" y="67"/>
                    <a:pt x="83" y="67"/>
                    <a:pt x="83" y="67"/>
                  </a:cubicBezTo>
                  <a:cubicBezTo>
                    <a:pt x="83" y="71"/>
                    <a:pt x="83" y="74"/>
                    <a:pt x="84" y="78"/>
                  </a:cubicBezTo>
                  <a:cubicBezTo>
                    <a:pt x="84" y="78"/>
                    <a:pt x="84" y="78"/>
                    <a:pt x="84" y="78"/>
                  </a:cubicBezTo>
                  <a:cubicBezTo>
                    <a:pt x="84" y="74"/>
                    <a:pt x="85" y="71"/>
                    <a:pt x="86" y="67"/>
                  </a:cubicBezTo>
                  <a:cubicBezTo>
                    <a:pt x="88" y="54"/>
                    <a:pt x="88" y="54"/>
                    <a:pt x="88" y="54"/>
                  </a:cubicBezTo>
                  <a:cubicBezTo>
                    <a:pt x="93" y="54"/>
                    <a:pt x="93" y="54"/>
                    <a:pt x="93" y="54"/>
                  </a:cubicBezTo>
                  <a:cubicBezTo>
                    <a:pt x="95" y="67"/>
                    <a:pt x="95" y="67"/>
                    <a:pt x="95" y="67"/>
                  </a:cubicBezTo>
                  <a:cubicBezTo>
                    <a:pt x="96" y="70"/>
                    <a:pt x="97" y="74"/>
                    <a:pt x="97" y="78"/>
                  </a:cubicBezTo>
                  <a:cubicBezTo>
                    <a:pt x="97" y="78"/>
                    <a:pt x="97" y="78"/>
                    <a:pt x="97" y="78"/>
                  </a:cubicBezTo>
                  <a:cubicBezTo>
                    <a:pt x="97" y="74"/>
                    <a:pt x="98" y="71"/>
                    <a:pt x="98" y="67"/>
                  </a:cubicBezTo>
                  <a:cubicBezTo>
                    <a:pt x="100" y="54"/>
                    <a:pt x="100" y="54"/>
                    <a:pt x="100" y="54"/>
                  </a:cubicBezTo>
                  <a:cubicBezTo>
                    <a:pt x="106" y="54"/>
                    <a:pt x="106" y="54"/>
                    <a:pt x="106" y="54"/>
                  </a:cubicBezTo>
                  <a:lnTo>
                    <a:pt x="100" y="87"/>
                  </a:lnTo>
                  <a:close/>
                </a:path>
              </a:pathLst>
            </a:custGeom>
            <a:solidFill>
              <a:schemeClr val="bg1"/>
            </a:solidFill>
            <a:ln>
              <a:noFill/>
            </a:ln>
          </p:spPr>
          <p:txBody>
            <a:bodyPr vert="horz" wrap="square" lIns="91440" tIns="45720" rIns="91440" bIns="45720" numCol="1" anchor="t" anchorCtr="0" compatLnSpc="1"/>
            <a:lstStyle/>
            <a:p>
              <a:endParaRPr lang="en-US">
                <a:solidFill>
                  <a:prstClr val="black"/>
                </a:solidFill>
              </a:endParaRPr>
            </a:p>
          </p:txBody>
        </p:sp>
      </p:grpSp>
      <p:grpSp>
        <p:nvGrpSpPr>
          <p:cNvPr id="55" name="组合 54"/>
          <p:cNvGrpSpPr/>
          <p:nvPr/>
        </p:nvGrpSpPr>
        <p:grpSpPr>
          <a:xfrm>
            <a:off x="8117113" y="3225822"/>
            <a:ext cx="592640" cy="592640"/>
            <a:chOff x="8105048" y="3866835"/>
            <a:chExt cx="592640" cy="592640"/>
          </a:xfrm>
        </p:grpSpPr>
        <p:sp>
          <p:nvSpPr>
            <p:cNvPr id="56" name="Rectangle 186"/>
            <p:cNvSpPr/>
            <p:nvPr/>
          </p:nvSpPr>
          <p:spPr>
            <a:xfrm>
              <a:off x="8105048" y="3866835"/>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latin typeface="DIN-BoldItalic" pitchFamily="50" charset="0"/>
              </a:endParaRPr>
            </a:p>
          </p:txBody>
        </p:sp>
        <p:sp>
          <p:nvSpPr>
            <p:cNvPr id="57" name="Rectangle 185"/>
            <p:cNvSpPr/>
            <p:nvPr/>
          </p:nvSpPr>
          <p:spPr>
            <a:xfrm>
              <a:off x="8175894" y="3937681"/>
              <a:ext cx="450948" cy="450948"/>
            </a:xfrm>
            <a:prstGeom prst="rect">
              <a:avLst/>
            </a:prstGeom>
            <a:solidFill>
              <a:srgbClr val="C00000"/>
            </a:soli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effectLst>
                  <a:outerShdw blurRad="38100" dist="38100" dir="2700000" algn="tl">
                    <a:srgbClr val="000000">
                      <a:alpha val="43137"/>
                    </a:srgbClr>
                  </a:outerShdw>
                </a:effectLst>
                <a:latin typeface="DIN-BoldItalic" pitchFamily="50" charset="0"/>
              </a:endParaRPr>
            </a:p>
          </p:txBody>
        </p:sp>
        <p:sp>
          <p:nvSpPr>
            <p:cNvPr id="58" name="Freeform 139"/>
            <p:cNvSpPr>
              <a:spLocks noEditPoints="1"/>
            </p:cNvSpPr>
            <p:nvPr/>
          </p:nvSpPr>
          <p:spPr bwMode="auto">
            <a:xfrm>
              <a:off x="8247758" y="4055115"/>
              <a:ext cx="281091" cy="222934"/>
            </a:xfrm>
            <a:custGeom>
              <a:avLst/>
              <a:gdLst>
                <a:gd name="T0" fmla="*/ 134 w 135"/>
                <a:gd name="T1" fmla="*/ 23 h 107"/>
                <a:gd name="T2" fmla="*/ 130 w 135"/>
                <a:gd name="T3" fmla="*/ 21 h 107"/>
                <a:gd name="T4" fmla="*/ 31 w 135"/>
                <a:gd name="T5" fmla="*/ 21 h 107"/>
                <a:gd name="T6" fmla="*/ 27 w 135"/>
                <a:gd name="T7" fmla="*/ 8 h 107"/>
                <a:gd name="T8" fmla="*/ 24 w 135"/>
                <a:gd name="T9" fmla="*/ 5 h 107"/>
                <a:gd name="T10" fmla="*/ 7 w 135"/>
                <a:gd name="T11" fmla="*/ 0 h 107"/>
                <a:gd name="T12" fmla="*/ 1 w 135"/>
                <a:gd name="T13" fmla="*/ 4 h 107"/>
                <a:gd name="T14" fmla="*/ 4 w 135"/>
                <a:gd name="T15" fmla="*/ 10 h 107"/>
                <a:gd name="T16" fmla="*/ 19 w 135"/>
                <a:gd name="T17" fmla="*/ 14 h 107"/>
                <a:gd name="T18" fmla="*/ 37 w 135"/>
                <a:gd name="T19" fmla="*/ 70 h 107"/>
                <a:gd name="T20" fmla="*/ 33 w 135"/>
                <a:gd name="T21" fmla="*/ 83 h 107"/>
                <a:gd name="T22" fmla="*/ 24 w 135"/>
                <a:gd name="T23" fmla="*/ 95 h 107"/>
                <a:gd name="T24" fmla="*/ 37 w 135"/>
                <a:gd name="T25" fmla="*/ 107 h 107"/>
                <a:gd name="T26" fmla="*/ 49 w 135"/>
                <a:gd name="T27" fmla="*/ 100 h 107"/>
                <a:gd name="T28" fmla="*/ 88 w 135"/>
                <a:gd name="T29" fmla="*/ 100 h 107"/>
                <a:gd name="T30" fmla="*/ 100 w 135"/>
                <a:gd name="T31" fmla="*/ 107 h 107"/>
                <a:gd name="T32" fmla="*/ 113 w 135"/>
                <a:gd name="T33" fmla="*/ 95 h 107"/>
                <a:gd name="T34" fmla="*/ 100 w 135"/>
                <a:gd name="T35" fmla="*/ 82 h 107"/>
                <a:gd name="T36" fmla="*/ 88 w 135"/>
                <a:gd name="T37" fmla="*/ 90 h 107"/>
                <a:gd name="T38" fmla="*/ 49 w 135"/>
                <a:gd name="T39" fmla="*/ 90 h 107"/>
                <a:gd name="T40" fmla="*/ 43 w 135"/>
                <a:gd name="T41" fmla="*/ 84 h 107"/>
                <a:gd name="T42" fmla="*/ 46 w 135"/>
                <a:gd name="T43" fmla="*/ 75 h 107"/>
                <a:gd name="T44" fmla="*/ 114 w 135"/>
                <a:gd name="T45" fmla="*/ 75 h 107"/>
                <a:gd name="T46" fmla="*/ 123 w 135"/>
                <a:gd name="T47" fmla="*/ 67 h 107"/>
                <a:gd name="T48" fmla="*/ 134 w 135"/>
                <a:gd name="T49" fmla="*/ 27 h 107"/>
                <a:gd name="T50" fmla="*/ 134 w 135"/>
                <a:gd name="T51" fmla="*/ 23 h 107"/>
                <a:gd name="T52" fmla="*/ 108 w 135"/>
                <a:gd name="T53" fmla="*/ 59 h 107"/>
                <a:gd name="T54" fmla="*/ 51 w 135"/>
                <a:gd name="T55" fmla="*/ 59 h 107"/>
                <a:gd name="T56" fmla="*/ 46 w 135"/>
                <a:gd name="T57" fmla="*/ 55 h 107"/>
                <a:gd name="T58" fmla="*/ 51 w 135"/>
                <a:gd name="T59" fmla="*/ 50 h 107"/>
                <a:gd name="T60" fmla="*/ 108 w 135"/>
                <a:gd name="T61" fmla="*/ 50 h 107"/>
                <a:gd name="T62" fmla="*/ 113 w 135"/>
                <a:gd name="T63" fmla="*/ 55 h 107"/>
                <a:gd name="T64" fmla="*/ 108 w 135"/>
                <a:gd name="T65" fmla="*/ 59 h 107"/>
                <a:gd name="T66" fmla="*/ 112 w 135"/>
                <a:gd name="T67" fmla="*/ 45 h 107"/>
                <a:gd name="T68" fmla="*/ 47 w 135"/>
                <a:gd name="T69" fmla="*/ 45 h 107"/>
                <a:gd name="T70" fmla="*/ 42 w 135"/>
                <a:gd name="T71" fmla="*/ 40 h 107"/>
                <a:gd name="T72" fmla="*/ 47 w 135"/>
                <a:gd name="T73" fmla="*/ 35 h 107"/>
                <a:gd name="T74" fmla="*/ 112 w 135"/>
                <a:gd name="T75" fmla="*/ 35 h 107"/>
                <a:gd name="T76" fmla="*/ 117 w 135"/>
                <a:gd name="T77" fmla="*/ 40 h 107"/>
                <a:gd name="T78" fmla="*/ 112 w 135"/>
                <a:gd name="T79" fmla="*/ 45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5" h="107">
                  <a:moveTo>
                    <a:pt x="134" y="23"/>
                  </a:moveTo>
                  <a:cubicBezTo>
                    <a:pt x="133" y="21"/>
                    <a:pt x="131" y="21"/>
                    <a:pt x="130" y="21"/>
                  </a:cubicBezTo>
                  <a:cubicBezTo>
                    <a:pt x="31" y="21"/>
                    <a:pt x="31" y="21"/>
                    <a:pt x="31" y="21"/>
                  </a:cubicBezTo>
                  <a:cubicBezTo>
                    <a:pt x="27" y="8"/>
                    <a:pt x="27" y="8"/>
                    <a:pt x="27" y="8"/>
                  </a:cubicBezTo>
                  <a:cubicBezTo>
                    <a:pt x="27" y="7"/>
                    <a:pt x="26" y="6"/>
                    <a:pt x="24" y="5"/>
                  </a:cubicBezTo>
                  <a:cubicBezTo>
                    <a:pt x="7" y="0"/>
                    <a:pt x="7" y="0"/>
                    <a:pt x="7" y="0"/>
                  </a:cubicBezTo>
                  <a:cubicBezTo>
                    <a:pt x="4" y="0"/>
                    <a:pt x="2" y="1"/>
                    <a:pt x="1" y="4"/>
                  </a:cubicBezTo>
                  <a:cubicBezTo>
                    <a:pt x="0" y="6"/>
                    <a:pt x="2" y="9"/>
                    <a:pt x="4" y="10"/>
                  </a:cubicBezTo>
                  <a:cubicBezTo>
                    <a:pt x="19" y="14"/>
                    <a:pt x="19" y="14"/>
                    <a:pt x="19" y="14"/>
                  </a:cubicBezTo>
                  <a:cubicBezTo>
                    <a:pt x="37" y="70"/>
                    <a:pt x="37" y="70"/>
                    <a:pt x="37" y="70"/>
                  </a:cubicBezTo>
                  <a:cubicBezTo>
                    <a:pt x="33" y="83"/>
                    <a:pt x="33" y="83"/>
                    <a:pt x="33" y="83"/>
                  </a:cubicBezTo>
                  <a:cubicBezTo>
                    <a:pt x="28" y="84"/>
                    <a:pt x="24" y="89"/>
                    <a:pt x="24" y="95"/>
                  </a:cubicBezTo>
                  <a:cubicBezTo>
                    <a:pt x="24" y="102"/>
                    <a:pt x="30" y="107"/>
                    <a:pt x="37" y="107"/>
                  </a:cubicBezTo>
                  <a:cubicBezTo>
                    <a:pt x="42" y="107"/>
                    <a:pt x="47" y="104"/>
                    <a:pt x="49" y="100"/>
                  </a:cubicBezTo>
                  <a:cubicBezTo>
                    <a:pt x="88" y="100"/>
                    <a:pt x="88" y="100"/>
                    <a:pt x="88" y="100"/>
                  </a:cubicBezTo>
                  <a:cubicBezTo>
                    <a:pt x="90" y="104"/>
                    <a:pt x="95" y="107"/>
                    <a:pt x="100" y="107"/>
                  </a:cubicBezTo>
                  <a:cubicBezTo>
                    <a:pt x="107" y="107"/>
                    <a:pt x="113" y="102"/>
                    <a:pt x="113" y="95"/>
                  </a:cubicBezTo>
                  <a:cubicBezTo>
                    <a:pt x="113" y="88"/>
                    <a:pt x="107" y="82"/>
                    <a:pt x="100" y="82"/>
                  </a:cubicBezTo>
                  <a:cubicBezTo>
                    <a:pt x="95" y="82"/>
                    <a:pt x="90" y="85"/>
                    <a:pt x="88" y="90"/>
                  </a:cubicBezTo>
                  <a:cubicBezTo>
                    <a:pt x="49" y="90"/>
                    <a:pt x="49" y="90"/>
                    <a:pt x="49" y="90"/>
                  </a:cubicBezTo>
                  <a:cubicBezTo>
                    <a:pt x="48" y="87"/>
                    <a:pt x="46" y="85"/>
                    <a:pt x="43" y="84"/>
                  </a:cubicBezTo>
                  <a:cubicBezTo>
                    <a:pt x="46" y="75"/>
                    <a:pt x="46" y="75"/>
                    <a:pt x="46" y="75"/>
                  </a:cubicBezTo>
                  <a:cubicBezTo>
                    <a:pt x="114" y="75"/>
                    <a:pt x="114" y="75"/>
                    <a:pt x="114" y="75"/>
                  </a:cubicBezTo>
                  <a:cubicBezTo>
                    <a:pt x="119" y="75"/>
                    <a:pt x="123" y="71"/>
                    <a:pt x="123" y="67"/>
                  </a:cubicBezTo>
                  <a:cubicBezTo>
                    <a:pt x="134" y="27"/>
                    <a:pt x="134" y="27"/>
                    <a:pt x="134" y="27"/>
                  </a:cubicBezTo>
                  <a:cubicBezTo>
                    <a:pt x="135" y="25"/>
                    <a:pt x="135" y="24"/>
                    <a:pt x="134" y="23"/>
                  </a:cubicBezTo>
                  <a:close/>
                  <a:moveTo>
                    <a:pt x="108" y="59"/>
                  </a:moveTo>
                  <a:cubicBezTo>
                    <a:pt x="51" y="59"/>
                    <a:pt x="51" y="59"/>
                    <a:pt x="51" y="59"/>
                  </a:cubicBezTo>
                  <a:cubicBezTo>
                    <a:pt x="49" y="59"/>
                    <a:pt x="46" y="57"/>
                    <a:pt x="46" y="55"/>
                  </a:cubicBezTo>
                  <a:cubicBezTo>
                    <a:pt x="46" y="52"/>
                    <a:pt x="49" y="50"/>
                    <a:pt x="51" y="50"/>
                  </a:cubicBezTo>
                  <a:cubicBezTo>
                    <a:pt x="108" y="50"/>
                    <a:pt x="108" y="50"/>
                    <a:pt x="108" y="50"/>
                  </a:cubicBezTo>
                  <a:cubicBezTo>
                    <a:pt x="111" y="50"/>
                    <a:pt x="113" y="52"/>
                    <a:pt x="113" y="55"/>
                  </a:cubicBezTo>
                  <a:cubicBezTo>
                    <a:pt x="113" y="57"/>
                    <a:pt x="111" y="59"/>
                    <a:pt x="108" y="59"/>
                  </a:cubicBezTo>
                  <a:close/>
                  <a:moveTo>
                    <a:pt x="112" y="45"/>
                  </a:moveTo>
                  <a:cubicBezTo>
                    <a:pt x="47" y="45"/>
                    <a:pt x="47" y="45"/>
                    <a:pt x="47" y="45"/>
                  </a:cubicBezTo>
                  <a:cubicBezTo>
                    <a:pt x="44" y="45"/>
                    <a:pt x="42" y="43"/>
                    <a:pt x="42" y="40"/>
                  </a:cubicBezTo>
                  <a:cubicBezTo>
                    <a:pt x="42" y="38"/>
                    <a:pt x="44" y="35"/>
                    <a:pt x="47" y="35"/>
                  </a:cubicBezTo>
                  <a:cubicBezTo>
                    <a:pt x="112" y="35"/>
                    <a:pt x="112" y="35"/>
                    <a:pt x="112" y="35"/>
                  </a:cubicBezTo>
                  <a:cubicBezTo>
                    <a:pt x="115" y="35"/>
                    <a:pt x="117" y="38"/>
                    <a:pt x="117" y="40"/>
                  </a:cubicBezTo>
                  <a:cubicBezTo>
                    <a:pt x="117" y="43"/>
                    <a:pt x="115" y="45"/>
                    <a:pt x="112" y="45"/>
                  </a:cubicBezTo>
                  <a:close/>
                </a:path>
              </a:pathLst>
            </a:custGeom>
            <a:solidFill>
              <a:schemeClr val="bg1"/>
            </a:solidFill>
            <a:ln>
              <a:noFill/>
            </a:ln>
          </p:spPr>
          <p:txBody>
            <a:bodyPr vert="horz" wrap="square" lIns="91440" tIns="45720" rIns="91440" bIns="45720" numCol="1" anchor="t" anchorCtr="0" compatLnSpc="1"/>
            <a:lstStyle/>
            <a:p>
              <a:endParaRPr lang="en-US">
                <a:solidFill>
                  <a:prstClr val="black"/>
                </a:solidFill>
              </a:endParaRPr>
            </a:p>
          </p:txBody>
        </p:sp>
      </p:grpSp>
      <p:grpSp>
        <p:nvGrpSpPr>
          <p:cNvPr id="59" name="组合 58"/>
          <p:cNvGrpSpPr/>
          <p:nvPr/>
        </p:nvGrpSpPr>
        <p:grpSpPr>
          <a:xfrm>
            <a:off x="8117113" y="4370580"/>
            <a:ext cx="592640" cy="592640"/>
            <a:chOff x="8105048" y="5011593"/>
            <a:chExt cx="592640" cy="592640"/>
          </a:xfrm>
        </p:grpSpPr>
        <p:sp>
          <p:nvSpPr>
            <p:cNvPr id="60" name="Rectangle 187"/>
            <p:cNvSpPr/>
            <p:nvPr/>
          </p:nvSpPr>
          <p:spPr>
            <a:xfrm>
              <a:off x="8105048" y="5011593"/>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latin typeface="DIN-BoldItalic" pitchFamily="50" charset="0"/>
              </a:endParaRPr>
            </a:p>
          </p:txBody>
        </p:sp>
        <p:sp>
          <p:nvSpPr>
            <p:cNvPr id="61" name="Rectangle 185"/>
            <p:cNvSpPr/>
            <p:nvPr/>
          </p:nvSpPr>
          <p:spPr>
            <a:xfrm>
              <a:off x="8175894" y="5082439"/>
              <a:ext cx="450948" cy="450948"/>
            </a:xfrm>
            <a:prstGeom prst="rect">
              <a:avLst/>
            </a:prstGeom>
            <a:solidFill>
              <a:srgbClr val="C00000"/>
            </a:soli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effectLst>
                  <a:outerShdw blurRad="38100" dist="38100" dir="2700000" algn="tl">
                    <a:srgbClr val="000000">
                      <a:alpha val="43137"/>
                    </a:srgbClr>
                  </a:outerShdw>
                </a:effectLst>
                <a:latin typeface="DIN-BoldItalic" pitchFamily="50" charset="0"/>
              </a:endParaRPr>
            </a:p>
          </p:txBody>
        </p:sp>
        <p:sp>
          <p:nvSpPr>
            <p:cNvPr id="62" name="Freeform 84"/>
            <p:cNvSpPr>
              <a:spLocks noEditPoints="1"/>
            </p:cNvSpPr>
            <p:nvPr/>
          </p:nvSpPr>
          <p:spPr bwMode="auto">
            <a:xfrm>
              <a:off x="8267015" y="5210680"/>
              <a:ext cx="261834" cy="200553"/>
            </a:xfrm>
            <a:custGeom>
              <a:avLst/>
              <a:gdLst>
                <a:gd name="T0" fmla="*/ 99 w 107"/>
                <a:gd name="T1" fmla="*/ 0 h 82"/>
                <a:gd name="T2" fmla="*/ 9 w 107"/>
                <a:gd name="T3" fmla="*/ 0 h 82"/>
                <a:gd name="T4" fmla="*/ 0 w 107"/>
                <a:gd name="T5" fmla="*/ 8 h 82"/>
                <a:gd name="T6" fmla="*/ 0 w 107"/>
                <a:gd name="T7" fmla="*/ 74 h 82"/>
                <a:gd name="T8" fmla="*/ 9 w 107"/>
                <a:gd name="T9" fmla="*/ 82 h 82"/>
                <a:gd name="T10" fmla="*/ 99 w 107"/>
                <a:gd name="T11" fmla="*/ 82 h 82"/>
                <a:gd name="T12" fmla="*/ 107 w 107"/>
                <a:gd name="T13" fmla="*/ 74 h 82"/>
                <a:gd name="T14" fmla="*/ 107 w 107"/>
                <a:gd name="T15" fmla="*/ 8 h 82"/>
                <a:gd name="T16" fmla="*/ 99 w 107"/>
                <a:gd name="T17" fmla="*/ 0 h 82"/>
                <a:gd name="T18" fmla="*/ 33 w 107"/>
                <a:gd name="T19" fmla="*/ 55 h 82"/>
                <a:gd name="T20" fmla="*/ 16 w 107"/>
                <a:gd name="T21" fmla="*/ 73 h 82"/>
                <a:gd name="T22" fmla="*/ 10 w 107"/>
                <a:gd name="T23" fmla="*/ 73 h 82"/>
                <a:gd name="T24" fmla="*/ 10 w 107"/>
                <a:gd name="T25" fmla="*/ 67 h 82"/>
                <a:gd name="T26" fmla="*/ 27 w 107"/>
                <a:gd name="T27" fmla="*/ 50 h 82"/>
                <a:gd name="T28" fmla="*/ 33 w 107"/>
                <a:gd name="T29" fmla="*/ 50 h 82"/>
                <a:gd name="T30" fmla="*/ 33 w 107"/>
                <a:gd name="T31" fmla="*/ 55 h 82"/>
                <a:gd name="T32" fmla="*/ 54 w 107"/>
                <a:gd name="T33" fmla="*/ 57 h 82"/>
                <a:gd name="T34" fmla="*/ 51 w 107"/>
                <a:gd name="T35" fmla="*/ 56 h 82"/>
                <a:gd name="T36" fmla="*/ 10 w 107"/>
                <a:gd name="T37" fmla="*/ 15 h 82"/>
                <a:gd name="T38" fmla="*/ 10 w 107"/>
                <a:gd name="T39" fmla="*/ 9 h 82"/>
                <a:gd name="T40" fmla="*/ 16 w 107"/>
                <a:gd name="T41" fmla="*/ 9 h 82"/>
                <a:gd name="T42" fmla="*/ 54 w 107"/>
                <a:gd name="T43" fmla="*/ 47 h 82"/>
                <a:gd name="T44" fmla="*/ 92 w 107"/>
                <a:gd name="T45" fmla="*/ 9 h 82"/>
                <a:gd name="T46" fmla="*/ 98 w 107"/>
                <a:gd name="T47" fmla="*/ 9 h 82"/>
                <a:gd name="T48" fmla="*/ 98 w 107"/>
                <a:gd name="T49" fmla="*/ 15 h 82"/>
                <a:gd name="T50" fmla="*/ 57 w 107"/>
                <a:gd name="T51" fmla="*/ 56 h 82"/>
                <a:gd name="T52" fmla="*/ 54 w 107"/>
                <a:gd name="T53" fmla="*/ 57 h 82"/>
                <a:gd name="T54" fmla="*/ 98 w 107"/>
                <a:gd name="T55" fmla="*/ 73 h 82"/>
                <a:gd name="T56" fmla="*/ 92 w 107"/>
                <a:gd name="T57" fmla="*/ 73 h 82"/>
                <a:gd name="T58" fmla="*/ 75 w 107"/>
                <a:gd name="T59" fmla="*/ 55 h 82"/>
                <a:gd name="T60" fmla="*/ 75 w 107"/>
                <a:gd name="T61" fmla="*/ 50 h 82"/>
                <a:gd name="T62" fmla="*/ 81 w 107"/>
                <a:gd name="T63" fmla="*/ 50 h 82"/>
                <a:gd name="T64" fmla="*/ 98 w 107"/>
                <a:gd name="T65" fmla="*/ 67 h 82"/>
                <a:gd name="T66" fmla="*/ 98 w 107"/>
                <a:gd name="T67" fmla="*/ 73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7" h="82">
                  <a:moveTo>
                    <a:pt x="99" y="0"/>
                  </a:moveTo>
                  <a:cubicBezTo>
                    <a:pt x="9" y="0"/>
                    <a:pt x="9" y="0"/>
                    <a:pt x="9" y="0"/>
                  </a:cubicBezTo>
                  <a:cubicBezTo>
                    <a:pt x="4" y="0"/>
                    <a:pt x="0" y="4"/>
                    <a:pt x="0" y="8"/>
                  </a:cubicBezTo>
                  <a:cubicBezTo>
                    <a:pt x="0" y="74"/>
                    <a:pt x="0" y="74"/>
                    <a:pt x="0" y="74"/>
                  </a:cubicBezTo>
                  <a:cubicBezTo>
                    <a:pt x="0" y="78"/>
                    <a:pt x="4" y="82"/>
                    <a:pt x="9" y="82"/>
                  </a:cubicBezTo>
                  <a:cubicBezTo>
                    <a:pt x="99" y="82"/>
                    <a:pt x="99" y="82"/>
                    <a:pt x="99" y="82"/>
                  </a:cubicBezTo>
                  <a:cubicBezTo>
                    <a:pt x="104" y="82"/>
                    <a:pt x="107" y="78"/>
                    <a:pt x="107" y="74"/>
                  </a:cubicBezTo>
                  <a:cubicBezTo>
                    <a:pt x="107" y="8"/>
                    <a:pt x="107" y="8"/>
                    <a:pt x="107" y="8"/>
                  </a:cubicBezTo>
                  <a:cubicBezTo>
                    <a:pt x="107" y="4"/>
                    <a:pt x="104" y="0"/>
                    <a:pt x="99" y="0"/>
                  </a:cubicBezTo>
                  <a:close/>
                  <a:moveTo>
                    <a:pt x="33" y="55"/>
                  </a:moveTo>
                  <a:cubicBezTo>
                    <a:pt x="16" y="73"/>
                    <a:pt x="16" y="73"/>
                    <a:pt x="16" y="73"/>
                  </a:cubicBezTo>
                  <a:cubicBezTo>
                    <a:pt x="14" y="74"/>
                    <a:pt x="11" y="74"/>
                    <a:pt x="10" y="73"/>
                  </a:cubicBezTo>
                  <a:cubicBezTo>
                    <a:pt x="8" y="71"/>
                    <a:pt x="8" y="69"/>
                    <a:pt x="10" y="67"/>
                  </a:cubicBezTo>
                  <a:cubicBezTo>
                    <a:pt x="27" y="50"/>
                    <a:pt x="27" y="50"/>
                    <a:pt x="27" y="50"/>
                  </a:cubicBezTo>
                  <a:cubicBezTo>
                    <a:pt x="29" y="48"/>
                    <a:pt x="31" y="48"/>
                    <a:pt x="33" y="50"/>
                  </a:cubicBezTo>
                  <a:cubicBezTo>
                    <a:pt x="35" y="51"/>
                    <a:pt x="35" y="54"/>
                    <a:pt x="33" y="55"/>
                  </a:cubicBezTo>
                  <a:close/>
                  <a:moveTo>
                    <a:pt x="54" y="57"/>
                  </a:moveTo>
                  <a:cubicBezTo>
                    <a:pt x="53" y="57"/>
                    <a:pt x="52" y="57"/>
                    <a:pt x="51" y="56"/>
                  </a:cubicBezTo>
                  <a:cubicBezTo>
                    <a:pt x="10" y="15"/>
                    <a:pt x="10" y="15"/>
                    <a:pt x="10" y="15"/>
                  </a:cubicBezTo>
                  <a:cubicBezTo>
                    <a:pt x="8" y="13"/>
                    <a:pt x="8" y="11"/>
                    <a:pt x="10" y="9"/>
                  </a:cubicBezTo>
                  <a:cubicBezTo>
                    <a:pt x="12" y="8"/>
                    <a:pt x="14" y="8"/>
                    <a:pt x="16" y="9"/>
                  </a:cubicBezTo>
                  <a:cubicBezTo>
                    <a:pt x="54" y="47"/>
                    <a:pt x="54" y="47"/>
                    <a:pt x="54" y="47"/>
                  </a:cubicBezTo>
                  <a:cubicBezTo>
                    <a:pt x="92" y="9"/>
                    <a:pt x="92" y="9"/>
                    <a:pt x="92" y="9"/>
                  </a:cubicBezTo>
                  <a:cubicBezTo>
                    <a:pt x="94" y="8"/>
                    <a:pt x="96" y="8"/>
                    <a:pt x="98" y="9"/>
                  </a:cubicBezTo>
                  <a:cubicBezTo>
                    <a:pt x="99" y="11"/>
                    <a:pt x="99" y="13"/>
                    <a:pt x="98" y="15"/>
                  </a:cubicBezTo>
                  <a:cubicBezTo>
                    <a:pt x="57" y="56"/>
                    <a:pt x="57" y="56"/>
                    <a:pt x="57" y="56"/>
                  </a:cubicBezTo>
                  <a:cubicBezTo>
                    <a:pt x="56" y="57"/>
                    <a:pt x="55" y="57"/>
                    <a:pt x="54" y="57"/>
                  </a:cubicBezTo>
                  <a:close/>
                  <a:moveTo>
                    <a:pt x="98" y="73"/>
                  </a:moveTo>
                  <a:cubicBezTo>
                    <a:pt x="96" y="74"/>
                    <a:pt x="94" y="74"/>
                    <a:pt x="92" y="73"/>
                  </a:cubicBezTo>
                  <a:cubicBezTo>
                    <a:pt x="75" y="55"/>
                    <a:pt x="75" y="55"/>
                    <a:pt x="75" y="55"/>
                  </a:cubicBezTo>
                  <a:cubicBezTo>
                    <a:pt x="73" y="54"/>
                    <a:pt x="73" y="51"/>
                    <a:pt x="75" y="50"/>
                  </a:cubicBezTo>
                  <a:cubicBezTo>
                    <a:pt x="76" y="48"/>
                    <a:pt x="79" y="48"/>
                    <a:pt x="81" y="50"/>
                  </a:cubicBezTo>
                  <a:cubicBezTo>
                    <a:pt x="98" y="67"/>
                    <a:pt x="98" y="67"/>
                    <a:pt x="98" y="67"/>
                  </a:cubicBezTo>
                  <a:cubicBezTo>
                    <a:pt x="100" y="69"/>
                    <a:pt x="100" y="71"/>
                    <a:pt x="98" y="73"/>
                  </a:cubicBezTo>
                  <a:close/>
                </a:path>
              </a:pathLst>
            </a:custGeom>
            <a:solidFill>
              <a:schemeClr val="bg1"/>
            </a:solidFill>
            <a:ln>
              <a:noFill/>
            </a:ln>
          </p:spPr>
          <p:txBody>
            <a:bodyPr vert="horz" wrap="square" lIns="91440" tIns="45720" rIns="91440" bIns="45720" numCol="1" anchor="t" anchorCtr="0" compatLnSpc="1"/>
            <a:lstStyle/>
            <a:p>
              <a:endParaRPr lang="en-US">
                <a:solidFill>
                  <a:prstClr val="black"/>
                </a:solidFill>
              </a:endParaRPr>
            </a:p>
          </p:txBody>
        </p:sp>
      </p:grpSp>
      <p:grpSp>
        <p:nvGrpSpPr>
          <p:cNvPr id="63" name="组合 62"/>
          <p:cNvGrpSpPr/>
          <p:nvPr/>
        </p:nvGrpSpPr>
        <p:grpSpPr>
          <a:xfrm>
            <a:off x="3403492" y="3225822"/>
            <a:ext cx="592640" cy="592640"/>
            <a:chOff x="3391427" y="3866835"/>
            <a:chExt cx="592640" cy="592640"/>
          </a:xfrm>
        </p:grpSpPr>
        <p:sp>
          <p:nvSpPr>
            <p:cNvPr id="64" name="Rectangle 183"/>
            <p:cNvSpPr/>
            <p:nvPr/>
          </p:nvSpPr>
          <p:spPr>
            <a:xfrm>
              <a:off x="3391427" y="3866835"/>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latin typeface="DIN-BoldItalic" pitchFamily="50" charset="0"/>
              </a:endParaRPr>
            </a:p>
          </p:txBody>
        </p:sp>
        <p:sp>
          <p:nvSpPr>
            <p:cNvPr id="65" name="Rectangle 185"/>
            <p:cNvSpPr/>
            <p:nvPr/>
          </p:nvSpPr>
          <p:spPr>
            <a:xfrm>
              <a:off x="3454162" y="3937681"/>
              <a:ext cx="450948" cy="450948"/>
            </a:xfrm>
            <a:prstGeom prst="rect">
              <a:avLst/>
            </a:prstGeom>
            <a:solidFill>
              <a:srgbClr val="C00000"/>
            </a:soli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effectLst>
                  <a:outerShdw blurRad="38100" dist="38100" dir="2700000" algn="tl">
                    <a:srgbClr val="000000">
                      <a:alpha val="43137"/>
                    </a:srgbClr>
                  </a:outerShdw>
                </a:effectLst>
                <a:latin typeface="DIN-BoldItalic" pitchFamily="50" charset="0"/>
              </a:endParaRPr>
            </a:p>
          </p:txBody>
        </p:sp>
        <p:sp>
          <p:nvSpPr>
            <p:cNvPr id="66" name="Freeform 70"/>
            <p:cNvSpPr>
              <a:spLocks noEditPoints="1"/>
            </p:cNvSpPr>
            <p:nvPr/>
          </p:nvSpPr>
          <p:spPr bwMode="auto">
            <a:xfrm>
              <a:off x="3546440" y="4004056"/>
              <a:ext cx="257213" cy="298241"/>
            </a:xfrm>
            <a:custGeom>
              <a:avLst/>
              <a:gdLst>
                <a:gd name="T0" fmla="*/ 85 w 123"/>
                <a:gd name="T1" fmla="*/ 53 h 143"/>
                <a:gd name="T2" fmla="*/ 62 w 123"/>
                <a:gd name="T3" fmla="*/ 58 h 143"/>
                <a:gd name="T4" fmla="*/ 59 w 123"/>
                <a:gd name="T5" fmla="*/ 59 h 143"/>
                <a:gd name="T6" fmla="*/ 56 w 123"/>
                <a:gd name="T7" fmla="*/ 50 h 143"/>
                <a:gd name="T8" fmla="*/ 52 w 123"/>
                <a:gd name="T9" fmla="*/ 20 h 143"/>
                <a:gd name="T10" fmla="*/ 42 w 123"/>
                <a:gd name="T11" fmla="*/ 21 h 143"/>
                <a:gd name="T12" fmla="*/ 54 w 123"/>
                <a:gd name="T13" fmla="*/ 59 h 143"/>
                <a:gd name="T14" fmla="*/ 45 w 123"/>
                <a:gd name="T15" fmla="*/ 52 h 143"/>
                <a:gd name="T16" fmla="*/ 12 w 123"/>
                <a:gd name="T17" fmla="*/ 112 h 143"/>
                <a:gd name="T18" fmla="*/ 49 w 123"/>
                <a:gd name="T19" fmla="*/ 142 h 143"/>
                <a:gd name="T20" fmla="*/ 60 w 123"/>
                <a:gd name="T21" fmla="*/ 139 h 143"/>
                <a:gd name="T22" fmla="*/ 71 w 123"/>
                <a:gd name="T23" fmla="*/ 142 h 143"/>
                <a:gd name="T24" fmla="*/ 107 w 123"/>
                <a:gd name="T25" fmla="*/ 118 h 143"/>
                <a:gd name="T26" fmla="*/ 85 w 123"/>
                <a:gd name="T27" fmla="*/ 53 h 143"/>
                <a:gd name="T28" fmla="*/ 99 w 123"/>
                <a:gd name="T29" fmla="*/ 0 h 143"/>
                <a:gd name="T30" fmla="*/ 73 w 123"/>
                <a:gd name="T31" fmla="*/ 12 h 143"/>
                <a:gd name="T32" fmla="*/ 61 w 123"/>
                <a:gd name="T33" fmla="*/ 38 h 143"/>
                <a:gd name="T34" fmla="*/ 88 w 123"/>
                <a:gd name="T35" fmla="*/ 26 h 143"/>
                <a:gd name="T36" fmla="*/ 99 w 123"/>
                <a:gd name="T37" fmla="*/ 0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3" h="143">
                  <a:moveTo>
                    <a:pt x="85" y="53"/>
                  </a:moveTo>
                  <a:cubicBezTo>
                    <a:pt x="77" y="52"/>
                    <a:pt x="75" y="54"/>
                    <a:pt x="62" y="58"/>
                  </a:cubicBezTo>
                  <a:cubicBezTo>
                    <a:pt x="61" y="59"/>
                    <a:pt x="60" y="59"/>
                    <a:pt x="59" y="59"/>
                  </a:cubicBezTo>
                  <a:cubicBezTo>
                    <a:pt x="58" y="57"/>
                    <a:pt x="57" y="54"/>
                    <a:pt x="56" y="50"/>
                  </a:cubicBezTo>
                  <a:cubicBezTo>
                    <a:pt x="51" y="35"/>
                    <a:pt x="52" y="20"/>
                    <a:pt x="52" y="20"/>
                  </a:cubicBezTo>
                  <a:cubicBezTo>
                    <a:pt x="52" y="20"/>
                    <a:pt x="48" y="16"/>
                    <a:pt x="42" y="21"/>
                  </a:cubicBezTo>
                  <a:cubicBezTo>
                    <a:pt x="40" y="29"/>
                    <a:pt x="49" y="49"/>
                    <a:pt x="54" y="59"/>
                  </a:cubicBezTo>
                  <a:cubicBezTo>
                    <a:pt x="50" y="57"/>
                    <a:pt x="49" y="52"/>
                    <a:pt x="45" y="52"/>
                  </a:cubicBezTo>
                  <a:cubicBezTo>
                    <a:pt x="15" y="50"/>
                    <a:pt x="0" y="84"/>
                    <a:pt x="12" y="112"/>
                  </a:cubicBezTo>
                  <a:cubicBezTo>
                    <a:pt x="19" y="130"/>
                    <a:pt x="35" y="141"/>
                    <a:pt x="49" y="142"/>
                  </a:cubicBezTo>
                  <a:cubicBezTo>
                    <a:pt x="53" y="143"/>
                    <a:pt x="56" y="139"/>
                    <a:pt x="60" y="139"/>
                  </a:cubicBezTo>
                  <a:cubicBezTo>
                    <a:pt x="64" y="139"/>
                    <a:pt x="69" y="142"/>
                    <a:pt x="71" y="142"/>
                  </a:cubicBezTo>
                  <a:cubicBezTo>
                    <a:pt x="85" y="143"/>
                    <a:pt x="97" y="134"/>
                    <a:pt x="107" y="118"/>
                  </a:cubicBezTo>
                  <a:cubicBezTo>
                    <a:pt x="123" y="91"/>
                    <a:pt x="114" y="55"/>
                    <a:pt x="85" y="53"/>
                  </a:cubicBezTo>
                  <a:close/>
                  <a:moveTo>
                    <a:pt x="99" y="0"/>
                  </a:moveTo>
                  <a:cubicBezTo>
                    <a:pt x="99" y="0"/>
                    <a:pt x="84" y="1"/>
                    <a:pt x="73" y="12"/>
                  </a:cubicBezTo>
                  <a:cubicBezTo>
                    <a:pt x="63" y="22"/>
                    <a:pt x="61" y="38"/>
                    <a:pt x="61" y="38"/>
                  </a:cubicBezTo>
                  <a:cubicBezTo>
                    <a:pt x="61" y="38"/>
                    <a:pt x="77" y="37"/>
                    <a:pt x="88" y="26"/>
                  </a:cubicBezTo>
                  <a:cubicBezTo>
                    <a:pt x="98" y="16"/>
                    <a:pt x="99" y="0"/>
                    <a:pt x="99" y="0"/>
                  </a:cubicBezTo>
                  <a:close/>
                </a:path>
              </a:pathLst>
            </a:custGeom>
            <a:solidFill>
              <a:schemeClr val="bg1"/>
            </a:solidFill>
            <a:ln>
              <a:noFill/>
            </a:ln>
          </p:spPr>
          <p:txBody>
            <a:bodyPr vert="horz" wrap="square" lIns="91440" tIns="45720" rIns="91440" bIns="45720" numCol="1" anchor="t" anchorCtr="0" compatLnSpc="1"/>
            <a:lstStyle/>
            <a:p>
              <a:endParaRPr lang="en-US">
                <a:solidFill>
                  <a:prstClr val="black"/>
                </a:solidFill>
              </a:endParaRPr>
            </a:p>
          </p:txBody>
        </p:sp>
      </p:grpSp>
      <p:grpSp>
        <p:nvGrpSpPr>
          <p:cNvPr id="67" name="组合 66"/>
          <p:cNvGrpSpPr/>
          <p:nvPr/>
        </p:nvGrpSpPr>
        <p:grpSpPr>
          <a:xfrm>
            <a:off x="3403492" y="2055020"/>
            <a:ext cx="592640" cy="592640"/>
            <a:chOff x="3391427" y="2696033"/>
            <a:chExt cx="592640" cy="592640"/>
          </a:xfrm>
        </p:grpSpPr>
        <p:sp>
          <p:nvSpPr>
            <p:cNvPr id="68" name="Rectangle 182"/>
            <p:cNvSpPr/>
            <p:nvPr/>
          </p:nvSpPr>
          <p:spPr>
            <a:xfrm>
              <a:off x="3391427" y="2696033"/>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latin typeface="DIN-BoldItalic" pitchFamily="50" charset="0"/>
              </a:endParaRPr>
            </a:p>
          </p:txBody>
        </p:sp>
        <p:sp>
          <p:nvSpPr>
            <p:cNvPr id="69" name="Rectangle 185"/>
            <p:cNvSpPr/>
            <p:nvPr/>
          </p:nvSpPr>
          <p:spPr>
            <a:xfrm>
              <a:off x="3454162" y="2766879"/>
              <a:ext cx="450948" cy="450948"/>
            </a:xfrm>
            <a:prstGeom prst="rect">
              <a:avLst/>
            </a:prstGeom>
            <a:solidFill>
              <a:srgbClr val="C00000"/>
            </a:soli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effectLst>
                  <a:outerShdw blurRad="38100" dist="38100" dir="2700000" algn="tl">
                    <a:srgbClr val="000000">
                      <a:alpha val="43137"/>
                    </a:srgbClr>
                  </a:outerShdw>
                </a:effectLst>
                <a:latin typeface="DIN-BoldItalic" pitchFamily="50" charset="0"/>
              </a:endParaRPr>
            </a:p>
          </p:txBody>
        </p:sp>
        <p:sp>
          <p:nvSpPr>
            <p:cNvPr id="70" name="Freeform 5"/>
            <p:cNvSpPr>
              <a:spLocks noEditPoints="1"/>
            </p:cNvSpPr>
            <p:nvPr/>
          </p:nvSpPr>
          <p:spPr bwMode="auto">
            <a:xfrm>
              <a:off x="3524597" y="2913125"/>
              <a:ext cx="304697" cy="177189"/>
            </a:xfrm>
            <a:custGeom>
              <a:avLst/>
              <a:gdLst>
                <a:gd name="T0" fmla="*/ 135 w 139"/>
                <a:gd name="T1" fmla="*/ 61 h 81"/>
                <a:gd name="T2" fmla="*/ 131 w 139"/>
                <a:gd name="T3" fmla="*/ 56 h 81"/>
                <a:gd name="T4" fmla="*/ 131 w 139"/>
                <a:gd name="T5" fmla="*/ 27 h 81"/>
                <a:gd name="T6" fmla="*/ 139 w 139"/>
                <a:gd name="T7" fmla="*/ 24 h 81"/>
                <a:gd name="T8" fmla="*/ 70 w 139"/>
                <a:gd name="T9" fmla="*/ 0 h 81"/>
                <a:gd name="T10" fmla="*/ 0 w 139"/>
                <a:gd name="T11" fmla="*/ 24 h 81"/>
                <a:gd name="T12" fmla="*/ 70 w 139"/>
                <a:gd name="T13" fmla="*/ 48 h 81"/>
                <a:gd name="T14" fmla="*/ 127 w 139"/>
                <a:gd name="T15" fmla="*/ 28 h 81"/>
                <a:gd name="T16" fmla="*/ 127 w 139"/>
                <a:gd name="T17" fmla="*/ 56 h 81"/>
                <a:gd name="T18" fmla="*/ 123 w 139"/>
                <a:gd name="T19" fmla="*/ 61 h 81"/>
                <a:gd name="T20" fmla="*/ 126 w 139"/>
                <a:gd name="T21" fmla="*/ 64 h 81"/>
                <a:gd name="T22" fmla="*/ 123 w 139"/>
                <a:gd name="T23" fmla="*/ 81 h 81"/>
                <a:gd name="T24" fmla="*/ 135 w 139"/>
                <a:gd name="T25" fmla="*/ 81 h 81"/>
                <a:gd name="T26" fmla="*/ 132 w 139"/>
                <a:gd name="T27" fmla="*/ 64 h 81"/>
                <a:gd name="T28" fmla="*/ 135 w 139"/>
                <a:gd name="T29" fmla="*/ 61 h 81"/>
                <a:gd name="T30" fmla="*/ 28 w 139"/>
                <a:gd name="T31" fmla="*/ 42 h 81"/>
                <a:gd name="T32" fmla="*/ 28 w 139"/>
                <a:gd name="T33" fmla="*/ 69 h 81"/>
                <a:gd name="T34" fmla="*/ 70 w 139"/>
                <a:gd name="T35" fmla="*/ 81 h 81"/>
                <a:gd name="T36" fmla="*/ 111 w 139"/>
                <a:gd name="T37" fmla="*/ 69 h 81"/>
                <a:gd name="T38" fmla="*/ 111 w 139"/>
                <a:gd name="T39" fmla="*/ 42 h 81"/>
                <a:gd name="T40" fmla="*/ 70 w 139"/>
                <a:gd name="T41" fmla="*/ 56 h 81"/>
                <a:gd name="T42" fmla="*/ 28 w 139"/>
                <a:gd name="T43" fmla="*/ 4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 h="81">
                  <a:moveTo>
                    <a:pt x="135" y="61"/>
                  </a:moveTo>
                  <a:cubicBezTo>
                    <a:pt x="135" y="58"/>
                    <a:pt x="134" y="56"/>
                    <a:pt x="131" y="56"/>
                  </a:cubicBezTo>
                  <a:cubicBezTo>
                    <a:pt x="131" y="27"/>
                    <a:pt x="131" y="27"/>
                    <a:pt x="131" y="27"/>
                  </a:cubicBezTo>
                  <a:cubicBezTo>
                    <a:pt x="139" y="24"/>
                    <a:pt x="139" y="24"/>
                    <a:pt x="139" y="24"/>
                  </a:cubicBezTo>
                  <a:cubicBezTo>
                    <a:pt x="70" y="0"/>
                    <a:pt x="70" y="0"/>
                    <a:pt x="70" y="0"/>
                  </a:cubicBezTo>
                  <a:cubicBezTo>
                    <a:pt x="0" y="24"/>
                    <a:pt x="0" y="24"/>
                    <a:pt x="0" y="24"/>
                  </a:cubicBezTo>
                  <a:cubicBezTo>
                    <a:pt x="70" y="48"/>
                    <a:pt x="70" y="48"/>
                    <a:pt x="70" y="48"/>
                  </a:cubicBezTo>
                  <a:cubicBezTo>
                    <a:pt x="127" y="28"/>
                    <a:pt x="127" y="28"/>
                    <a:pt x="127" y="28"/>
                  </a:cubicBezTo>
                  <a:cubicBezTo>
                    <a:pt x="127" y="56"/>
                    <a:pt x="127" y="56"/>
                    <a:pt x="127" y="56"/>
                  </a:cubicBezTo>
                  <a:cubicBezTo>
                    <a:pt x="125" y="56"/>
                    <a:pt x="123" y="58"/>
                    <a:pt x="123" y="61"/>
                  </a:cubicBezTo>
                  <a:cubicBezTo>
                    <a:pt x="123" y="63"/>
                    <a:pt x="125" y="64"/>
                    <a:pt x="126" y="64"/>
                  </a:cubicBezTo>
                  <a:cubicBezTo>
                    <a:pt x="123" y="81"/>
                    <a:pt x="123" y="81"/>
                    <a:pt x="123" y="81"/>
                  </a:cubicBezTo>
                  <a:cubicBezTo>
                    <a:pt x="135" y="81"/>
                    <a:pt x="135" y="81"/>
                    <a:pt x="135" y="81"/>
                  </a:cubicBezTo>
                  <a:cubicBezTo>
                    <a:pt x="132" y="64"/>
                    <a:pt x="132" y="64"/>
                    <a:pt x="132" y="64"/>
                  </a:cubicBezTo>
                  <a:cubicBezTo>
                    <a:pt x="134" y="64"/>
                    <a:pt x="135" y="63"/>
                    <a:pt x="135" y="61"/>
                  </a:cubicBezTo>
                  <a:close/>
                  <a:moveTo>
                    <a:pt x="28" y="42"/>
                  </a:moveTo>
                  <a:cubicBezTo>
                    <a:pt x="28" y="69"/>
                    <a:pt x="28" y="69"/>
                    <a:pt x="28" y="69"/>
                  </a:cubicBezTo>
                  <a:cubicBezTo>
                    <a:pt x="28" y="76"/>
                    <a:pt x="47" y="81"/>
                    <a:pt x="70" y="81"/>
                  </a:cubicBezTo>
                  <a:cubicBezTo>
                    <a:pt x="92" y="81"/>
                    <a:pt x="111" y="76"/>
                    <a:pt x="111" y="69"/>
                  </a:cubicBezTo>
                  <a:cubicBezTo>
                    <a:pt x="111" y="42"/>
                    <a:pt x="111" y="42"/>
                    <a:pt x="111" y="42"/>
                  </a:cubicBezTo>
                  <a:cubicBezTo>
                    <a:pt x="70" y="56"/>
                    <a:pt x="70" y="56"/>
                    <a:pt x="70" y="56"/>
                  </a:cubicBezTo>
                  <a:lnTo>
                    <a:pt x="28" y="42"/>
                  </a:lnTo>
                  <a:close/>
                </a:path>
              </a:pathLst>
            </a:custGeom>
            <a:solidFill>
              <a:schemeClr val="bg1"/>
            </a:solidFill>
            <a:ln>
              <a:noFill/>
            </a:ln>
          </p:spPr>
          <p:txBody>
            <a:bodyPr vert="horz" wrap="square" lIns="91440" tIns="45720" rIns="91440" bIns="45720" numCol="1" anchor="t" anchorCtr="0" compatLnSpc="1"/>
            <a:lstStyle/>
            <a:p>
              <a:endParaRPr lang="en-US">
                <a:solidFill>
                  <a:prstClr val="black"/>
                </a:solidFill>
              </a:endParaRPr>
            </a:p>
          </p:txBody>
        </p:sp>
      </p:grpSp>
      <p:grpSp>
        <p:nvGrpSpPr>
          <p:cNvPr id="71" name="组合 70"/>
          <p:cNvGrpSpPr/>
          <p:nvPr/>
        </p:nvGrpSpPr>
        <p:grpSpPr>
          <a:xfrm>
            <a:off x="3403492" y="4370580"/>
            <a:ext cx="592640" cy="592640"/>
            <a:chOff x="3391427" y="5011593"/>
            <a:chExt cx="592640" cy="592640"/>
          </a:xfrm>
        </p:grpSpPr>
        <p:sp>
          <p:nvSpPr>
            <p:cNvPr id="72" name="Rectangle 184"/>
            <p:cNvSpPr/>
            <p:nvPr/>
          </p:nvSpPr>
          <p:spPr>
            <a:xfrm>
              <a:off x="3391427" y="5011593"/>
              <a:ext cx="592640" cy="592640"/>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latin typeface="DIN-BoldItalic" pitchFamily="50" charset="0"/>
              </a:endParaRPr>
            </a:p>
          </p:txBody>
        </p:sp>
        <p:sp>
          <p:nvSpPr>
            <p:cNvPr id="73" name="Rectangle 185"/>
            <p:cNvSpPr/>
            <p:nvPr/>
          </p:nvSpPr>
          <p:spPr>
            <a:xfrm>
              <a:off x="3454162" y="5082439"/>
              <a:ext cx="450948" cy="450948"/>
            </a:xfrm>
            <a:prstGeom prst="rect">
              <a:avLst/>
            </a:prstGeom>
            <a:solidFill>
              <a:srgbClr val="C00000"/>
            </a:solidFill>
            <a:ln w="3810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3200">
                <a:solidFill>
                  <a:prstClr val="white"/>
                </a:solidFill>
                <a:effectLst>
                  <a:outerShdw blurRad="38100" dist="38100" dir="2700000" algn="tl">
                    <a:srgbClr val="000000">
                      <a:alpha val="43137"/>
                    </a:srgbClr>
                  </a:outerShdw>
                </a:effectLst>
                <a:latin typeface="DIN-BoldItalic" pitchFamily="50" charset="0"/>
              </a:endParaRPr>
            </a:p>
          </p:txBody>
        </p:sp>
        <p:sp>
          <p:nvSpPr>
            <p:cNvPr id="74" name="Freeform 28"/>
            <p:cNvSpPr/>
            <p:nvPr/>
          </p:nvSpPr>
          <p:spPr bwMode="auto">
            <a:xfrm>
              <a:off x="3549088" y="5181652"/>
              <a:ext cx="280206" cy="275536"/>
            </a:xfrm>
            <a:custGeom>
              <a:avLst/>
              <a:gdLst>
                <a:gd name="T0" fmla="*/ 16 w 136"/>
                <a:gd name="T1" fmla="*/ 57 h 134"/>
                <a:gd name="T2" fmla="*/ 0 w 136"/>
                <a:gd name="T3" fmla="*/ 72 h 134"/>
                <a:gd name="T4" fmla="*/ 25 w 136"/>
                <a:gd name="T5" fmla="*/ 92 h 134"/>
                <a:gd name="T6" fmla="*/ 37 w 136"/>
                <a:gd name="T7" fmla="*/ 78 h 134"/>
                <a:gd name="T8" fmla="*/ 55 w 136"/>
                <a:gd name="T9" fmla="*/ 80 h 134"/>
                <a:gd name="T10" fmla="*/ 42 w 136"/>
                <a:gd name="T11" fmla="*/ 95 h 134"/>
                <a:gd name="T12" fmla="*/ 44 w 136"/>
                <a:gd name="T13" fmla="*/ 115 h 134"/>
                <a:gd name="T14" fmla="*/ 65 w 136"/>
                <a:gd name="T15" fmla="*/ 134 h 134"/>
                <a:gd name="T16" fmla="*/ 92 w 136"/>
                <a:gd name="T17" fmla="*/ 98 h 134"/>
                <a:gd name="T18" fmla="*/ 79 w 136"/>
                <a:gd name="T19" fmla="*/ 92 h 134"/>
                <a:gd name="T20" fmla="*/ 80 w 136"/>
                <a:gd name="T21" fmla="*/ 78 h 134"/>
                <a:gd name="T22" fmla="*/ 96 w 136"/>
                <a:gd name="T23" fmla="*/ 76 h 134"/>
                <a:gd name="T24" fmla="*/ 107 w 136"/>
                <a:gd name="T25" fmla="*/ 90 h 134"/>
                <a:gd name="T26" fmla="*/ 136 w 136"/>
                <a:gd name="T27" fmla="*/ 62 h 134"/>
                <a:gd name="T28" fmla="*/ 103 w 136"/>
                <a:gd name="T29" fmla="*/ 40 h 134"/>
                <a:gd name="T30" fmla="*/ 90 w 136"/>
                <a:gd name="T31" fmla="*/ 54 h 134"/>
                <a:gd name="T32" fmla="*/ 75 w 136"/>
                <a:gd name="T33" fmla="*/ 40 h 134"/>
                <a:gd name="T34" fmla="*/ 93 w 136"/>
                <a:gd name="T35" fmla="*/ 27 h 134"/>
                <a:gd name="T36" fmla="*/ 71 w 136"/>
                <a:gd name="T37" fmla="*/ 0 h 134"/>
                <a:gd name="T38" fmla="*/ 37 w 136"/>
                <a:gd name="T39" fmla="*/ 28 h 134"/>
                <a:gd name="T40" fmla="*/ 30 w 136"/>
                <a:gd name="T41" fmla="*/ 16 h 134"/>
                <a:gd name="T42" fmla="*/ 12 w 136"/>
                <a:gd name="T43" fmla="*/ 15 h 134"/>
                <a:gd name="T44" fmla="*/ 19 w 136"/>
                <a:gd name="T45" fmla="*/ 32 h 134"/>
                <a:gd name="T46" fmla="*/ 16 w 136"/>
                <a:gd name="T47" fmla="*/ 57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134">
                  <a:moveTo>
                    <a:pt x="16" y="57"/>
                  </a:moveTo>
                  <a:cubicBezTo>
                    <a:pt x="6" y="64"/>
                    <a:pt x="0" y="72"/>
                    <a:pt x="0" y="72"/>
                  </a:cubicBezTo>
                  <a:cubicBezTo>
                    <a:pt x="0" y="72"/>
                    <a:pt x="16" y="94"/>
                    <a:pt x="25" y="92"/>
                  </a:cubicBezTo>
                  <a:cubicBezTo>
                    <a:pt x="33" y="90"/>
                    <a:pt x="33" y="85"/>
                    <a:pt x="37" y="78"/>
                  </a:cubicBezTo>
                  <a:cubicBezTo>
                    <a:pt x="40" y="70"/>
                    <a:pt x="54" y="72"/>
                    <a:pt x="55" y="80"/>
                  </a:cubicBezTo>
                  <a:cubicBezTo>
                    <a:pt x="55" y="87"/>
                    <a:pt x="53" y="94"/>
                    <a:pt x="42" y="95"/>
                  </a:cubicBezTo>
                  <a:cubicBezTo>
                    <a:pt x="32" y="96"/>
                    <a:pt x="31" y="108"/>
                    <a:pt x="44" y="115"/>
                  </a:cubicBezTo>
                  <a:cubicBezTo>
                    <a:pt x="56" y="122"/>
                    <a:pt x="56" y="127"/>
                    <a:pt x="65" y="134"/>
                  </a:cubicBezTo>
                  <a:cubicBezTo>
                    <a:pt x="74" y="124"/>
                    <a:pt x="98" y="105"/>
                    <a:pt x="92" y="98"/>
                  </a:cubicBezTo>
                  <a:cubicBezTo>
                    <a:pt x="86" y="95"/>
                    <a:pt x="85" y="99"/>
                    <a:pt x="79" y="92"/>
                  </a:cubicBezTo>
                  <a:cubicBezTo>
                    <a:pt x="73" y="86"/>
                    <a:pt x="78" y="80"/>
                    <a:pt x="80" y="78"/>
                  </a:cubicBezTo>
                  <a:cubicBezTo>
                    <a:pt x="82" y="75"/>
                    <a:pt x="90" y="70"/>
                    <a:pt x="96" y="76"/>
                  </a:cubicBezTo>
                  <a:cubicBezTo>
                    <a:pt x="102" y="82"/>
                    <a:pt x="96" y="89"/>
                    <a:pt x="107" y="90"/>
                  </a:cubicBezTo>
                  <a:cubicBezTo>
                    <a:pt x="118" y="91"/>
                    <a:pt x="127" y="71"/>
                    <a:pt x="136" y="62"/>
                  </a:cubicBezTo>
                  <a:cubicBezTo>
                    <a:pt x="123" y="49"/>
                    <a:pt x="114" y="34"/>
                    <a:pt x="103" y="40"/>
                  </a:cubicBezTo>
                  <a:cubicBezTo>
                    <a:pt x="91" y="46"/>
                    <a:pt x="98" y="45"/>
                    <a:pt x="90" y="54"/>
                  </a:cubicBezTo>
                  <a:cubicBezTo>
                    <a:pt x="81" y="62"/>
                    <a:pt x="67" y="48"/>
                    <a:pt x="75" y="40"/>
                  </a:cubicBezTo>
                  <a:cubicBezTo>
                    <a:pt x="83" y="32"/>
                    <a:pt x="85" y="36"/>
                    <a:pt x="93" y="27"/>
                  </a:cubicBezTo>
                  <a:cubicBezTo>
                    <a:pt x="101" y="18"/>
                    <a:pt x="83" y="12"/>
                    <a:pt x="71" y="0"/>
                  </a:cubicBezTo>
                  <a:cubicBezTo>
                    <a:pt x="60" y="15"/>
                    <a:pt x="45" y="29"/>
                    <a:pt x="37" y="28"/>
                  </a:cubicBezTo>
                  <a:cubicBezTo>
                    <a:pt x="30" y="26"/>
                    <a:pt x="30" y="22"/>
                    <a:pt x="30" y="16"/>
                  </a:cubicBezTo>
                  <a:cubicBezTo>
                    <a:pt x="30" y="11"/>
                    <a:pt x="18" y="8"/>
                    <a:pt x="12" y="15"/>
                  </a:cubicBezTo>
                  <a:cubicBezTo>
                    <a:pt x="6" y="23"/>
                    <a:pt x="11" y="30"/>
                    <a:pt x="19" y="32"/>
                  </a:cubicBezTo>
                  <a:cubicBezTo>
                    <a:pt x="27" y="33"/>
                    <a:pt x="26" y="50"/>
                    <a:pt x="16" y="57"/>
                  </a:cubicBezTo>
                  <a:close/>
                </a:path>
              </a:pathLst>
            </a:custGeom>
            <a:solidFill>
              <a:schemeClr val="bg1"/>
            </a:solidFill>
            <a:ln>
              <a:noFill/>
            </a:ln>
          </p:spPr>
          <p:txBody>
            <a:bodyPr vert="horz" wrap="square" lIns="91440" tIns="45720" rIns="91440" bIns="45720" numCol="1" anchor="t" anchorCtr="0" compatLnSpc="1"/>
            <a:lstStyle/>
            <a:p>
              <a:endParaRPr lang="en-US">
                <a:solidFill>
                  <a:prstClr val="black"/>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par>
                          <p:cTn id="14" fill="hold">
                            <p:stCondLst>
                              <p:cond delay="1500"/>
                            </p:stCondLst>
                            <p:childTnLst>
                              <p:par>
                                <p:cTn id="15" presetID="10" presetClass="entr" presetSubtype="0"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500"/>
                                        <p:tgtEl>
                                          <p:spTgt spid="38"/>
                                        </p:tgtEl>
                                      </p:cBhvr>
                                    </p:animEffect>
                                  </p:childTnLst>
                                </p:cTn>
                              </p:par>
                            </p:childTnLst>
                          </p:cTn>
                        </p:par>
                        <p:par>
                          <p:cTn id="18" fill="hold">
                            <p:stCondLst>
                              <p:cond delay="2000"/>
                            </p:stCondLst>
                            <p:childTnLst>
                              <p:par>
                                <p:cTn id="19" presetID="2" presetClass="entr" presetSubtype="2"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additive="base">
                                        <p:cTn id="21" dur="500" fill="hold"/>
                                        <p:tgtEl>
                                          <p:spTgt spid="51"/>
                                        </p:tgtEl>
                                        <p:attrNameLst>
                                          <p:attrName>ppt_x</p:attrName>
                                        </p:attrNameLst>
                                      </p:cBhvr>
                                      <p:tavLst>
                                        <p:tav tm="0">
                                          <p:val>
                                            <p:strVal val="1+#ppt_w/2"/>
                                          </p:val>
                                        </p:tav>
                                        <p:tav tm="100000">
                                          <p:val>
                                            <p:strVal val="#ppt_x"/>
                                          </p:val>
                                        </p:tav>
                                      </p:tavLst>
                                    </p:anim>
                                    <p:anim calcmode="lin" valueType="num">
                                      <p:cBhvr additive="base">
                                        <p:cTn id="22" dur="500" fill="hold"/>
                                        <p:tgtEl>
                                          <p:spTgt spid="51"/>
                                        </p:tgtEl>
                                        <p:attrNameLst>
                                          <p:attrName>ppt_y</p:attrName>
                                        </p:attrNameLst>
                                      </p:cBhvr>
                                      <p:tavLst>
                                        <p:tav tm="0">
                                          <p:val>
                                            <p:strVal val="#ppt_y"/>
                                          </p:val>
                                        </p:tav>
                                        <p:tav tm="100000">
                                          <p:val>
                                            <p:strVal val="#ppt_y"/>
                                          </p:val>
                                        </p:tav>
                                      </p:tavLst>
                                    </p:anim>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fade">
                                      <p:cBhvr>
                                        <p:cTn id="30" dur="500"/>
                                        <p:tgtEl>
                                          <p:spTgt spid="6"/>
                                        </p:tgtEl>
                                      </p:cBhvr>
                                    </p:animEffect>
                                  </p:childTnLst>
                                </p:cTn>
                              </p:par>
                            </p:childTnLst>
                          </p:cTn>
                        </p:par>
                        <p:par>
                          <p:cTn id="31" fill="hold">
                            <p:stCondLst>
                              <p:cond delay="3500"/>
                            </p:stCondLst>
                            <p:childTnLst>
                              <p:par>
                                <p:cTn id="32" presetID="2" presetClass="entr" presetSubtype="2" fill="hold" nodeType="afterEffect">
                                  <p:stCondLst>
                                    <p:cond delay="0"/>
                                  </p:stCondLst>
                                  <p:childTnLst>
                                    <p:set>
                                      <p:cBhvr>
                                        <p:cTn id="33" dur="1" fill="hold">
                                          <p:stCondLst>
                                            <p:cond delay="0"/>
                                          </p:stCondLst>
                                        </p:cTn>
                                        <p:tgtEl>
                                          <p:spTgt spid="55"/>
                                        </p:tgtEl>
                                        <p:attrNameLst>
                                          <p:attrName>style.visibility</p:attrName>
                                        </p:attrNameLst>
                                      </p:cBhvr>
                                      <p:to>
                                        <p:strVal val="visible"/>
                                      </p:to>
                                    </p:set>
                                    <p:anim calcmode="lin" valueType="num">
                                      <p:cBhvr additive="base">
                                        <p:cTn id="34" dur="500" fill="hold"/>
                                        <p:tgtEl>
                                          <p:spTgt spid="55"/>
                                        </p:tgtEl>
                                        <p:attrNameLst>
                                          <p:attrName>ppt_x</p:attrName>
                                        </p:attrNameLst>
                                      </p:cBhvr>
                                      <p:tavLst>
                                        <p:tav tm="0">
                                          <p:val>
                                            <p:strVal val="1+#ppt_w/2"/>
                                          </p:val>
                                        </p:tav>
                                        <p:tav tm="100000">
                                          <p:val>
                                            <p:strVal val="#ppt_x"/>
                                          </p:val>
                                        </p:tav>
                                      </p:tavLst>
                                    </p:anim>
                                    <p:anim calcmode="lin" valueType="num">
                                      <p:cBhvr additive="base">
                                        <p:cTn id="35" dur="500" fill="hold"/>
                                        <p:tgtEl>
                                          <p:spTgt spid="55"/>
                                        </p:tgtEl>
                                        <p:attrNameLst>
                                          <p:attrName>ppt_y</p:attrName>
                                        </p:attrNameLst>
                                      </p:cBhvr>
                                      <p:tavLst>
                                        <p:tav tm="0">
                                          <p:val>
                                            <p:strVal val="#ppt_y"/>
                                          </p:val>
                                        </p:tav>
                                        <p:tav tm="100000">
                                          <p:val>
                                            <p:strVal val="#ppt_y"/>
                                          </p:val>
                                        </p:tav>
                                      </p:tavLst>
                                    </p:anim>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fade">
                                      <p:cBhvr>
                                        <p:cTn id="39" dur="500"/>
                                        <p:tgtEl>
                                          <p:spTgt spid="4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42"/>
                                        </p:tgtEl>
                                        <p:attrNameLst>
                                          <p:attrName>style.visibility</p:attrName>
                                        </p:attrNameLst>
                                      </p:cBhvr>
                                      <p:to>
                                        <p:strVal val="visible"/>
                                      </p:to>
                                    </p:set>
                                    <p:animEffect transition="in" filter="fade">
                                      <p:cBhvr>
                                        <p:cTn id="43" dur="500"/>
                                        <p:tgtEl>
                                          <p:spTgt spid="42"/>
                                        </p:tgtEl>
                                      </p:cBhvr>
                                    </p:animEffect>
                                  </p:childTnLst>
                                </p:cTn>
                              </p:par>
                            </p:childTnLst>
                          </p:cTn>
                        </p:par>
                        <p:par>
                          <p:cTn id="44" fill="hold">
                            <p:stCondLst>
                              <p:cond delay="5000"/>
                            </p:stCondLst>
                            <p:childTnLst>
                              <p:par>
                                <p:cTn id="45" presetID="2" presetClass="entr" presetSubtype="2" fill="hold" nodeType="afterEffect">
                                  <p:stCondLst>
                                    <p:cond delay="0"/>
                                  </p:stCondLst>
                                  <p:childTnLst>
                                    <p:set>
                                      <p:cBhvr>
                                        <p:cTn id="46" dur="1" fill="hold">
                                          <p:stCondLst>
                                            <p:cond delay="0"/>
                                          </p:stCondLst>
                                        </p:cTn>
                                        <p:tgtEl>
                                          <p:spTgt spid="59"/>
                                        </p:tgtEl>
                                        <p:attrNameLst>
                                          <p:attrName>style.visibility</p:attrName>
                                        </p:attrNameLst>
                                      </p:cBhvr>
                                      <p:to>
                                        <p:strVal val="visible"/>
                                      </p:to>
                                    </p:set>
                                    <p:anim calcmode="lin" valueType="num">
                                      <p:cBhvr additive="base">
                                        <p:cTn id="47" dur="500" fill="hold"/>
                                        <p:tgtEl>
                                          <p:spTgt spid="59"/>
                                        </p:tgtEl>
                                        <p:attrNameLst>
                                          <p:attrName>ppt_x</p:attrName>
                                        </p:attrNameLst>
                                      </p:cBhvr>
                                      <p:tavLst>
                                        <p:tav tm="0">
                                          <p:val>
                                            <p:strVal val="1+#ppt_w/2"/>
                                          </p:val>
                                        </p:tav>
                                        <p:tav tm="100000">
                                          <p:val>
                                            <p:strVal val="#ppt_x"/>
                                          </p:val>
                                        </p:tav>
                                      </p:tavLst>
                                    </p:anim>
                                    <p:anim calcmode="lin" valueType="num">
                                      <p:cBhvr additive="base">
                                        <p:cTn id="48" dur="500" fill="hold"/>
                                        <p:tgtEl>
                                          <p:spTgt spid="59"/>
                                        </p:tgtEl>
                                        <p:attrNameLst>
                                          <p:attrName>ppt_y</p:attrName>
                                        </p:attrNameLst>
                                      </p:cBhvr>
                                      <p:tavLst>
                                        <p:tav tm="0">
                                          <p:val>
                                            <p:strVal val="#ppt_y"/>
                                          </p:val>
                                        </p:tav>
                                        <p:tav tm="100000">
                                          <p:val>
                                            <p:strVal val="#ppt_y"/>
                                          </p:val>
                                        </p:tav>
                                      </p:tavLst>
                                    </p:anim>
                                  </p:childTnLst>
                                </p:cTn>
                              </p:par>
                            </p:childTnLst>
                          </p:cTn>
                        </p:par>
                        <p:par>
                          <p:cTn id="49" fill="hold">
                            <p:stCondLst>
                              <p:cond delay="5500"/>
                            </p:stCondLst>
                            <p:childTnLst>
                              <p:par>
                                <p:cTn id="50" presetID="10" presetClass="entr" presetSubtype="0"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childTnLst>
                                </p:cTn>
                              </p:par>
                            </p:childTnLst>
                          </p:cTn>
                        </p:par>
                        <p:par>
                          <p:cTn id="53" fill="hold">
                            <p:stCondLst>
                              <p:cond delay="6000"/>
                            </p:stCondLst>
                            <p:childTnLst>
                              <p:par>
                                <p:cTn id="54" presetID="10" presetClass="entr" presetSubtype="0" fill="hold" grpId="0" nodeType="afterEffect">
                                  <p:stCondLst>
                                    <p:cond delay="0"/>
                                  </p:stCondLst>
                                  <p:childTnLst>
                                    <p:set>
                                      <p:cBhvr>
                                        <p:cTn id="55" dur="1" fill="hold">
                                          <p:stCondLst>
                                            <p:cond delay="0"/>
                                          </p:stCondLst>
                                        </p:cTn>
                                        <p:tgtEl>
                                          <p:spTgt spid="44"/>
                                        </p:tgtEl>
                                        <p:attrNameLst>
                                          <p:attrName>style.visibility</p:attrName>
                                        </p:attrNameLst>
                                      </p:cBhvr>
                                      <p:to>
                                        <p:strVal val="visible"/>
                                      </p:to>
                                    </p:set>
                                    <p:animEffect transition="in" filter="fade">
                                      <p:cBhvr>
                                        <p:cTn id="56" dur="500"/>
                                        <p:tgtEl>
                                          <p:spTgt spid="44"/>
                                        </p:tgtEl>
                                      </p:cBhvr>
                                    </p:animEffect>
                                  </p:childTnLst>
                                </p:cTn>
                              </p:par>
                            </p:childTnLst>
                          </p:cTn>
                        </p:par>
                        <p:par>
                          <p:cTn id="57" fill="hold">
                            <p:stCondLst>
                              <p:cond delay="6500"/>
                            </p:stCondLst>
                            <p:childTnLst>
                              <p:par>
                                <p:cTn id="58" presetID="2" presetClass="entr" presetSubtype="8" fill="hold" nodeType="afterEffect">
                                  <p:stCondLst>
                                    <p:cond delay="0"/>
                                  </p:stCondLst>
                                  <p:childTnLst>
                                    <p:set>
                                      <p:cBhvr>
                                        <p:cTn id="59" dur="1" fill="hold">
                                          <p:stCondLst>
                                            <p:cond delay="0"/>
                                          </p:stCondLst>
                                        </p:cTn>
                                        <p:tgtEl>
                                          <p:spTgt spid="67"/>
                                        </p:tgtEl>
                                        <p:attrNameLst>
                                          <p:attrName>style.visibility</p:attrName>
                                        </p:attrNameLst>
                                      </p:cBhvr>
                                      <p:to>
                                        <p:strVal val="visible"/>
                                      </p:to>
                                    </p:set>
                                    <p:anim calcmode="lin" valueType="num">
                                      <p:cBhvr additive="base">
                                        <p:cTn id="60" dur="500" fill="hold"/>
                                        <p:tgtEl>
                                          <p:spTgt spid="67"/>
                                        </p:tgtEl>
                                        <p:attrNameLst>
                                          <p:attrName>ppt_x</p:attrName>
                                        </p:attrNameLst>
                                      </p:cBhvr>
                                      <p:tavLst>
                                        <p:tav tm="0">
                                          <p:val>
                                            <p:strVal val="0-#ppt_w/2"/>
                                          </p:val>
                                        </p:tav>
                                        <p:tav tm="100000">
                                          <p:val>
                                            <p:strVal val="#ppt_x"/>
                                          </p:val>
                                        </p:tav>
                                      </p:tavLst>
                                    </p:anim>
                                    <p:anim calcmode="lin" valueType="num">
                                      <p:cBhvr additive="base">
                                        <p:cTn id="61" dur="500" fill="hold"/>
                                        <p:tgtEl>
                                          <p:spTgt spid="67"/>
                                        </p:tgtEl>
                                        <p:attrNameLst>
                                          <p:attrName>ppt_y</p:attrName>
                                        </p:attrNameLst>
                                      </p:cBhvr>
                                      <p:tavLst>
                                        <p:tav tm="0">
                                          <p:val>
                                            <p:strVal val="#ppt_y"/>
                                          </p:val>
                                        </p:tav>
                                        <p:tav tm="100000">
                                          <p:val>
                                            <p:strVal val="#ppt_y"/>
                                          </p:val>
                                        </p:tav>
                                      </p:tavLst>
                                    </p:anim>
                                  </p:childTnLst>
                                </p:cTn>
                              </p:par>
                            </p:childTnLst>
                          </p:cTn>
                        </p:par>
                        <p:par>
                          <p:cTn id="62" fill="hold">
                            <p:stCondLst>
                              <p:cond delay="7000"/>
                            </p:stCondLst>
                            <p:childTnLst>
                              <p:par>
                                <p:cTn id="63" presetID="2" presetClass="entr" presetSubtype="8" fill="hold" grpId="0" nodeType="after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500" fill="hold"/>
                                        <p:tgtEl>
                                          <p:spTgt spid="45"/>
                                        </p:tgtEl>
                                        <p:attrNameLst>
                                          <p:attrName>ppt_x</p:attrName>
                                        </p:attrNameLst>
                                      </p:cBhvr>
                                      <p:tavLst>
                                        <p:tav tm="0">
                                          <p:val>
                                            <p:strVal val="0-#ppt_w/2"/>
                                          </p:val>
                                        </p:tav>
                                        <p:tav tm="100000">
                                          <p:val>
                                            <p:strVal val="#ppt_x"/>
                                          </p:val>
                                        </p:tav>
                                      </p:tavLst>
                                    </p:anim>
                                    <p:anim calcmode="lin" valueType="num">
                                      <p:cBhvr additive="base">
                                        <p:cTn id="66" dur="500" fill="hold"/>
                                        <p:tgtEl>
                                          <p:spTgt spid="45"/>
                                        </p:tgtEl>
                                        <p:attrNameLst>
                                          <p:attrName>ppt_y</p:attrName>
                                        </p:attrNameLst>
                                      </p:cBhvr>
                                      <p:tavLst>
                                        <p:tav tm="0">
                                          <p:val>
                                            <p:strVal val="#ppt_y"/>
                                          </p:val>
                                        </p:tav>
                                        <p:tav tm="100000">
                                          <p:val>
                                            <p:strVal val="#ppt_y"/>
                                          </p:val>
                                        </p:tav>
                                      </p:tavLst>
                                    </p:anim>
                                  </p:childTnLst>
                                </p:cTn>
                              </p:par>
                            </p:childTnLst>
                          </p:cTn>
                        </p:par>
                        <p:par>
                          <p:cTn id="67" fill="hold">
                            <p:stCondLst>
                              <p:cond delay="7500"/>
                            </p:stCondLst>
                            <p:childTnLst>
                              <p:par>
                                <p:cTn id="68" presetID="2" presetClass="entr" presetSubtype="8" fill="hold" grpId="0" nodeType="afterEffect">
                                  <p:stCondLst>
                                    <p:cond delay="0"/>
                                  </p:stCondLst>
                                  <p:childTnLst>
                                    <p:set>
                                      <p:cBhvr>
                                        <p:cTn id="69" dur="1" fill="hold">
                                          <p:stCondLst>
                                            <p:cond delay="0"/>
                                          </p:stCondLst>
                                        </p:cTn>
                                        <p:tgtEl>
                                          <p:spTgt spid="46"/>
                                        </p:tgtEl>
                                        <p:attrNameLst>
                                          <p:attrName>style.visibility</p:attrName>
                                        </p:attrNameLst>
                                      </p:cBhvr>
                                      <p:to>
                                        <p:strVal val="visible"/>
                                      </p:to>
                                    </p:set>
                                    <p:anim calcmode="lin" valueType="num">
                                      <p:cBhvr additive="base">
                                        <p:cTn id="70" dur="500" fill="hold"/>
                                        <p:tgtEl>
                                          <p:spTgt spid="46"/>
                                        </p:tgtEl>
                                        <p:attrNameLst>
                                          <p:attrName>ppt_x</p:attrName>
                                        </p:attrNameLst>
                                      </p:cBhvr>
                                      <p:tavLst>
                                        <p:tav tm="0">
                                          <p:val>
                                            <p:strVal val="0-#ppt_w/2"/>
                                          </p:val>
                                        </p:tav>
                                        <p:tav tm="100000">
                                          <p:val>
                                            <p:strVal val="#ppt_x"/>
                                          </p:val>
                                        </p:tav>
                                      </p:tavLst>
                                    </p:anim>
                                    <p:anim calcmode="lin" valueType="num">
                                      <p:cBhvr additive="base">
                                        <p:cTn id="71" dur="500" fill="hold"/>
                                        <p:tgtEl>
                                          <p:spTgt spid="46"/>
                                        </p:tgtEl>
                                        <p:attrNameLst>
                                          <p:attrName>ppt_y</p:attrName>
                                        </p:attrNameLst>
                                      </p:cBhvr>
                                      <p:tavLst>
                                        <p:tav tm="0">
                                          <p:val>
                                            <p:strVal val="#ppt_y"/>
                                          </p:val>
                                        </p:tav>
                                        <p:tav tm="100000">
                                          <p:val>
                                            <p:strVal val="#ppt_y"/>
                                          </p:val>
                                        </p:tav>
                                      </p:tavLst>
                                    </p:anim>
                                  </p:childTnLst>
                                </p:cTn>
                              </p:par>
                            </p:childTnLst>
                          </p:cTn>
                        </p:par>
                        <p:par>
                          <p:cTn id="72" fill="hold">
                            <p:stCondLst>
                              <p:cond delay="8000"/>
                            </p:stCondLst>
                            <p:childTnLst>
                              <p:par>
                                <p:cTn id="73" presetID="2" presetClass="entr" presetSubtype="8" fill="hold" nodeType="afterEffect">
                                  <p:stCondLst>
                                    <p:cond delay="0"/>
                                  </p:stCondLst>
                                  <p:childTnLst>
                                    <p:set>
                                      <p:cBhvr>
                                        <p:cTn id="74" dur="1" fill="hold">
                                          <p:stCondLst>
                                            <p:cond delay="0"/>
                                          </p:stCondLst>
                                        </p:cTn>
                                        <p:tgtEl>
                                          <p:spTgt spid="63"/>
                                        </p:tgtEl>
                                        <p:attrNameLst>
                                          <p:attrName>style.visibility</p:attrName>
                                        </p:attrNameLst>
                                      </p:cBhvr>
                                      <p:to>
                                        <p:strVal val="visible"/>
                                      </p:to>
                                    </p:set>
                                    <p:anim calcmode="lin" valueType="num">
                                      <p:cBhvr additive="base">
                                        <p:cTn id="75" dur="500" fill="hold"/>
                                        <p:tgtEl>
                                          <p:spTgt spid="63"/>
                                        </p:tgtEl>
                                        <p:attrNameLst>
                                          <p:attrName>ppt_x</p:attrName>
                                        </p:attrNameLst>
                                      </p:cBhvr>
                                      <p:tavLst>
                                        <p:tav tm="0">
                                          <p:val>
                                            <p:strVal val="0-#ppt_w/2"/>
                                          </p:val>
                                        </p:tav>
                                        <p:tav tm="100000">
                                          <p:val>
                                            <p:strVal val="#ppt_x"/>
                                          </p:val>
                                        </p:tav>
                                      </p:tavLst>
                                    </p:anim>
                                    <p:anim calcmode="lin" valueType="num">
                                      <p:cBhvr additive="base">
                                        <p:cTn id="76" dur="500" fill="hold"/>
                                        <p:tgtEl>
                                          <p:spTgt spid="63"/>
                                        </p:tgtEl>
                                        <p:attrNameLst>
                                          <p:attrName>ppt_y</p:attrName>
                                        </p:attrNameLst>
                                      </p:cBhvr>
                                      <p:tavLst>
                                        <p:tav tm="0">
                                          <p:val>
                                            <p:strVal val="#ppt_y"/>
                                          </p:val>
                                        </p:tav>
                                        <p:tav tm="100000">
                                          <p:val>
                                            <p:strVal val="#ppt_y"/>
                                          </p:val>
                                        </p:tav>
                                      </p:tavLst>
                                    </p:anim>
                                  </p:childTnLst>
                                </p:cTn>
                              </p:par>
                            </p:childTnLst>
                          </p:cTn>
                        </p:par>
                        <p:par>
                          <p:cTn id="77" fill="hold">
                            <p:stCondLst>
                              <p:cond delay="8500"/>
                            </p:stCondLst>
                            <p:childTnLst>
                              <p:par>
                                <p:cTn id="78" presetID="10" presetClass="entr" presetSubtype="0" fill="hold" grpId="0" nodeType="afterEffect">
                                  <p:stCondLst>
                                    <p:cond delay="0"/>
                                  </p:stCondLst>
                                  <p:childTnLst>
                                    <p:set>
                                      <p:cBhvr>
                                        <p:cTn id="79" dur="1" fill="hold">
                                          <p:stCondLst>
                                            <p:cond delay="0"/>
                                          </p:stCondLst>
                                        </p:cTn>
                                        <p:tgtEl>
                                          <p:spTgt spid="47"/>
                                        </p:tgtEl>
                                        <p:attrNameLst>
                                          <p:attrName>style.visibility</p:attrName>
                                        </p:attrNameLst>
                                      </p:cBhvr>
                                      <p:to>
                                        <p:strVal val="visible"/>
                                      </p:to>
                                    </p:set>
                                    <p:animEffect transition="in" filter="fade">
                                      <p:cBhvr>
                                        <p:cTn id="80" dur="500"/>
                                        <p:tgtEl>
                                          <p:spTgt spid="47"/>
                                        </p:tgtEl>
                                      </p:cBhvr>
                                    </p:animEffect>
                                  </p:childTnLst>
                                </p:cTn>
                              </p:par>
                            </p:childTnLst>
                          </p:cTn>
                        </p:par>
                        <p:par>
                          <p:cTn id="81" fill="hold">
                            <p:stCondLst>
                              <p:cond delay="9000"/>
                            </p:stCondLst>
                            <p:childTnLst>
                              <p:par>
                                <p:cTn id="82" presetID="10" presetClass="entr" presetSubtype="0" fill="hold" grpId="0" nodeType="afterEffect">
                                  <p:stCondLst>
                                    <p:cond delay="0"/>
                                  </p:stCondLst>
                                  <p:childTnLst>
                                    <p:set>
                                      <p:cBhvr>
                                        <p:cTn id="83" dur="1" fill="hold">
                                          <p:stCondLst>
                                            <p:cond delay="0"/>
                                          </p:stCondLst>
                                        </p:cTn>
                                        <p:tgtEl>
                                          <p:spTgt spid="48"/>
                                        </p:tgtEl>
                                        <p:attrNameLst>
                                          <p:attrName>style.visibility</p:attrName>
                                        </p:attrNameLst>
                                      </p:cBhvr>
                                      <p:to>
                                        <p:strVal val="visible"/>
                                      </p:to>
                                    </p:set>
                                    <p:animEffect transition="in" filter="fade">
                                      <p:cBhvr>
                                        <p:cTn id="84" dur="500"/>
                                        <p:tgtEl>
                                          <p:spTgt spid="48"/>
                                        </p:tgtEl>
                                      </p:cBhvr>
                                    </p:animEffect>
                                  </p:childTnLst>
                                </p:cTn>
                              </p:par>
                            </p:childTnLst>
                          </p:cTn>
                        </p:par>
                        <p:par>
                          <p:cTn id="85" fill="hold">
                            <p:stCondLst>
                              <p:cond delay="9500"/>
                            </p:stCondLst>
                            <p:childTnLst>
                              <p:par>
                                <p:cTn id="86" presetID="2" presetClass="entr" presetSubtype="8" fill="hold" nodeType="afterEffect">
                                  <p:stCondLst>
                                    <p:cond delay="0"/>
                                  </p:stCondLst>
                                  <p:childTnLst>
                                    <p:set>
                                      <p:cBhvr>
                                        <p:cTn id="87" dur="1" fill="hold">
                                          <p:stCondLst>
                                            <p:cond delay="0"/>
                                          </p:stCondLst>
                                        </p:cTn>
                                        <p:tgtEl>
                                          <p:spTgt spid="71"/>
                                        </p:tgtEl>
                                        <p:attrNameLst>
                                          <p:attrName>style.visibility</p:attrName>
                                        </p:attrNameLst>
                                      </p:cBhvr>
                                      <p:to>
                                        <p:strVal val="visible"/>
                                      </p:to>
                                    </p:set>
                                    <p:anim calcmode="lin" valueType="num">
                                      <p:cBhvr additive="base">
                                        <p:cTn id="88" dur="500" fill="hold"/>
                                        <p:tgtEl>
                                          <p:spTgt spid="71"/>
                                        </p:tgtEl>
                                        <p:attrNameLst>
                                          <p:attrName>ppt_x</p:attrName>
                                        </p:attrNameLst>
                                      </p:cBhvr>
                                      <p:tavLst>
                                        <p:tav tm="0">
                                          <p:val>
                                            <p:strVal val="0-#ppt_w/2"/>
                                          </p:val>
                                        </p:tav>
                                        <p:tav tm="100000">
                                          <p:val>
                                            <p:strVal val="#ppt_x"/>
                                          </p:val>
                                        </p:tav>
                                      </p:tavLst>
                                    </p:anim>
                                    <p:anim calcmode="lin" valueType="num">
                                      <p:cBhvr additive="base">
                                        <p:cTn id="89" dur="500" fill="hold"/>
                                        <p:tgtEl>
                                          <p:spTgt spid="71"/>
                                        </p:tgtEl>
                                        <p:attrNameLst>
                                          <p:attrName>ppt_y</p:attrName>
                                        </p:attrNameLst>
                                      </p:cBhvr>
                                      <p:tavLst>
                                        <p:tav tm="0">
                                          <p:val>
                                            <p:strVal val="#ppt_y"/>
                                          </p:val>
                                        </p:tav>
                                        <p:tav tm="100000">
                                          <p:val>
                                            <p:strVal val="#ppt_y"/>
                                          </p:val>
                                        </p:tav>
                                      </p:tavLst>
                                    </p:anim>
                                  </p:childTnLst>
                                </p:cTn>
                              </p:par>
                            </p:childTnLst>
                          </p:cTn>
                        </p:par>
                        <p:par>
                          <p:cTn id="90" fill="hold">
                            <p:stCondLst>
                              <p:cond delay="10000"/>
                            </p:stCondLst>
                            <p:childTnLst>
                              <p:par>
                                <p:cTn id="91" presetID="10" presetClass="entr" presetSubtype="0" fill="hold" grpId="0" nodeType="after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fade">
                                      <p:cBhvr>
                                        <p:cTn id="93" dur="500"/>
                                        <p:tgtEl>
                                          <p:spTgt spid="49"/>
                                        </p:tgtEl>
                                      </p:cBhvr>
                                    </p:animEffect>
                                  </p:childTnLst>
                                </p:cTn>
                              </p:par>
                            </p:childTnLst>
                          </p:cTn>
                        </p:par>
                        <p:par>
                          <p:cTn id="94" fill="hold">
                            <p:stCondLst>
                              <p:cond delay="10500"/>
                            </p:stCondLst>
                            <p:childTnLst>
                              <p:par>
                                <p:cTn id="95" presetID="10" presetClass="entr" presetSubtype="0" fill="hold" grpId="0" nodeType="afterEffect">
                                  <p:stCondLst>
                                    <p:cond delay="0"/>
                                  </p:stCondLst>
                                  <p:childTnLst>
                                    <p:set>
                                      <p:cBhvr>
                                        <p:cTn id="96" dur="1" fill="hold">
                                          <p:stCondLst>
                                            <p:cond delay="0"/>
                                          </p:stCondLst>
                                        </p:cTn>
                                        <p:tgtEl>
                                          <p:spTgt spid="50"/>
                                        </p:tgtEl>
                                        <p:attrNameLst>
                                          <p:attrName>style.visibility</p:attrName>
                                        </p:attrNameLst>
                                      </p:cBhvr>
                                      <p:to>
                                        <p:strVal val="visible"/>
                                      </p:to>
                                    </p:set>
                                    <p:animEffect transition="in" filter="fade">
                                      <p:cBhvr>
                                        <p:cTn id="9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39" grpId="0"/>
      <p:bldP spid="6" grpId="0"/>
      <p:bldP spid="41" grpId="0"/>
      <p:bldP spid="42" grpId="0"/>
      <p:bldP spid="43" grpId="0"/>
      <p:bldP spid="44" grpId="0"/>
      <p:bldP spid="45" grpId="0"/>
      <p:bldP spid="46" grpId="0"/>
      <p:bldP spid="47" grpId="0"/>
      <p:bldP spid="48" grpId="0"/>
      <p:bldP spid="49" grpId="0"/>
      <p:bldP spid="5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3" name="椭圆 54"/>
          <p:cNvSpPr/>
          <p:nvPr/>
        </p:nvSpPr>
        <p:spPr>
          <a:xfrm>
            <a:off x="3806761" y="2115613"/>
            <a:ext cx="4636869" cy="2402897"/>
          </a:xfrm>
          <a:custGeom>
            <a:avLst/>
            <a:gdLst>
              <a:gd name="connsiteX0" fmla="*/ 0 w 3439659"/>
              <a:gd name="connsiteY0" fmla="*/ 1719830 h 3439659"/>
              <a:gd name="connsiteX1" fmla="*/ 1719830 w 3439659"/>
              <a:gd name="connsiteY1" fmla="*/ 0 h 3439659"/>
              <a:gd name="connsiteX2" fmla="*/ 3439660 w 3439659"/>
              <a:gd name="connsiteY2" fmla="*/ 1719830 h 3439659"/>
              <a:gd name="connsiteX3" fmla="*/ 1719830 w 3439659"/>
              <a:gd name="connsiteY3" fmla="*/ 3439660 h 3439659"/>
              <a:gd name="connsiteX4" fmla="*/ 0 w 3439659"/>
              <a:gd name="connsiteY4" fmla="*/ 1719830 h 3439659"/>
              <a:gd name="connsiteX0-1" fmla="*/ 0 w 3487467"/>
              <a:gd name="connsiteY0-2" fmla="*/ 0 h 1719830"/>
              <a:gd name="connsiteX1-3" fmla="*/ 3439660 w 3487467"/>
              <a:gd name="connsiteY1-4" fmla="*/ 0 h 1719830"/>
              <a:gd name="connsiteX2-5" fmla="*/ 1719830 w 3487467"/>
              <a:gd name="connsiteY2-6" fmla="*/ 1719830 h 1719830"/>
              <a:gd name="connsiteX3-7" fmla="*/ 0 w 3487467"/>
              <a:gd name="connsiteY3-8" fmla="*/ 0 h 1719830"/>
              <a:gd name="connsiteX0-9" fmla="*/ 6132 w 3493599"/>
              <a:gd name="connsiteY0-10" fmla="*/ 130018 h 1849848"/>
              <a:gd name="connsiteX1-11" fmla="*/ 3445792 w 3493599"/>
              <a:gd name="connsiteY1-12" fmla="*/ 130018 h 1849848"/>
              <a:gd name="connsiteX2-13" fmla="*/ 1725962 w 3493599"/>
              <a:gd name="connsiteY2-14" fmla="*/ 1849848 h 1849848"/>
              <a:gd name="connsiteX3-15" fmla="*/ 6132 w 3493599"/>
              <a:gd name="connsiteY3-16" fmla="*/ 130018 h 1849848"/>
              <a:gd name="connsiteX0-17" fmla="*/ 6132 w 3493599"/>
              <a:gd name="connsiteY0-18" fmla="*/ 35412 h 1755242"/>
              <a:gd name="connsiteX1-19" fmla="*/ 3445792 w 3493599"/>
              <a:gd name="connsiteY1-20" fmla="*/ 35412 h 1755242"/>
              <a:gd name="connsiteX2-21" fmla="*/ 1725962 w 3493599"/>
              <a:gd name="connsiteY2-22" fmla="*/ 1755242 h 1755242"/>
              <a:gd name="connsiteX3-23" fmla="*/ 6132 w 3493599"/>
              <a:gd name="connsiteY3-24" fmla="*/ 35412 h 1755242"/>
              <a:gd name="connsiteX0-25" fmla="*/ 4377 w 3488420"/>
              <a:gd name="connsiteY0-26" fmla="*/ 11795 h 1772900"/>
              <a:gd name="connsiteX1-27" fmla="*/ 3450912 w 3488420"/>
              <a:gd name="connsiteY1-28" fmla="*/ 53046 h 1772900"/>
              <a:gd name="connsiteX2-29" fmla="*/ 1731082 w 3488420"/>
              <a:gd name="connsiteY2-30" fmla="*/ 1772876 h 1772900"/>
              <a:gd name="connsiteX3-31" fmla="*/ 4377 w 3488420"/>
              <a:gd name="connsiteY3-32" fmla="*/ 11795 h 1772900"/>
              <a:gd name="connsiteX0-33" fmla="*/ 39013 w 3522446"/>
              <a:gd name="connsiteY0-34" fmla="*/ 134148 h 1909003"/>
              <a:gd name="connsiteX1-35" fmla="*/ 3485548 w 3522446"/>
              <a:gd name="connsiteY1-36" fmla="*/ 175399 h 1909003"/>
              <a:gd name="connsiteX2-37" fmla="*/ 1738217 w 3522446"/>
              <a:gd name="connsiteY2-38" fmla="*/ 1908979 h 1909003"/>
              <a:gd name="connsiteX3-39" fmla="*/ 39013 w 3522446"/>
              <a:gd name="connsiteY3-40" fmla="*/ 134148 h 1909003"/>
              <a:gd name="connsiteX0-41" fmla="*/ 55067 w 3553265"/>
              <a:gd name="connsiteY0-42" fmla="*/ 134148 h 1909002"/>
              <a:gd name="connsiteX1-43" fmla="*/ 3501602 w 3553265"/>
              <a:gd name="connsiteY1-44" fmla="*/ 175399 h 1909002"/>
              <a:gd name="connsiteX2-45" fmla="*/ 1754271 w 3553265"/>
              <a:gd name="connsiteY2-46" fmla="*/ 1908979 h 1909002"/>
              <a:gd name="connsiteX3-47" fmla="*/ 55067 w 3553265"/>
              <a:gd name="connsiteY3-48" fmla="*/ 134148 h 1909002"/>
              <a:gd name="connsiteX0-49" fmla="*/ 39426 w 3502160"/>
              <a:gd name="connsiteY0-50" fmla="*/ 134148 h 1909003"/>
              <a:gd name="connsiteX1-51" fmla="*/ 3465335 w 3502160"/>
              <a:gd name="connsiteY1-52" fmla="*/ 175399 h 1909003"/>
              <a:gd name="connsiteX2-53" fmla="*/ 1718004 w 3502160"/>
              <a:gd name="connsiteY2-54" fmla="*/ 1908979 h 1909003"/>
              <a:gd name="connsiteX3-55" fmla="*/ 39426 w 3502160"/>
              <a:gd name="connsiteY3-56" fmla="*/ 134148 h 1909003"/>
              <a:gd name="connsiteX0-57" fmla="*/ 8999 w 3471733"/>
              <a:gd name="connsiteY0-58" fmla="*/ 21578 h 1796433"/>
              <a:gd name="connsiteX1-59" fmla="*/ 3434908 w 3471733"/>
              <a:gd name="connsiteY1-60" fmla="*/ 62829 h 1796433"/>
              <a:gd name="connsiteX2-61" fmla="*/ 1687577 w 3471733"/>
              <a:gd name="connsiteY2-62" fmla="*/ 1796409 h 1796433"/>
              <a:gd name="connsiteX3-63" fmla="*/ 8999 w 3471733"/>
              <a:gd name="connsiteY3-64" fmla="*/ 21578 h 1796433"/>
              <a:gd name="connsiteX0-65" fmla="*/ 39425 w 3502159"/>
              <a:gd name="connsiteY0-66" fmla="*/ 135675 h 1931154"/>
              <a:gd name="connsiteX1-67" fmla="*/ 3465334 w 3502159"/>
              <a:gd name="connsiteY1-68" fmla="*/ 176926 h 1931154"/>
              <a:gd name="connsiteX2-69" fmla="*/ 1718003 w 3502159"/>
              <a:gd name="connsiteY2-70" fmla="*/ 1931131 h 1931154"/>
              <a:gd name="connsiteX3-71" fmla="*/ 39425 w 3502159"/>
              <a:gd name="connsiteY3-72" fmla="*/ 135675 h 1931154"/>
              <a:gd name="connsiteX0-73" fmla="*/ 7276 w 3470010"/>
              <a:gd name="connsiteY0-74" fmla="*/ 26065 h 1821544"/>
              <a:gd name="connsiteX1-75" fmla="*/ 3433185 w 3470010"/>
              <a:gd name="connsiteY1-76" fmla="*/ 67316 h 1821544"/>
              <a:gd name="connsiteX2-77" fmla="*/ 1685854 w 3470010"/>
              <a:gd name="connsiteY2-78" fmla="*/ 1821521 h 1821544"/>
              <a:gd name="connsiteX3-79" fmla="*/ 7276 w 3470010"/>
              <a:gd name="connsiteY3-80" fmla="*/ 26065 h 1821544"/>
              <a:gd name="connsiteX0-81" fmla="*/ 12669 w 3492943"/>
              <a:gd name="connsiteY0-82" fmla="*/ 26065 h 1822469"/>
              <a:gd name="connsiteX1-83" fmla="*/ 3438578 w 3492943"/>
              <a:gd name="connsiteY1-84" fmla="*/ 67316 h 1822469"/>
              <a:gd name="connsiteX2-85" fmla="*/ 1691247 w 3492943"/>
              <a:gd name="connsiteY2-86" fmla="*/ 1821521 h 1822469"/>
              <a:gd name="connsiteX3-87" fmla="*/ 12669 w 3492943"/>
              <a:gd name="connsiteY3-88" fmla="*/ 26065 h 1822469"/>
              <a:gd name="connsiteX0-89" fmla="*/ 48756 w 3529030"/>
              <a:gd name="connsiteY0-90" fmla="*/ 3139 h 1799516"/>
              <a:gd name="connsiteX1-91" fmla="*/ 3474665 w 3529030"/>
              <a:gd name="connsiteY1-92" fmla="*/ 44390 h 1799516"/>
              <a:gd name="connsiteX2-93" fmla="*/ 1727334 w 3529030"/>
              <a:gd name="connsiteY2-94" fmla="*/ 1798595 h 1799516"/>
              <a:gd name="connsiteX3-95" fmla="*/ 48756 w 3529030"/>
              <a:gd name="connsiteY3-96" fmla="*/ 3139 h 1799516"/>
              <a:gd name="connsiteX0-97" fmla="*/ 48756 w 3529030"/>
              <a:gd name="connsiteY0-98" fmla="*/ 5796 h 1802173"/>
              <a:gd name="connsiteX1-99" fmla="*/ 3474665 w 3529030"/>
              <a:gd name="connsiteY1-100" fmla="*/ 47047 h 1802173"/>
              <a:gd name="connsiteX2-101" fmla="*/ 1727334 w 3529030"/>
              <a:gd name="connsiteY2-102" fmla="*/ 1801252 h 1802173"/>
              <a:gd name="connsiteX3-103" fmla="*/ 48756 w 3529030"/>
              <a:gd name="connsiteY3-104" fmla="*/ 5796 h 1802173"/>
              <a:gd name="connsiteX0-105" fmla="*/ 48756 w 3477652"/>
              <a:gd name="connsiteY0-106" fmla="*/ 5796 h 1802173"/>
              <a:gd name="connsiteX1-107" fmla="*/ 3474665 w 3477652"/>
              <a:gd name="connsiteY1-108" fmla="*/ 47047 h 1802173"/>
              <a:gd name="connsiteX2-109" fmla="*/ 1727334 w 3477652"/>
              <a:gd name="connsiteY2-110" fmla="*/ 1801252 h 1802173"/>
              <a:gd name="connsiteX3-111" fmla="*/ 48756 w 3477652"/>
              <a:gd name="connsiteY3-112" fmla="*/ 5796 h 1802173"/>
            </a:gdLst>
            <a:ahLst/>
            <a:cxnLst>
              <a:cxn ang="0">
                <a:pos x="connsiteX0-1" y="connsiteY0-2"/>
              </a:cxn>
              <a:cxn ang="0">
                <a:pos x="connsiteX1-3" y="connsiteY1-4"/>
              </a:cxn>
              <a:cxn ang="0">
                <a:pos x="connsiteX2-5" y="connsiteY2-6"/>
              </a:cxn>
              <a:cxn ang="0">
                <a:pos x="connsiteX3-7" y="connsiteY3-8"/>
              </a:cxn>
            </a:cxnLst>
            <a:rect l="l" t="t" r="r" b="b"/>
            <a:pathLst>
              <a:path w="3477652" h="1802173">
                <a:moveTo>
                  <a:pt x="48756" y="5796"/>
                </a:moveTo>
                <a:cubicBezTo>
                  <a:pt x="305602" y="15937"/>
                  <a:pt x="3181151" y="-33335"/>
                  <a:pt x="3474665" y="47047"/>
                </a:cubicBezTo>
                <a:cubicBezTo>
                  <a:pt x="3527547" y="271809"/>
                  <a:pt x="2875835" y="1753126"/>
                  <a:pt x="1727334" y="1801252"/>
                </a:cubicBezTo>
                <a:cubicBezTo>
                  <a:pt x="578833" y="1849378"/>
                  <a:pt x="-208090" y="-4345"/>
                  <a:pt x="48756" y="5796"/>
                </a:cubicBezTo>
                <a:close/>
              </a:path>
            </a:pathLst>
          </a:cu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4" name="TextBox 3"/>
          <p:cNvSpPr txBox="1"/>
          <p:nvPr/>
        </p:nvSpPr>
        <p:spPr>
          <a:xfrm>
            <a:off x="2181302" y="1875256"/>
            <a:ext cx="895350" cy="396240"/>
          </a:xfrm>
          <a:prstGeom prst="rect">
            <a:avLst/>
          </a:prstGeom>
          <a:noFill/>
        </p:spPr>
        <p:txBody>
          <a:bodyPr wrap="none" rtlCol="0">
            <a:spAutoFit/>
          </a:bodyPr>
          <a:lstStyle/>
          <a:p>
            <a:pPr algn="ctr"/>
            <a:r>
              <a:rPr lang="zh-CN" altLang="en-US" sz="1865" b="1" dirty="0" smtClean="0">
                <a:latin typeface="微软雅黑" panose="020B0503020204020204" charset="-122"/>
                <a:ea typeface="微软雅黑" panose="020B0503020204020204" charset="-122"/>
              </a:rPr>
              <a:t>方向一</a:t>
            </a:r>
            <a:endParaRPr lang="zh-CN" altLang="en-US" sz="1865" b="1" dirty="0">
              <a:latin typeface="微软雅黑" panose="020B0503020204020204" charset="-122"/>
              <a:ea typeface="微软雅黑" panose="020B0503020204020204" charset="-122"/>
            </a:endParaRPr>
          </a:p>
        </p:txBody>
      </p:sp>
      <p:cxnSp>
        <p:nvCxnSpPr>
          <p:cNvPr id="5" name="直接连接符 4"/>
          <p:cNvCxnSpPr/>
          <p:nvPr/>
        </p:nvCxnSpPr>
        <p:spPr>
          <a:xfrm flipV="1">
            <a:off x="3544063" y="2110305"/>
            <a:ext cx="2551903" cy="28307"/>
          </a:xfrm>
          <a:prstGeom prst="line">
            <a:avLst/>
          </a:prstGeom>
          <a:ln w="76200">
            <a:solidFill>
              <a:srgbClr val="9F1E23"/>
            </a:solidFill>
          </a:ln>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flipV="1">
            <a:off x="4097101" y="2110305"/>
            <a:ext cx="1998864" cy="1405789"/>
          </a:xfrm>
          <a:prstGeom prst="line">
            <a:avLst/>
          </a:prstGeom>
          <a:ln w="76200">
            <a:solidFill>
              <a:srgbClr val="9F1E23"/>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5260883" y="2110307"/>
            <a:ext cx="835083" cy="2372619"/>
          </a:xfrm>
          <a:prstGeom prst="line">
            <a:avLst/>
          </a:prstGeom>
          <a:ln w="76200">
            <a:solidFill>
              <a:srgbClr val="9F1E23"/>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6095967" y="2110307"/>
            <a:ext cx="894095" cy="2289535"/>
          </a:xfrm>
          <a:prstGeom prst="line">
            <a:avLst/>
          </a:prstGeom>
          <a:ln w="76200">
            <a:solidFill>
              <a:srgbClr val="9F1E23"/>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flipV="1">
            <a:off x="6095965" y="2110305"/>
            <a:ext cx="1953653" cy="1405789"/>
          </a:xfrm>
          <a:prstGeom prst="line">
            <a:avLst/>
          </a:prstGeom>
          <a:ln w="76200">
            <a:solidFill>
              <a:srgbClr val="9F1E23"/>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6095965" y="2110304"/>
            <a:ext cx="2481712" cy="18408"/>
          </a:xfrm>
          <a:prstGeom prst="line">
            <a:avLst/>
          </a:prstGeom>
          <a:ln w="66675">
            <a:solidFill>
              <a:srgbClr val="9F1E23"/>
            </a:solidFill>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3831241" y="2985673"/>
            <a:ext cx="880176" cy="880176"/>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3" name="椭圆 12"/>
          <p:cNvSpPr/>
          <p:nvPr/>
        </p:nvSpPr>
        <p:spPr>
          <a:xfrm>
            <a:off x="4873227" y="3959753"/>
            <a:ext cx="880176" cy="880176"/>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4" name="椭圆 13"/>
          <p:cNvSpPr/>
          <p:nvPr/>
        </p:nvSpPr>
        <p:spPr>
          <a:xfrm>
            <a:off x="6543013" y="3914768"/>
            <a:ext cx="880176" cy="880176"/>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5" name="椭圆 14"/>
          <p:cNvSpPr/>
          <p:nvPr/>
        </p:nvSpPr>
        <p:spPr>
          <a:xfrm>
            <a:off x="7547603" y="2856528"/>
            <a:ext cx="880176" cy="880176"/>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6" name="椭圆 15"/>
          <p:cNvSpPr/>
          <p:nvPr/>
        </p:nvSpPr>
        <p:spPr>
          <a:xfrm>
            <a:off x="7945568" y="1699575"/>
            <a:ext cx="880176" cy="880176"/>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7" name="椭圆 16"/>
          <p:cNvSpPr/>
          <p:nvPr/>
        </p:nvSpPr>
        <p:spPr>
          <a:xfrm>
            <a:off x="3456952" y="1684371"/>
            <a:ext cx="880176" cy="880176"/>
          </a:xfrm>
          <a:prstGeom prst="ellipse">
            <a:avLst/>
          </a:prstGeom>
          <a:gradFill>
            <a:gsLst>
              <a:gs pos="0">
                <a:srgbClr val="E30000"/>
              </a:gs>
              <a:gs pos="100000">
                <a:srgbClr val="760303"/>
              </a:gs>
            </a:gsLst>
            <a:lin ang="6000000" scaled="0"/>
          </a:gra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18" name="TextBox 16"/>
          <p:cNvSpPr txBox="1"/>
          <p:nvPr/>
        </p:nvSpPr>
        <p:spPr>
          <a:xfrm>
            <a:off x="72693" y="2247641"/>
            <a:ext cx="3408379" cy="673100"/>
          </a:xfrm>
          <a:prstGeom prst="rect">
            <a:avLst/>
          </a:prstGeom>
          <a:noFill/>
        </p:spPr>
        <p:txBody>
          <a:bodyPr wrap="square" rtlCol="0">
            <a:spAutoFit/>
          </a:bodyPr>
          <a:lstStyle/>
          <a:p>
            <a:pPr algn="r">
              <a:lnSpc>
                <a:spcPct val="130000"/>
              </a:lnSpc>
              <a:defRPr/>
            </a:pPr>
            <a:r>
              <a:rPr lang="zh-CN" altLang="en-US" sz="1465" dirty="0" smtClean="0">
                <a:latin typeface="微软雅黑" panose="020B0503020204020204" charset="-122"/>
                <a:ea typeface="微软雅黑" panose="020B0503020204020204" charset="-122"/>
              </a:rPr>
              <a:t>点击</a:t>
            </a:r>
            <a:r>
              <a:rPr lang="zh-CN" altLang="en-US" sz="1465" dirty="0">
                <a:latin typeface="微软雅黑" panose="020B0503020204020204" charset="-122"/>
                <a:ea typeface="微软雅黑" panose="020B0503020204020204" charset="-122"/>
              </a:rPr>
              <a:t>输入简要文字内容，文字内容需概括精炼，不用多余的文字</a:t>
            </a:r>
            <a:r>
              <a:rPr lang="zh-CN" altLang="en-US" sz="1465" dirty="0" smtClean="0">
                <a:latin typeface="微软雅黑" panose="020B0503020204020204" charset="-122"/>
                <a:ea typeface="微软雅黑" panose="020B0503020204020204" charset="-122"/>
              </a:rPr>
              <a:t>修饰</a:t>
            </a:r>
            <a:r>
              <a:rPr lang="zh-CN" altLang="en-US" sz="1465" dirty="0">
                <a:latin typeface="微软雅黑" panose="020B0503020204020204" charset="-122"/>
                <a:ea typeface="微软雅黑" panose="020B0503020204020204" charset="-122"/>
              </a:rPr>
              <a:t>。</a:t>
            </a:r>
          </a:p>
        </p:txBody>
      </p:sp>
      <p:sp>
        <p:nvSpPr>
          <p:cNvPr id="19" name="TextBox 17"/>
          <p:cNvSpPr txBox="1"/>
          <p:nvPr/>
        </p:nvSpPr>
        <p:spPr>
          <a:xfrm>
            <a:off x="2853378" y="3411427"/>
            <a:ext cx="895350" cy="396240"/>
          </a:xfrm>
          <a:prstGeom prst="rect">
            <a:avLst/>
          </a:prstGeom>
          <a:noFill/>
        </p:spPr>
        <p:txBody>
          <a:bodyPr wrap="none" rtlCol="0">
            <a:spAutoFit/>
          </a:bodyPr>
          <a:lstStyle/>
          <a:p>
            <a:pPr algn="ctr"/>
            <a:r>
              <a:rPr lang="zh-CN" altLang="en-US" sz="1865" b="1" dirty="0">
                <a:latin typeface="微软雅黑" panose="020B0503020204020204" charset="-122"/>
                <a:ea typeface="微软雅黑" panose="020B0503020204020204" charset="-122"/>
              </a:rPr>
              <a:t>方向二</a:t>
            </a:r>
          </a:p>
        </p:txBody>
      </p:sp>
      <p:sp>
        <p:nvSpPr>
          <p:cNvPr id="20" name="TextBox 18"/>
          <p:cNvSpPr txBox="1"/>
          <p:nvPr/>
        </p:nvSpPr>
        <p:spPr>
          <a:xfrm>
            <a:off x="744768" y="3783812"/>
            <a:ext cx="3408379" cy="673100"/>
          </a:xfrm>
          <a:prstGeom prst="rect">
            <a:avLst/>
          </a:prstGeom>
          <a:noFill/>
        </p:spPr>
        <p:txBody>
          <a:bodyPr wrap="square" rtlCol="0">
            <a:spAutoFit/>
          </a:bodyPr>
          <a:lstStyle/>
          <a:p>
            <a:pPr algn="r">
              <a:lnSpc>
                <a:spcPct val="130000"/>
              </a:lnSpc>
              <a:defRPr/>
            </a:pPr>
            <a:r>
              <a:rPr lang="zh-CN" altLang="en-US" sz="1465" dirty="0" smtClean="0">
                <a:latin typeface="微软雅黑" panose="020B0503020204020204" charset="-122"/>
                <a:ea typeface="微软雅黑" panose="020B0503020204020204" charset="-122"/>
              </a:rPr>
              <a:t>点击</a:t>
            </a:r>
            <a:r>
              <a:rPr lang="zh-CN" altLang="en-US" sz="1465" dirty="0">
                <a:latin typeface="微软雅黑" panose="020B0503020204020204" charset="-122"/>
                <a:ea typeface="微软雅黑" panose="020B0503020204020204" charset="-122"/>
              </a:rPr>
              <a:t>输入简要文字内容，文字内容需概括精炼，不用多余的文字</a:t>
            </a:r>
            <a:r>
              <a:rPr lang="zh-CN" altLang="en-US" sz="1465" dirty="0" smtClean="0">
                <a:latin typeface="微软雅黑" panose="020B0503020204020204" charset="-122"/>
                <a:ea typeface="微软雅黑" panose="020B0503020204020204" charset="-122"/>
              </a:rPr>
              <a:t>修饰</a:t>
            </a:r>
            <a:r>
              <a:rPr lang="zh-CN" altLang="en-US" sz="1465" dirty="0">
                <a:latin typeface="微软雅黑" panose="020B0503020204020204" charset="-122"/>
                <a:ea typeface="微软雅黑" panose="020B0503020204020204" charset="-122"/>
              </a:rPr>
              <a:t>。</a:t>
            </a:r>
          </a:p>
        </p:txBody>
      </p:sp>
      <p:sp>
        <p:nvSpPr>
          <p:cNvPr id="21" name="TextBox 19"/>
          <p:cNvSpPr txBox="1"/>
          <p:nvPr/>
        </p:nvSpPr>
        <p:spPr>
          <a:xfrm>
            <a:off x="4070386" y="4659565"/>
            <a:ext cx="895350" cy="396240"/>
          </a:xfrm>
          <a:prstGeom prst="rect">
            <a:avLst/>
          </a:prstGeom>
          <a:noFill/>
        </p:spPr>
        <p:txBody>
          <a:bodyPr wrap="none" rtlCol="0">
            <a:spAutoFit/>
          </a:bodyPr>
          <a:lstStyle/>
          <a:p>
            <a:pPr algn="ctr"/>
            <a:r>
              <a:rPr lang="zh-CN" altLang="en-US" sz="1865" b="1" dirty="0">
                <a:latin typeface="微软雅黑" panose="020B0503020204020204" charset="-122"/>
                <a:ea typeface="微软雅黑" panose="020B0503020204020204" charset="-122"/>
              </a:rPr>
              <a:t>方向三</a:t>
            </a:r>
          </a:p>
        </p:txBody>
      </p:sp>
      <p:sp>
        <p:nvSpPr>
          <p:cNvPr id="22" name="TextBox 20"/>
          <p:cNvSpPr txBox="1"/>
          <p:nvPr/>
        </p:nvSpPr>
        <p:spPr>
          <a:xfrm>
            <a:off x="1961776" y="5031951"/>
            <a:ext cx="3408379" cy="673100"/>
          </a:xfrm>
          <a:prstGeom prst="rect">
            <a:avLst/>
          </a:prstGeom>
          <a:noFill/>
        </p:spPr>
        <p:txBody>
          <a:bodyPr wrap="square" rtlCol="0">
            <a:spAutoFit/>
          </a:bodyPr>
          <a:lstStyle/>
          <a:p>
            <a:pPr algn="r">
              <a:lnSpc>
                <a:spcPct val="130000"/>
              </a:lnSpc>
              <a:defRPr/>
            </a:pPr>
            <a:r>
              <a:rPr lang="zh-CN" altLang="en-US" sz="1465" dirty="0" smtClean="0">
                <a:latin typeface="微软雅黑" panose="020B0503020204020204" charset="-122"/>
                <a:ea typeface="微软雅黑" panose="020B0503020204020204" charset="-122"/>
              </a:rPr>
              <a:t>点击</a:t>
            </a:r>
            <a:r>
              <a:rPr lang="zh-CN" altLang="en-US" sz="1465" dirty="0">
                <a:latin typeface="微软雅黑" panose="020B0503020204020204" charset="-122"/>
                <a:ea typeface="微软雅黑" panose="020B0503020204020204" charset="-122"/>
              </a:rPr>
              <a:t>输入简要文字内容，文字内容需概括精炼，不用多余的文字</a:t>
            </a:r>
            <a:r>
              <a:rPr lang="zh-CN" altLang="en-US" sz="1465" dirty="0" smtClean="0">
                <a:latin typeface="微软雅黑" panose="020B0503020204020204" charset="-122"/>
                <a:ea typeface="微软雅黑" panose="020B0503020204020204" charset="-122"/>
              </a:rPr>
              <a:t>修饰</a:t>
            </a:r>
            <a:r>
              <a:rPr lang="zh-CN" altLang="en-US" sz="1465" dirty="0">
                <a:latin typeface="微软雅黑" panose="020B0503020204020204" charset="-122"/>
                <a:ea typeface="微软雅黑" panose="020B0503020204020204" charset="-122"/>
              </a:rPr>
              <a:t>。</a:t>
            </a:r>
          </a:p>
        </p:txBody>
      </p:sp>
      <p:sp>
        <p:nvSpPr>
          <p:cNvPr id="23" name="TextBox 21"/>
          <p:cNvSpPr txBox="1"/>
          <p:nvPr/>
        </p:nvSpPr>
        <p:spPr>
          <a:xfrm>
            <a:off x="7273493" y="4685771"/>
            <a:ext cx="895350" cy="396240"/>
          </a:xfrm>
          <a:prstGeom prst="rect">
            <a:avLst/>
          </a:prstGeom>
          <a:noFill/>
        </p:spPr>
        <p:txBody>
          <a:bodyPr wrap="none" rtlCol="0">
            <a:spAutoFit/>
          </a:bodyPr>
          <a:lstStyle/>
          <a:p>
            <a:r>
              <a:rPr lang="zh-CN" altLang="en-US" sz="1865" b="1" dirty="0">
                <a:latin typeface="微软雅黑" panose="020B0503020204020204" charset="-122"/>
                <a:ea typeface="微软雅黑" panose="020B0503020204020204" charset="-122"/>
              </a:rPr>
              <a:t>方向四</a:t>
            </a:r>
          </a:p>
        </p:txBody>
      </p:sp>
      <p:sp>
        <p:nvSpPr>
          <p:cNvPr id="24" name="TextBox 22"/>
          <p:cNvSpPr txBox="1"/>
          <p:nvPr/>
        </p:nvSpPr>
        <p:spPr>
          <a:xfrm>
            <a:off x="6937456" y="5058989"/>
            <a:ext cx="3408379" cy="673100"/>
          </a:xfrm>
          <a:prstGeom prst="rect">
            <a:avLst/>
          </a:prstGeom>
          <a:noFill/>
        </p:spPr>
        <p:txBody>
          <a:bodyPr wrap="square" rtlCol="0">
            <a:spAutoFit/>
          </a:bodyPr>
          <a:lstStyle/>
          <a:p>
            <a:pPr>
              <a:lnSpc>
                <a:spcPct val="130000"/>
              </a:lnSpc>
              <a:defRPr/>
            </a:pPr>
            <a:r>
              <a:rPr lang="zh-CN" altLang="en-US" sz="1465" dirty="0" smtClean="0">
                <a:latin typeface="微软雅黑" panose="020B0503020204020204" charset="-122"/>
                <a:ea typeface="微软雅黑" panose="020B0503020204020204" charset="-122"/>
              </a:rPr>
              <a:t>点击</a:t>
            </a:r>
            <a:r>
              <a:rPr lang="zh-CN" altLang="en-US" sz="1465" dirty="0">
                <a:latin typeface="微软雅黑" panose="020B0503020204020204" charset="-122"/>
                <a:ea typeface="微软雅黑" panose="020B0503020204020204" charset="-122"/>
              </a:rPr>
              <a:t>输入简要文字内容，文字内容需概括精炼，不用多余的文字</a:t>
            </a:r>
            <a:r>
              <a:rPr lang="zh-CN" altLang="en-US" sz="1465" dirty="0" smtClean="0">
                <a:latin typeface="微软雅黑" panose="020B0503020204020204" charset="-122"/>
                <a:ea typeface="微软雅黑" panose="020B0503020204020204" charset="-122"/>
              </a:rPr>
              <a:t>修饰</a:t>
            </a:r>
            <a:r>
              <a:rPr lang="zh-CN" altLang="en-US" sz="1465" dirty="0">
                <a:latin typeface="微软雅黑" panose="020B0503020204020204" charset="-122"/>
                <a:ea typeface="微软雅黑" panose="020B0503020204020204" charset="-122"/>
              </a:rPr>
              <a:t>。</a:t>
            </a:r>
          </a:p>
        </p:txBody>
      </p:sp>
      <p:sp>
        <p:nvSpPr>
          <p:cNvPr id="25" name="TextBox 23"/>
          <p:cNvSpPr txBox="1"/>
          <p:nvPr/>
        </p:nvSpPr>
        <p:spPr>
          <a:xfrm>
            <a:off x="8377616" y="3439148"/>
            <a:ext cx="895350" cy="396240"/>
          </a:xfrm>
          <a:prstGeom prst="rect">
            <a:avLst/>
          </a:prstGeom>
          <a:noFill/>
        </p:spPr>
        <p:txBody>
          <a:bodyPr wrap="none" rtlCol="0">
            <a:spAutoFit/>
          </a:bodyPr>
          <a:lstStyle/>
          <a:p>
            <a:r>
              <a:rPr lang="zh-CN" altLang="en-US" sz="1865" b="1" dirty="0">
                <a:latin typeface="微软雅黑" panose="020B0503020204020204" charset="-122"/>
                <a:ea typeface="微软雅黑" panose="020B0503020204020204" charset="-122"/>
              </a:rPr>
              <a:t>方向五</a:t>
            </a:r>
          </a:p>
        </p:txBody>
      </p:sp>
      <p:sp>
        <p:nvSpPr>
          <p:cNvPr id="26" name="TextBox 24"/>
          <p:cNvSpPr txBox="1"/>
          <p:nvPr/>
        </p:nvSpPr>
        <p:spPr>
          <a:xfrm>
            <a:off x="8041579" y="3812367"/>
            <a:ext cx="3408379" cy="673100"/>
          </a:xfrm>
          <a:prstGeom prst="rect">
            <a:avLst/>
          </a:prstGeom>
          <a:noFill/>
        </p:spPr>
        <p:txBody>
          <a:bodyPr wrap="square" rtlCol="0">
            <a:spAutoFit/>
          </a:bodyPr>
          <a:lstStyle/>
          <a:p>
            <a:pPr>
              <a:lnSpc>
                <a:spcPct val="130000"/>
              </a:lnSpc>
              <a:defRPr/>
            </a:pPr>
            <a:r>
              <a:rPr lang="zh-CN" altLang="en-US" sz="1465" dirty="0" smtClean="0">
                <a:latin typeface="微软雅黑" panose="020B0503020204020204" charset="-122"/>
                <a:ea typeface="微软雅黑" panose="020B0503020204020204" charset="-122"/>
              </a:rPr>
              <a:t>点击</a:t>
            </a:r>
            <a:r>
              <a:rPr lang="zh-CN" altLang="en-US" sz="1465" dirty="0">
                <a:latin typeface="微软雅黑" panose="020B0503020204020204" charset="-122"/>
                <a:ea typeface="微软雅黑" panose="020B0503020204020204" charset="-122"/>
              </a:rPr>
              <a:t>输入简要文字内容，文字内容需概括精炼，不用多余的文字</a:t>
            </a:r>
            <a:r>
              <a:rPr lang="zh-CN" altLang="en-US" sz="1465" dirty="0" smtClean="0">
                <a:latin typeface="微软雅黑" panose="020B0503020204020204" charset="-122"/>
                <a:ea typeface="微软雅黑" panose="020B0503020204020204" charset="-122"/>
              </a:rPr>
              <a:t>修饰</a:t>
            </a:r>
            <a:r>
              <a:rPr lang="zh-CN" altLang="en-US" sz="1465" dirty="0">
                <a:latin typeface="微软雅黑" panose="020B0503020204020204" charset="-122"/>
                <a:ea typeface="微软雅黑" panose="020B0503020204020204" charset="-122"/>
              </a:rPr>
              <a:t>。</a:t>
            </a:r>
          </a:p>
        </p:txBody>
      </p:sp>
      <p:sp>
        <p:nvSpPr>
          <p:cNvPr id="27" name="TextBox 25"/>
          <p:cNvSpPr txBox="1"/>
          <p:nvPr/>
        </p:nvSpPr>
        <p:spPr>
          <a:xfrm>
            <a:off x="9001685" y="2074815"/>
            <a:ext cx="895350" cy="396240"/>
          </a:xfrm>
          <a:prstGeom prst="rect">
            <a:avLst/>
          </a:prstGeom>
          <a:noFill/>
        </p:spPr>
        <p:txBody>
          <a:bodyPr wrap="none" rtlCol="0">
            <a:spAutoFit/>
          </a:bodyPr>
          <a:lstStyle/>
          <a:p>
            <a:r>
              <a:rPr lang="zh-CN" altLang="en-US" sz="1865" b="1" dirty="0">
                <a:latin typeface="微软雅黑" panose="020B0503020204020204" charset="-122"/>
                <a:ea typeface="微软雅黑" panose="020B0503020204020204" charset="-122"/>
              </a:rPr>
              <a:t>方向六</a:t>
            </a:r>
          </a:p>
        </p:txBody>
      </p:sp>
      <p:sp>
        <p:nvSpPr>
          <p:cNvPr id="28" name="TextBox 26"/>
          <p:cNvSpPr txBox="1"/>
          <p:nvPr/>
        </p:nvSpPr>
        <p:spPr>
          <a:xfrm>
            <a:off x="8665648" y="2448033"/>
            <a:ext cx="3408379" cy="673100"/>
          </a:xfrm>
          <a:prstGeom prst="rect">
            <a:avLst/>
          </a:prstGeom>
          <a:noFill/>
        </p:spPr>
        <p:txBody>
          <a:bodyPr wrap="square" rtlCol="0">
            <a:spAutoFit/>
          </a:bodyPr>
          <a:lstStyle/>
          <a:p>
            <a:pPr>
              <a:lnSpc>
                <a:spcPct val="130000"/>
              </a:lnSpc>
              <a:defRPr/>
            </a:pPr>
            <a:r>
              <a:rPr lang="zh-CN" altLang="en-US" sz="1465" dirty="0" smtClean="0">
                <a:latin typeface="微软雅黑" panose="020B0503020204020204" charset="-122"/>
                <a:ea typeface="微软雅黑" panose="020B0503020204020204" charset="-122"/>
              </a:rPr>
              <a:t>点击</a:t>
            </a:r>
            <a:r>
              <a:rPr lang="zh-CN" altLang="en-US" sz="1465" dirty="0">
                <a:latin typeface="微软雅黑" panose="020B0503020204020204" charset="-122"/>
                <a:ea typeface="微软雅黑" panose="020B0503020204020204" charset="-122"/>
              </a:rPr>
              <a:t>输入简要文字内容，文字内容需概括精炼，不用多余的文字</a:t>
            </a:r>
            <a:r>
              <a:rPr lang="zh-CN" altLang="en-US" sz="1465" dirty="0" smtClean="0">
                <a:latin typeface="微软雅黑" panose="020B0503020204020204" charset="-122"/>
                <a:ea typeface="微软雅黑" panose="020B0503020204020204" charset="-122"/>
              </a:rPr>
              <a:t>修饰</a:t>
            </a:r>
            <a:r>
              <a:rPr lang="zh-CN" altLang="en-US" sz="1465" dirty="0">
                <a:latin typeface="微软雅黑" panose="020B0503020204020204" charset="-122"/>
                <a:ea typeface="微软雅黑" panose="020B0503020204020204" charset="-122"/>
              </a:rPr>
              <a:t>。</a:t>
            </a:r>
          </a:p>
        </p:txBody>
      </p:sp>
      <p:grpSp>
        <p:nvGrpSpPr>
          <p:cNvPr id="29" name="组合 28"/>
          <p:cNvGrpSpPr/>
          <p:nvPr/>
        </p:nvGrpSpPr>
        <p:grpSpPr>
          <a:xfrm>
            <a:off x="5161060" y="1175399"/>
            <a:ext cx="1869811" cy="1869811"/>
            <a:chOff x="3851771" y="1163107"/>
            <a:chExt cx="1402358" cy="1402358"/>
          </a:xfrm>
        </p:grpSpPr>
        <p:grpSp>
          <p:nvGrpSpPr>
            <p:cNvPr id="30" name="组合 29"/>
            <p:cNvGrpSpPr/>
            <p:nvPr/>
          </p:nvGrpSpPr>
          <p:grpSpPr>
            <a:xfrm>
              <a:off x="3851771" y="1163107"/>
              <a:ext cx="1402358" cy="1402358"/>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32" name="椭圆 3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33" name="TextBox 29"/>
            <p:cNvSpPr txBox="1"/>
            <p:nvPr/>
          </p:nvSpPr>
          <p:spPr>
            <a:xfrm>
              <a:off x="4331327" y="1616482"/>
              <a:ext cx="493395" cy="510540"/>
            </a:xfrm>
            <a:prstGeom prst="rect">
              <a:avLst/>
            </a:prstGeom>
            <a:noFill/>
          </p:spPr>
          <p:txBody>
            <a:bodyPr wrap="none" rtlCol="0">
              <a:spAutoFit/>
            </a:bodyPr>
            <a:lstStyle/>
            <a:p>
              <a:pPr algn="ctr" fontAlgn="auto">
                <a:spcBef>
                  <a:spcPts val="0"/>
                </a:spcBef>
                <a:spcAft>
                  <a:spcPts val="0"/>
                </a:spcAft>
                <a:defRPr/>
              </a:pPr>
              <a:r>
                <a:rPr lang="zh-CN" altLang="en-US" sz="1865" b="1" dirty="0" smtClean="0">
                  <a:solidFill>
                    <a:schemeClr val="tx1">
                      <a:lumMod val="85000"/>
                      <a:lumOff val="15000"/>
                    </a:schemeClr>
                  </a:solidFill>
                  <a:latin typeface="微软雅黑" panose="020B0503020204020204" charset="-122"/>
                  <a:ea typeface="微软雅黑" panose="020B0503020204020204" charset="-122"/>
                </a:rPr>
                <a:t>努力</a:t>
              </a:r>
              <a:endParaRPr lang="en-US" altLang="zh-CN" sz="1865" b="1" dirty="0" smtClean="0">
                <a:solidFill>
                  <a:schemeClr val="tx1">
                    <a:lumMod val="85000"/>
                    <a:lumOff val="15000"/>
                  </a:schemeClr>
                </a:solidFill>
                <a:latin typeface="微软雅黑" panose="020B0503020204020204" charset="-122"/>
                <a:ea typeface="微软雅黑" panose="020B0503020204020204" charset="-122"/>
              </a:endParaRPr>
            </a:p>
            <a:p>
              <a:pPr algn="ctr" fontAlgn="auto">
                <a:spcBef>
                  <a:spcPts val="0"/>
                </a:spcBef>
                <a:spcAft>
                  <a:spcPts val="0"/>
                </a:spcAft>
                <a:defRPr/>
              </a:pPr>
              <a:r>
                <a:rPr lang="zh-CN" altLang="en-US" sz="1865" b="1" dirty="0" smtClean="0">
                  <a:solidFill>
                    <a:schemeClr val="tx1">
                      <a:lumMod val="85000"/>
                      <a:lumOff val="15000"/>
                    </a:schemeClr>
                  </a:solidFill>
                  <a:latin typeface="微软雅黑" panose="020B0503020204020204" charset="-122"/>
                  <a:ea typeface="微软雅黑" panose="020B0503020204020204" charset="-122"/>
                </a:rPr>
                <a:t>方向</a:t>
              </a:r>
              <a:endParaRPr lang="zh-CN" altLang="en-US" sz="1865" b="1" dirty="0">
                <a:solidFill>
                  <a:schemeClr val="tx1">
                    <a:lumMod val="85000"/>
                    <a:lumOff val="15000"/>
                  </a:schemeClr>
                </a:solidFill>
                <a:latin typeface="微软雅黑" panose="020B0503020204020204" charset="-122"/>
                <a:ea typeface="微软雅黑" panose="020B0503020204020204" charset="-122"/>
              </a:endParaRPr>
            </a:p>
          </p:txBody>
        </p:sp>
      </p:grpSp>
      <p:sp>
        <p:nvSpPr>
          <p:cNvPr id="37"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8"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39" name="图片 3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cxnSp>
        <p:nvCxnSpPr>
          <p:cNvPr id="3" name="直接连接符 72"/>
          <p:cNvCxnSpPr>
            <a:cxnSpLocks noChangeShapeType="1"/>
          </p:cNvCxnSpPr>
          <p:nvPr/>
        </p:nvCxnSpPr>
        <p:spPr bwMode="auto">
          <a:xfrm>
            <a:off x="9212168" y="2085319"/>
            <a:ext cx="746291" cy="246257"/>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cxnSp>
        <p:nvCxnSpPr>
          <p:cNvPr id="4" name="直接连接符 20"/>
          <p:cNvCxnSpPr>
            <a:cxnSpLocks noChangeShapeType="1"/>
          </p:cNvCxnSpPr>
          <p:nvPr/>
        </p:nvCxnSpPr>
        <p:spPr bwMode="auto">
          <a:xfrm flipV="1">
            <a:off x="6554219" y="2535077"/>
            <a:ext cx="911899" cy="829623"/>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grpSp>
        <p:nvGrpSpPr>
          <p:cNvPr id="5" name="组合 4"/>
          <p:cNvGrpSpPr/>
          <p:nvPr/>
        </p:nvGrpSpPr>
        <p:grpSpPr>
          <a:xfrm>
            <a:off x="7153012" y="647715"/>
            <a:ext cx="2208679" cy="2208679"/>
            <a:chOff x="5252030" y="2008764"/>
            <a:chExt cx="809336" cy="809336"/>
          </a:xfrm>
          <a:gradFill>
            <a:gsLst>
              <a:gs pos="0">
                <a:srgbClr val="E30000"/>
              </a:gs>
              <a:gs pos="100000">
                <a:srgbClr val="760303"/>
              </a:gs>
            </a:gsLst>
            <a:lin ang="18900000" scaled="0"/>
          </a:gradFill>
        </p:grpSpPr>
        <p:sp>
          <p:nvSpPr>
            <p:cNvPr id="2" name="椭圆 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7" name="椭圆 6"/>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8" name="组合 7"/>
          <p:cNvGrpSpPr/>
          <p:nvPr/>
        </p:nvGrpSpPr>
        <p:grpSpPr>
          <a:xfrm>
            <a:off x="4489120" y="4722826"/>
            <a:ext cx="687359" cy="687359"/>
            <a:chOff x="5252030" y="2008764"/>
            <a:chExt cx="809336" cy="809336"/>
          </a:xfrm>
          <a:gradFill>
            <a:gsLst>
              <a:gs pos="0">
                <a:srgbClr val="E30000"/>
              </a:gs>
              <a:gs pos="100000">
                <a:srgbClr val="760303"/>
              </a:gs>
            </a:gsLst>
            <a:lin ang="18900000" scaled="0"/>
          </a:gradFill>
        </p:grpSpPr>
        <p:sp>
          <p:nvSpPr>
            <p:cNvPr id="10" name="椭圆 9"/>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6" name="椭圆 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12" name="组合 11"/>
          <p:cNvGrpSpPr/>
          <p:nvPr/>
        </p:nvGrpSpPr>
        <p:grpSpPr>
          <a:xfrm>
            <a:off x="3003610" y="1448018"/>
            <a:ext cx="1659731" cy="1659731"/>
            <a:chOff x="5252030" y="2008764"/>
            <a:chExt cx="809336" cy="809336"/>
          </a:xfrm>
          <a:gradFill>
            <a:gsLst>
              <a:gs pos="0">
                <a:srgbClr val="E30000"/>
              </a:gs>
              <a:gs pos="100000">
                <a:srgbClr val="760303"/>
              </a:gs>
            </a:gsLst>
            <a:lin ang="18900000" scaled="0"/>
          </a:gradFill>
        </p:grpSpPr>
        <p:sp>
          <p:nvSpPr>
            <p:cNvPr id="13" name="椭圆 12"/>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14" name="椭圆 13"/>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cxnSp>
        <p:nvCxnSpPr>
          <p:cNvPr id="15" name="直接连接符 14"/>
          <p:cNvCxnSpPr>
            <a:cxnSpLocks noChangeShapeType="1"/>
          </p:cNvCxnSpPr>
          <p:nvPr/>
        </p:nvCxnSpPr>
        <p:spPr bwMode="auto">
          <a:xfrm flipV="1">
            <a:off x="2690754" y="2891759"/>
            <a:ext cx="551937" cy="429451"/>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cxnSp>
        <p:nvCxnSpPr>
          <p:cNvPr id="16" name="直接连接符 17"/>
          <p:cNvCxnSpPr>
            <a:cxnSpLocks noChangeShapeType="1"/>
          </p:cNvCxnSpPr>
          <p:nvPr/>
        </p:nvCxnSpPr>
        <p:spPr bwMode="auto">
          <a:xfrm>
            <a:off x="4543320" y="2708738"/>
            <a:ext cx="908431" cy="654896"/>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cxnSp>
        <p:nvCxnSpPr>
          <p:cNvPr id="17" name="直接连接符 23"/>
          <p:cNvCxnSpPr>
            <a:cxnSpLocks noChangeShapeType="1"/>
          </p:cNvCxnSpPr>
          <p:nvPr/>
        </p:nvCxnSpPr>
        <p:spPr bwMode="auto">
          <a:xfrm>
            <a:off x="1393722" y="3036169"/>
            <a:ext cx="485312" cy="322792"/>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cxnSp>
        <p:nvCxnSpPr>
          <p:cNvPr id="18" name="直接连接符 43"/>
          <p:cNvCxnSpPr>
            <a:cxnSpLocks noChangeShapeType="1"/>
          </p:cNvCxnSpPr>
          <p:nvPr/>
        </p:nvCxnSpPr>
        <p:spPr bwMode="auto">
          <a:xfrm flipV="1">
            <a:off x="5049722" y="4468378"/>
            <a:ext cx="402028" cy="371067"/>
          </a:xfrm>
          <a:prstGeom prst="line">
            <a:avLst/>
          </a:prstGeom>
          <a:noFill/>
          <a:ln w="28575">
            <a:solidFill>
              <a:schemeClr val="accent3">
                <a:lumMod val="50000"/>
              </a:schemeClr>
            </a:solidFill>
            <a:miter lim="800000"/>
          </a:ln>
          <a:extLst>
            <a:ext uri="{909E8E84-426E-40DD-AFC4-6F175D3DCCD1}">
              <a14:hiddenFill xmlns:a14="http://schemas.microsoft.com/office/drawing/2010/main">
                <a:noFill/>
              </a14:hiddenFill>
            </a:ext>
          </a:extLst>
        </p:spPr>
      </p:cxnSp>
      <p:grpSp>
        <p:nvGrpSpPr>
          <p:cNvPr id="19" name="组合 18"/>
          <p:cNvGrpSpPr/>
          <p:nvPr/>
        </p:nvGrpSpPr>
        <p:grpSpPr>
          <a:xfrm>
            <a:off x="9770542" y="2040282"/>
            <a:ext cx="840307" cy="840307"/>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solidFill>
              </a:endParaRPr>
            </a:p>
          </p:txBody>
        </p:sp>
      </p:grpSp>
      <p:grpSp>
        <p:nvGrpSpPr>
          <p:cNvPr id="22" name="组合 21"/>
          <p:cNvGrpSpPr/>
          <p:nvPr/>
        </p:nvGrpSpPr>
        <p:grpSpPr>
          <a:xfrm>
            <a:off x="5185814" y="3081890"/>
            <a:ext cx="1635412" cy="1635412"/>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24" name="椭圆 2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grpSp>
        <p:nvGrpSpPr>
          <p:cNvPr id="25" name="组合 24"/>
          <p:cNvGrpSpPr/>
          <p:nvPr/>
        </p:nvGrpSpPr>
        <p:grpSpPr>
          <a:xfrm>
            <a:off x="1691871" y="3171798"/>
            <a:ext cx="1156185" cy="1156185"/>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27" name="椭圆 2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28" name="文本框 37"/>
          <p:cNvSpPr>
            <a:spLocks noChangeArrowheads="1"/>
          </p:cNvSpPr>
          <p:nvPr/>
        </p:nvSpPr>
        <p:spPr bwMode="auto">
          <a:xfrm>
            <a:off x="7828359" y="1242517"/>
            <a:ext cx="929640" cy="1018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2935" b="0" dirty="0" smtClean="0">
                <a:solidFill>
                  <a:schemeClr val="bg1">
                    <a:lumMod val="95000"/>
                  </a:schemeClr>
                </a:solidFill>
                <a:sym typeface="微软雅黑" panose="020B0503020204020204" charset="-122"/>
              </a:rPr>
              <a:t>添加</a:t>
            </a:r>
          </a:p>
          <a:p>
            <a:pPr algn="ctr" eaLnBrk="1" hangingPunct="1">
              <a:spcBef>
                <a:spcPct val="0"/>
              </a:spcBef>
              <a:buFont typeface="Arial" panose="020B0604020202020204" pitchFamily="34" charset="0"/>
              <a:buNone/>
            </a:pPr>
            <a:r>
              <a:rPr lang="zh-CN" altLang="en-US" sz="2935" b="0" dirty="0" smtClean="0">
                <a:solidFill>
                  <a:schemeClr val="bg1">
                    <a:lumMod val="95000"/>
                  </a:schemeClr>
                </a:solidFill>
                <a:sym typeface="微软雅黑" panose="020B0503020204020204" charset="-122"/>
              </a:rPr>
              <a:t>标题</a:t>
            </a:r>
          </a:p>
        </p:txBody>
      </p:sp>
      <p:sp>
        <p:nvSpPr>
          <p:cNvPr id="29" name="文本框 37"/>
          <p:cNvSpPr>
            <a:spLocks noChangeArrowheads="1"/>
          </p:cNvSpPr>
          <p:nvPr/>
        </p:nvSpPr>
        <p:spPr bwMode="auto">
          <a:xfrm>
            <a:off x="5589500" y="3491607"/>
            <a:ext cx="82804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2535" b="0" dirty="0" smtClean="0">
                <a:solidFill>
                  <a:srgbClr val="C00000"/>
                </a:solidFill>
                <a:sym typeface="微软雅黑" panose="020B0503020204020204" charset="-122"/>
              </a:rPr>
              <a:t>添加</a:t>
            </a:r>
          </a:p>
          <a:p>
            <a:pPr algn="ctr" eaLnBrk="1" hangingPunct="1">
              <a:spcBef>
                <a:spcPct val="0"/>
              </a:spcBef>
              <a:buFont typeface="Arial" panose="020B0604020202020204" pitchFamily="34" charset="0"/>
              <a:buNone/>
            </a:pPr>
            <a:r>
              <a:rPr lang="zh-CN" altLang="en-US" sz="2535" b="0" dirty="0" smtClean="0">
                <a:solidFill>
                  <a:srgbClr val="C00000"/>
                </a:solidFill>
                <a:sym typeface="微软雅黑" panose="020B0503020204020204" charset="-122"/>
              </a:rPr>
              <a:t>标题</a:t>
            </a:r>
          </a:p>
        </p:txBody>
      </p:sp>
      <p:sp>
        <p:nvSpPr>
          <p:cNvPr id="30" name="文本框 37"/>
          <p:cNvSpPr>
            <a:spLocks noChangeArrowheads="1"/>
          </p:cNvSpPr>
          <p:nvPr/>
        </p:nvSpPr>
        <p:spPr bwMode="auto">
          <a:xfrm>
            <a:off x="3415505" y="1880171"/>
            <a:ext cx="82804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2535" b="0" dirty="0" smtClean="0">
                <a:solidFill>
                  <a:schemeClr val="bg1">
                    <a:lumMod val="95000"/>
                  </a:schemeClr>
                </a:solidFill>
                <a:sym typeface="微软雅黑" panose="020B0503020204020204" charset="-122"/>
              </a:rPr>
              <a:t>添加</a:t>
            </a:r>
          </a:p>
          <a:p>
            <a:pPr algn="ctr" eaLnBrk="1" hangingPunct="1">
              <a:spcBef>
                <a:spcPct val="0"/>
              </a:spcBef>
              <a:buFont typeface="Arial" panose="020B0604020202020204" pitchFamily="34" charset="0"/>
              <a:buNone/>
            </a:pPr>
            <a:r>
              <a:rPr lang="zh-CN" altLang="en-US" sz="2535" b="0" dirty="0" smtClean="0">
                <a:solidFill>
                  <a:schemeClr val="bg1">
                    <a:lumMod val="95000"/>
                  </a:schemeClr>
                </a:solidFill>
                <a:sym typeface="微软雅黑" panose="020B0503020204020204" charset="-122"/>
              </a:rPr>
              <a:t>标题</a:t>
            </a:r>
          </a:p>
        </p:txBody>
      </p:sp>
      <p:sp>
        <p:nvSpPr>
          <p:cNvPr id="31" name="文本框 37"/>
          <p:cNvSpPr>
            <a:spLocks noChangeArrowheads="1"/>
          </p:cNvSpPr>
          <p:nvPr/>
        </p:nvSpPr>
        <p:spPr bwMode="auto">
          <a:xfrm>
            <a:off x="1975324" y="3474065"/>
            <a:ext cx="589280" cy="5962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eaLnBrk="1" hangingPunct="1">
              <a:spcBef>
                <a:spcPct val="0"/>
              </a:spcBef>
              <a:buFont typeface="Arial" panose="020B0604020202020204" pitchFamily="34" charset="0"/>
              <a:buNone/>
            </a:pPr>
            <a:r>
              <a:rPr lang="zh-CN" altLang="en-US" sz="1600" b="0" dirty="0" smtClean="0">
                <a:solidFill>
                  <a:srgbClr val="C00000"/>
                </a:solidFill>
                <a:sym typeface="微软雅黑" panose="020B0503020204020204" charset="-122"/>
              </a:rPr>
              <a:t>添加</a:t>
            </a:r>
          </a:p>
          <a:p>
            <a:pPr algn="ctr" eaLnBrk="1" hangingPunct="1">
              <a:spcBef>
                <a:spcPct val="0"/>
              </a:spcBef>
              <a:buFont typeface="Arial" panose="020B0604020202020204" pitchFamily="34" charset="0"/>
              <a:buNone/>
            </a:pPr>
            <a:r>
              <a:rPr lang="zh-CN" altLang="en-US" sz="1600" b="0" dirty="0" smtClean="0">
                <a:solidFill>
                  <a:srgbClr val="C00000"/>
                </a:solidFill>
                <a:sym typeface="微软雅黑" panose="020B0503020204020204" charset="-122"/>
              </a:rPr>
              <a:t>标题</a:t>
            </a:r>
          </a:p>
        </p:txBody>
      </p:sp>
      <p:sp>
        <p:nvSpPr>
          <p:cNvPr id="32" name="矩形 76"/>
          <p:cNvSpPr>
            <a:spLocks noChangeArrowheads="1"/>
          </p:cNvSpPr>
          <p:nvPr/>
        </p:nvSpPr>
        <p:spPr bwMode="auto">
          <a:xfrm>
            <a:off x="1279456" y="4445375"/>
            <a:ext cx="1821980" cy="29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ts val="1355"/>
              </a:lnSpc>
              <a:spcBef>
                <a:spcPct val="0"/>
              </a:spcBef>
              <a:buNone/>
            </a:pPr>
            <a:r>
              <a:rPr lang="zh-CN" altLang="en-US" sz="1200" dirty="0">
                <a:sym typeface="微软雅黑" panose="020B0503020204020204" charset="-122"/>
              </a:rPr>
              <a:t>点击添加描述总结</a:t>
            </a:r>
            <a:r>
              <a:rPr lang="en-US" altLang="zh-CN" sz="1200" dirty="0">
                <a:sym typeface="微软雅黑" panose="020B0503020204020204" charset="-122"/>
              </a:rPr>
              <a:t> </a:t>
            </a:r>
            <a:endParaRPr lang="zh-CN" altLang="en-US" sz="1200" dirty="0">
              <a:sym typeface="微软雅黑" panose="020B0503020204020204" charset="-122"/>
            </a:endParaRPr>
          </a:p>
        </p:txBody>
      </p:sp>
      <p:sp>
        <p:nvSpPr>
          <p:cNvPr id="33" name="矩形 80"/>
          <p:cNvSpPr>
            <a:spLocks noChangeArrowheads="1"/>
          </p:cNvSpPr>
          <p:nvPr/>
        </p:nvSpPr>
        <p:spPr bwMode="auto">
          <a:xfrm>
            <a:off x="2860622" y="3247450"/>
            <a:ext cx="1821980" cy="29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ts val="1355"/>
              </a:lnSpc>
              <a:spcBef>
                <a:spcPct val="0"/>
              </a:spcBef>
              <a:buNone/>
            </a:pPr>
            <a:r>
              <a:rPr lang="zh-CN" altLang="en-US" sz="1200" dirty="0">
                <a:sym typeface="微软雅黑" panose="020B0503020204020204" charset="-122"/>
              </a:rPr>
              <a:t>点击添加描述总结</a:t>
            </a:r>
            <a:r>
              <a:rPr lang="en-US" altLang="zh-CN" sz="1200" dirty="0">
                <a:sym typeface="微软雅黑" panose="020B0503020204020204" charset="-122"/>
              </a:rPr>
              <a:t> </a:t>
            </a:r>
            <a:endParaRPr lang="zh-CN" altLang="en-US" sz="1200" dirty="0">
              <a:sym typeface="微软雅黑" panose="020B0503020204020204" charset="-122"/>
            </a:endParaRPr>
          </a:p>
        </p:txBody>
      </p:sp>
      <p:sp>
        <p:nvSpPr>
          <p:cNvPr id="34" name="矩形 81"/>
          <p:cNvSpPr>
            <a:spLocks noChangeArrowheads="1"/>
          </p:cNvSpPr>
          <p:nvPr/>
        </p:nvSpPr>
        <p:spPr bwMode="auto">
          <a:xfrm>
            <a:off x="5132498" y="4770553"/>
            <a:ext cx="1821980" cy="29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ts val="1355"/>
              </a:lnSpc>
              <a:spcBef>
                <a:spcPct val="0"/>
              </a:spcBef>
              <a:buNone/>
            </a:pPr>
            <a:r>
              <a:rPr lang="zh-CN" altLang="en-US" sz="1200" dirty="0">
                <a:sym typeface="微软雅黑" panose="020B0503020204020204" charset="-122"/>
              </a:rPr>
              <a:t>点击添加描述总结</a:t>
            </a:r>
            <a:r>
              <a:rPr lang="en-US" altLang="zh-CN" sz="1200" dirty="0">
                <a:sym typeface="微软雅黑" panose="020B0503020204020204" charset="-122"/>
              </a:rPr>
              <a:t> </a:t>
            </a:r>
            <a:endParaRPr lang="zh-CN" altLang="en-US" sz="1200" dirty="0">
              <a:sym typeface="微软雅黑" panose="020B0503020204020204" charset="-122"/>
            </a:endParaRPr>
          </a:p>
        </p:txBody>
      </p:sp>
      <p:sp>
        <p:nvSpPr>
          <p:cNvPr id="35" name="矩形 82"/>
          <p:cNvSpPr>
            <a:spLocks noChangeArrowheads="1"/>
          </p:cNvSpPr>
          <p:nvPr/>
        </p:nvSpPr>
        <p:spPr bwMode="auto">
          <a:xfrm>
            <a:off x="7311031" y="3025058"/>
            <a:ext cx="1821980" cy="296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3212" tIns="51606" rIns="103212" bIns="51606">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ctr">
              <a:lnSpc>
                <a:spcPts val="1355"/>
              </a:lnSpc>
              <a:spcBef>
                <a:spcPct val="0"/>
              </a:spcBef>
              <a:buNone/>
            </a:pPr>
            <a:r>
              <a:rPr lang="zh-CN" altLang="en-US" sz="1200" dirty="0">
                <a:sym typeface="微软雅黑" panose="020B0503020204020204" charset="-122"/>
              </a:rPr>
              <a:t>点击添加描述总结</a:t>
            </a:r>
          </a:p>
        </p:txBody>
      </p:sp>
      <p:sp>
        <p:nvSpPr>
          <p:cNvPr id="36" name="矩形 35"/>
          <p:cNvSpPr>
            <a:spLocks noChangeArrowheads="1"/>
          </p:cNvSpPr>
          <p:nvPr/>
        </p:nvSpPr>
        <p:spPr bwMode="auto">
          <a:xfrm>
            <a:off x="8336615" y="3963181"/>
            <a:ext cx="3097721" cy="4591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10584" tIns="55290" rIns="110584" bIns="55290">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eaLnBrk="1" hangingPunct="1">
              <a:spcBef>
                <a:spcPct val="0"/>
              </a:spcBef>
              <a:buFont typeface="Arial" panose="020B0604020202020204" pitchFamily="34" charset="0"/>
              <a:buNone/>
            </a:pPr>
            <a:r>
              <a:rPr lang="zh-CN" altLang="en-US" sz="2135" b="1" dirty="0">
                <a:solidFill>
                  <a:srgbClr val="C00000"/>
                </a:solidFill>
                <a:sym typeface="微软雅黑" panose="020B0503020204020204" charset="-122"/>
              </a:rPr>
              <a:t>添加</a:t>
            </a:r>
            <a:r>
              <a:rPr lang="zh-CN" altLang="en-US" sz="2135" b="1" dirty="0" smtClean="0">
                <a:solidFill>
                  <a:srgbClr val="C00000"/>
                </a:solidFill>
                <a:sym typeface="微软雅黑" panose="020B0503020204020204" charset="-122"/>
              </a:rPr>
              <a:t>主要标题内容</a:t>
            </a:r>
            <a:endParaRPr lang="zh-CN" altLang="en-US" sz="2135" b="1" dirty="0" smtClean="0">
              <a:solidFill>
                <a:srgbClr val="C00000"/>
              </a:solidFill>
              <a:latin typeface="Arial" panose="020B0604020202020204" pitchFamily="34" charset="0"/>
              <a:ea typeface="宋体" panose="02010600030101010101" pitchFamily="2" charset="-122"/>
              <a:sym typeface="微软雅黑" panose="020B0503020204020204" charset="-122"/>
            </a:endParaRPr>
          </a:p>
        </p:txBody>
      </p:sp>
      <p:sp>
        <p:nvSpPr>
          <p:cNvPr id="37" name="文本框 13"/>
          <p:cNvSpPr txBox="1"/>
          <p:nvPr/>
        </p:nvSpPr>
        <p:spPr>
          <a:xfrm>
            <a:off x="7828291" y="4438513"/>
            <a:ext cx="3654168" cy="1065530"/>
          </a:xfrm>
          <a:prstGeom prst="rect">
            <a:avLst/>
          </a:prstGeom>
          <a:noFill/>
        </p:spPr>
        <p:txBody>
          <a:bodyPr wrap="square" lIns="87765" tIns="43881" rIns="87765" bIns="43881" rtlCol="0">
            <a:spAutoFit/>
          </a:bodyPr>
          <a:lstStyle/>
          <a:p>
            <a:pPr>
              <a:lnSpc>
                <a:spcPct val="120000"/>
              </a:lnSpc>
              <a:spcBef>
                <a:spcPct val="0"/>
              </a:spcBef>
              <a:buNone/>
            </a:pPr>
            <a:r>
              <a:rPr lang="zh-CN" altLang="en-US" sz="1335" dirty="0">
                <a:latin typeface="微软雅黑" panose="020B0503020204020204" charset="-122"/>
                <a:ea typeface="微软雅黑" panose="020B0503020204020204" charset="-122"/>
                <a:sym typeface="微软雅黑" panose="020B050302020402020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38" name="组合 37"/>
          <p:cNvGrpSpPr/>
          <p:nvPr/>
        </p:nvGrpSpPr>
        <p:grpSpPr>
          <a:xfrm>
            <a:off x="888184" y="2594631"/>
            <a:ext cx="561277" cy="561277"/>
            <a:chOff x="5252030" y="2008764"/>
            <a:chExt cx="809336" cy="809336"/>
          </a:xfrm>
          <a:gradFill>
            <a:gsLst>
              <a:gs pos="0">
                <a:srgbClr val="E30000"/>
              </a:gs>
              <a:gs pos="100000">
                <a:srgbClr val="760303"/>
              </a:gs>
            </a:gsLst>
            <a:lin ang="18900000" scaled="0"/>
          </a:gradFill>
        </p:grpSpPr>
        <p:sp>
          <p:nvSpPr>
            <p:cNvPr id="39" name="椭圆 38"/>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defRPr/>
              </a:pPr>
              <a:endParaRPr kumimoji="0" lang="zh-CN" altLang="en-US" sz="2400" b="0" i="0" u="none" strike="noStrike" kern="0" cap="none" spc="0" normalizeH="0" baseline="0" noProof="0">
                <a:ln>
                  <a:noFill/>
                </a:ln>
                <a:solidFill>
                  <a:sysClr val="window" lastClr="FFFFFF"/>
                </a:solidFill>
                <a:effectLst/>
                <a:uLnTx/>
                <a:uFillTx/>
                <a:latin typeface="Calibri" panose="020F0502020204030204"/>
                <a:ea typeface="宋体" panose="02010600030101010101" pitchFamily="2" charset="-122"/>
                <a:cs typeface="+mn-cs"/>
              </a:endParaRPr>
            </a:p>
          </p:txBody>
        </p:sp>
        <p:sp>
          <p:nvSpPr>
            <p:cNvPr id="40" name="椭圆 39"/>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9"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矩形 27"/>
          <p:cNvSpPr/>
          <p:nvPr/>
        </p:nvSpPr>
        <p:spPr>
          <a:xfrm>
            <a:off x="-1270" y="2211338"/>
            <a:ext cx="12195175" cy="2016224"/>
          </a:xfrm>
          <a:prstGeom prst="rect">
            <a:avLst/>
          </a:prstGeom>
          <a:gradFill>
            <a:gsLst>
              <a:gs pos="0">
                <a:srgbClr val="E30000"/>
              </a:gs>
              <a:gs pos="100000">
                <a:srgbClr val="760303"/>
              </a:gs>
            </a:gsLst>
            <a:lin ang="5400000" scaled="0"/>
          </a:grad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3" name=" 219"/>
          <p:cNvSpPr/>
          <p:nvPr/>
        </p:nvSpPr>
        <p:spPr>
          <a:xfrm>
            <a:off x="4612640" y="2929890"/>
            <a:ext cx="4780280" cy="607695"/>
          </a:xfrm>
          <a:prstGeom prst="roundRect">
            <a:avLst>
              <a:gd name="adj" fmla="val 50000"/>
            </a:avLst>
          </a:prstGeom>
          <a:noFill/>
          <a:ln>
            <a:solidFill>
              <a:schemeClr val="bg1">
                <a:alpha val="86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grpSp>
        <p:nvGrpSpPr>
          <p:cNvPr id="4" name="组合 45"/>
          <p:cNvGrpSpPr/>
          <p:nvPr/>
        </p:nvGrpSpPr>
        <p:grpSpPr>
          <a:xfrm>
            <a:off x="3258574" y="2858246"/>
            <a:ext cx="5796279" cy="752788"/>
            <a:chOff x="2523573" y="1979293"/>
            <a:chExt cx="3404008" cy="442447"/>
          </a:xfrm>
        </p:grpSpPr>
        <p:sp>
          <p:nvSpPr>
            <p:cNvPr id="5" name="矩形 4"/>
            <p:cNvSpPr/>
            <p:nvPr/>
          </p:nvSpPr>
          <p:spPr>
            <a:xfrm>
              <a:off x="3470415" y="2023890"/>
              <a:ext cx="2457166" cy="340375"/>
            </a:xfrm>
            <a:prstGeom prst="rect">
              <a:avLst/>
            </a:prstGeom>
          </p:spPr>
          <p:txBody>
            <a:bodyPr wrap="square">
              <a:spAutoFit/>
            </a:bodyPr>
            <a:lstStyle/>
            <a:p>
              <a:pPr marL="0" marR="0" lvl="0" indent="0" algn="dist" defTabSz="685165" rtl="0" eaLnBrk="1" fontAlgn="auto" latinLnBrk="0" hangingPunct="1">
                <a:lnSpc>
                  <a:spcPct val="100000"/>
                </a:lnSpc>
                <a:spcBef>
                  <a:spcPts val="0"/>
                </a:spcBef>
                <a:spcAft>
                  <a:spcPts val="0"/>
                </a:spcAft>
                <a:buClrTx/>
                <a:buSzTx/>
                <a:buFontTx/>
                <a:buNone/>
                <a:defRPr/>
              </a:pPr>
              <a:r>
                <a:rPr kumimoji="0" lang="en-US" altLang="zh-CN" sz="3200" b="0" i="0" u="none" strike="noStrike" kern="100" cap="none" spc="0" normalizeH="0" baseline="0" noProof="0" dirty="0" smtClean="0">
                  <a:ln>
                    <a:noFill/>
                  </a:ln>
                  <a:solidFill>
                    <a:schemeClr val="bg1"/>
                  </a:solidFill>
                  <a:effectLst/>
                  <a:uLnTx/>
                  <a:uFillTx/>
                  <a:latin typeface="黑体" panose="02010600030101010101" charset="-122"/>
                  <a:ea typeface="黑体" panose="02010600030101010101" charset="-122"/>
                  <a:cs typeface="Times New Roman" panose="02020603050405020304" pitchFamily="18" charset="0"/>
                </a:rPr>
                <a:t>单击此处添加标题</a:t>
              </a:r>
            </a:p>
          </p:txBody>
        </p:sp>
        <p:grpSp>
          <p:nvGrpSpPr>
            <p:cNvPr id="6" name="组合 57"/>
            <p:cNvGrpSpPr/>
            <p:nvPr/>
          </p:nvGrpSpPr>
          <p:grpSpPr>
            <a:xfrm>
              <a:off x="2523573" y="1979293"/>
              <a:ext cx="742365" cy="442447"/>
              <a:chOff x="4353620" y="866311"/>
              <a:chExt cx="742365" cy="442447"/>
            </a:xfrm>
          </p:grpSpPr>
          <p:sp>
            <p:nvSpPr>
              <p:cNvPr id="7" name="KSO_Shape"/>
              <p:cNvSpPr/>
              <p:nvPr/>
            </p:nvSpPr>
            <p:spPr bwMode="auto">
              <a:xfrm>
                <a:off x="4353620" y="866311"/>
                <a:ext cx="742365" cy="408300"/>
              </a:xfrm>
              <a:custGeom>
                <a:avLst/>
                <a:gdLst>
                  <a:gd name="T0" fmla="*/ 2147483646 w 5345"/>
                  <a:gd name="T1" fmla="*/ 2147483646 h 2936"/>
                  <a:gd name="T2" fmla="*/ 2147483646 w 5345"/>
                  <a:gd name="T3" fmla="*/ 2147483646 h 2936"/>
                  <a:gd name="T4" fmla="*/ 2147483646 w 5345"/>
                  <a:gd name="T5" fmla="*/ 2147483646 h 2936"/>
                  <a:gd name="T6" fmla="*/ 2147483646 w 5345"/>
                  <a:gd name="T7" fmla="*/ 2147483646 h 2936"/>
                  <a:gd name="T8" fmla="*/ 2147483646 w 5345"/>
                  <a:gd name="T9" fmla="*/ 2147483646 h 2936"/>
                  <a:gd name="T10" fmla="*/ 2147483646 w 5345"/>
                  <a:gd name="T11" fmla="*/ 2147483646 h 2936"/>
                  <a:gd name="T12" fmla="*/ 2147483646 w 5345"/>
                  <a:gd name="T13" fmla="*/ 2147483646 h 2936"/>
                  <a:gd name="T14" fmla="*/ 2147483646 w 5345"/>
                  <a:gd name="T15" fmla="*/ 2147483646 h 2936"/>
                  <a:gd name="T16" fmla="*/ 2147483646 w 5345"/>
                  <a:gd name="T17" fmla="*/ 2147483646 h 2936"/>
                  <a:gd name="T18" fmla="*/ 2147483646 w 5345"/>
                  <a:gd name="T19" fmla="*/ 2147483646 h 2936"/>
                  <a:gd name="T20" fmla="*/ 2147483646 w 5345"/>
                  <a:gd name="T21" fmla="*/ 2147483646 h 2936"/>
                  <a:gd name="T22" fmla="*/ 2147483646 w 5345"/>
                  <a:gd name="T23" fmla="*/ 2147483646 h 2936"/>
                  <a:gd name="T24" fmla="*/ 2147483646 w 5345"/>
                  <a:gd name="T25" fmla="*/ 2147483646 h 2936"/>
                  <a:gd name="T26" fmla="*/ 2147483646 w 5345"/>
                  <a:gd name="T27" fmla="*/ 2147483646 h 2936"/>
                  <a:gd name="T28" fmla="*/ 2147483646 w 5345"/>
                  <a:gd name="T29" fmla="*/ 2147483646 h 2936"/>
                  <a:gd name="T30" fmla="*/ 2147483646 w 5345"/>
                  <a:gd name="T31" fmla="*/ 772639970 h 2936"/>
                  <a:gd name="T32" fmla="*/ 2147483646 w 5345"/>
                  <a:gd name="T33" fmla="*/ 0 h 2936"/>
                  <a:gd name="T34" fmla="*/ 2147483646 w 5345"/>
                  <a:gd name="T35" fmla="*/ 363587807 h 2936"/>
                  <a:gd name="T36" fmla="*/ 2147483646 w 5345"/>
                  <a:gd name="T37" fmla="*/ 2147483646 h 2936"/>
                  <a:gd name="T38" fmla="*/ 2147483646 w 5345"/>
                  <a:gd name="T39" fmla="*/ 2147483646 h 2936"/>
                  <a:gd name="T40" fmla="*/ 2147483646 w 5345"/>
                  <a:gd name="T41" fmla="*/ 2147483646 h 2936"/>
                  <a:gd name="T42" fmla="*/ 2147483646 w 5345"/>
                  <a:gd name="T43" fmla="*/ 2147483646 h 2936"/>
                  <a:gd name="T44" fmla="*/ 2147483646 w 5345"/>
                  <a:gd name="T45" fmla="*/ 2147483646 h 2936"/>
                  <a:gd name="T46" fmla="*/ 2147483646 w 5345"/>
                  <a:gd name="T47" fmla="*/ 2147483646 h 2936"/>
                  <a:gd name="T48" fmla="*/ 2147483646 w 5345"/>
                  <a:gd name="T49" fmla="*/ 2147483646 h 2936"/>
                  <a:gd name="T50" fmla="*/ 2147483646 w 5345"/>
                  <a:gd name="T51" fmla="*/ 2147483646 h 2936"/>
                  <a:gd name="T52" fmla="*/ 2147483646 w 5345"/>
                  <a:gd name="T53" fmla="*/ 2147483646 h 2936"/>
                  <a:gd name="T54" fmla="*/ 2147483646 w 5345"/>
                  <a:gd name="T55" fmla="*/ 2147483646 h 2936"/>
                  <a:gd name="T56" fmla="*/ 2147483646 w 5345"/>
                  <a:gd name="T57" fmla="*/ 2147483646 h 2936"/>
                  <a:gd name="T58" fmla="*/ 2147483646 w 5345"/>
                  <a:gd name="T59" fmla="*/ 2147483646 h 2936"/>
                  <a:gd name="T60" fmla="*/ 2147483646 w 5345"/>
                  <a:gd name="T61" fmla="*/ 2147483646 h 2936"/>
                  <a:gd name="T62" fmla="*/ 452722804 w 5345"/>
                  <a:gd name="T63" fmla="*/ 2147483646 h 2936"/>
                  <a:gd name="T64" fmla="*/ 90570008 w 5345"/>
                  <a:gd name="T65" fmla="*/ 2147483646 h 2936"/>
                  <a:gd name="T66" fmla="*/ 1629877726 w 5345"/>
                  <a:gd name="T67" fmla="*/ 2147483646 h 2936"/>
                  <a:gd name="T68" fmla="*/ 2147483646 w 5345"/>
                  <a:gd name="T69" fmla="*/ 2147483646 h 2936"/>
                  <a:gd name="T70" fmla="*/ 2147483646 w 5345"/>
                  <a:gd name="T71" fmla="*/ 2147483646 h 2936"/>
                  <a:gd name="T72" fmla="*/ 2147483646 w 5345"/>
                  <a:gd name="T73" fmla="*/ 2147483646 h 2936"/>
                  <a:gd name="T74" fmla="*/ 2147483646 w 5345"/>
                  <a:gd name="T75" fmla="*/ 2147483646 h 2936"/>
                  <a:gd name="T76" fmla="*/ 2147483646 w 5345"/>
                  <a:gd name="T77" fmla="*/ 2147483646 h 2936"/>
                  <a:gd name="T78" fmla="*/ 2147483646 w 5345"/>
                  <a:gd name="T79" fmla="*/ 2147483646 h 2936"/>
                  <a:gd name="T80" fmla="*/ 2147483646 w 5345"/>
                  <a:gd name="T81" fmla="*/ 2147483646 h 2936"/>
                  <a:gd name="T82" fmla="*/ 2147483646 w 5345"/>
                  <a:gd name="T83" fmla="*/ 2147483646 h 2936"/>
                  <a:gd name="T84" fmla="*/ 2147483646 w 5345"/>
                  <a:gd name="T85" fmla="*/ 2147483646 h 2936"/>
                  <a:gd name="T86" fmla="*/ 2147483646 w 5345"/>
                  <a:gd name="T87" fmla="*/ 2147483646 h 2936"/>
                  <a:gd name="T88" fmla="*/ 2147483646 w 5345"/>
                  <a:gd name="T89" fmla="*/ 2147483646 h 2936"/>
                  <a:gd name="T90" fmla="*/ 2147483646 w 5345"/>
                  <a:gd name="T91" fmla="*/ 2147483646 h 2936"/>
                  <a:gd name="T92" fmla="*/ 2147483646 w 5345"/>
                  <a:gd name="T93" fmla="*/ 2147483646 h 2936"/>
                  <a:gd name="T94" fmla="*/ 2147483646 w 5345"/>
                  <a:gd name="T95" fmla="*/ 2147483646 h 2936"/>
                  <a:gd name="T96" fmla="*/ 2147483646 w 5345"/>
                  <a:gd name="T97" fmla="*/ 2147483646 h 2936"/>
                  <a:gd name="T98" fmla="*/ 2147483646 w 5345"/>
                  <a:gd name="T99" fmla="*/ 2147483646 h 2936"/>
                  <a:gd name="T100" fmla="*/ 2147483646 w 5345"/>
                  <a:gd name="T101" fmla="*/ 2147483646 h 2936"/>
                  <a:gd name="T102" fmla="*/ 2147483646 w 5345"/>
                  <a:gd name="T103" fmla="*/ 2147483646 h 2936"/>
                  <a:gd name="T104" fmla="*/ 2147483646 w 5345"/>
                  <a:gd name="T105" fmla="*/ 2147483646 h 29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345" h="2936">
                    <a:moveTo>
                      <a:pt x="4729" y="1661"/>
                    </a:moveTo>
                    <a:lnTo>
                      <a:pt x="4729" y="1661"/>
                    </a:lnTo>
                    <a:lnTo>
                      <a:pt x="4723" y="1609"/>
                    </a:lnTo>
                    <a:lnTo>
                      <a:pt x="4716" y="1558"/>
                    </a:lnTo>
                    <a:lnTo>
                      <a:pt x="4706" y="1507"/>
                    </a:lnTo>
                    <a:lnTo>
                      <a:pt x="4693" y="1458"/>
                    </a:lnTo>
                    <a:lnTo>
                      <a:pt x="4679" y="1409"/>
                    </a:lnTo>
                    <a:lnTo>
                      <a:pt x="4663" y="1361"/>
                    </a:lnTo>
                    <a:lnTo>
                      <a:pt x="4644" y="1314"/>
                    </a:lnTo>
                    <a:lnTo>
                      <a:pt x="4622" y="1268"/>
                    </a:lnTo>
                    <a:lnTo>
                      <a:pt x="4600" y="1223"/>
                    </a:lnTo>
                    <a:lnTo>
                      <a:pt x="4575" y="1181"/>
                    </a:lnTo>
                    <a:lnTo>
                      <a:pt x="4548" y="1138"/>
                    </a:lnTo>
                    <a:lnTo>
                      <a:pt x="4519" y="1098"/>
                    </a:lnTo>
                    <a:lnTo>
                      <a:pt x="4489" y="1059"/>
                    </a:lnTo>
                    <a:lnTo>
                      <a:pt x="4457" y="1021"/>
                    </a:lnTo>
                    <a:lnTo>
                      <a:pt x="4422" y="984"/>
                    </a:lnTo>
                    <a:lnTo>
                      <a:pt x="4387" y="950"/>
                    </a:lnTo>
                    <a:lnTo>
                      <a:pt x="4350" y="917"/>
                    </a:lnTo>
                    <a:lnTo>
                      <a:pt x="4312" y="886"/>
                    </a:lnTo>
                    <a:lnTo>
                      <a:pt x="4272" y="856"/>
                    </a:lnTo>
                    <a:lnTo>
                      <a:pt x="4230" y="828"/>
                    </a:lnTo>
                    <a:lnTo>
                      <a:pt x="4188" y="802"/>
                    </a:lnTo>
                    <a:lnTo>
                      <a:pt x="4144" y="778"/>
                    </a:lnTo>
                    <a:lnTo>
                      <a:pt x="4099" y="757"/>
                    </a:lnTo>
                    <a:lnTo>
                      <a:pt x="4053" y="737"/>
                    </a:lnTo>
                    <a:lnTo>
                      <a:pt x="4005" y="719"/>
                    </a:lnTo>
                    <a:lnTo>
                      <a:pt x="3957" y="703"/>
                    </a:lnTo>
                    <a:lnTo>
                      <a:pt x="3907" y="689"/>
                    </a:lnTo>
                    <a:lnTo>
                      <a:pt x="3857" y="679"/>
                    </a:lnTo>
                    <a:lnTo>
                      <a:pt x="3806" y="670"/>
                    </a:lnTo>
                    <a:lnTo>
                      <a:pt x="3754" y="663"/>
                    </a:lnTo>
                    <a:lnTo>
                      <a:pt x="3701" y="660"/>
                    </a:lnTo>
                    <a:lnTo>
                      <a:pt x="3648" y="658"/>
                    </a:lnTo>
                    <a:lnTo>
                      <a:pt x="3608" y="660"/>
                    </a:lnTo>
                    <a:lnTo>
                      <a:pt x="3566" y="661"/>
                    </a:lnTo>
                    <a:lnTo>
                      <a:pt x="3526" y="665"/>
                    </a:lnTo>
                    <a:lnTo>
                      <a:pt x="3486" y="670"/>
                    </a:lnTo>
                    <a:lnTo>
                      <a:pt x="3446" y="677"/>
                    </a:lnTo>
                    <a:lnTo>
                      <a:pt x="3407" y="686"/>
                    </a:lnTo>
                    <a:lnTo>
                      <a:pt x="3368" y="695"/>
                    </a:lnTo>
                    <a:lnTo>
                      <a:pt x="3330" y="706"/>
                    </a:lnTo>
                    <a:lnTo>
                      <a:pt x="3294" y="718"/>
                    </a:lnTo>
                    <a:lnTo>
                      <a:pt x="3257" y="732"/>
                    </a:lnTo>
                    <a:lnTo>
                      <a:pt x="3220" y="746"/>
                    </a:lnTo>
                    <a:lnTo>
                      <a:pt x="3185" y="763"/>
                    </a:lnTo>
                    <a:lnTo>
                      <a:pt x="3150" y="779"/>
                    </a:lnTo>
                    <a:lnTo>
                      <a:pt x="3116" y="798"/>
                    </a:lnTo>
                    <a:lnTo>
                      <a:pt x="3083" y="817"/>
                    </a:lnTo>
                    <a:lnTo>
                      <a:pt x="3050" y="838"/>
                    </a:lnTo>
                    <a:lnTo>
                      <a:pt x="3038" y="793"/>
                    </a:lnTo>
                    <a:lnTo>
                      <a:pt x="3024" y="750"/>
                    </a:lnTo>
                    <a:lnTo>
                      <a:pt x="3007" y="707"/>
                    </a:lnTo>
                    <a:lnTo>
                      <a:pt x="2989" y="664"/>
                    </a:lnTo>
                    <a:lnTo>
                      <a:pt x="2970" y="623"/>
                    </a:lnTo>
                    <a:lnTo>
                      <a:pt x="2949" y="583"/>
                    </a:lnTo>
                    <a:lnTo>
                      <a:pt x="2927" y="542"/>
                    </a:lnTo>
                    <a:lnTo>
                      <a:pt x="2903" y="504"/>
                    </a:lnTo>
                    <a:lnTo>
                      <a:pt x="2877" y="467"/>
                    </a:lnTo>
                    <a:lnTo>
                      <a:pt x="2850" y="430"/>
                    </a:lnTo>
                    <a:lnTo>
                      <a:pt x="2821" y="396"/>
                    </a:lnTo>
                    <a:lnTo>
                      <a:pt x="2792" y="361"/>
                    </a:lnTo>
                    <a:lnTo>
                      <a:pt x="2761" y="329"/>
                    </a:lnTo>
                    <a:lnTo>
                      <a:pt x="2728" y="297"/>
                    </a:lnTo>
                    <a:lnTo>
                      <a:pt x="2694" y="268"/>
                    </a:lnTo>
                    <a:lnTo>
                      <a:pt x="2659" y="238"/>
                    </a:lnTo>
                    <a:lnTo>
                      <a:pt x="2623" y="211"/>
                    </a:lnTo>
                    <a:lnTo>
                      <a:pt x="2586" y="185"/>
                    </a:lnTo>
                    <a:lnTo>
                      <a:pt x="2548" y="161"/>
                    </a:lnTo>
                    <a:lnTo>
                      <a:pt x="2509" y="139"/>
                    </a:lnTo>
                    <a:lnTo>
                      <a:pt x="2468" y="117"/>
                    </a:lnTo>
                    <a:lnTo>
                      <a:pt x="2427" y="97"/>
                    </a:lnTo>
                    <a:lnTo>
                      <a:pt x="2384" y="79"/>
                    </a:lnTo>
                    <a:lnTo>
                      <a:pt x="2342" y="63"/>
                    </a:lnTo>
                    <a:lnTo>
                      <a:pt x="2298" y="49"/>
                    </a:lnTo>
                    <a:lnTo>
                      <a:pt x="2253" y="36"/>
                    </a:lnTo>
                    <a:lnTo>
                      <a:pt x="2208" y="25"/>
                    </a:lnTo>
                    <a:lnTo>
                      <a:pt x="2162" y="17"/>
                    </a:lnTo>
                    <a:lnTo>
                      <a:pt x="2114" y="9"/>
                    </a:lnTo>
                    <a:lnTo>
                      <a:pt x="2067" y="4"/>
                    </a:lnTo>
                    <a:lnTo>
                      <a:pt x="2019" y="1"/>
                    </a:lnTo>
                    <a:lnTo>
                      <a:pt x="1971" y="0"/>
                    </a:lnTo>
                    <a:lnTo>
                      <a:pt x="1941" y="0"/>
                    </a:lnTo>
                    <a:lnTo>
                      <a:pt x="1913" y="1"/>
                    </a:lnTo>
                    <a:lnTo>
                      <a:pt x="1884" y="4"/>
                    </a:lnTo>
                    <a:lnTo>
                      <a:pt x="1856" y="6"/>
                    </a:lnTo>
                    <a:lnTo>
                      <a:pt x="1829" y="8"/>
                    </a:lnTo>
                    <a:lnTo>
                      <a:pt x="1800" y="13"/>
                    </a:lnTo>
                    <a:lnTo>
                      <a:pt x="1746" y="23"/>
                    </a:lnTo>
                    <a:lnTo>
                      <a:pt x="1691" y="34"/>
                    </a:lnTo>
                    <a:lnTo>
                      <a:pt x="1638" y="50"/>
                    </a:lnTo>
                    <a:lnTo>
                      <a:pt x="1587" y="68"/>
                    </a:lnTo>
                    <a:lnTo>
                      <a:pt x="1536" y="88"/>
                    </a:lnTo>
                    <a:lnTo>
                      <a:pt x="1487" y="110"/>
                    </a:lnTo>
                    <a:lnTo>
                      <a:pt x="1438" y="135"/>
                    </a:lnTo>
                    <a:lnTo>
                      <a:pt x="1392" y="161"/>
                    </a:lnTo>
                    <a:lnTo>
                      <a:pt x="1347" y="191"/>
                    </a:lnTo>
                    <a:lnTo>
                      <a:pt x="1303" y="221"/>
                    </a:lnTo>
                    <a:lnTo>
                      <a:pt x="1260" y="255"/>
                    </a:lnTo>
                    <a:lnTo>
                      <a:pt x="1220" y="290"/>
                    </a:lnTo>
                    <a:lnTo>
                      <a:pt x="1181" y="327"/>
                    </a:lnTo>
                    <a:lnTo>
                      <a:pt x="1144" y="366"/>
                    </a:lnTo>
                    <a:lnTo>
                      <a:pt x="1109" y="406"/>
                    </a:lnTo>
                    <a:lnTo>
                      <a:pt x="1076" y="448"/>
                    </a:lnTo>
                    <a:lnTo>
                      <a:pt x="1045" y="491"/>
                    </a:lnTo>
                    <a:lnTo>
                      <a:pt x="1016" y="538"/>
                    </a:lnTo>
                    <a:lnTo>
                      <a:pt x="989" y="584"/>
                    </a:lnTo>
                    <a:lnTo>
                      <a:pt x="964" y="632"/>
                    </a:lnTo>
                    <a:lnTo>
                      <a:pt x="942" y="681"/>
                    </a:lnTo>
                    <a:lnTo>
                      <a:pt x="922" y="732"/>
                    </a:lnTo>
                    <a:lnTo>
                      <a:pt x="905" y="784"/>
                    </a:lnTo>
                    <a:lnTo>
                      <a:pt x="890" y="837"/>
                    </a:lnTo>
                    <a:lnTo>
                      <a:pt x="877" y="890"/>
                    </a:lnTo>
                    <a:lnTo>
                      <a:pt x="867" y="946"/>
                    </a:lnTo>
                    <a:lnTo>
                      <a:pt x="864" y="973"/>
                    </a:lnTo>
                    <a:lnTo>
                      <a:pt x="860" y="1002"/>
                    </a:lnTo>
                    <a:lnTo>
                      <a:pt x="858" y="1030"/>
                    </a:lnTo>
                    <a:lnTo>
                      <a:pt x="855" y="1059"/>
                    </a:lnTo>
                    <a:lnTo>
                      <a:pt x="855" y="1087"/>
                    </a:lnTo>
                    <a:lnTo>
                      <a:pt x="854" y="1115"/>
                    </a:lnTo>
                    <a:lnTo>
                      <a:pt x="855" y="1150"/>
                    </a:lnTo>
                    <a:lnTo>
                      <a:pt x="857" y="1183"/>
                    </a:lnTo>
                    <a:lnTo>
                      <a:pt x="860" y="1216"/>
                    </a:lnTo>
                    <a:lnTo>
                      <a:pt x="864" y="1250"/>
                    </a:lnTo>
                    <a:lnTo>
                      <a:pt x="845" y="1249"/>
                    </a:lnTo>
                    <a:lnTo>
                      <a:pt x="801" y="1250"/>
                    </a:lnTo>
                    <a:lnTo>
                      <a:pt x="758" y="1253"/>
                    </a:lnTo>
                    <a:lnTo>
                      <a:pt x="716" y="1259"/>
                    </a:lnTo>
                    <a:lnTo>
                      <a:pt x="674" y="1266"/>
                    </a:lnTo>
                    <a:lnTo>
                      <a:pt x="633" y="1275"/>
                    </a:lnTo>
                    <a:lnTo>
                      <a:pt x="594" y="1287"/>
                    </a:lnTo>
                    <a:lnTo>
                      <a:pt x="555" y="1300"/>
                    </a:lnTo>
                    <a:lnTo>
                      <a:pt x="515" y="1316"/>
                    </a:lnTo>
                    <a:lnTo>
                      <a:pt x="479" y="1332"/>
                    </a:lnTo>
                    <a:lnTo>
                      <a:pt x="442" y="1351"/>
                    </a:lnTo>
                    <a:lnTo>
                      <a:pt x="407" y="1371"/>
                    </a:lnTo>
                    <a:lnTo>
                      <a:pt x="372" y="1393"/>
                    </a:lnTo>
                    <a:lnTo>
                      <a:pt x="339" y="1416"/>
                    </a:lnTo>
                    <a:lnTo>
                      <a:pt x="307" y="1441"/>
                    </a:lnTo>
                    <a:lnTo>
                      <a:pt x="277" y="1468"/>
                    </a:lnTo>
                    <a:lnTo>
                      <a:pt x="248" y="1496"/>
                    </a:lnTo>
                    <a:lnTo>
                      <a:pt x="219" y="1525"/>
                    </a:lnTo>
                    <a:lnTo>
                      <a:pt x="193" y="1556"/>
                    </a:lnTo>
                    <a:lnTo>
                      <a:pt x="169" y="1588"/>
                    </a:lnTo>
                    <a:lnTo>
                      <a:pt x="145" y="1621"/>
                    </a:lnTo>
                    <a:lnTo>
                      <a:pt x="122" y="1655"/>
                    </a:lnTo>
                    <a:lnTo>
                      <a:pt x="102" y="1690"/>
                    </a:lnTo>
                    <a:lnTo>
                      <a:pt x="83" y="1726"/>
                    </a:lnTo>
                    <a:lnTo>
                      <a:pt x="67" y="1764"/>
                    </a:lnTo>
                    <a:lnTo>
                      <a:pt x="51" y="1802"/>
                    </a:lnTo>
                    <a:lnTo>
                      <a:pt x="38" y="1841"/>
                    </a:lnTo>
                    <a:lnTo>
                      <a:pt x="28" y="1882"/>
                    </a:lnTo>
                    <a:lnTo>
                      <a:pt x="18" y="1923"/>
                    </a:lnTo>
                    <a:lnTo>
                      <a:pt x="10" y="1965"/>
                    </a:lnTo>
                    <a:lnTo>
                      <a:pt x="5" y="2006"/>
                    </a:lnTo>
                    <a:lnTo>
                      <a:pt x="2" y="2049"/>
                    </a:lnTo>
                    <a:lnTo>
                      <a:pt x="0" y="2092"/>
                    </a:lnTo>
                    <a:lnTo>
                      <a:pt x="2" y="2135"/>
                    </a:lnTo>
                    <a:lnTo>
                      <a:pt x="5" y="2176"/>
                    </a:lnTo>
                    <a:lnTo>
                      <a:pt x="10" y="2217"/>
                    </a:lnTo>
                    <a:lnTo>
                      <a:pt x="17" y="2257"/>
                    </a:lnTo>
                    <a:lnTo>
                      <a:pt x="25" y="2297"/>
                    </a:lnTo>
                    <a:lnTo>
                      <a:pt x="36" y="2336"/>
                    </a:lnTo>
                    <a:lnTo>
                      <a:pt x="49" y="2374"/>
                    </a:lnTo>
                    <a:lnTo>
                      <a:pt x="63" y="2411"/>
                    </a:lnTo>
                    <a:lnTo>
                      <a:pt x="79" y="2448"/>
                    </a:lnTo>
                    <a:lnTo>
                      <a:pt x="96" y="2483"/>
                    </a:lnTo>
                    <a:lnTo>
                      <a:pt x="115" y="2517"/>
                    </a:lnTo>
                    <a:lnTo>
                      <a:pt x="137" y="2552"/>
                    </a:lnTo>
                    <a:lnTo>
                      <a:pt x="159" y="2584"/>
                    </a:lnTo>
                    <a:lnTo>
                      <a:pt x="183" y="2615"/>
                    </a:lnTo>
                    <a:lnTo>
                      <a:pt x="208" y="2645"/>
                    </a:lnTo>
                    <a:lnTo>
                      <a:pt x="234" y="2674"/>
                    </a:lnTo>
                    <a:lnTo>
                      <a:pt x="262" y="2702"/>
                    </a:lnTo>
                    <a:lnTo>
                      <a:pt x="290" y="2728"/>
                    </a:lnTo>
                    <a:lnTo>
                      <a:pt x="321" y="2753"/>
                    </a:lnTo>
                    <a:lnTo>
                      <a:pt x="352" y="2777"/>
                    </a:lnTo>
                    <a:lnTo>
                      <a:pt x="385" y="2799"/>
                    </a:lnTo>
                    <a:lnTo>
                      <a:pt x="418" y="2819"/>
                    </a:lnTo>
                    <a:lnTo>
                      <a:pt x="453" y="2840"/>
                    </a:lnTo>
                    <a:lnTo>
                      <a:pt x="488" y="2856"/>
                    </a:lnTo>
                    <a:lnTo>
                      <a:pt x="525" y="2873"/>
                    </a:lnTo>
                    <a:lnTo>
                      <a:pt x="563" y="2887"/>
                    </a:lnTo>
                    <a:lnTo>
                      <a:pt x="601" y="2899"/>
                    </a:lnTo>
                    <a:lnTo>
                      <a:pt x="640" y="2909"/>
                    </a:lnTo>
                    <a:lnTo>
                      <a:pt x="679" y="2919"/>
                    </a:lnTo>
                    <a:lnTo>
                      <a:pt x="719" y="2926"/>
                    </a:lnTo>
                    <a:lnTo>
                      <a:pt x="761" y="2931"/>
                    </a:lnTo>
                    <a:lnTo>
                      <a:pt x="802" y="2934"/>
                    </a:lnTo>
                    <a:lnTo>
                      <a:pt x="802" y="2936"/>
                    </a:lnTo>
                    <a:lnTo>
                      <a:pt x="4682" y="2936"/>
                    </a:lnTo>
                    <a:lnTo>
                      <a:pt x="4682" y="2933"/>
                    </a:lnTo>
                    <a:lnTo>
                      <a:pt x="4693" y="2934"/>
                    </a:lnTo>
                    <a:lnTo>
                      <a:pt x="4706" y="2936"/>
                    </a:lnTo>
                    <a:lnTo>
                      <a:pt x="4740" y="2936"/>
                    </a:lnTo>
                    <a:lnTo>
                      <a:pt x="4772" y="2933"/>
                    </a:lnTo>
                    <a:lnTo>
                      <a:pt x="4804" y="2928"/>
                    </a:lnTo>
                    <a:lnTo>
                      <a:pt x="4836" y="2922"/>
                    </a:lnTo>
                    <a:lnTo>
                      <a:pt x="4866" y="2915"/>
                    </a:lnTo>
                    <a:lnTo>
                      <a:pt x="4896" y="2907"/>
                    </a:lnTo>
                    <a:lnTo>
                      <a:pt x="4926" y="2898"/>
                    </a:lnTo>
                    <a:lnTo>
                      <a:pt x="4955" y="2886"/>
                    </a:lnTo>
                    <a:lnTo>
                      <a:pt x="4984" y="2873"/>
                    </a:lnTo>
                    <a:lnTo>
                      <a:pt x="5011" y="2859"/>
                    </a:lnTo>
                    <a:lnTo>
                      <a:pt x="5038" y="2843"/>
                    </a:lnTo>
                    <a:lnTo>
                      <a:pt x="5063" y="2827"/>
                    </a:lnTo>
                    <a:lnTo>
                      <a:pt x="5089" y="2809"/>
                    </a:lnTo>
                    <a:lnTo>
                      <a:pt x="5113" y="2790"/>
                    </a:lnTo>
                    <a:lnTo>
                      <a:pt x="5135" y="2770"/>
                    </a:lnTo>
                    <a:lnTo>
                      <a:pt x="5158" y="2748"/>
                    </a:lnTo>
                    <a:lnTo>
                      <a:pt x="5179" y="2727"/>
                    </a:lnTo>
                    <a:lnTo>
                      <a:pt x="5199" y="2703"/>
                    </a:lnTo>
                    <a:lnTo>
                      <a:pt x="5218" y="2680"/>
                    </a:lnTo>
                    <a:lnTo>
                      <a:pt x="5236" y="2655"/>
                    </a:lnTo>
                    <a:lnTo>
                      <a:pt x="5252" y="2629"/>
                    </a:lnTo>
                    <a:lnTo>
                      <a:pt x="5268" y="2602"/>
                    </a:lnTo>
                    <a:lnTo>
                      <a:pt x="5282" y="2574"/>
                    </a:lnTo>
                    <a:lnTo>
                      <a:pt x="5295" y="2546"/>
                    </a:lnTo>
                    <a:lnTo>
                      <a:pt x="5306" y="2517"/>
                    </a:lnTo>
                    <a:lnTo>
                      <a:pt x="5316" y="2488"/>
                    </a:lnTo>
                    <a:lnTo>
                      <a:pt x="5325" y="2457"/>
                    </a:lnTo>
                    <a:lnTo>
                      <a:pt x="5332" y="2426"/>
                    </a:lnTo>
                    <a:lnTo>
                      <a:pt x="5338" y="2394"/>
                    </a:lnTo>
                    <a:lnTo>
                      <a:pt x="5341" y="2362"/>
                    </a:lnTo>
                    <a:lnTo>
                      <a:pt x="5344" y="2330"/>
                    </a:lnTo>
                    <a:lnTo>
                      <a:pt x="5345" y="2297"/>
                    </a:lnTo>
                    <a:lnTo>
                      <a:pt x="5344" y="2265"/>
                    </a:lnTo>
                    <a:lnTo>
                      <a:pt x="5341" y="2233"/>
                    </a:lnTo>
                    <a:lnTo>
                      <a:pt x="5338" y="2203"/>
                    </a:lnTo>
                    <a:lnTo>
                      <a:pt x="5333" y="2172"/>
                    </a:lnTo>
                    <a:lnTo>
                      <a:pt x="5326" y="2141"/>
                    </a:lnTo>
                    <a:lnTo>
                      <a:pt x="5318" y="2111"/>
                    </a:lnTo>
                    <a:lnTo>
                      <a:pt x="5308" y="2083"/>
                    </a:lnTo>
                    <a:lnTo>
                      <a:pt x="5296" y="2054"/>
                    </a:lnTo>
                    <a:lnTo>
                      <a:pt x="5284" y="2026"/>
                    </a:lnTo>
                    <a:lnTo>
                      <a:pt x="5271" y="2000"/>
                    </a:lnTo>
                    <a:lnTo>
                      <a:pt x="5256" y="1974"/>
                    </a:lnTo>
                    <a:lnTo>
                      <a:pt x="5241" y="1948"/>
                    </a:lnTo>
                    <a:lnTo>
                      <a:pt x="5223" y="1923"/>
                    </a:lnTo>
                    <a:lnTo>
                      <a:pt x="5205" y="1899"/>
                    </a:lnTo>
                    <a:lnTo>
                      <a:pt x="5185" y="1877"/>
                    </a:lnTo>
                    <a:lnTo>
                      <a:pt x="5165" y="1854"/>
                    </a:lnTo>
                    <a:lnTo>
                      <a:pt x="5143" y="1834"/>
                    </a:lnTo>
                    <a:lnTo>
                      <a:pt x="5121" y="1814"/>
                    </a:lnTo>
                    <a:lnTo>
                      <a:pt x="5098" y="1795"/>
                    </a:lnTo>
                    <a:lnTo>
                      <a:pt x="5074" y="1777"/>
                    </a:lnTo>
                    <a:lnTo>
                      <a:pt x="5049" y="1761"/>
                    </a:lnTo>
                    <a:lnTo>
                      <a:pt x="5023" y="1745"/>
                    </a:lnTo>
                    <a:lnTo>
                      <a:pt x="4997" y="1731"/>
                    </a:lnTo>
                    <a:lnTo>
                      <a:pt x="4969" y="1717"/>
                    </a:lnTo>
                    <a:lnTo>
                      <a:pt x="4941" y="1706"/>
                    </a:lnTo>
                    <a:lnTo>
                      <a:pt x="4913" y="1696"/>
                    </a:lnTo>
                    <a:lnTo>
                      <a:pt x="4883" y="1686"/>
                    </a:lnTo>
                    <a:lnTo>
                      <a:pt x="4853" y="1678"/>
                    </a:lnTo>
                    <a:lnTo>
                      <a:pt x="4823" y="1672"/>
                    </a:lnTo>
                    <a:lnTo>
                      <a:pt x="4792" y="1667"/>
                    </a:lnTo>
                    <a:lnTo>
                      <a:pt x="4761" y="1664"/>
                    </a:lnTo>
                    <a:lnTo>
                      <a:pt x="4729" y="1661"/>
                    </a:lnTo>
                    <a:close/>
                  </a:path>
                </a:pathLst>
              </a:custGeom>
              <a:solidFill>
                <a:schemeClr val="bg1"/>
              </a:solidFill>
              <a:ln>
                <a:noFill/>
              </a:ln>
            </p:spPr>
            <p:txBody>
              <a:bodyPr anchor="ctr">
                <a:scene3d>
                  <a:camera prst="orthographicFront"/>
                  <a:lightRig rig="threePt" dir="t"/>
                </a:scene3d>
                <a:sp3d>
                  <a:contourClr>
                    <a:srgbClr val="FFFFFF"/>
                  </a:contourClr>
                </a:sp3d>
              </a:bodyPr>
              <a:lstStyle/>
              <a:p>
                <a:pPr marL="0" marR="0" lvl="0" indent="0" algn="ctr" defTabSz="685165" rtl="0" eaLnBrk="1" fontAlgn="auto" latinLnBrk="0" hangingPunct="1">
                  <a:lnSpc>
                    <a:spcPct val="100000"/>
                  </a:lnSpc>
                  <a:spcBef>
                    <a:spcPts val="0"/>
                  </a:spcBef>
                  <a:spcAft>
                    <a:spcPts val="0"/>
                  </a:spcAft>
                  <a:buClrTx/>
                  <a:buSzTx/>
                  <a:buFontTx/>
                  <a:buNone/>
                  <a:defRPr/>
                </a:pPr>
                <a:endParaRPr kumimoji="0" lang="zh-CN" altLang="en-US" sz="2135" b="0" i="0" u="none" strike="noStrike" kern="1200" cap="none" spc="0" normalizeH="0" baseline="0" noProof="0">
                  <a:ln>
                    <a:noFill/>
                  </a:ln>
                  <a:solidFill>
                    <a:schemeClr val="tx1"/>
                  </a:solidFill>
                  <a:effectLst/>
                  <a:uLnTx/>
                  <a:uFillTx/>
                  <a:latin typeface="+mn-lt"/>
                  <a:ea typeface="+mn-ea"/>
                  <a:cs typeface="+mn-cs"/>
                </a:endParaRPr>
              </a:p>
            </p:txBody>
          </p:sp>
          <p:sp>
            <p:nvSpPr>
              <p:cNvPr id="8" name="文本框 7"/>
              <p:cNvSpPr txBox="1"/>
              <p:nvPr/>
            </p:nvSpPr>
            <p:spPr>
              <a:xfrm>
                <a:off x="4491974" y="872840"/>
                <a:ext cx="588094" cy="435918"/>
              </a:xfrm>
              <a:prstGeom prst="rect">
                <a:avLst/>
              </a:prstGeom>
              <a:noFill/>
            </p:spPr>
            <p:txBody>
              <a:bodyPr wrap="square" rtlCol="0">
                <a:spAutoFit/>
              </a:bodyPr>
              <a:lstStyle/>
              <a:p>
                <a:pPr marL="0" marR="0" lvl="0" indent="0" algn="l" defTabSz="685165" rtl="0" eaLnBrk="1" fontAlgn="auto" latinLnBrk="0" hangingPunct="1">
                  <a:lnSpc>
                    <a:spcPct val="100000"/>
                  </a:lnSpc>
                  <a:spcBef>
                    <a:spcPts val="0"/>
                  </a:spcBef>
                  <a:spcAft>
                    <a:spcPts val="0"/>
                  </a:spcAft>
                  <a:buClrTx/>
                  <a:buSzTx/>
                  <a:buFontTx/>
                  <a:buNone/>
                  <a:defRPr/>
                </a:pPr>
                <a:r>
                  <a:rPr kumimoji="0" lang="en-US" altLang="zh-CN" sz="4265" b="0" i="0" u="none" strike="noStrike" kern="1200" cap="none" spc="0" normalizeH="0" baseline="0" noProof="0" dirty="0" smtClean="0">
                    <a:ln>
                      <a:noFill/>
                    </a:ln>
                    <a:solidFill>
                      <a:srgbClr val="C00000"/>
                    </a:solidFill>
                    <a:effectLst/>
                    <a:uLnTx/>
                    <a:uFillTx/>
                    <a:latin typeface="Arial" panose="020B0604020202020204" pitchFamily="34" charset="0"/>
                    <a:ea typeface="+mn-ea"/>
                    <a:cs typeface="Arial" panose="020B0604020202020204" pitchFamily="34" charset="0"/>
                  </a:rPr>
                  <a:t>02</a:t>
                </a:r>
              </a:p>
            </p:txBody>
          </p:sp>
        </p:grpSp>
      </p:grpSp>
      <p:sp>
        <p:nvSpPr>
          <p:cNvPr id="10" name=" 219"/>
          <p:cNvSpPr/>
          <p:nvPr/>
        </p:nvSpPr>
        <p:spPr>
          <a:xfrm>
            <a:off x="1330325" y="355600"/>
            <a:ext cx="1415415"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12"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l"/>
            <a:r>
              <a:rPr lang="zh-CN" altLang="en-US" sz="2000" dirty="0" smtClean="0">
                <a:solidFill>
                  <a:schemeClr val="bg1"/>
                </a:solidFill>
                <a:latin typeface="微软雅黑" panose="020B0503020204020204" charset="-122"/>
                <a:ea typeface="微软雅黑" panose="020B0503020204020204" charset="-122"/>
              </a:rPr>
              <a:t>过渡页面</a:t>
            </a:r>
          </a:p>
        </p:txBody>
      </p:sp>
      <p:pic>
        <p:nvPicPr>
          <p:cNvPr id="13" name="图片 12"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3" name="Freeform 7"/>
          <p:cNvSpPr/>
          <p:nvPr/>
        </p:nvSpPr>
        <p:spPr bwMode="auto">
          <a:xfrm>
            <a:off x="4087889" y="1090091"/>
            <a:ext cx="1340759" cy="4233108"/>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rgbClr val="C00000"/>
          </a:solidFill>
          <a:ln>
            <a:solidFill>
              <a:srgbClr val="C00000"/>
            </a:solidFill>
          </a:ln>
        </p:spPr>
        <p:txBody>
          <a:bodyPr vert="horz" wrap="square" lIns="121920" tIns="60960" rIns="121920" bIns="60960" numCol="1" anchor="t" anchorCtr="0" compatLnSpc="1"/>
          <a:lstStyle/>
          <a:p>
            <a:endParaRPr lang="zh-CN" altLang="en-US" sz="100"/>
          </a:p>
        </p:txBody>
      </p:sp>
      <p:sp>
        <p:nvSpPr>
          <p:cNvPr id="4" name="Line 11"/>
          <p:cNvSpPr>
            <a:spLocks noChangeShapeType="1"/>
          </p:cNvSpPr>
          <p:nvPr/>
        </p:nvSpPr>
        <p:spPr bwMode="auto">
          <a:xfrm flipH="1" flipV="1">
            <a:off x="5549110" y="2146209"/>
            <a:ext cx="1473619" cy="754575"/>
          </a:xfrm>
          <a:prstGeom prst="line">
            <a:avLst/>
          </a:prstGeom>
          <a:noFill/>
          <a:ln w="38100" cap="flat">
            <a:solidFill>
              <a:srgbClr val="C00000"/>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zh-CN" altLang="en-US" sz="100"/>
          </a:p>
        </p:txBody>
      </p:sp>
      <p:sp>
        <p:nvSpPr>
          <p:cNvPr id="5" name="Line 12"/>
          <p:cNvSpPr>
            <a:spLocks noChangeShapeType="1"/>
          </p:cNvSpPr>
          <p:nvPr/>
        </p:nvSpPr>
        <p:spPr bwMode="auto">
          <a:xfrm flipH="1">
            <a:off x="5771406" y="3661729"/>
            <a:ext cx="1251323" cy="768260"/>
          </a:xfrm>
          <a:prstGeom prst="line">
            <a:avLst/>
          </a:prstGeom>
          <a:noFill/>
          <a:ln w="38100" cap="flat">
            <a:solidFill>
              <a:srgbClr val="C00000"/>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zh-CN" altLang="en-US" sz="100"/>
          </a:p>
        </p:txBody>
      </p:sp>
      <p:sp>
        <p:nvSpPr>
          <p:cNvPr id="2" name="Line 13"/>
          <p:cNvSpPr>
            <a:spLocks noChangeShapeType="1"/>
          </p:cNvSpPr>
          <p:nvPr/>
        </p:nvSpPr>
        <p:spPr bwMode="auto">
          <a:xfrm flipH="1">
            <a:off x="5043489" y="3298337"/>
            <a:ext cx="1979240" cy="0"/>
          </a:xfrm>
          <a:prstGeom prst="line">
            <a:avLst/>
          </a:prstGeom>
          <a:noFill/>
          <a:ln w="38100" cap="flat">
            <a:solidFill>
              <a:srgbClr val="C00000"/>
            </a:solidFill>
            <a:prstDash val="solid"/>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lstStyle/>
          <a:p>
            <a:endParaRPr lang="zh-CN" altLang="en-US" sz="100"/>
          </a:p>
        </p:txBody>
      </p:sp>
      <p:sp>
        <p:nvSpPr>
          <p:cNvPr id="7" name="椭圆 6"/>
          <p:cNvSpPr/>
          <p:nvPr/>
        </p:nvSpPr>
        <p:spPr>
          <a:xfrm>
            <a:off x="6771769" y="2626262"/>
            <a:ext cx="1410249" cy="1410249"/>
          </a:xfrm>
          <a:prstGeom prst="ellipse">
            <a:avLst/>
          </a:prstGeom>
          <a:solidFill>
            <a:srgbClr val="C0000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dirty="0"/>
          </a:p>
        </p:txBody>
      </p:sp>
      <p:grpSp>
        <p:nvGrpSpPr>
          <p:cNvPr id="8" name="组合 7"/>
          <p:cNvGrpSpPr/>
          <p:nvPr/>
        </p:nvGrpSpPr>
        <p:grpSpPr>
          <a:xfrm>
            <a:off x="4087682" y="772445"/>
            <a:ext cx="1532987" cy="1532987"/>
            <a:chOff x="2342140" y="893355"/>
            <a:chExt cx="1149740" cy="1149740"/>
          </a:xfrm>
        </p:grpSpPr>
        <p:grpSp>
          <p:nvGrpSpPr>
            <p:cNvPr id="10" name="组合 9"/>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2" name="椭圆 1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13" name="KSO_Shape"/>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C00000"/>
            </a:solidFill>
            <a:ln>
              <a:noFill/>
            </a:ln>
          </p:spPr>
          <p:txBody>
            <a:bodyPr anchor="ctr">
              <a:scene3d>
                <a:camera prst="orthographicFront"/>
                <a:lightRig rig="threePt" dir="t"/>
              </a:scene3d>
              <a:sp3d>
                <a:contourClr>
                  <a:srgbClr val="FFFFFF"/>
                </a:contourClr>
              </a:sp3d>
            </a:bodyPr>
            <a:lstStyle/>
            <a:p>
              <a:pPr algn="ctr">
                <a:defRPr/>
              </a:pPr>
              <a:endParaRPr lang="zh-CN" altLang="en-US" sz="100" dirty="0">
                <a:solidFill>
                  <a:srgbClr val="FFFFFF"/>
                </a:solidFill>
                <a:ea typeface="微软雅黑" panose="020B0503020204020204" charset="-122"/>
              </a:endParaRPr>
            </a:p>
          </p:txBody>
        </p:sp>
      </p:grpSp>
      <p:grpSp>
        <p:nvGrpSpPr>
          <p:cNvPr id="14" name="组合 13"/>
          <p:cNvGrpSpPr/>
          <p:nvPr/>
        </p:nvGrpSpPr>
        <p:grpSpPr>
          <a:xfrm>
            <a:off x="3412423" y="2530251"/>
            <a:ext cx="1532987" cy="1532987"/>
            <a:chOff x="1835696" y="2211710"/>
            <a:chExt cx="1149740" cy="1149740"/>
          </a:xfrm>
        </p:grpSpPr>
        <p:grpSp>
          <p:nvGrpSpPr>
            <p:cNvPr id="15" name="组合 14"/>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18" name="KSO_Shape"/>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C00000"/>
            </a:solidFill>
            <a:ln>
              <a:noFill/>
            </a:ln>
          </p:spPr>
          <p:txBody>
            <a:bodyPr bIns="480000" anchor="ctr">
              <a:scene3d>
                <a:camera prst="orthographicFront"/>
                <a:lightRig rig="threePt" dir="t"/>
              </a:scene3d>
              <a:sp3d>
                <a:contourClr>
                  <a:srgbClr val="FFFFFF"/>
                </a:contourClr>
              </a:sp3d>
            </a:bodyPr>
            <a:lstStyle/>
            <a:p>
              <a:pPr algn="ctr">
                <a:defRPr/>
              </a:pPr>
              <a:endParaRPr lang="zh-CN" altLang="en-US" sz="100" dirty="0">
                <a:solidFill>
                  <a:srgbClr val="FFFFFF"/>
                </a:solidFill>
                <a:ea typeface="微软雅黑" panose="020B0503020204020204" charset="-122"/>
              </a:endParaRPr>
            </a:p>
          </p:txBody>
        </p:sp>
      </p:grpSp>
      <p:grpSp>
        <p:nvGrpSpPr>
          <p:cNvPr id="19" name="组合 18"/>
          <p:cNvGrpSpPr/>
          <p:nvPr/>
        </p:nvGrpSpPr>
        <p:grpSpPr>
          <a:xfrm>
            <a:off x="4276519" y="4162433"/>
            <a:ext cx="1532987" cy="1532987"/>
            <a:chOff x="2483768" y="3435846"/>
            <a:chExt cx="1149740" cy="1149740"/>
          </a:xfrm>
        </p:grpSpPr>
        <p:grpSp>
          <p:nvGrpSpPr>
            <p:cNvPr id="20" name="组合 19"/>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solidFill>
                    <a:schemeClr val="tx1"/>
                  </a:solidFill>
                </a:endParaRPr>
              </a:p>
            </p:txBody>
          </p:sp>
          <p:sp>
            <p:nvSpPr>
              <p:cNvPr id="22" name="椭圆 2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grpSp>
        <p:sp>
          <p:nvSpPr>
            <p:cNvPr id="23" name="KSO_Shape"/>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C00000"/>
            </a:solidFill>
            <a:ln>
              <a:noFill/>
            </a:ln>
          </p:spPr>
          <p:txBody>
            <a:bodyPr anchor="ctr">
              <a:scene3d>
                <a:camera prst="orthographicFront"/>
                <a:lightRig rig="threePt" dir="t"/>
              </a:scene3d>
              <a:sp3d>
                <a:contourClr>
                  <a:srgbClr val="FFFFFF"/>
                </a:contourClr>
              </a:sp3d>
            </a:bodyPr>
            <a:lstStyle/>
            <a:p>
              <a:pPr algn="ctr">
                <a:defRPr/>
              </a:pPr>
              <a:endParaRPr lang="zh-CN" altLang="en-US" sz="100" dirty="0">
                <a:solidFill>
                  <a:srgbClr val="FFFFFF"/>
                </a:solidFill>
                <a:ea typeface="微软雅黑" panose="020B0503020204020204" charset="-122"/>
              </a:endParaRPr>
            </a:p>
          </p:txBody>
        </p:sp>
      </p:grpSp>
      <p:sp>
        <p:nvSpPr>
          <p:cNvPr id="24" name="TextBox 71"/>
          <p:cNvSpPr txBox="1"/>
          <p:nvPr/>
        </p:nvSpPr>
        <p:spPr>
          <a:xfrm>
            <a:off x="8181843" y="1917127"/>
            <a:ext cx="2688299" cy="2708910"/>
          </a:xfrm>
          <a:prstGeom prst="rect">
            <a:avLst/>
          </a:prstGeom>
          <a:noFill/>
          <a:ln>
            <a:noFill/>
          </a:ln>
        </p:spPr>
        <p:txBody>
          <a:bodyPr wrap="square" rtlCol="0">
            <a:spAutoFit/>
          </a:bodyPr>
          <a:lstStyle/>
          <a:p>
            <a:pPr>
              <a:lnSpc>
                <a:spcPct val="130000"/>
              </a:lnSpc>
              <a:defRPr/>
            </a:pPr>
            <a:r>
              <a:rPr lang="zh-CN" altLang="en-US" sz="1465" dirty="0">
                <a:latin typeface="微软雅黑" panose="020B0503020204020204" charset="-122"/>
                <a:ea typeface="微软雅黑" panose="020B0503020204020204" charset="-122"/>
              </a:rPr>
              <a:t>点击输入简要文字内容，文字内容需概括精炼，不用多余的文字修饰，言简意赅的说明分项内容</a:t>
            </a:r>
            <a:r>
              <a:rPr lang="en-US" altLang="zh-CN" sz="1465" dirty="0" smtClean="0">
                <a:latin typeface="微软雅黑" panose="020B0503020204020204" charset="-122"/>
                <a:ea typeface="微软雅黑" panose="020B0503020204020204" charset="-122"/>
              </a:rPr>
              <a:t>……</a:t>
            </a:r>
          </a:p>
          <a:p>
            <a:pPr>
              <a:lnSpc>
                <a:spcPct val="130000"/>
              </a:lnSpc>
              <a:defRPr/>
            </a:pPr>
            <a:endParaRPr lang="en-US" altLang="zh-CN" sz="1465" dirty="0" smtClean="0">
              <a:latin typeface="微软雅黑" panose="020B0503020204020204" charset="-122"/>
              <a:ea typeface="微软雅黑" panose="020B0503020204020204" charset="-122"/>
            </a:endParaRPr>
          </a:p>
          <a:p>
            <a:pPr>
              <a:lnSpc>
                <a:spcPct val="130000"/>
              </a:lnSpc>
              <a:defRPr/>
            </a:pPr>
            <a:r>
              <a:rPr lang="zh-CN" altLang="en-US" sz="1465" dirty="0" smtClean="0">
                <a:latin typeface="微软雅黑" panose="020B0503020204020204" charset="-122"/>
                <a:ea typeface="微软雅黑" panose="020B0503020204020204" charset="-122"/>
              </a:rPr>
              <a:t>点击</a:t>
            </a:r>
            <a:r>
              <a:rPr lang="zh-CN" altLang="en-US" sz="1465" dirty="0">
                <a:latin typeface="微软雅黑" panose="020B0503020204020204" charset="-122"/>
                <a:ea typeface="微软雅黑" panose="020B0503020204020204" charset="-122"/>
              </a:rPr>
              <a:t>输入简要文字内容，文字内容需概括精炼，不用多余的文字修饰，言简意赅的说明分项内容</a:t>
            </a:r>
            <a:r>
              <a:rPr lang="en-US" altLang="zh-CN" sz="1465" dirty="0" smtClean="0">
                <a:latin typeface="微软雅黑" panose="020B0503020204020204" charset="-122"/>
                <a:ea typeface="微软雅黑" panose="020B0503020204020204" charset="-122"/>
              </a:rPr>
              <a:t>……</a:t>
            </a:r>
            <a:endParaRPr lang="en-US" altLang="zh-CN" sz="1465" dirty="0">
              <a:latin typeface="微软雅黑" panose="020B0503020204020204" charset="-122"/>
              <a:ea typeface="微软雅黑" panose="020B0503020204020204" charset="-122"/>
            </a:endParaRPr>
          </a:p>
        </p:txBody>
      </p:sp>
      <p:sp>
        <p:nvSpPr>
          <p:cNvPr id="25" name="TextBox 72"/>
          <p:cNvSpPr txBox="1"/>
          <p:nvPr/>
        </p:nvSpPr>
        <p:spPr>
          <a:xfrm>
            <a:off x="2260295" y="1236847"/>
            <a:ext cx="1382489" cy="304800"/>
          </a:xfrm>
          <a:prstGeom prst="rect">
            <a:avLst/>
          </a:prstGeom>
          <a:noFill/>
        </p:spPr>
        <p:txBody>
          <a:bodyPr wrap="square" lIns="0" tIns="0" rIns="0" bIns="0" rtlCol="0">
            <a:spAutoFit/>
          </a:bodyPr>
          <a:lstStyle/>
          <a:p>
            <a:pPr algn="ctr"/>
            <a:r>
              <a:rPr lang="zh-CN" altLang="en-US" sz="1865" b="1" dirty="0">
                <a:latin typeface="微软雅黑" panose="020B0503020204020204" charset="-122"/>
                <a:ea typeface="微软雅黑" panose="020B0503020204020204" charset="-122"/>
              </a:rPr>
              <a:t>添加标题</a:t>
            </a:r>
          </a:p>
        </p:txBody>
      </p:sp>
      <p:sp>
        <p:nvSpPr>
          <p:cNvPr id="26" name="TextBox 73"/>
          <p:cNvSpPr txBox="1"/>
          <p:nvPr/>
        </p:nvSpPr>
        <p:spPr>
          <a:xfrm>
            <a:off x="2038365" y="1677398"/>
            <a:ext cx="1604421" cy="239395"/>
          </a:xfrm>
          <a:prstGeom prst="rect">
            <a:avLst/>
          </a:prstGeom>
          <a:noFill/>
        </p:spPr>
        <p:txBody>
          <a:bodyPr wrap="square" lIns="0" tIns="0" rIns="0" bIns="0" rtlCol="0">
            <a:spAutoFit/>
          </a:bodyPr>
          <a:lstStyle/>
          <a:p>
            <a:pPr algn="ctr"/>
            <a:r>
              <a:rPr lang="zh-CN" altLang="en-US" sz="1465" dirty="0">
                <a:latin typeface="微软雅黑" panose="020B0503020204020204" charset="-122"/>
                <a:ea typeface="微软雅黑" panose="020B0503020204020204" charset="-122"/>
              </a:rPr>
              <a:t>点击输入说明文字</a:t>
            </a:r>
          </a:p>
        </p:txBody>
      </p:sp>
      <p:sp>
        <p:nvSpPr>
          <p:cNvPr id="27" name="TextBox 75"/>
          <p:cNvSpPr txBox="1"/>
          <p:nvPr/>
        </p:nvSpPr>
        <p:spPr>
          <a:xfrm>
            <a:off x="1482625" y="3456545"/>
            <a:ext cx="1555341" cy="239395"/>
          </a:xfrm>
          <a:prstGeom prst="rect">
            <a:avLst/>
          </a:prstGeom>
          <a:noFill/>
        </p:spPr>
        <p:txBody>
          <a:bodyPr wrap="square" lIns="0" tIns="0" rIns="0" bIns="0" rtlCol="0">
            <a:spAutoFit/>
          </a:bodyPr>
          <a:lstStyle/>
          <a:p>
            <a:pPr algn="ctr"/>
            <a:r>
              <a:rPr lang="zh-CN" altLang="en-US" sz="1465" dirty="0">
                <a:latin typeface="微软雅黑" panose="020B0503020204020204" charset="-122"/>
                <a:ea typeface="微软雅黑" panose="020B0503020204020204" charset="-122"/>
              </a:rPr>
              <a:t>点击输入说明文字</a:t>
            </a:r>
          </a:p>
        </p:txBody>
      </p:sp>
      <p:sp>
        <p:nvSpPr>
          <p:cNvPr id="28" name="TextBox 76"/>
          <p:cNvSpPr txBox="1"/>
          <p:nvPr/>
        </p:nvSpPr>
        <p:spPr>
          <a:xfrm>
            <a:off x="2275227" y="4882649"/>
            <a:ext cx="1555341" cy="304800"/>
          </a:xfrm>
          <a:prstGeom prst="rect">
            <a:avLst/>
          </a:prstGeom>
          <a:noFill/>
        </p:spPr>
        <p:txBody>
          <a:bodyPr wrap="square" lIns="0" tIns="0" rIns="0" bIns="0" rtlCol="0">
            <a:spAutoFit/>
          </a:bodyPr>
          <a:lstStyle/>
          <a:p>
            <a:pPr algn="ctr"/>
            <a:r>
              <a:rPr lang="zh-CN" altLang="en-US" sz="1865" b="1" dirty="0">
                <a:latin typeface="微软雅黑" panose="020B0503020204020204" charset="-122"/>
                <a:ea typeface="微软雅黑" panose="020B0503020204020204" charset="-122"/>
              </a:rPr>
              <a:t>添加标题</a:t>
            </a:r>
          </a:p>
        </p:txBody>
      </p:sp>
      <p:sp>
        <p:nvSpPr>
          <p:cNvPr id="29" name="TextBox 77"/>
          <p:cNvSpPr txBox="1"/>
          <p:nvPr/>
        </p:nvSpPr>
        <p:spPr>
          <a:xfrm>
            <a:off x="2275227" y="5323199"/>
            <a:ext cx="1555341" cy="239395"/>
          </a:xfrm>
          <a:prstGeom prst="rect">
            <a:avLst/>
          </a:prstGeom>
          <a:noFill/>
        </p:spPr>
        <p:txBody>
          <a:bodyPr wrap="square" lIns="0" tIns="0" rIns="0" bIns="0" rtlCol="0">
            <a:spAutoFit/>
          </a:bodyPr>
          <a:lstStyle/>
          <a:p>
            <a:pPr algn="ctr"/>
            <a:r>
              <a:rPr lang="zh-CN" altLang="en-US" sz="1465" dirty="0">
                <a:latin typeface="微软雅黑" panose="020B0503020204020204" charset="-122"/>
                <a:ea typeface="微软雅黑" panose="020B0503020204020204" charset="-122"/>
              </a:rPr>
              <a:t>点击输入说明文字</a:t>
            </a:r>
          </a:p>
        </p:txBody>
      </p:sp>
      <p:sp>
        <p:nvSpPr>
          <p:cNvPr id="30" name="TextBox 78"/>
          <p:cNvSpPr txBox="1"/>
          <p:nvPr/>
        </p:nvSpPr>
        <p:spPr>
          <a:xfrm>
            <a:off x="6793539" y="2900783"/>
            <a:ext cx="1382489" cy="841375"/>
          </a:xfrm>
          <a:prstGeom prst="rect">
            <a:avLst/>
          </a:prstGeom>
          <a:noFill/>
        </p:spPr>
        <p:txBody>
          <a:bodyPr wrap="square" lIns="0" tIns="0" rIns="0" bIns="0" rtlCol="0">
            <a:spAutoFit/>
          </a:bodyPr>
          <a:lstStyle/>
          <a:p>
            <a:pPr algn="ctr"/>
            <a:r>
              <a:rPr lang="zh-CN" altLang="en-US" sz="2665" b="1" dirty="0" smtClean="0">
                <a:solidFill>
                  <a:schemeClr val="bg1"/>
                </a:solidFill>
                <a:latin typeface="微软雅黑" panose="020B0503020204020204" charset="-122"/>
                <a:ea typeface="微软雅黑" panose="020B0503020204020204" charset="-122"/>
              </a:rPr>
              <a:t>添加</a:t>
            </a:r>
            <a:endParaRPr lang="en-US" altLang="zh-CN" sz="2665" b="1" dirty="0" smtClean="0">
              <a:solidFill>
                <a:schemeClr val="bg1"/>
              </a:solidFill>
              <a:latin typeface="微软雅黑" panose="020B0503020204020204" charset="-122"/>
              <a:ea typeface="微软雅黑" panose="020B0503020204020204" charset="-122"/>
            </a:endParaRPr>
          </a:p>
          <a:p>
            <a:pPr algn="ctr"/>
            <a:r>
              <a:rPr lang="zh-CN" altLang="en-US" sz="2665" b="1" dirty="0" smtClean="0">
                <a:solidFill>
                  <a:schemeClr val="bg1"/>
                </a:solidFill>
                <a:latin typeface="微软雅黑" panose="020B0503020204020204" charset="-122"/>
                <a:ea typeface="微软雅黑" panose="020B0503020204020204" charset="-122"/>
              </a:rPr>
              <a:t>标题</a:t>
            </a:r>
            <a:endParaRPr lang="zh-CN" altLang="en-US" sz="2665" b="1" dirty="0">
              <a:solidFill>
                <a:schemeClr val="bg1"/>
              </a:solidFill>
              <a:latin typeface="微软雅黑" panose="020B0503020204020204" charset="-122"/>
              <a:ea typeface="微软雅黑" panose="020B0503020204020204" charset="-122"/>
            </a:endParaRPr>
          </a:p>
        </p:txBody>
      </p:sp>
      <p:sp>
        <p:nvSpPr>
          <p:cNvPr id="31" name="TextBox 72"/>
          <p:cNvSpPr txBox="1"/>
          <p:nvPr/>
        </p:nvSpPr>
        <p:spPr>
          <a:xfrm>
            <a:off x="1766900" y="3044057"/>
            <a:ext cx="1382489" cy="304800"/>
          </a:xfrm>
          <a:prstGeom prst="rect">
            <a:avLst/>
          </a:prstGeom>
          <a:noFill/>
        </p:spPr>
        <p:txBody>
          <a:bodyPr wrap="square" lIns="0" tIns="0" rIns="0" bIns="0" rtlCol="0">
            <a:spAutoFit/>
          </a:bodyPr>
          <a:lstStyle/>
          <a:p>
            <a:pPr algn="ctr"/>
            <a:r>
              <a:rPr lang="zh-CN" altLang="en-US" sz="1865" b="1" dirty="0">
                <a:latin typeface="微软雅黑" panose="020B0503020204020204" charset="-122"/>
                <a:ea typeface="微软雅黑" panose="020B0503020204020204" charset="-122"/>
              </a:rPr>
              <a:t>添加标题</a:t>
            </a: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4"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descr="09eea0 2a48acf833b9858910a08d5c1b"/>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3335" y="5527675"/>
            <a:ext cx="12179935" cy="1354455"/>
          </a:xfrm>
          <a:prstGeom prst="rect">
            <a:avLst/>
          </a:prstGeom>
        </p:spPr>
      </p:pic>
      <p:sp>
        <p:nvSpPr>
          <p:cNvPr id="34" name="Freeform 64"/>
          <p:cNvSpPr/>
          <p:nvPr/>
        </p:nvSpPr>
        <p:spPr bwMode="auto">
          <a:xfrm>
            <a:off x="4189594" y="1318729"/>
            <a:ext cx="1873171" cy="1676319"/>
          </a:xfrm>
          <a:custGeom>
            <a:avLst/>
            <a:gdLst/>
            <a:ahLst/>
            <a:cxnLst>
              <a:cxn ang="0">
                <a:pos x="330" y="184"/>
              </a:cxn>
              <a:cxn ang="0">
                <a:pos x="330" y="32"/>
              </a:cxn>
              <a:cxn ang="0">
                <a:pos x="257" y="18"/>
              </a:cxn>
              <a:cxn ang="0">
                <a:pos x="33" y="152"/>
              </a:cxn>
              <a:cxn ang="0">
                <a:pos x="28" y="206"/>
              </a:cxn>
              <a:cxn ang="0">
                <a:pos x="168" y="287"/>
              </a:cxn>
              <a:cxn ang="0">
                <a:pos x="206" y="286"/>
              </a:cxn>
              <a:cxn ang="0">
                <a:pos x="289" y="233"/>
              </a:cxn>
              <a:cxn ang="0">
                <a:pos x="330" y="184"/>
              </a:cxn>
            </a:cxnLst>
            <a:rect l="0" t="0" r="r" b="b"/>
            <a:pathLst>
              <a:path w="335" h="299">
                <a:moveTo>
                  <a:pt x="330" y="184"/>
                </a:moveTo>
                <a:cubicBezTo>
                  <a:pt x="330" y="159"/>
                  <a:pt x="330" y="32"/>
                  <a:pt x="330" y="32"/>
                </a:cubicBezTo>
                <a:cubicBezTo>
                  <a:pt x="330" y="32"/>
                  <a:pt x="335" y="0"/>
                  <a:pt x="257" y="18"/>
                </a:cubicBezTo>
                <a:cubicBezTo>
                  <a:pt x="180" y="35"/>
                  <a:pt x="96" y="74"/>
                  <a:pt x="33" y="152"/>
                </a:cubicBezTo>
                <a:cubicBezTo>
                  <a:pt x="25" y="163"/>
                  <a:pt x="0" y="190"/>
                  <a:pt x="28" y="206"/>
                </a:cubicBezTo>
                <a:cubicBezTo>
                  <a:pt x="57" y="222"/>
                  <a:pt x="168" y="287"/>
                  <a:pt x="168" y="287"/>
                </a:cubicBezTo>
                <a:cubicBezTo>
                  <a:pt x="168" y="287"/>
                  <a:pt x="189" y="299"/>
                  <a:pt x="206" y="286"/>
                </a:cubicBezTo>
                <a:cubicBezTo>
                  <a:pt x="222" y="272"/>
                  <a:pt x="257" y="244"/>
                  <a:pt x="289" y="233"/>
                </a:cubicBezTo>
                <a:cubicBezTo>
                  <a:pt x="319" y="224"/>
                  <a:pt x="331" y="226"/>
                  <a:pt x="330" y="184"/>
                </a:cubicBezTo>
              </a:path>
            </a:pathLst>
          </a:custGeom>
          <a:gradFill>
            <a:gsLst>
              <a:gs pos="0">
                <a:srgbClr val="E30000"/>
              </a:gs>
              <a:gs pos="100000">
                <a:srgbClr val="760303"/>
              </a:gs>
            </a:gsLst>
            <a:lin ang="6000000" scaled="0"/>
          </a:gradFill>
          <a:ln>
            <a:noFill/>
          </a:ln>
        </p:spPr>
        <p:txBody>
          <a:bodyPr vert="horz" wrap="square" lIns="91440" tIns="45720" rIns="91440" bIns="45720" numCol="1" anchor="t" anchorCtr="0" compatLnSpc="1"/>
          <a:lstStyle/>
          <a:p>
            <a:endParaRPr lang="en-US" sz="100">
              <a:solidFill>
                <a:srgbClr val="87A3BF"/>
              </a:solidFill>
            </a:endParaRPr>
          </a:p>
        </p:txBody>
      </p:sp>
      <p:sp>
        <p:nvSpPr>
          <p:cNvPr id="35" name="Freeform 62"/>
          <p:cNvSpPr/>
          <p:nvPr/>
        </p:nvSpPr>
        <p:spPr bwMode="auto">
          <a:xfrm>
            <a:off x="3842027" y="2499840"/>
            <a:ext cx="1374889" cy="2159220"/>
          </a:xfrm>
          <a:custGeom>
            <a:avLst/>
            <a:gdLst/>
            <a:ahLst/>
            <a:cxnLst>
              <a:cxn ang="0">
                <a:pos x="209" y="93"/>
              </a:cxn>
              <a:cxn ang="0">
                <a:pos x="75" y="20"/>
              </a:cxn>
              <a:cxn ang="0">
                <a:pos x="27" y="77"/>
              </a:cxn>
              <a:cxn ang="0">
                <a:pos x="38" y="338"/>
              </a:cxn>
              <a:cxn ang="0">
                <a:pos x="83" y="368"/>
              </a:cxn>
              <a:cxn ang="0">
                <a:pos x="221" y="284"/>
              </a:cxn>
              <a:cxn ang="0">
                <a:pos x="238" y="250"/>
              </a:cxn>
              <a:cxn ang="0">
                <a:pos x="232" y="152"/>
              </a:cxn>
              <a:cxn ang="0">
                <a:pos x="209" y="93"/>
              </a:cxn>
            </a:cxnLst>
            <a:rect l="0" t="0" r="r" b="b"/>
            <a:pathLst>
              <a:path w="246" h="385">
                <a:moveTo>
                  <a:pt x="209" y="93"/>
                </a:moveTo>
                <a:cubicBezTo>
                  <a:pt x="187" y="81"/>
                  <a:pt x="75" y="20"/>
                  <a:pt x="75" y="20"/>
                </a:cubicBezTo>
                <a:cubicBezTo>
                  <a:pt x="75" y="20"/>
                  <a:pt x="49" y="0"/>
                  <a:pt x="27" y="77"/>
                </a:cubicBezTo>
                <a:cubicBezTo>
                  <a:pt x="6" y="153"/>
                  <a:pt x="0" y="245"/>
                  <a:pt x="38" y="338"/>
                </a:cubicBezTo>
                <a:cubicBezTo>
                  <a:pt x="43" y="350"/>
                  <a:pt x="56" y="385"/>
                  <a:pt x="83" y="368"/>
                </a:cubicBezTo>
                <a:cubicBezTo>
                  <a:pt x="110" y="351"/>
                  <a:pt x="221" y="284"/>
                  <a:pt x="221" y="284"/>
                </a:cubicBezTo>
                <a:cubicBezTo>
                  <a:pt x="221" y="284"/>
                  <a:pt x="242" y="271"/>
                  <a:pt x="238" y="250"/>
                </a:cubicBezTo>
                <a:cubicBezTo>
                  <a:pt x="234" y="229"/>
                  <a:pt x="226" y="186"/>
                  <a:pt x="232" y="152"/>
                </a:cubicBezTo>
                <a:cubicBezTo>
                  <a:pt x="238" y="122"/>
                  <a:pt x="246" y="112"/>
                  <a:pt x="209" y="93"/>
                </a:cubicBezTo>
              </a:path>
            </a:pathLst>
          </a:custGeom>
          <a:gradFill>
            <a:gsLst>
              <a:gs pos="0">
                <a:srgbClr val="E30000"/>
              </a:gs>
              <a:gs pos="100000">
                <a:srgbClr val="760303"/>
              </a:gs>
            </a:gsLst>
            <a:lin ang="6000000" scaled="0"/>
          </a:gradFill>
          <a:ln>
            <a:noFill/>
          </a:ln>
        </p:spPr>
        <p:txBody>
          <a:bodyPr vert="horz" wrap="square" lIns="91440" tIns="45720" rIns="91440" bIns="45720" numCol="1" anchor="t" anchorCtr="0" compatLnSpc="1"/>
          <a:lstStyle/>
          <a:p>
            <a:endParaRPr lang="en-US" sz="100">
              <a:solidFill>
                <a:srgbClr val="87A3BF"/>
              </a:solidFill>
            </a:endParaRPr>
          </a:p>
        </p:txBody>
      </p:sp>
      <p:sp>
        <p:nvSpPr>
          <p:cNvPr id="36" name="Freeform 61"/>
          <p:cNvSpPr/>
          <p:nvPr/>
        </p:nvSpPr>
        <p:spPr bwMode="auto">
          <a:xfrm>
            <a:off x="4171140" y="4148477"/>
            <a:ext cx="1879323" cy="1691696"/>
          </a:xfrm>
          <a:custGeom>
            <a:avLst/>
            <a:gdLst/>
            <a:ahLst/>
            <a:cxnLst>
              <a:cxn ang="0">
                <a:pos x="161" y="22"/>
              </a:cxn>
              <a:cxn ang="0">
                <a:pos x="31" y="100"/>
              </a:cxn>
              <a:cxn ang="0">
                <a:pos x="56" y="171"/>
              </a:cxn>
              <a:cxn ang="0">
                <a:pos x="287" y="293"/>
              </a:cxn>
              <a:cxn ang="0">
                <a:pos x="335" y="270"/>
              </a:cxn>
              <a:cxn ang="0">
                <a:pos x="332" y="108"/>
              </a:cxn>
              <a:cxn ang="0">
                <a:pos x="312" y="77"/>
              </a:cxn>
              <a:cxn ang="0">
                <a:pos x="224" y="32"/>
              </a:cxn>
              <a:cxn ang="0">
                <a:pos x="161" y="22"/>
              </a:cxn>
            </a:cxnLst>
            <a:rect l="0" t="0" r="r" b="b"/>
            <a:pathLst>
              <a:path w="336" h="302">
                <a:moveTo>
                  <a:pt x="161" y="22"/>
                </a:moveTo>
                <a:cubicBezTo>
                  <a:pt x="140" y="35"/>
                  <a:pt x="31" y="100"/>
                  <a:pt x="31" y="100"/>
                </a:cubicBezTo>
                <a:cubicBezTo>
                  <a:pt x="31" y="100"/>
                  <a:pt x="0" y="113"/>
                  <a:pt x="56" y="171"/>
                </a:cubicBezTo>
                <a:cubicBezTo>
                  <a:pt x="111" y="228"/>
                  <a:pt x="187" y="280"/>
                  <a:pt x="287" y="293"/>
                </a:cubicBezTo>
                <a:cubicBezTo>
                  <a:pt x="300" y="295"/>
                  <a:pt x="336" y="302"/>
                  <a:pt x="335" y="270"/>
                </a:cubicBezTo>
                <a:cubicBezTo>
                  <a:pt x="334" y="237"/>
                  <a:pt x="332" y="108"/>
                  <a:pt x="332" y="108"/>
                </a:cubicBezTo>
                <a:cubicBezTo>
                  <a:pt x="332" y="108"/>
                  <a:pt x="332" y="84"/>
                  <a:pt x="312" y="77"/>
                </a:cubicBezTo>
                <a:cubicBezTo>
                  <a:pt x="292" y="70"/>
                  <a:pt x="250" y="54"/>
                  <a:pt x="224" y="32"/>
                </a:cubicBezTo>
                <a:cubicBezTo>
                  <a:pt x="201" y="12"/>
                  <a:pt x="196" y="0"/>
                  <a:pt x="161" y="22"/>
                </a:cubicBezTo>
              </a:path>
            </a:pathLst>
          </a:custGeom>
          <a:gradFill>
            <a:gsLst>
              <a:gs pos="0">
                <a:srgbClr val="E30000"/>
              </a:gs>
              <a:gs pos="100000">
                <a:srgbClr val="760303"/>
              </a:gs>
            </a:gsLst>
            <a:lin ang="6000000" scaled="0"/>
          </a:gradFill>
          <a:ln>
            <a:noFill/>
          </a:ln>
        </p:spPr>
        <p:txBody>
          <a:bodyPr vert="horz" wrap="square" lIns="91440" tIns="45720" rIns="91440" bIns="45720" numCol="1" anchor="t" anchorCtr="0" compatLnSpc="1"/>
          <a:lstStyle/>
          <a:p>
            <a:endParaRPr lang="en-US" sz="100">
              <a:solidFill>
                <a:srgbClr val="87A3BF"/>
              </a:solidFill>
            </a:endParaRPr>
          </a:p>
        </p:txBody>
      </p:sp>
      <p:sp>
        <p:nvSpPr>
          <p:cNvPr id="37" name="Freeform 59"/>
          <p:cNvSpPr/>
          <p:nvPr/>
        </p:nvSpPr>
        <p:spPr bwMode="auto">
          <a:xfrm>
            <a:off x="6185794" y="1324879"/>
            <a:ext cx="1873171" cy="1704000"/>
          </a:xfrm>
          <a:custGeom>
            <a:avLst/>
            <a:gdLst/>
            <a:ahLst/>
            <a:cxnLst>
              <a:cxn ang="0">
                <a:pos x="174" y="281"/>
              </a:cxn>
              <a:cxn ang="0">
                <a:pos x="305" y="204"/>
              </a:cxn>
              <a:cxn ang="0">
                <a:pos x="280" y="133"/>
              </a:cxn>
              <a:cxn ang="0">
                <a:pos x="49" y="9"/>
              </a:cxn>
              <a:cxn ang="0">
                <a:pos x="1" y="33"/>
              </a:cxn>
              <a:cxn ang="0">
                <a:pos x="3" y="194"/>
              </a:cxn>
              <a:cxn ang="0">
                <a:pos x="23" y="226"/>
              </a:cxn>
              <a:cxn ang="0">
                <a:pos x="110" y="271"/>
              </a:cxn>
              <a:cxn ang="0">
                <a:pos x="174" y="281"/>
              </a:cxn>
            </a:cxnLst>
            <a:rect l="0" t="0" r="r" b="b"/>
            <a:pathLst>
              <a:path w="335" h="304">
                <a:moveTo>
                  <a:pt x="174" y="281"/>
                </a:moveTo>
                <a:cubicBezTo>
                  <a:pt x="195" y="268"/>
                  <a:pt x="305" y="204"/>
                  <a:pt x="305" y="204"/>
                </a:cubicBezTo>
                <a:cubicBezTo>
                  <a:pt x="305" y="204"/>
                  <a:pt x="335" y="192"/>
                  <a:pt x="280" y="133"/>
                </a:cubicBezTo>
                <a:cubicBezTo>
                  <a:pt x="225" y="76"/>
                  <a:pt x="149" y="24"/>
                  <a:pt x="49" y="9"/>
                </a:cubicBezTo>
                <a:cubicBezTo>
                  <a:pt x="36" y="7"/>
                  <a:pt x="0" y="0"/>
                  <a:pt x="1" y="33"/>
                </a:cubicBezTo>
                <a:cubicBezTo>
                  <a:pt x="2" y="65"/>
                  <a:pt x="3" y="194"/>
                  <a:pt x="3" y="194"/>
                </a:cubicBezTo>
                <a:cubicBezTo>
                  <a:pt x="3" y="194"/>
                  <a:pt x="3" y="219"/>
                  <a:pt x="23" y="226"/>
                </a:cubicBezTo>
                <a:cubicBezTo>
                  <a:pt x="43" y="233"/>
                  <a:pt x="85" y="249"/>
                  <a:pt x="110" y="271"/>
                </a:cubicBezTo>
                <a:cubicBezTo>
                  <a:pt x="133" y="292"/>
                  <a:pt x="138" y="304"/>
                  <a:pt x="174" y="281"/>
                </a:cubicBezTo>
              </a:path>
            </a:pathLst>
          </a:custGeom>
          <a:gradFill>
            <a:gsLst>
              <a:gs pos="0">
                <a:srgbClr val="E30000"/>
              </a:gs>
              <a:gs pos="100000">
                <a:srgbClr val="760303"/>
              </a:gs>
            </a:gsLst>
            <a:lin ang="6000000" scaled="0"/>
          </a:gradFill>
          <a:ln>
            <a:noFill/>
          </a:ln>
        </p:spPr>
        <p:txBody>
          <a:bodyPr vert="horz" wrap="square" lIns="91440" tIns="45720" rIns="91440" bIns="45720" numCol="1" anchor="t" anchorCtr="0" compatLnSpc="1"/>
          <a:lstStyle/>
          <a:p>
            <a:endParaRPr lang="en-US" sz="100">
              <a:solidFill>
                <a:srgbClr val="87A3BF"/>
              </a:solidFill>
            </a:endParaRPr>
          </a:p>
        </p:txBody>
      </p:sp>
      <p:sp>
        <p:nvSpPr>
          <p:cNvPr id="38" name="Freeform 58"/>
          <p:cNvSpPr/>
          <p:nvPr/>
        </p:nvSpPr>
        <p:spPr bwMode="auto">
          <a:xfrm>
            <a:off x="7007038" y="2496764"/>
            <a:ext cx="1374889" cy="2156145"/>
          </a:xfrm>
          <a:custGeom>
            <a:avLst/>
            <a:gdLst/>
            <a:ahLst/>
            <a:cxnLst>
              <a:cxn ang="0">
                <a:pos x="38" y="293"/>
              </a:cxn>
              <a:cxn ang="0">
                <a:pos x="171" y="365"/>
              </a:cxn>
              <a:cxn ang="0">
                <a:pos x="219" y="308"/>
              </a:cxn>
              <a:cxn ang="0">
                <a:pos x="208" y="47"/>
              </a:cxn>
              <a:cxn ang="0">
                <a:pos x="163" y="17"/>
              </a:cxn>
              <a:cxn ang="0">
                <a:pos x="26" y="101"/>
              </a:cxn>
              <a:cxn ang="0">
                <a:pos x="8" y="135"/>
              </a:cxn>
              <a:cxn ang="0">
                <a:pos x="14" y="233"/>
              </a:cxn>
              <a:cxn ang="0">
                <a:pos x="38" y="293"/>
              </a:cxn>
            </a:cxnLst>
            <a:rect l="0" t="0" r="r" b="b"/>
            <a:pathLst>
              <a:path w="246" h="385">
                <a:moveTo>
                  <a:pt x="38" y="293"/>
                </a:moveTo>
                <a:cubicBezTo>
                  <a:pt x="60" y="304"/>
                  <a:pt x="171" y="365"/>
                  <a:pt x="171" y="365"/>
                </a:cubicBezTo>
                <a:cubicBezTo>
                  <a:pt x="171" y="365"/>
                  <a:pt x="197" y="385"/>
                  <a:pt x="219" y="308"/>
                </a:cubicBezTo>
                <a:cubicBezTo>
                  <a:pt x="241" y="232"/>
                  <a:pt x="246" y="140"/>
                  <a:pt x="208" y="47"/>
                </a:cubicBezTo>
                <a:cubicBezTo>
                  <a:pt x="203" y="35"/>
                  <a:pt x="191" y="0"/>
                  <a:pt x="163" y="17"/>
                </a:cubicBezTo>
                <a:cubicBezTo>
                  <a:pt x="136" y="35"/>
                  <a:pt x="26" y="101"/>
                  <a:pt x="26" y="101"/>
                </a:cubicBezTo>
                <a:cubicBezTo>
                  <a:pt x="26" y="101"/>
                  <a:pt x="4" y="114"/>
                  <a:pt x="8" y="135"/>
                </a:cubicBezTo>
                <a:cubicBezTo>
                  <a:pt x="13" y="156"/>
                  <a:pt x="21" y="200"/>
                  <a:pt x="14" y="233"/>
                </a:cubicBezTo>
                <a:cubicBezTo>
                  <a:pt x="8" y="263"/>
                  <a:pt x="0" y="273"/>
                  <a:pt x="38" y="293"/>
                </a:cubicBezTo>
              </a:path>
            </a:pathLst>
          </a:custGeom>
          <a:gradFill>
            <a:gsLst>
              <a:gs pos="0">
                <a:srgbClr val="E30000"/>
              </a:gs>
              <a:gs pos="100000">
                <a:srgbClr val="760303"/>
              </a:gs>
            </a:gsLst>
            <a:lin ang="6000000" scaled="0"/>
          </a:gradFill>
          <a:ln>
            <a:noFill/>
          </a:ln>
        </p:spPr>
        <p:txBody>
          <a:bodyPr vert="horz" wrap="square" lIns="91440" tIns="45720" rIns="91440" bIns="45720" numCol="1" anchor="t" anchorCtr="0" compatLnSpc="1"/>
          <a:lstStyle/>
          <a:p>
            <a:endParaRPr lang="en-US" sz="100">
              <a:solidFill>
                <a:srgbClr val="87A3BF"/>
              </a:solidFill>
            </a:endParaRPr>
          </a:p>
        </p:txBody>
      </p:sp>
      <p:sp>
        <p:nvSpPr>
          <p:cNvPr id="39" name="Freeform 60"/>
          <p:cNvSpPr/>
          <p:nvPr/>
        </p:nvSpPr>
        <p:spPr bwMode="auto">
          <a:xfrm>
            <a:off x="6173492" y="4170004"/>
            <a:ext cx="1857791" cy="1704000"/>
          </a:xfrm>
          <a:custGeom>
            <a:avLst/>
            <a:gdLst/>
            <a:ahLst/>
            <a:cxnLst>
              <a:cxn ang="0">
                <a:pos x="2" y="120"/>
              </a:cxn>
              <a:cxn ang="0">
                <a:pos x="7" y="272"/>
              </a:cxn>
              <a:cxn ang="0">
                <a:pos x="81" y="284"/>
              </a:cxn>
              <a:cxn ang="0">
                <a:pos x="300" y="141"/>
              </a:cxn>
              <a:cxn ang="0">
                <a:pos x="303" y="88"/>
              </a:cxn>
              <a:cxn ang="0">
                <a:pos x="160" y="12"/>
              </a:cxn>
              <a:cxn ang="0">
                <a:pos x="123" y="14"/>
              </a:cxn>
              <a:cxn ang="0">
                <a:pos x="41" y="69"/>
              </a:cxn>
              <a:cxn ang="0">
                <a:pos x="2" y="120"/>
              </a:cxn>
            </a:cxnLst>
            <a:rect l="0" t="0" r="r" b="b"/>
            <a:pathLst>
              <a:path w="332" h="304">
                <a:moveTo>
                  <a:pt x="2" y="120"/>
                </a:moveTo>
                <a:cubicBezTo>
                  <a:pt x="3" y="145"/>
                  <a:pt x="7" y="272"/>
                  <a:pt x="7" y="272"/>
                </a:cubicBezTo>
                <a:cubicBezTo>
                  <a:pt x="7" y="272"/>
                  <a:pt x="4" y="304"/>
                  <a:pt x="81" y="284"/>
                </a:cubicBezTo>
                <a:cubicBezTo>
                  <a:pt x="158" y="264"/>
                  <a:pt x="240" y="222"/>
                  <a:pt x="300" y="141"/>
                </a:cubicBezTo>
                <a:cubicBezTo>
                  <a:pt x="308" y="131"/>
                  <a:pt x="332" y="102"/>
                  <a:pt x="303" y="88"/>
                </a:cubicBezTo>
                <a:cubicBezTo>
                  <a:pt x="274" y="73"/>
                  <a:pt x="160" y="12"/>
                  <a:pt x="160" y="12"/>
                </a:cubicBezTo>
                <a:cubicBezTo>
                  <a:pt x="160" y="12"/>
                  <a:pt x="139" y="0"/>
                  <a:pt x="123" y="14"/>
                </a:cubicBezTo>
                <a:cubicBezTo>
                  <a:pt x="107" y="29"/>
                  <a:pt x="73" y="58"/>
                  <a:pt x="41" y="69"/>
                </a:cubicBezTo>
                <a:cubicBezTo>
                  <a:pt x="12" y="80"/>
                  <a:pt x="0" y="78"/>
                  <a:pt x="2" y="120"/>
                </a:cubicBezTo>
              </a:path>
            </a:pathLst>
          </a:custGeom>
          <a:gradFill>
            <a:gsLst>
              <a:gs pos="0">
                <a:srgbClr val="E30000"/>
              </a:gs>
              <a:gs pos="100000">
                <a:srgbClr val="760303"/>
              </a:gs>
            </a:gsLst>
            <a:lin ang="6000000" scaled="0"/>
          </a:gradFill>
          <a:ln>
            <a:noFill/>
          </a:ln>
        </p:spPr>
        <p:txBody>
          <a:bodyPr vert="horz" wrap="square" lIns="91440" tIns="45720" rIns="91440" bIns="45720" numCol="1" anchor="t" anchorCtr="0" compatLnSpc="1"/>
          <a:lstStyle/>
          <a:p>
            <a:endParaRPr lang="en-US" sz="100">
              <a:solidFill>
                <a:srgbClr val="87A3BF"/>
              </a:solidFill>
            </a:endParaRPr>
          </a:p>
        </p:txBody>
      </p:sp>
      <p:sp>
        <p:nvSpPr>
          <p:cNvPr id="40" name="AutoShape 112"/>
          <p:cNvSpPr/>
          <p:nvPr/>
        </p:nvSpPr>
        <p:spPr bwMode="auto">
          <a:xfrm>
            <a:off x="4967347" y="1868321"/>
            <a:ext cx="584160" cy="58516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nvGrpSpPr>
          <p:cNvPr id="41" name="Group 87"/>
          <p:cNvGrpSpPr/>
          <p:nvPr/>
        </p:nvGrpSpPr>
        <p:grpSpPr>
          <a:xfrm>
            <a:off x="6676695" y="4713995"/>
            <a:ext cx="438369" cy="585160"/>
            <a:chOff x="586386" y="4508909"/>
            <a:chExt cx="261342" cy="348854"/>
          </a:xfrm>
          <a:solidFill>
            <a:srgbClr val="D0DBE6"/>
          </a:solidFill>
        </p:grpSpPr>
        <p:sp>
          <p:nvSpPr>
            <p:cNvPr id="42" name="AutoShape 108"/>
            <p:cNvSpPr/>
            <p:nvPr/>
          </p:nvSpPr>
          <p:spPr bwMode="auto">
            <a:xfrm>
              <a:off x="651275" y="4574393"/>
              <a:ext cx="130969" cy="1309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sp>
          <p:nvSpPr>
            <p:cNvPr id="43" name="AutoShape 109"/>
            <p:cNvSpPr/>
            <p:nvPr/>
          </p:nvSpPr>
          <p:spPr bwMode="auto">
            <a:xfrm>
              <a:off x="586386" y="4508909"/>
              <a:ext cx="261342" cy="34885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grpSp>
        <p:nvGrpSpPr>
          <p:cNvPr id="44" name="Group 41"/>
          <p:cNvGrpSpPr/>
          <p:nvPr/>
        </p:nvGrpSpPr>
        <p:grpSpPr>
          <a:xfrm>
            <a:off x="7445040" y="3275020"/>
            <a:ext cx="511264" cy="584160"/>
            <a:chOff x="6880625" y="3111711"/>
            <a:chExt cx="304800" cy="348258"/>
          </a:xfrm>
          <a:solidFill>
            <a:schemeClr val="bg1"/>
          </a:solidFill>
        </p:grpSpPr>
        <p:sp>
          <p:nvSpPr>
            <p:cNvPr id="45" name="AutoShape 48"/>
            <p:cNvSpPr/>
            <p:nvPr/>
          </p:nvSpPr>
          <p:spPr bwMode="auto">
            <a:xfrm>
              <a:off x="6880625" y="3111711"/>
              <a:ext cx="304800" cy="34825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sp>
          <p:nvSpPr>
            <p:cNvPr id="46" name="AutoShape 49"/>
            <p:cNvSpPr/>
            <p:nvPr/>
          </p:nvSpPr>
          <p:spPr bwMode="auto">
            <a:xfrm>
              <a:off x="7119940" y="3383768"/>
              <a:ext cx="22027" cy="2143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sp>
          <p:nvSpPr>
            <p:cNvPr id="47" name="AutoShape 50"/>
            <p:cNvSpPr/>
            <p:nvPr/>
          </p:nvSpPr>
          <p:spPr bwMode="auto">
            <a:xfrm>
              <a:off x="7119940" y="3318284"/>
              <a:ext cx="22027" cy="22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sp>
          <p:nvSpPr>
            <p:cNvPr id="48" name="AutoShape 51"/>
            <p:cNvSpPr/>
            <p:nvPr/>
          </p:nvSpPr>
          <p:spPr bwMode="auto">
            <a:xfrm>
              <a:off x="7119940" y="3252799"/>
              <a:ext cx="22027" cy="22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sp>
        <p:nvSpPr>
          <p:cNvPr id="49" name="AutoShape 47"/>
          <p:cNvSpPr/>
          <p:nvPr/>
        </p:nvSpPr>
        <p:spPr bwMode="auto">
          <a:xfrm>
            <a:off x="4167811" y="3353171"/>
            <a:ext cx="584160" cy="584160"/>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rgbClr val="D0DBE6"/>
          </a:solidFill>
          <a:ln>
            <a:noFill/>
          </a:ln>
          <a:effectLst/>
        </p:spPr>
        <p:txBody>
          <a:bodyPr lIns="19050" tIns="19050" rIns="19050" bIns="19050"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nvGrpSpPr>
          <p:cNvPr id="50" name="组合 49"/>
          <p:cNvGrpSpPr/>
          <p:nvPr/>
        </p:nvGrpSpPr>
        <p:grpSpPr>
          <a:xfrm>
            <a:off x="6650032" y="1905143"/>
            <a:ext cx="585159" cy="584160"/>
            <a:chOff x="2581673" y="3096418"/>
            <a:chExt cx="465137" cy="464344"/>
          </a:xfrm>
          <a:solidFill>
            <a:srgbClr val="D0DBE6"/>
          </a:solidFill>
        </p:grpSpPr>
        <p:sp>
          <p:nvSpPr>
            <p:cNvPr id="51" name="AutoShape 128"/>
            <p:cNvSpPr/>
            <p:nvPr/>
          </p:nvSpPr>
          <p:spPr bwMode="auto">
            <a:xfrm>
              <a:off x="2581673" y="3096418"/>
              <a:ext cx="465137"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sp>
          <p:nvSpPr>
            <p:cNvPr id="52" name="AutoShape 129"/>
            <p:cNvSpPr/>
            <p:nvPr/>
          </p:nvSpPr>
          <p:spPr bwMode="auto">
            <a:xfrm>
              <a:off x="2872186" y="3154362"/>
              <a:ext cx="115888" cy="115888"/>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5401" tIns="25401" rIns="25401" bIns="25401"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sp>
        <p:nvSpPr>
          <p:cNvPr id="53" name="AutoShape 46"/>
          <p:cNvSpPr/>
          <p:nvPr/>
        </p:nvSpPr>
        <p:spPr bwMode="auto">
          <a:xfrm>
            <a:off x="4967347" y="4702245"/>
            <a:ext cx="584160" cy="5841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bg1"/>
          </a:solidFill>
          <a:ln>
            <a:noFill/>
          </a:ln>
          <a:effectLst/>
        </p:spPr>
        <p:txBody>
          <a:bodyPr lIns="19050" tIns="19050" rIns="19050" bIns="19050" anchor="ctr"/>
          <a:lstStyle/>
          <a:p>
            <a:pPr algn="ctr" defTabSz="170815" fontAlgn="base" hangingPunct="0">
              <a:spcBef>
                <a:spcPct val="0"/>
              </a:spcBef>
              <a:spcAft>
                <a:spcPct val="0"/>
              </a:spcAft>
            </a:pPr>
            <a:endParaRPr lang="en-US" sz="1465">
              <a:solidFill>
                <a:srgbClr val="87A3BF"/>
              </a:solidFill>
              <a:effectLst>
                <a:outerShdw blurRad="38100" dist="38100" dir="2700000" algn="tl">
                  <a:srgbClr val="000000"/>
                </a:outerShdw>
              </a:effectLst>
              <a:latin typeface="Gill Sans" charset="0"/>
              <a:sym typeface="Gill Sans" charset="0"/>
            </a:endParaRPr>
          </a:p>
        </p:txBody>
      </p:sp>
      <p:grpSp>
        <p:nvGrpSpPr>
          <p:cNvPr id="54" name="组合 53"/>
          <p:cNvGrpSpPr/>
          <p:nvPr/>
        </p:nvGrpSpPr>
        <p:grpSpPr>
          <a:xfrm>
            <a:off x="5263051" y="2742828"/>
            <a:ext cx="1688623" cy="1685545"/>
            <a:chOff x="3895785" y="1892385"/>
            <a:chExt cx="1266467" cy="1264159"/>
          </a:xfrm>
          <a:gradFill>
            <a:gsLst>
              <a:gs pos="0">
                <a:srgbClr val="E30000"/>
              </a:gs>
              <a:gs pos="100000">
                <a:srgbClr val="760303"/>
              </a:gs>
            </a:gsLst>
            <a:lin ang="6000000" scaled="0"/>
          </a:gradFill>
        </p:grpSpPr>
        <p:sp>
          <p:nvSpPr>
            <p:cNvPr id="55" name="Oval 63"/>
            <p:cNvSpPr>
              <a:spLocks noChangeArrowheads="1"/>
            </p:cNvSpPr>
            <p:nvPr/>
          </p:nvSpPr>
          <p:spPr bwMode="auto">
            <a:xfrm>
              <a:off x="3895785" y="1892385"/>
              <a:ext cx="1266467" cy="1264159"/>
            </a:xfrm>
            <a:prstGeom prst="ellipse">
              <a:avLst/>
            </a:prstGeom>
            <a:grpFill/>
            <a:ln>
              <a:noFill/>
            </a:ln>
          </p:spPr>
          <p:txBody>
            <a:bodyPr vert="horz" wrap="square" lIns="91440" tIns="45720" rIns="91440" bIns="45720" numCol="1" anchor="t" anchorCtr="0" compatLnSpc="1"/>
            <a:lstStyle/>
            <a:p>
              <a:endParaRPr lang="en-US" sz="100">
                <a:solidFill>
                  <a:srgbClr val="87A3BF"/>
                </a:solidFill>
              </a:endParaRPr>
            </a:p>
          </p:txBody>
        </p:sp>
        <p:sp>
          <p:nvSpPr>
            <p:cNvPr id="56" name="KSO_Shape"/>
            <p:cNvSpPr/>
            <p:nvPr/>
          </p:nvSpPr>
          <p:spPr bwMode="auto">
            <a:xfrm>
              <a:off x="4248064" y="2111633"/>
              <a:ext cx="568832" cy="775681"/>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bg1"/>
            </a:solidFill>
            <a:ln w="9525">
              <a:noFill/>
              <a:round/>
            </a:ln>
          </p:spPr>
          <p:txBody>
            <a:bodyPr vert="horz" wrap="square" lIns="121920" tIns="60960" rIns="121920" bIns="60960" numCol="1" anchor="t" anchorCtr="0" compatLnSpc="1"/>
            <a:lstStyle/>
            <a:p>
              <a:endParaRPr lang="zh-CN" altLang="en-US" sz="2400">
                <a:solidFill>
                  <a:srgbClr val="87A3BF"/>
                </a:solidFill>
              </a:endParaRPr>
            </a:p>
          </p:txBody>
        </p:sp>
      </p:grpSp>
      <p:sp>
        <p:nvSpPr>
          <p:cNvPr id="57" name="Content Placeholder 2"/>
          <p:cNvSpPr txBox="1"/>
          <p:nvPr/>
        </p:nvSpPr>
        <p:spPr bwMode="auto">
          <a:xfrm>
            <a:off x="1695228" y="1248381"/>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600" b="1" kern="0" dirty="0">
                <a:solidFill>
                  <a:srgbClr val="C00000"/>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C00000"/>
                </a:solidFill>
                <a:latin typeface="微软雅黑" panose="020B0503020204020204" charset="-122"/>
                <a:ea typeface="微软雅黑" panose="020B0503020204020204" charset="-122"/>
                <a:cs typeface="Raleway" panose="020B0003030101060003"/>
              </a:rPr>
              <a:t>标题</a:t>
            </a:r>
          </a:p>
          <a:p>
            <a:pPr algn="r" defTabSz="685165">
              <a:spcBef>
                <a:spcPct val="20000"/>
              </a:spcBef>
              <a:defRPr/>
            </a:pPr>
            <a:r>
              <a:rPr lang="zh-CN" altLang="en-US" sz="1065" kern="0" dirty="0">
                <a:latin typeface="微软雅黑" panose="020B0503020204020204" charset="-122"/>
                <a:ea typeface="微软雅黑" panose="020B0503020204020204" charset="-122"/>
                <a:cs typeface="Raleway Light" panose="020B0003030101060003"/>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panose="020B0003030101060003"/>
              </a:rPr>
              <a:t>里这里</a:t>
            </a:r>
            <a:r>
              <a:rPr lang="zh-CN" altLang="en-US" sz="1065" kern="0" dirty="0">
                <a:latin typeface="微软雅黑" panose="020B0503020204020204" charset="-122"/>
                <a:ea typeface="微软雅黑" panose="020B0503020204020204" charset="-122"/>
                <a:cs typeface="Raleway Light" panose="020B0003030101060003"/>
              </a:rPr>
              <a:t>输入简单的文字概述里输入简单文字</a:t>
            </a:r>
            <a:r>
              <a:rPr lang="zh-CN" altLang="en-US" sz="1065" kern="0" dirty="0" smtClean="0">
                <a:latin typeface="微软雅黑" panose="020B0503020204020204" charset="-122"/>
                <a:ea typeface="微软雅黑" panose="020B0503020204020204" charset="-122"/>
                <a:cs typeface="Raleway Light" panose="020B0003030101060003"/>
              </a:rPr>
              <a:t>概述</a:t>
            </a:r>
            <a:endParaRPr lang="en-US" altLang="zh-CN" sz="1065" kern="0" dirty="0">
              <a:latin typeface="微软雅黑" panose="020B0503020204020204" charset="-122"/>
              <a:ea typeface="微软雅黑" panose="020B0503020204020204" charset="-122"/>
              <a:cs typeface="Raleway Light" panose="020B0003030101060003"/>
            </a:endParaRPr>
          </a:p>
        </p:txBody>
      </p:sp>
      <p:sp>
        <p:nvSpPr>
          <p:cNvPr id="58" name="Content Placeholder 2"/>
          <p:cNvSpPr txBox="1"/>
          <p:nvPr/>
        </p:nvSpPr>
        <p:spPr bwMode="auto">
          <a:xfrm>
            <a:off x="1007784" y="3278708"/>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600" b="1" kern="0" dirty="0">
                <a:solidFill>
                  <a:srgbClr val="C00000"/>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C00000"/>
                </a:solidFill>
                <a:latin typeface="微软雅黑" panose="020B0503020204020204" charset="-122"/>
                <a:ea typeface="微软雅黑" panose="020B0503020204020204" charset="-122"/>
                <a:cs typeface="Raleway" panose="020B0003030101060003"/>
              </a:rPr>
              <a:t>标题</a:t>
            </a:r>
          </a:p>
          <a:p>
            <a:pPr algn="r" defTabSz="685165">
              <a:spcBef>
                <a:spcPct val="20000"/>
              </a:spcBef>
              <a:defRPr/>
            </a:pPr>
            <a:r>
              <a:rPr lang="zh-CN" altLang="en-US" sz="1065" kern="0" dirty="0">
                <a:latin typeface="微软雅黑" panose="020B0503020204020204" charset="-122"/>
                <a:ea typeface="微软雅黑" panose="020B0503020204020204" charset="-122"/>
                <a:cs typeface="Raleway Light" panose="020B0003030101060003"/>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panose="020B0003030101060003"/>
              </a:rPr>
              <a:t>里这里</a:t>
            </a:r>
            <a:r>
              <a:rPr lang="zh-CN" altLang="en-US" sz="1065" kern="0" dirty="0">
                <a:latin typeface="微软雅黑" panose="020B0503020204020204" charset="-122"/>
                <a:ea typeface="微软雅黑" panose="020B0503020204020204" charset="-122"/>
                <a:cs typeface="Raleway Light" panose="020B0003030101060003"/>
              </a:rPr>
              <a:t>输入简单的文字概述里输入简单文字</a:t>
            </a:r>
            <a:r>
              <a:rPr lang="zh-CN" altLang="en-US" sz="1065" kern="0" dirty="0" smtClean="0">
                <a:latin typeface="微软雅黑" panose="020B0503020204020204" charset="-122"/>
                <a:ea typeface="微软雅黑" panose="020B0503020204020204" charset="-122"/>
                <a:cs typeface="Raleway Light" panose="020B0003030101060003"/>
              </a:rPr>
              <a:t>概述</a:t>
            </a:r>
            <a:endParaRPr lang="en-US" altLang="zh-CN" sz="1065" kern="0" dirty="0">
              <a:latin typeface="微软雅黑" panose="020B0503020204020204" charset="-122"/>
              <a:ea typeface="微软雅黑" panose="020B0503020204020204" charset="-122"/>
              <a:cs typeface="Raleway Light" panose="020B0003030101060003"/>
            </a:endParaRPr>
          </a:p>
        </p:txBody>
      </p:sp>
      <p:sp>
        <p:nvSpPr>
          <p:cNvPr id="59" name="Content Placeholder 2"/>
          <p:cNvSpPr txBox="1"/>
          <p:nvPr/>
        </p:nvSpPr>
        <p:spPr bwMode="auto">
          <a:xfrm>
            <a:off x="1268127" y="4719580"/>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algn="r" defTabSz="685165">
              <a:spcBef>
                <a:spcPct val="20000"/>
              </a:spcBef>
              <a:defRPr/>
            </a:pPr>
            <a:r>
              <a:rPr lang="zh-CN" altLang="en-US" sz="1600" b="1" kern="0" dirty="0">
                <a:solidFill>
                  <a:srgbClr val="C00000"/>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C00000"/>
                </a:solidFill>
                <a:latin typeface="微软雅黑" panose="020B0503020204020204" charset="-122"/>
                <a:ea typeface="微软雅黑" panose="020B0503020204020204" charset="-122"/>
                <a:cs typeface="Raleway" panose="020B0003030101060003"/>
              </a:rPr>
              <a:t>标题</a:t>
            </a:r>
          </a:p>
          <a:p>
            <a:pPr algn="r" defTabSz="685165">
              <a:spcBef>
                <a:spcPct val="20000"/>
              </a:spcBef>
              <a:defRPr/>
            </a:pPr>
            <a:r>
              <a:rPr lang="zh-CN" altLang="en-US" sz="1065" kern="0" dirty="0">
                <a:latin typeface="微软雅黑" panose="020B0503020204020204" charset="-122"/>
                <a:ea typeface="微软雅黑" panose="020B0503020204020204" charset="-122"/>
                <a:cs typeface="Raleway Light" panose="020B0003030101060003"/>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panose="020B0003030101060003"/>
              </a:rPr>
              <a:t>里这里</a:t>
            </a:r>
            <a:r>
              <a:rPr lang="zh-CN" altLang="en-US" sz="1065" kern="0" dirty="0">
                <a:latin typeface="微软雅黑" panose="020B0503020204020204" charset="-122"/>
                <a:ea typeface="微软雅黑" panose="020B0503020204020204" charset="-122"/>
                <a:cs typeface="Raleway Light" panose="020B0003030101060003"/>
              </a:rPr>
              <a:t>输入简单的文字概述里输入简单文字</a:t>
            </a:r>
            <a:r>
              <a:rPr lang="zh-CN" altLang="en-US" sz="1065" kern="0" dirty="0" smtClean="0">
                <a:latin typeface="微软雅黑" panose="020B0503020204020204" charset="-122"/>
                <a:ea typeface="微软雅黑" panose="020B0503020204020204" charset="-122"/>
                <a:cs typeface="Raleway Light" panose="020B0003030101060003"/>
              </a:rPr>
              <a:t>概述</a:t>
            </a:r>
            <a:endParaRPr lang="en-US" altLang="zh-CN" sz="1065" kern="0" dirty="0">
              <a:latin typeface="微软雅黑" panose="020B0503020204020204" charset="-122"/>
              <a:ea typeface="微软雅黑" panose="020B0503020204020204" charset="-122"/>
              <a:cs typeface="Raleway Light" panose="020B0003030101060003"/>
            </a:endParaRPr>
          </a:p>
        </p:txBody>
      </p:sp>
      <p:sp>
        <p:nvSpPr>
          <p:cNvPr id="60" name="Content Placeholder 2"/>
          <p:cNvSpPr txBox="1"/>
          <p:nvPr/>
        </p:nvSpPr>
        <p:spPr bwMode="auto">
          <a:xfrm>
            <a:off x="7796511" y="1292889"/>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600" b="1" kern="0" dirty="0">
                <a:solidFill>
                  <a:srgbClr val="C00000"/>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C00000"/>
                </a:solidFill>
                <a:latin typeface="微软雅黑" panose="020B0503020204020204" charset="-122"/>
                <a:ea typeface="微软雅黑" panose="020B0503020204020204" charset="-122"/>
                <a:cs typeface="Raleway" panose="020B0003030101060003"/>
              </a:rPr>
              <a:t>标题</a:t>
            </a:r>
          </a:p>
          <a:p>
            <a:pPr defTabSz="685165">
              <a:spcBef>
                <a:spcPct val="20000"/>
              </a:spcBef>
              <a:defRPr/>
            </a:pPr>
            <a:r>
              <a:rPr lang="zh-CN" altLang="en-US" sz="1065" kern="0" dirty="0">
                <a:latin typeface="微软雅黑" panose="020B0503020204020204" charset="-122"/>
                <a:ea typeface="微软雅黑" panose="020B0503020204020204" charset="-122"/>
                <a:cs typeface="Raleway Light" panose="020B0003030101060003"/>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panose="020B0003030101060003"/>
              </a:rPr>
              <a:t>里这里</a:t>
            </a:r>
            <a:r>
              <a:rPr lang="zh-CN" altLang="en-US" sz="1065" kern="0" dirty="0">
                <a:latin typeface="微软雅黑" panose="020B0503020204020204" charset="-122"/>
                <a:ea typeface="微软雅黑" panose="020B0503020204020204" charset="-122"/>
                <a:cs typeface="Raleway Light" panose="020B0003030101060003"/>
              </a:rPr>
              <a:t>输入简单的文字概述里输入简单文字</a:t>
            </a:r>
            <a:r>
              <a:rPr lang="zh-CN" altLang="en-US" sz="1065" kern="0" dirty="0" smtClean="0">
                <a:latin typeface="微软雅黑" panose="020B0503020204020204" charset="-122"/>
                <a:ea typeface="微软雅黑" panose="020B0503020204020204" charset="-122"/>
                <a:cs typeface="Raleway Light" panose="020B0003030101060003"/>
              </a:rPr>
              <a:t>概述</a:t>
            </a:r>
            <a:endParaRPr lang="en-US" altLang="zh-CN" sz="1065" kern="0" dirty="0">
              <a:latin typeface="微软雅黑" panose="020B0503020204020204" charset="-122"/>
              <a:ea typeface="微软雅黑" panose="020B0503020204020204" charset="-122"/>
              <a:cs typeface="Raleway Light" panose="020B0003030101060003"/>
            </a:endParaRPr>
          </a:p>
        </p:txBody>
      </p:sp>
      <p:sp>
        <p:nvSpPr>
          <p:cNvPr id="61" name="Content Placeholder 2"/>
          <p:cNvSpPr txBox="1"/>
          <p:nvPr/>
        </p:nvSpPr>
        <p:spPr bwMode="auto">
          <a:xfrm>
            <a:off x="8322983" y="3038563"/>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600" b="1" kern="0" dirty="0">
                <a:solidFill>
                  <a:srgbClr val="C00000"/>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C00000"/>
                </a:solidFill>
                <a:latin typeface="微软雅黑" panose="020B0503020204020204" charset="-122"/>
                <a:ea typeface="微软雅黑" panose="020B0503020204020204" charset="-122"/>
                <a:cs typeface="Raleway" panose="020B0003030101060003"/>
              </a:rPr>
              <a:t>标题</a:t>
            </a:r>
          </a:p>
          <a:p>
            <a:pPr defTabSz="685165">
              <a:spcBef>
                <a:spcPct val="20000"/>
              </a:spcBef>
              <a:defRPr/>
            </a:pPr>
            <a:r>
              <a:rPr lang="zh-CN" altLang="en-US" sz="1065" kern="0" dirty="0">
                <a:latin typeface="微软雅黑" panose="020B0503020204020204" charset="-122"/>
                <a:ea typeface="微软雅黑" panose="020B0503020204020204" charset="-122"/>
                <a:cs typeface="Raleway Light" panose="020B0003030101060003"/>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panose="020B0003030101060003"/>
              </a:rPr>
              <a:t>里这里</a:t>
            </a:r>
            <a:r>
              <a:rPr lang="zh-CN" altLang="en-US" sz="1065" kern="0" dirty="0">
                <a:latin typeface="微软雅黑" panose="020B0503020204020204" charset="-122"/>
                <a:ea typeface="微软雅黑" panose="020B0503020204020204" charset="-122"/>
                <a:cs typeface="Raleway Light" panose="020B0003030101060003"/>
              </a:rPr>
              <a:t>输入简单的文字概述里输入简单文字</a:t>
            </a:r>
            <a:r>
              <a:rPr lang="zh-CN" altLang="en-US" sz="1065" kern="0" dirty="0" smtClean="0">
                <a:latin typeface="微软雅黑" panose="020B0503020204020204" charset="-122"/>
                <a:ea typeface="微软雅黑" panose="020B0503020204020204" charset="-122"/>
                <a:cs typeface="Raleway Light" panose="020B0003030101060003"/>
              </a:rPr>
              <a:t>概述</a:t>
            </a:r>
            <a:endParaRPr lang="en-US" altLang="zh-CN" sz="1065" kern="0" dirty="0">
              <a:latin typeface="微软雅黑" panose="020B0503020204020204" charset="-122"/>
              <a:ea typeface="微软雅黑" panose="020B0503020204020204" charset="-122"/>
              <a:cs typeface="Raleway Light" panose="020B0003030101060003"/>
            </a:endParaRPr>
          </a:p>
        </p:txBody>
      </p:sp>
      <p:sp>
        <p:nvSpPr>
          <p:cNvPr id="62" name="Content Placeholder 2"/>
          <p:cNvSpPr txBox="1"/>
          <p:nvPr/>
        </p:nvSpPr>
        <p:spPr bwMode="auto">
          <a:xfrm>
            <a:off x="7759564" y="4876599"/>
            <a:ext cx="2834243" cy="119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892" tIns="60946" rIns="121892" bIns="60946"/>
          <a:lstStyle>
            <a:lvl1pPr>
              <a:defRPr>
                <a:solidFill>
                  <a:schemeClr val="tx1"/>
                </a:solidFill>
                <a:latin typeface="Calibri" panose="020F0502020204030204" charset="0"/>
                <a:ea typeface="MS PGothic" panose="020B0600070205080204" charset="-128"/>
              </a:defRPr>
            </a:lvl1pPr>
            <a:lvl2pPr marL="742950" indent="-285750">
              <a:defRPr>
                <a:solidFill>
                  <a:schemeClr val="tx1"/>
                </a:solidFill>
                <a:latin typeface="Calibri" panose="020F0502020204030204" charset="0"/>
                <a:ea typeface="MS PGothic" panose="020B0600070205080204" charset="-128"/>
              </a:defRPr>
            </a:lvl2pPr>
            <a:lvl3pPr marL="1143000" indent="-228600">
              <a:defRPr>
                <a:solidFill>
                  <a:schemeClr val="tx1"/>
                </a:solidFill>
                <a:latin typeface="Calibri" panose="020F0502020204030204" charset="0"/>
                <a:ea typeface="MS PGothic" panose="020B0600070205080204" charset="-128"/>
              </a:defRPr>
            </a:lvl3pPr>
            <a:lvl4pPr marL="1600200" indent="-228600">
              <a:defRPr>
                <a:solidFill>
                  <a:schemeClr val="tx1"/>
                </a:solidFill>
                <a:latin typeface="Calibri" panose="020F0502020204030204" charset="0"/>
                <a:ea typeface="MS PGothic" panose="020B0600070205080204" charset="-128"/>
              </a:defRPr>
            </a:lvl4pPr>
            <a:lvl5pPr marL="2057400" indent="-228600">
              <a:defRPr>
                <a:solidFill>
                  <a:schemeClr val="tx1"/>
                </a:solidFill>
                <a:latin typeface="Calibri" panose="020F0502020204030204" charset="0"/>
                <a:ea typeface="MS PGothic" panose="020B0600070205080204" charset="-128"/>
              </a:defRPr>
            </a:lvl5pPr>
            <a:lvl6pPr marL="2514600" indent="-228600" fontAlgn="base">
              <a:spcBef>
                <a:spcPct val="0"/>
              </a:spcBef>
              <a:spcAft>
                <a:spcPct val="0"/>
              </a:spcAft>
              <a:defRPr>
                <a:solidFill>
                  <a:schemeClr val="tx1"/>
                </a:solidFill>
                <a:latin typeface="Calibri" panose="020F0502020204030204" charset="0"/>
                <a:ea typeface="MS PGothic" panose="020B0600070205080204" charset="-128"/>
              </a:defRPr>
            </a:lvl6pPr>
            <a:lvl7pPr marL="2971800" indent="-228600" fontAlgn="base">
              <a:spcBef>
                <a:spcPct val="0"/>
              </a:spcBef>
              <a:spcAft>
                <a:spcPct val="0"/>
              </a:spcAft>
              <a:defRPr>
                <a:solidFill>
                  <a:schemeClr val="tx1"/>
                </a:solidFill>
                <a:latin typeface="Calibri" panose="020F0502020204030204" charset="0"/>
                <a:ea typeface="MS PGothic" panose="020B0600070205080204" charset="-128"/>
              </a:defRPr>
            </a:lvl7pPr>
            <a:lvl8pPr marL="3429000" indent="-228600" fontAlgn="base">
              <a:spcBef>
                <a:spcPct val="0"/>
              </a:spcBef>
              <a:spcAft>
                <a:spcPct val="0"/>
              </a:spcAft>
              <a:defRPr>
                <a:solidFill>
                  <a:schemeClr val="tx1"/>
                </a:solidFill>
                <a:latin typeface="Calibri" panose="020F0502020204030204" charset="0"/>
                <a:ea typeface="MS PGothic" panose="020B0600070205080204" charset="-128"/>
              </a:defRPr>
            </a:lvl8pPr>
            <a:lvl9pPr marL="3886200" indent="-228600" fontAlgn="base">
              <a:spcBef>
                <a:spcPct val="0"/>
              </a:spcBef>
              <a:spcAft>
                <a:spcPct val="0"/>
              </a:spcAft>
              <a:defRPr>
                <a:solidFill>
                  <a:schemeClr val="tx1"/>
                </a:solidFill>
                <a:latin typeface="Calibri" panose="020F0502020204030204" charset="0"/>
                <a:ea typeface="MS PGothic" panose="020B0600070205080204" charset="-128"/>
              </a:defRPr>
            </a:lvl9pPr>
          </a:lstStyle>
          <a:p>
            <a:pPr lvl="0" defTabSz="685165">
              <a:spcBef>
                <a:spcPct val="20000"/>
              </a:spcBef>
              <a:defRPr/>
            </a:pPr>
            <a:r>
              <a:rPr lang="zh-CN" altLang="en-US" sz="1600" b="1" kern="0" dirty="0">
                <a:solidFill>
                  <a:srgbClr val="C00000"/>
                </a:solidFill>
                <a:latin typeface="微软雅黑" panose="020B0503020204020204" charset="-122"/>
                <a:ea typeface="微软雅黑" panose="020B0503020204020204" charset="-122"/>
                <a:cs typeface="Raleway" panose="020B0003030101060003"/>
              </a:rPr>
              <a:t>输入你的</a:t>
            </a:r>
            <a:r>
              <a:rPr lang="zh-CN" altLang="en-US" sz="1600" b="1" kern="0" dirty="0" smtClean="0">
                <a:solidFill>
                  <a:srgbClr val="C00000"/>
                </a:solidFill>
                <a:latin typeface="微软雅黑" panose="020B0503020204020204" charset="-122"/>
                <a:ea typeface="微软雅黑" panose="020B0503020204020204" charset="-122"/>
                <a:cs typeface="Raleway" panose="020B0003030101060003"/>
              </a:rPr>
              <a:t>标题</a:t>
            </a:r>
          </a:p>
          <a:p>
            <a:pPr defTabSz="685165">
              <a:spcBef>
                <a:spcPct val="20000"/>
              </a:spcBef>
              <a:defRPr/>
            </a:pPr>
            <a:r>
              <a:rPr lang="zh-CN" altLang="en-US" sz="1065" kern="0" dirty="0">
                <a:latin typeface="微软雅黑" panose="020B0503020204020204" charset="-122"/>
                <a:ea typeface="微软雅黑" panose="020B0503020204020204" charset="-122"/>
                <a:cs typeface="Raleway Light" panose="020B0003030101060003"/>
              </a:rPr>
              <a:t>这里输入简单的文字概述里输入简单文字概述输入简单的文字概述里输入输入</a:t>
            </a:r>
            <a:r>
              <a:rPr lang="zh-CN" altLang="en-US" sz="1065" kern="0" dirty="0" smtClean="0">
                <a:latin typeface="微软雅黑" panose="020B0503020204020204" charset="-122"/>
                <a:ea typeface="微软雅黑" panose="020B0503020204020204" charset="-122"/>
                <a:cs typeface="Raleway Light" panose="020B0003030101060003"/>
              </a:rPr>
              <a:t>里这里</a:t>
            </a:r>
            <a:r>
              <a:rPr lang="zh-CN" altLang="en-US" sz="1065" kern="0" dirty="0">
                <a:latin typeface="微软雅黑" panose="020B0503020204020204" charset="-122"/>
                <a:ea typeface="微软雅黑" panose="020B0503020204020204" charset="-122"/>
                <a:cs typeface="Raleway Light" panose="020B0003030101060003"/>
              </a:rPr>
              <a:t>输</a:t>
            </a:r>
            <a:r>
              <a:rPr lang="zh-CN" altLang="en-US" sz="1065" kern="0" dirty="0">
                <a:solidFill>
                  <a:schemeClr val="tx1">
                    <a:lumMod val="65000"/>
                    <a:lumOff val="35000"/>
                  </a:schemeClr>
                </a:solidFill>
                <a:latin typeface="微软雅黑" panose="020B0503020204020204" charset="-122"/>
                <a:ea typeface="微软雅黑" panose="020B0503020204020204" charset="-122"/>
                <a:cs typeface="Raleway Light" panose="020B0003030101060003"/>
              </a:rPr>
              <a:t>入简单的文字概述里输入简单文字</a:t>
            </a:r>
            <a:r>
              <a:rPr lang="zh-CN" altLang="en-US" sz="1065" kern="0" dirty="0" smtClean="0">
                <a:solidFill>
                  <a:schemeClr val="tx1">
                    <a:lumMod val="65000"/>
                    <a:lumOff val="35000"/>
                  </a:schemeClr>
                </a:solidFill>
                <a:latin typeface="微软雅黑" panose="020B0503020204020204" charset="-122"/>
                <a:ea typeface="微软雅黑" panose="020B0503020204020204" charset="-122"/>
                <a:cs typeface="Raleway Light" panose="020B0003030101060003"/>
              </a:rPr>
              <a:t>概述</a:t>
            </a:r>
            <a:endParaRPr lang="en-US" altLang="zh-CN" sz="1065" kern="0" dirty="0">
              <a:solidFill>
                <a:schemeClr val="tx1">
                  <a:lumMod val="65000"/>
                  <a:lumOff val="35000"/>
                </a:schemeClr>
              </a:solidFill>
              <a:latin typeface="微软雅黑" panose="020B0503020204020204" charset="-122"/>
              <a:ea typeface="微软雅黑" panose="020B0503020204020204" charset="-122"/>
              <a:cs typeface="Raleway Light" panose="020B0003030101060003"/>
            </a:endParaRPr>
          </a:p>
        </p:txBody>
      </p:sp>
      <p:sp>
        <p:nvSpPr>
          <p:cNvPr id="219" name=" 219"/>
          <p:cNvSpPr/>
          <p:nvPr/>
        </p:nvSpPr>
        <p:spPr>
          <a:xfrm>
            <a:off x="1330325" y="355600"/>
            <a:ext cx="2928620" cy="421005"/>
          </a:xfrm>
          <a:prstGeom prst="roundRect">
            <a:avLst>
              <a:gd name="adj" fmla="val 50000"/>
            </a:avLst>
          </a:prstGeom>
          <a:gradFill>
            <a:gsLst>
              <a:gs pos="0">
                <a:srgbClr val="E30000"/>
              </a:gs>
              <a:gs pos="100000">
                <a:srgbClr val="760303"/>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 name="文本框 9"/>
          <p:cNvSpPr txBox="1"/>
          <p:nvPr/>
        </p:nvSpPr>
        <p:spPr>
          <a:xfrm>
            <a:off x="1455420" y="356235"/>
            <a:ext cx="2554605" cy="394970"/>
          </a:xfrm>
          <a:prstGeom prst="rect">
            <a:avLst/>
          </a:prstGeom>
          <a:noFill/>
        </p:spPr>
        <p:txBody>
          <a:bodyPr wrap="square" lIns="68580" tIns="34290" rIns="68580" bIns="34290" rtlCol="0">
            <a:spAutoFit/>
          </a:bodyPr>
          <a:lstStyle/>
          <a:p>
            <a:pPr marL="0" lvl="1" algn="dist"/>
            <a:r>
              <a:rPr lang="zh-CN" altLang="en-US" sz="2000" dirty="0" smtClean="0">
                <a:solidFill>
                  <a:schemeClr val="bg1"/>
                </a:solidFill>
                <a:latin typeface="微软雅黑" panose="020B0503020204020204" charset="-122"/>
                <a:ea typeface="微软雅黑" panose="020B0503020204020204" charset="-122"/>
              </a:rPr>
              <a:t>单击此处添加标题</a:t>
            </a:r>
          </a:p>
        </p:txBody>
      </p:sp>
      <p:pic>
        <p:nvPicPr>
          <p:cNvPr id="179" name="图片 178" descr="f85d399bb60d1995f620eb4731c6e15d"/>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065" y="-98425"/>
            <a:ext cx="1253490" cy="125349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54"/>
                                        </p:tgtEl>
                                        <p:attrNameLst>
                                          <p:attrName>style.visibility</p:attrName>
                                        </p:attrNameLst>
                                      </p:cBhvr>
                                      <p:to>
                                        <p:strVal val="visible"/>
                                      </p:to>
                                    </p:set>
                                    <p:anim calcmode="lin" valueType="num">
                                      <p:cBhvr>
                                        <p:cTn id="7" dur="500" fill="hold"/>
                                        <p:tgtEl>
                                          <p:spTgt spid="54"/>
                                        </p:tgtEl>
                                        <p:attrNameLst>
                                          <p:attrName>ppt_w</p:attrName>
                                        </p:attrNameLst>
                                      </p:cBhvr>
                                      <p:tavLst>
                                        <p:tav tm="0">
                                          <p:val>
                                            <p:fltVal val="0"/>
                                          </p:val>
                                        </p:tav>
                                        <p:tav tm="100000">
                                          <p:val>
                                            <p:strVal val="#ppt_w"/>
                                          </p:val>
                                        </p:tav>
                                      </p:tavLst>
                                    </p:anim>
                                    <p:anim calcmode="lin" valueType="num">
                                      <p:cBhvr>
                                        <p:cTn id="8" dur="500" fill="hold"/>
                                        <p:tgtEl>
                                          <p:spTgt spid="54"/>
                                        </p:tgtEl>
                                        <p:attrNameLst>
                                          <p:attrName>ppt_h</p:attrName>
                                        </p:attrNameLst>
                                      </p:cBhvr>
                                      <p:tavLst>
                                        <p:tav tm="0">
                                          <p:val>
                                            <p:fltVal val="0"/>
                                          </p:val>
                                        </p:tav>
                                        <p:tav tm="100000">
                                          <p:val>
                                            <p:strVal val="#ppt_h"/>
                                          </p:val>
                                        </p:tav>
                                      </p:tavLst>
                                    </p:anim>
                                    <p:animEffect transition="in" filter="fade">
                                      <p:cBhvr>
                                        <p:cTn id="9" dur="500"/>
                                        <p:tgtEl>
                                          <p:spTgt spid="54"/>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4"/>
                                        </p:tgtEl>
                                        <p:attrNameLst>
                                          <p:attrName>style.visibility</p:attrName>
                                        </p:attrNameLst>
                                      </p:cBhvr>
                                      <p:to>
                                        <p:strVal val="visible"/>
                                      </p:to>
                                    </p:set>
                                    <p:anim calcmode="lin" valueType="num">
                                      <p:cBhvr>
                                        <p:cTn id="13" dur="500" fill="hold"/>
                                        <p:tgtEl>
                                          <p:spTgt spid="34"/>
                                        </p:tgtEl>
                                        <p:attrNameLst>
                                          <p:attrName>ppt_w</p:attrName>
                                        </p:attrNameLst>
                                      </p:cBhvr>
                                      <p:tavLst>
                                        <p:tav tm="0">
                                          <p:val>
                                            <p:fltVal val="0"/>
                                          </p:val>
                                        </p:tav>
                                        <p:tav tm="100000">
                                          <p:val>
                                            <p:strVal val="#ppt_w"/>
                                          </p:val>
                                        </p:tav>
                                      </p:tavLst>
                                    </p:anim>
                                    <p:anim calcmode="lin" valueType="num">
                                      <p:cBhvr>
                                        <p:cTn id="14" dur="500" fill="hold"/>
                                        <p:tgtEl>
                                          <p:spTgt spid="34"/>
                                        </p:tgtEl>
                                        <p:attrNameLst>
                                          <p:attrName>ppt_h</p:attrName>
                                        </p:attrNameLst>
                                      </p:cBhvr>
                                      <p:tavLst>
                                        <p:tav tm="0">
                                          <p:val>
                                            <p:fltVal val="0"/>
                                          </p:val>
                                        </p:tav>
                                        <p:tav tm="100000">
                                          <p:val>
                                            <p:strVal val="#ppt_h"/>
                                          </p:val>
                                        </p:tav>
                                      </p:tavLst>
                                    </p:anim>
                                    <p:animEffect transition="in" filter="fade">
                                      <p:cBhvr>
                                        <p:cTn id="15" dur="500"/>
                                        <p:tgtEl>
                                          <p:spTgt spid="34"/>
                                        </p:tgtEl>
                                      </p:cBhvr>
                                    </p:animEffect>
                                  </p:childTnLst>
                                </p:cTn>
                              </p:par>
                            </p:childTnLst>
                          </p:cTn>
                        </p:par>
                        <p:par>
                          <p:cTn id="16" fill="hold">
                            <p:stCondLst>
                              <p:cond delay="1000"/>
                            </p:stCondLst>
                            <p:childTnLst>
                              <p:par>
                                <p:cTn id="17" presetID="1" presetClass="entr" presetSubtype="0" fill="hold" grpId="0" nodeType="afterEffect">
                                  <p:stCondLst>
                                    <p:cond delay="0"/>
                                  </p:stCondLst>
                                  <p:childTnLst>
                                    <p:set>
                                      <p:cBhvr>
                                        <p:cTn id="18" dur="1" fill="hold">
                                          <p:stCondLst>
                                            <p:cond delay="0"/>
                                          </p:stCondLst>
                                        </p:cTn>
                                        <p:tgtEl>
                                          <p:spTgt spid="40"/>
                                        </p:tgtEl>
                                        <p:attrNameLst>
                                          <p:attrName>style.visibility</p:attrName>
                                        </p:attrNameLst>
                                      </p:cBhvr>
                                      <p:to>
                                        <p:strVal val="visible"/>
                                      </p:to>
                                    </p:set>
                                  </p:childTnLst>
                                </p:cTn>
                              </p:par>
                            </p:childTnLst>
                          </p:cTn>
                        </p:par>
                        <p:par>
                          <p:cTn id="19" fill="hold">
                            <p:stCondLst>
                              <p:cond delay="1000"/>
                            </p:stCondLst>
                            <p:childTnLst>
                              <p:par>
                                <p:cTn id="20" presetID="10" presetClass="entr" presetSubtype="0" fill="hold" grpId="0" nodeType="after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500"/>
                                        <p:tgtEl>
                                          <p:spTgt spid="57"/>
                                        </p:tgtEl>
                                      </p:cBhvr>
                                    </p:animEffect>
                                  </p:childTnLst>
                                </p:cTn>
                              </p:par>
                            </p:childTnLst>
                          </p:cTn>
                        </p:par>
                        <p:par>
                          <p:cTn id="23" fill="hold">
                            <p:stCondLst>
                              <p:cond delay="1500"/>
                            </p:stCondLst>
                            <p:childTnLst>
                              <p:par>
                                <p:cTn id="24" presetID="53" presetClass="entr" presetSubtype="16" fill="hold" grpId="0" nodeType="afterEffect">
                                  <p:stCondLst>
                                    <p:cond delay="0"/>
                                  </p:stCondLst>
                                  <p:childTnLst>
                                    <p:set>
                                      <p:cBhvr>
                                        <p:cTn id="25" dur="1" fill="hold">
                                          <p:stCondLst>
                                            <p:cond delay="0"/>
                                          </p:stCondLst>
                                        </p:cTn>
                                        <p:tgtEl>
                                          <p:spTgt spid="37"/>
                                        </p:tgtEl>
                                        <p:attrNameLst>
                                          <p:attrName>style.visibility</p:attrName>
                                        </p:attrNameLst>
                                      </p:cBhvr>
                                      <p:to>
                                        <p:strVal val="visible"/>
                                      </p:to>
                                    </p:set>
                                    <p:anim calcmode="lin" valueType="num">
                                      <p:cBhvr>
                                        <p:cTn id="26" dur="500" fill="hold"/>
                                        <p:tgtEl>
                                          <p:spTgt spid="37"/>
                                        </p:tgtEl>
                                        <p:attrNameLst>
                                          <p:attrName>ppt_w</p:attrName>
                                        </p:attrNameLst>
                                      </p:cBhvr>
                                      <p:tavLst>
                                        <p:tav tm="0">
                                          <p:val>
                                            <p:fltVal val="0"/>
                                          </p:val>
                                        </p:tav>
                                        <p:tav tm="100000">
                                          <p:val>
                                            <p:strVal val="#ppt_w"/>
                                          </p:val>
                                        </p:tav>
                                      </p:tavLst>
                                    </p:anim>
                                    <p:anim calcmode="lin" valueType="num">
                                      <p:cBhvr>
                                        <p:cTn id="27" dur="500" fill="hold"/>
                                        <p:tgtEl>
                                          <p:spTgt spid="37"/>
                                        </p:tgtEl>
                                        <p:attrNameLst>
                                          <p:attrName>ppt_h</p:attrName>
                                        </p:attrNameLst>
                                      </p:cBhvr>
                                      <p:tavLst>
                                        <p:tav tm="0">
                                          <p:val>
                                            <p:fltVal val="0"/>
                                          </p:val>
                                        </p:tav>
                                        <p:tav tm="100000">
                                          <p:val>
                                            <p:strVal val="#ppt_h"/>
                                          </p:val>
                                        </p:tav>
                                      </p:tavLst>
                                    </p:anim>
                                    <p:animEffect transition="in" filter="fade">
                                      <p:cBhvr>
                                        <p:cTn id="28" dur="500"/>
                                        <p:tgtEl>
                                          <p:spTgt spid="37"/>
                                        </p:tgtEl>
                                      </p:cBhvr>
                                    </p:animEffect>
                                  </p:childTnLst>
                                </p:cTn>
                              </p:par>
                            </p:childTnLst>
                          </p:cTn>
                        </p:par>
                        <p:par>
                          <p:cTn id="29" fill="hold">
                            <p:stCondLst>
                              <p:cond delay="2000"/>
                            </p:stCondLst>
                            <p:childTnLst>
                              <p:par>
                                <p:cTn id="30" presetID="1" presetClass="entr" presetSubtype="0" fill="hold" nodeType="afterEffect">
                                  <p:stCondLst>
                                    <p:cond delay="0"/>
                                  </p:stCondLst>
                                  <p:childTnLst>
                                    <p:set>
                                      <p:cBhvr>
                                        <p:cTn id="31" dur="1" fill="hold">
                                          <p:stCondLst>
                                            <p:cond delay="0"/>
                                          </p:stCondLst>
                                        </p:cTn>
                                        <p:tgtEl>
                                          <p:spTgt spid="50"/>
                                        </p:tgtEl>
                                        <p:attrNameLst>
                                          <p:attrName>style.visibility</p:attrName>
                                        </p:attrNameLst>
                                      </p:cBhvr>
                                      <p:to>
                                        <p:strVal val="visible"/>
                                      </p:to>
                                    </p:set>
                                  </p:childTnLst>
                                </p:cTn>
                              </p:par>
                            </p:childTnLst>
                          </p:cTn>
                        </p:par>
                        <p:par>
                          <p:cTn id="32" fill="hold">
                            <p:stCondLst>
                              <p:cond delay="2000"/>
                            </p:stCondLst>
                            <p:childTnLst>
                              <p:par>
                                <p:cTn id="33" presetID="10" presetClass="entr" presetSubtype="0" fill="hold" grpId="0"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fade">
                                      <p:cBhvr>
                                        <p:cTn id="35" dur="500"/>
                                        <p:tgtEl>
                                          <p:spTgt spid="60"/>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38"/>
                                        </p:tgtEl>
                                        <p:attrNameLst>
                                          <p:attrName>style.visibility</p:attrName>
                                        </p:attrNameLst>
                                      </p:cBhvr>
                                      <p:to>
                                        <p:strVal val="visible"/>
                                      </p:to>
                                    </p:set>
                                    <p:anim calcmode="lin" valueType="num">
                                      <p:cBhvr>
                                        <p:cTn id="39" dur="500" fill="hold"/>
                                        <p:tgtEl>
                                          <p:spTgt spid="38"/>
                                        </p:tgtEl>
                                        <p:attrNameLst>
                                          <p:attrName>ppt_w</p:attrName>
                                        </p:attrNameLst>
                                      </p:cBhvr>
                                      <p:tavLst>
                                        <p:tav tm="0">
                                          <p:val>
                                            <p:fltVal val="0"/>
                                          </p:val>
                                        </p:tav>
                                        <p:tav tm="100000">
                                          <p:val>
                                            <p:strVal val="#ppt_w"/>
                                          </p:val>
                                        </p:tav>
                                      </p:tavLst>
                                    </p:anim>
                                    <p:anim calcmode="lin" valueType="num">
                                      <p:cBhvr>
                                        <p:cTn id="40" dur="500" fill="hold"/>
                                        <p:tgtEl>
                                          <p:spTgt spid="38"/>
                                        </p:tgtEl>
                                        <p:attrNameLst>
                                          <p:attrName>ppt_h</p:attrName>
                                        </p:attrNameLst>
                                      </p:cBhvr>
                                      <p:tavLst>
                                        <p:tav tm="0">
                                          <p:val>
                                            <p:fltVal val="0"/>
                                          </p:val>
                                        </p:tav>
                                        <p:tav tm="100000">
                                          <p:val>
                                            <p:strVal val="#ppt_h"/>
                                          </p:val>
                                        </p:tav>
                                      </p:tavLst>
                                    </p:anim>
                                    <p:animEffect transition="in" filter="fade">
                                      <p:cBhvr>
                                        <p:cTn id="41" dur="500"/>
                                        <p:tgtEl>
                                          <p:spTgt spid="38"/>
                                        </p:tgtEl>
                                      </p:cBhvr>
                                    </p:animEffect>
                                  </p:childTnLst>
                                </p:cTn>
                              </p:par>
                            </p:childTnLst>
                          </p:cTn>
                        </p:par>
                        <p:par>
                          <p:cTn id="42" fill="hold">
                            <p:stCondLst>
                              <p:cond delay="3000"/>
                            </p:stCondLst>
                            <p:childTnLst>
                              <p:par>
                                <p:cTn id="43" presetID="1" presetClass="entr" presetSubtype="0" fill="hold" nodeType="after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childTnLst>
                          </p:cTn>
                        </p:par>
                        <p:par>
                          <p:cTn id="45" fill="hold">
                            <p:stCondLst>
                              <p:cond delay="3000"/>
                            </p:stCondLst>
                            <p:childTnLst>
                              <p:par>
                                <p:cTn id="46" presetID="10" presetClass="entr" presetSubtype="0" fill="hold" grpId="0" nodeType="afterEffect">
                                  <p:stCondLst>
                                    <p:cond delay="0"/>
                                  </p:stCondLst>
                                  <p:childTnLst>
                                    <p:set>
                                      <p:cBhvr>
                                        <p:cTn id="47" dur="1" fill="hold">
                                          <p:stCondLst>
                                            <p:cond delay="0"/>
                                          </p:stCondLst>
                                        </p:cTn>
                                        <p:tgtEl>
                                          <p:spTgt spid="61"/>
                                        </p:tgtEl>
                                        <p:attrNameLst>
                                          <p:attrName>style.visibility</p:attrName>
                                        </p:attrNameLst>
                                      </p:cBhvr>
                                      <p:to>
                                        <p:strVal val="visible"/>
                                      </p:to>
                                    </p:set>
                                    <p:animEffect transition="in" filter="fade">
                                      <p:cBhvr>
                                        <p:cTn id="48" dur="500"/>
                                        <p:tgtEl>
                                          <p:spTgt spid="61"/>
                                        </p:tgtEl>
                                      </p:cBhvr>
                                    </p:animEffect>
                                  </p:childTnLst>
                                </p:cTn>
                              </p:par>
                            </p:childTnLst>
                          </p:cTn>
                        </p:par>
                        <p:par>
                          <p:cTn id="49" fill="hold">
                            <p:stCondLst>
                              <p:cond delay="3500"/>
                            </p:stCondLst>
                            <p:childTnLst>
                              <p:par>
                                <p:cTn id="50" presetID="53" presetClass="entr" presetSubtype="16" fill="hold" grpId="0" nodeType="after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p:cTn id="52" dur="500" fill="hold"/>
                                        <p:tgtEl>
                                          <p:spTgt spid="39"/>
                                        </p:tgtEl>
                                        <p:attrNameLst>
                                          <p:attrName>ppt_w</p:attrName>
                                        </p:attrNameLst>
                                      </p:cBhvr>
                                      <p:tavLst>
                                        <p:tav tm="0">
                                          <p:val>
                                            <p:fltVal val="0"/>
                                          </p:val>
                                        </p:tav>
                                        <p:tav tm="100000">
                                          <p:val>
                                            <p:strVal val="#ppt_w"/>
                                          </p:val>
                                        </p:tav>
                                      </p:tavLst>
                                    </p:anim>
                                    <p:anim calcmode="lin" valueType="num">
                                      <p:cBhvr>
                                        <p:cTn id="53" dur="500" fill="hold"/>
                                        <p:tgtEl>
                                          <p:spTgt spid="39"/>
                                        </p:tgtEl>
                                        <p:attrNameLst>
                                          <p:attrName>ppt_h</p:attrName>
                                        </p:attrNameLst>
                                      </p:cBhvr>
                                      <p:tavLst>
                                        <p:tav tm="0">
                                          <p:val>
                                            <p:fltVal val="0"/>
                                          </p:val>
                                        </p:tav>
                                        <p:tav tm="100000">
                                          <p:val>
                                            <p:strVal val="#ppt_h"/>
                                          </p:val>
                                        </p:tav>
                                      </p:tavLst>
                                    </p:anim>
                                    <p:animEffect transition="in" filter="fade">
                                      <p:cBhvr>
                                        <p:cTn id="54" dur="500"/>
                                        <p:tgtEl>
                                          <p:spTgt spid="39"/>
                                        </p:tgtEl>
                                      </p:cBhvr>
                                    </p:animEffect>
                                  </p:childTnLst>
                                </p:cTn>
                              </p:par>
                            </p:childTnLst>
                          </p:cTn>
                        </p:par>
                        <p:par>
                          <p:cTn id="55" fill="hold">
                            <p:stCondLst>
                              <p:cond delay="4000"/>
                            </p:stCondLst>
                            <p:childTnLst>
                              <p:par>
                                <p:cTn id="56" presetID="1" presetClass="entr" presetSubtype="0" fill="hold" nodeType="afterEffect">
                                  <p:stCondLst>
                                    <p:cond delay="0"/>
                                  </p:stCondLst>
                                  <p:childTnLst>
                                    <p:set>
                                      <p:cBhvr>
                                        <p:cTn id="57" dur="1" fill="hold">
                                          <p:stCondLst>
                                            <p:cond delay="0"/>
                                          </p:stCondLst>
                                        </p:cTn>
                                        <p:tgtEl>
                                          <p:spTgt spid="41"/>
                                        </p:tgtEl>
                                        <p:attrNameLst>
                                          <p:attrName>style.visibility</p:attrName>
                                        </p:attrNameLst>
                                      </p:cBhvr>
                                      <p:to>
                                        <p:strVal val="visible"/>
                                      </p:to>
                                    </p:set>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fade">
                                      <p:cBhvr>
                                        <p:cTn id="61" dur="500"/>
                                        <p:tgtEl>
                                          <p:spTgt spid="62"/>
                                        </p:tgtEl>
                                      </p:cBhvr>
                                    </p:animEffect>
                                  </p:childTnLst>
                                </p:cTn>
                              </p:par>
                            </p:childTnLst>
                          </p:cTn>
                        </p:par>
                        <p:par>
                          <p:cTn id="62" fill="hold">
                            <p:stCondLst>
                              <p:cond delay="4500"/>
                            </p:stCondLst>
                            <p:childTnLst>
                              <p:par>
                                <p:cTn id="63" presetID="53" presetClass="entr" presetSubtype="16" fill="hold" grpId="0" nodeType="afterEffect">
                                  <p:stCondLst>
                                    <p:cond delay="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animEffect transition="in" filter="fade">
                                      <p:cBhvr>
                                        <p:cTn id="67" dur="500"/>
                                        <p:tgtEl>
                                          <p:spTgt spid="36"/>
                                        </p:tgtEl>
                                      </p:cBhvr>
                                    </p:animEffect>
                                  </p:childTnLst>
                                </p:cTn>
                              </p:par>
                            </p:childTnLst>
                          </p:cTn>
                        </p:par>
                        <p:par>
                          <p:cTn id="68" fill="hold">
                            <p:stCondLst>
                              <p:cond delay="5000"/>
                            </p:stCondLst>
                            <p:childTnLst>
                              <p:par>
                                <p:cTn id="69" presetID="1" presetClass="entr" presetSubtype="0" fill="hold" grpId="0" nodeType="afterEffect">
                                  <p:stCondLst>
                                    <p:cond delay="0"/>
                                  </p:stCondLst>
                                  <p:childTnLst>
                                    <p:set>
                                      <p:cBhvr>
                                        <p:cTn id="70" dur="1" fill="hold">
                                          <p:stCondLst>
                                            <p:cond delay="0"/>
                                          </p:stCondLst>
                                        </p:cTn>
                                        <p:tgtEl>
                                          <p:spTgt spid="53"/>
                                        </p:tgtEl>
                                        <p:attrNameLst>
                                          <p:attrName>style.visibility</p:attrName>
                                        </p:attrNameLst>
                                      </p:cBhvr>
                                      <p:to>
                                        <p:strVal val="visible"/>
                                      </p:to>
                                    </p:set>
                                  </p:childTnLst>
                                </p:cTn>
                              </p:par>
                            </p:childTnLst>
                          </p:cTn>
                        </p:par>
                        <p:par>
                          <p:cTn id="71" fill="hold">
                            <p:stCondLst>
                              <p:cond delay="5000"/>
                            </p:stCondLst>
                            <p:childTnLst>
                              <p:par>
                                <p:cTn id="72" presetID="10" presetClass="entr" presetSubtype="0" fill="hold" grpId="0" nodeType="afterEffect">
                                  <p:stCondLst>
                                    <p:cond delay="0"/>
                                  </p:stCondLst>
                                  <p:childTnLst>
                                    <p:set>
                                      <p:cBhvr>
                                        <p:cTn id="73" dur="1" fill="hold">
                                          <p:stCondLst>
                                            <p:cond delay="0"/>
                                          </p:stCondLst>
                                        </p:cTn>
                                        <p:tgtEl>
                                          <p:spTgt spid="59"/>
                                        </p:tgtEl>
                                        <p:attrNameLst>
                                          <p:attrName>style.visibility</p:attrName>
                                        </p:attrNameLst>
                                      </p:cBhvr>
                                      <p:to>
                                        <p:strVal val="visible"/>
                                      </p:to>
                                    </p:set>
                                    <p:animEffect transition="in" filter="fade">
                                      <p:cBhvr>
                                        <p:cTn id="74" dur="500"/>
                                        <p:tgtEl>
                                          <p:spTgt spid="59"/>
                                        </p:tgtEl>
                                      </p:cBhvr>
                                    </p:animEffect>
                                  </p:childTnLst>
                                </p:cTn>
                              </p:par>
                            </p:childTnLst>
                          </p:cTn>
                        </p:par>
                        <p:par>
                          <p:cTn id="75" fill="hold">
                            <p:stCondLst>
                              <p:cond delay="5500"/>
                            </p:stCondLst>
                            <p:childTnLst>
                              <p:par>
                                <p:cTn id="76" presetID="53" presetClass="entr" presetSubtype="16" fill="hold" grpId="0" nodeType="afterEffect">
                                  <p:stCondLst>
                                    <p:cond delay="0"/>
                                  </p:stCondLst>
                                  <p:childTnLst>
                                    <p:set>
                                      <p:cBhvr>
                                        <p:cTn id="77" dur="1" fill="hold">
                                          <p:stCondLst>
                                            <p:cond delay="0"/>
                                          </p:stCondLst>
                                        </p:cTn>
                                        <p:tgtEl>
                                          <p:spTgt spid="35"/>
                                        </p:tgtEl>
                                        <p:attrNameLst>
                                          <p:attrName>style.visibility</p:attrName>
                                        </p:attrNameLst>
                                      </p:cBhvr>
                                      <p:to>
                                        <p:strVal val="visible"/>
                                      </p:to>
                                    </p:set>
                                    <p:anim calcmode="lin" valueType="num">
                                      <p:cBhvr>
                                        <p:cTn id="78" dur="500" fill="hold"/>
                                        <p:tgtEl>
                                          <p:spTgt spid="35"/>
                                        </p:tgtEl>
                                        <p:attrNameLst>
                                          <p:attrName>ppt_w</p:attrName>
                                        </p:attrNameLst>
                                      </p:cBhvr>
                                      <p:tavLst>
                                        <p:tav tm="0">
                                          <p:val>
                                            <p:fltVal val="0"/>
                                          </p:val>
                                        </p:tav>
                                        <p:tav tm="100000">
                                          <p:val>
                                            <p:strVal val="#ppt_w"/>
                                          </p:val>
                                        </p:tav>
                                      </p:tavLst>
                                    </p:anim>
                                    <p:anim calcmode="lin" valueType="num">
                                      <p:cBhvr>
                                        <p:cTn id="79" dur="500" fill="hold"/>
                                        <p:tgtEl>
                                          <p:spTgt spid="35"/>
                                        </p:tgtEl>
                                        <p:attrNameLst>
                                          <p:attrName>ppt_h</p:attrName>
                                        </p:attrNameLst>
                                      </p:cBhvr>
                                      <p:tavLst>
                                        <p:tav tm="0">
                                          <p:val>
                                            <p:fltVal val="0"/>
                                          </p:val>
                                        </p:tav>
                                        <p:tav tm="100000">
                                          <p:val>
                                            <p:strVal val="#ppt_h"/>
                                          </p:val>
                                        </p:tav>
                                      </p:tavLst>
                                    </p:anim>
                                    <p:animEffect transition="in" filter="fade">
                                      <p:cBhvr>
                                        <p:cTn id="80" dur="500"/>
                                        <p:tgtEl>
                                          <p:spTgt spid="35"/>
                                        </p:tgtEl>
                                      </p:cBhvr>
                                    </p:animEffect>
                                  </p:childTnLst>
                                </p:cTn>
                              </p:par>
                            </p:childTnLst>
                          </p:cTn>
                        </p:par>
                        <p:par>
                          <p:cTn id="81" fill="hold">
                            <p:stCondLst>
                              <p:cond delay="6000"/>
                            </p:stCondLst>
                            <p:childTnLst>
                              <p:par>
                                <p:cTn id="82" presetID="1" presetClass="entr" presetSubtype="0" fill="hold" grpId="0" nodeType="afterEffect">
                                  <p:stCondLst>
                                    <p:cond delay="0"/>
                                  </p:stCondLst>
                                  <p:childTnLst>
                                    <p:set>
                                      <p:cBhvr>
                                        <p:cTn id="83" dur="1" fill="hold">
                                          <p:stCondLst>
                                            <p:cond delay="0"/>
                                          </p:stCondLst>
                                        </p:cTn>
                                        <p:tgtEl>
                                          <p:spTgt spid="49"/>
                                        </p:tgtEl>
                                        <p:attrNameLst>
                                          <p:attrName>style.visibility</p:attrName>
                                        </p:attrNameLst>
                                      </p:cBhvr>
                                      <p:to>
                                        <p:strVal val="visible"/>
                                      </p:to>
                                    </p:set>
                                  </p:childTnLst>
                                </p:cTn>
                              </p:par>
                            </p:childTnLst>
                          </p:cTn>
                        </p:par>
                        <p:par>
                          <p:cTn id="84" fill="hold">
                            <p:stCondLst>
                              <p:cond delay="6000"/>
                            </p:stCondLst>
                            <p:childTnLst>
                              <p:par>
                                <p:cTn id="85" presetID="10" presetClass="entr" presetSubtype="0" fill="hold" grpId="0"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fade">
                                      <p:cBhvr>
                                        <p:cTn id="87"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ldLvl="0" animBg="1"/>
      <p:bldP spid="35" grpId="0" bldLvl="0" animBg="1"/>
      <p:bldP spid="36" grpId="0" bldLvl="0" animBg="1"/>
      <p:bldP spid="37" grpId="0" bldLvl="0" animBg="1"/>
      <p:bldP spid="38" grpId="0" bldLvl="0" animBg="1"/>
      <p:bldP spid="39" grpId="0" bldLvl="0" animBg="1"/>
      <p:bldP spid="40" grpId="0" bldLvl="0" animBg="1"/>
      <p:bldP spid="49" grpId="0" bldLvl="0" animBg="1"/>
      <p:bldP spid="53" grpId="0" bldLvl="0" animBg="1"/>
      <p:bldP spid="57" grpId="0"/>
      <p:bldP spid="58" grpId="0"/>
      <p:bldP spid="59" grpId="0"/>
      <p:bldP spid="60" grpId="0"/>
      <p:bldP spid="61" grpId="0"/>
      <p:bldP spid="62"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60512232715"/>
  <p:tag name="MH_LIBRARY" val="CONTENTS"/>
  <p:tag name="MH_TYPE" val="OTHERS"/>
  <p:tag name="ID" val="547133"/>
</p:tagLst>
</file>

<file path=ppt/tags/tag2.xml><?xml version="1.0" encoding="utf-8"?>
<p:tagLst xmlns:a="http://schemas.openxmlformats.org/drawingml/2006/main" xmlns:r="http://schemas.openxmlformats.org/officeDocument/2006/relationships" xmlns:p="http://schemas.openxmlformats.org/presentationml/2006/main">
  <p:tag name="MH" val="20160512232715"/>
  <p:tag name="MH_LIBRARY" val="CONTENTS"/>
  <p:tag name="MH_TYPE" val="OTHERS"/>
  <p:tag name="ID" val="54713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TotalTime>
  <Words>3593</Words>
  <Application>Microsoft Office PowerPoint</Application>
  <PresentationFormat>自定义</PresentationFormat>
  <Paragraphs>330</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学习雷锋</dc:title>
  <dc:creator>第一PPT</dc:creator>
  <cp:keywords>www.1ppt.com</cp:keywords>
  <cp:lastModifiedBy>Windows User</cp:lastModifiedBy>
  <cp:revision>9</cp:revision>
  <dcterms:created xsi:type="dcterms:W3CDTF">2017-01-21T11:33:39Z</dcterms:created>
  <dcterms:modified xsi:type="dcterms:W3CDTF">2019-03-29T02:57:23Z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2052-10.1.0.6028</vt:lpwstr>
  </property>
</Properties>
</file>