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7" r:id="rId1"/>
    <p:sldMasterId id="2147483734" r:id="rId2"/>
  </p:sldMasterIdLst>
  <p:notesMasterIdLst>
    <p:notesMasterId r:id="rId27"/>
  </p:notesMasterIdLst>
  <p:handoutMasterIdLst>
    <p:handoutMasterId r:id="rId28"/>
  </p:handoutMasterIdLst>
  <p:sldIdLst>
    <p:sldId id="3170" r:id="rId3"/>
    <p:sldId id="3172" r:id="rId4"/>
    <p:sldId id="3175" r:id="rId5"/>
    <p:sldId id="3181" r:id="rId6"/>
    <p:sldId id="3185" r:id="rId7"/>
    <p:sldId id="3201" r:id="rId8"/>
    <p:sldId id="3174" r:id="rId9"/>
    <p:sldId id="3196" r:id="rId10"/>
    <p:sldId id="3182" r:id="rId11"/>
    <p:sldId id="3188" r:id="rId12"/>
    <p:sldId id="3190" r:id="rId13"/>
    <p:sldId id="3186" r:id="rId14"/>
    <p:sldId id="3176" r:id="rId15"/>
    <p:sldId id="3197" r:id="rId16"/>
    <p:sldId id="3184" r:id="rId17"/>
    <p:sldId id="3191" r:id="rId18"/>
    <p:sldId id="3192" r:id="rId19"/>
    <p:sldId id="3177" r:id="rId20"/>
    <p:sldId id="3198" r:id="rId21"/>
    <p:sldId id="3189" r:id="rId22"/>
    <p:sldId id="3200" r:id="rId23"/>
    <p:sldId id="3180" r:id="rId24"/>
    <p:sldId id="3194" r:id="rId25"/>
    <p:sldId id="3202" r:id="rId26"/>
  </p:sldIdLst>
  <p:sldSz cx="12858750" cy="7232650"/>
  <p:notesSz cx="6858000" cy="9144000"/>
  <p:custDataLst>
    <p:tags r:id="rId29"/>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E23"/>
    <a:srgbClr val="0D8200"/>
    <a:srgbClr val="75A42D"/>
    <a:srgbClr val="60BE00"/>
    <a:srgbClr val="122F5A"/>
    <a:srgbClr val="0D2343"/>
    <a:srgbClr val="31343D"/>
    <a:srgbClr val="A18674"/>
    <a:srgbClr val="FFFFFF"/>
    <a:srgbClr val="BFBF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428" autoAdjust="0"/>
    <p:restoredTop sz="95317" autoAdjust="0"/>
  </p:normalViewPr>
  <p:slideViewPr>
    <p:cSldViewPr>
      <p:cViewPr>
        <p:scale>
          <a:sx n="50" d="100"/>
          <a:sy n="50" d="100"/>
        </p:scale>
        <p:origin x="-450" y="-1698"/>
      </p:cViewPr>
      <p:guideLst>
        <p:guide orient="horz" pos="328"/>
        <p:guide orient="horz" pos="4183"/>
        <p:guide pos="4050"/>
        <p:guide pos="557"/>
        <p:guide pos="7497"/>
        <p:guide pos="6908"/>
      </p:guideLst>
    </p:cSldViewPr>
  </p:slideViewPr>
  <p:outlineViewPr>
    <p:cViewPr>
      <p:scale>
        <a:sx n="100" d="100"/>
        <a:sy n="100" d="100"/>
      </p:scale>
      <p:origin x="0" y="-9972"/>
    </p:cViewPr>
  </p:outlineViewPr>
  <p:notesTextViewPr>
    <p:cViewPr>
      <p:scale>
        <a:sx n="1" d="1"/>
        <a:sy n="1" d="1"/>
      </p:scale>
      <p:origin x="0" y="0"/>
    </p:cViewPr>
  </p:notesTextViewPr>
  <p:sorterViewPr>
    <p:cViewPr>
      <p:scale>
        <a:sx n="132" d="100"/>
        <a:sy n="132" d="100"/>
      </p:scale>
      <p:origin x="0" y="1728"/>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2019/3/29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2019/3/29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10781349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39484644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11348317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21590655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5296849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23359613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15</a:t>
            </a:fld>
            <a:endParaRPr lang="en-GB"/>
          </a:p>
        </p:txBody>
      </p:sp>
    </p:spTree>
    <p:extLst>
      <p:ext uri="{BB962C8B-B14F-4D97-AF65-F5344CB8AC3E}">
        <p14:creationId xmlns:p14="http://schemas.microsoft.com/office/powerpoint/2010/main" val="35128461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30248118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33881580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12887562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41128380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6113610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42129482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1832876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18638463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42650420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23874532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6750764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5</a:t>
            </a:fld>
            <a:endParaRPr lang="en-GB"/>
          </a:p>
        </p:txBody>
      </p:sp>
    </p:spTree>
    <p:extLst>
      <p:ext uri="{BB962C8B-B14F-4D97-AF65-F5344CB8AC3E}">
        <p14:creationId xmlns:p14="http://schemas.microsoft.com/office/powerpoint/2010/main" val="35745381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37710121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4447907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23631173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39124366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BF82D2-7A68-459D-A996-9BDDA2518FA4}" type="datetimeFigureOut">
              <a:rPr lang="zh-CN" altLang="en-US" smtClean="0"/>
              <a:t>2019/3/29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23485477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74455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20973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85704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30481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34788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56168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0855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36724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03649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5113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950454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4_4 Images">
    <p:spTree>
      <p:nvGrpSpPr>
        <p:cNvPr id="1" name=""/>
        <p:cNvGrpSpPr/>
        <p:nvPr/>
      </p:nvGrpSpPr>
      <p:grpSpPr>
        <a:xfrm>
          <a:off x="0" y="0"/>
          <a:ext cx="0" cy="0"/>
          <a:chOff x="0" y="0"/>
          <a:chExt cx="0" cy="0"/>
        </a:xfrm>
      </p:grpSpPr>
      <p:sp>
        <p:nvSpPr>
          <p:cNvPr id="21" name="Picture Placeholder 13"/>
          <p:cNvSpPr>
            <a:spLocks noGrp="1" noChangeAspect="1"/>
          </p:cNvSpPr>
          <p:nvPr>
            <p:ph type="pic" sz="quarter" idx="13"/>
          </p:nvPr>
        </p:nvSpPr>
        <p:spPr>
          <a:xfrm>
            <a:off x="806395" y="1521416"/>
            <a:ext cx="2054720" cy="2054073"/>
          </a:xfrm>
          <a:prstGeom prst="rect">
            <a:avLst/>
          </a:prstGeom>
          <a:effectLst/>
        </p:spPr>
        <p:txBody>
          <a:bodyPr>
            <a:normAutofit/>
          </a:bodyPr>
          <a:lstStyle>
            <a:lvl1pPr marL="0" indent="0">
              <a:buNone/>
              <a:defRPr sz="1897">
                <a:ln>
                  <a:noFill/>
                </a:ln>
                <a:solidFill>
                  <a:schemeClr val="bg1">
                    <a:lumMod val="85000"/>
                  </a:schemeClr>
                </a:solidFill>
              </a:defRPr>
            </a:lvl1pPr>
          </a:lstStyle>
          <a:p>
            <a:endParaRPr lang="en-US" dirty="0"/>
          </a:p>
        </p:txBody>
      </p:sp>
      <p:sp>
        <p:nvSpPr>
          <p:cNvPr id="23" name="Picture Placeholder 13"/>
          <p:cNvSpPr>
            <a:spLocks noGrp="1" noChangeAspect="1"/>
          </p:cNvSpPr>
          <p:nvPr>
            <p:ph type="pic" sz="quarter" idx="19"/>
          </p:nvPr>
        </p:nvSpPr>
        <p:spPr>
          <a:xfrm>
            <a:off x="6430214" y="1521416"/>
            <a:ext cx="2054720" cy="2054073"/>
          </a:xfrm>
          <a:prstGeom prst="rect">
            <a:avLst/>
          </a:prstGeom>
          <a:effectLst/>
        </p:spPr>
        <p:txBody>
          <a:bodyPr>
            <a:normAutofit/>
          </a:bodyPr>
          <a:lstStyle>
            <a:lvl1pPr marL="0" indent="0">
              <a:buNone/>
              <a:defRPr sz="1897">
                <a:ln>
                  <a:noFill/>
                </a:ln>
                <a:solidFill>
                  <a:schemeClr val="bg1">
                    <a:lumMod val="85000"/>
                  </a:schemeClr>
                </a:solidFill>
              </a:defRPr>
            </a:lvl1pPr>
          </a:lstStyle>
          <a:p>
            <a:endParaRPr lang="en-US" dirty="0"/>
          </a:p>
        </p:txBody>
      </p:sp>
      <p:sp>
        <p:nvSpPr>
          <p:cNvPr id="25" name="Picture Placeholder 13"/>
          <p:cNvSpPr>
            <a:spLocks noGrp="1" noChangeAspect="1"/>
          </p:cNvSpPr>
          <p:nvPr>
            <p:ph type="pic" sz="quarter" idx="20"/>
          </p:nvPr>
        </p:nvSpPr>
        <p:spPr>
          <a:xfrm>
            <a:off x="4377327" y="3575488"/>
            <a:ext cx="2054720" cy="2054073"/>
          </a:xfrm>
          <a:prstGeom prst="rect">
            <a:avLst/>
          </a:prstGeom>
          <a:effectLst/>
        </p:spPr>
        <p:txBody>
          <a:bodyPr>
            <a:normAutofit/>
          </a:bodyPr>
          <a:lstStyle>
            <a:lvl1pPr marL="0" indent="0">
              <a:buNone/>
              <a:defRPr sz="1897">
                <a:ln>
                  <a:noFill/>
                </a:ln>
                <a:solidFill>
                  <a:schemeClr val="bg1">
                    <a:lumMod val="85000"/>
                  </a:schemeClr>
                </a:solidFill>
              </a:defRPr>
            </a:lvl1pPr>
          </a:lstStyle>
          <a:p>
            <a:endParaRPr lang="en-US" dirty="0"/>
          </a:p>
        </p:txBody>
      </p:sp>
      <p:sp>
        <p:nvSpPr>
          <p:cNvPr id="27" name="Picture Placeholder 13"/>
          <p:cNvSpPr>
            <a:spLocks noGrp="1" noChangeAspect="1"/>
          </p:cNvSpPr>
          <p:nvPr>
            <p:ph type="pic" sz="quarter" idx="21"/>
          </p:nvPr>
        </p:nvSpPr>
        <p:spPr>
          <a:xfrm>
            <a:off x="9996346" y="3575488"/>
            <a:ext cx="2054720" cy="2054073"/>
          </a:xfrm>
          <a:prstGeom prst="rect">
            <a:avLst/>
          </a:prstGeom>
          <a:effectLst/>
        </p:spPr>
        <p:txBody>
          <a:bodyPr>
            <a:normAutofit/>
          </a:bodyPr>
          <a:lstStyle>
            <a:lvl1pPr marL="0" indent="0">
              <a:buNone/>
              <a:defRPr sz="1897">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31737230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portfolio-01">
    <p:spTree>
      <p:nvGrpSpPr>
        <p:cNvPr id="1" name=""/>
        <p:cNvGrpSpPr/>
        <p:nvPr/>
      </p:nvGrpSpPr>
      <p:grpSpPr>
        <a:xfrm>
          <a:off x="0" y="0"/>
          <a:ext cx="0" cy="0"/>
          <a:chOff x="0" y="0"/>
          <a:chExt cx="0" cy="0"/>
        </a:xfrm>
      </p:grpSpPr>
      <p:sp>
        <p:nvSpPr>
          <p:cNvPr id="25" name="Picture Placeholder 24"/>
          <p:cNvSpPr>
            <a:spLocks noGrp="1" noChangeAspect="1"/>
          </p:cNvSpPr>
          <p:nvPr>
            <p:ph type="pic" sz="quarter" idx="13"/>
          </p:nvPr>
        </p:nvSpPr>
        <p:spPr>
          <a:xfrm>
            <a:off x="713607" y="1380511"/>
            <a:ext cx="1898438" cy="1898333"/>
          </a:xfrm>
          <a:prstGeom prst="rect">
            <a:avLst/>
          </a:prstGeom>
        </p:spPr>
        <p:txBody>
          <a:bodyPr rtlCol="0">
            <a:normAutofit/>
          </a:bodyPr>
          <a:lstStyle>
            <a:lvl1pPr marL="0" indent="0">
              <a:buNone/>
              <a:defRPr sz="1266">
                <a:latin typeface="Lato Light"/>
                <a:cs typeface="Lato Light"/>
              </a:defRPr>
            </a:lvl1pPr>
          </a:lstStyle>
          <a:p>
            <a:pPr lvl="0"/>
            <a:endParaRPr lang="id-ID" noProof="0" dirty="0"/>
          </a:p>
        </p:txBody>
      </p:sp>
      <p:sp>
        <p:nvSpPr>
          <p:cNvPr id="26" name="Picture Placeholder 24"/>
          <p:cNvSpPr>
            <a:spLocks noGrp="1" noChangeAspect="1"/>
          </p:cNvSpPr>
          <p:nvPr>
            <p:ph type="pic" sz="quarter" idx="14"/>
          </p:nvPr>
        </p:nvSpPr>
        <p:spPr>
          <a:xfrm>
            <a:off x="2617644" y="3289127"/>
            <a:ext cx="1898438" cy="1898333"/>
          </a:xfrm>
          <a:prstGeom prst="rect">
            <a:avLst/>
          </a:prstGeom>
        </p:spPr>
        <p:txBody>
          <a:bodyPr rtlCol="0">
            <a:normAutofit/>
          </a:bodyPr>
          <a:lstStyle>
            <a:lvl1pPr marL="0" indent="0">
              <a:buNone/>
              <a:defRPr sz="1266">
                <a:latin typeface="Lato Light"/>
                <a:cs typeface="Lato Light"/>
              </a:defRPr>
            </a:lvl1pPr>
          </a:lstStyle>
          <a:p>
            <a:pPr lvl="0"/>
            <a:endParaRPr lang="id-ID" noProof="0" dirty="0"/>
          </a:p>
        </p:txBody>
      </p:sp>
      <p:sp>
        <p:nvSpPr>
          <p:cNvPr id="37" name="Picture Placeholder 24"/>
          <p:cNvSpPr>
            <a:spLocks noGrp="1" noChangeAspect="1"/>
          </p:cNvSpPr>
          <p:nvPr>
            <p:ph type="pic" sz="quarter" idx="15"/>
          </p:nvPr>
        </p:nvSpPr>
        <p:spPr>
          <a:xfrm>
            <a:off x="4531509" y="1380511"/>
            <a:ext cx="1898438" cy="1898333"/>
          </a:xfrm>
          <a:prstGeom prst="rect">
            <a:avLst/>
          </a:prstGeom>
        </p:spPr>
        <p:txBody>
          <a:bodyPr rtlCol="0">
            <a:normAutofit/>
          </a:bodyPr>
          <a:lstStyle>
            <a:lvl1pPr marL="0" indent="0">
              <a:buNone/>
              <a:defRPr sz="1266">
                <a:latin typeface="Lato Light"/>
                <a:cs typeface="Lato Light"/>
              </a:defRPr>
            </a:lvl1pPr>
          </a:lstStyle>
          <a:p>
            <a:pPr lvl="0"/>
            <a:endParaRPr lang="id-ID" noProof="0" dirty="0"/>
          </a:p>
        </p:txBody>
      </p:sp>
      <p:sp>
        <p:nvSpPr>
          <p:cNvPr id="38" name="Picture Placeholder 24"/>
          <p:cNvSpPr>
            <a:spLocks noGrp="1" noChangeAspect="1"/>
          </p:cNvSpPr>
          <p:nvPr>
            <p:ph type="pic" sz="quarter" idx="16"/>
          </p:nvPr>
        </p:nvSpPr>
        <p:spPr>
          <a:xfrm>
            <a:off x="6435546" y="3289127"/>
            <a:ext cx="1898438" cy="1898333"/>
          </a:xfrm>
          <a:prstGeom prst="rect">
            <a:avLst/>
          </a:prstGeom>
        </p:spPr>
        <p:txBody>
          <a:bodyPr rtlCol="0">
            <a:normAutofit/>
          </a:bodyPr>
          <a:lstStyle>
            <a:lvl1pPr marL="0" indent="0">
              <a:buNone/>
              <a:defRPr sz="1266">
                <a:latin typeface="Lato Light"/>
                <a:cs typeface="Lato Light"/>
              </a:defRPr>
            </a:lvl1pPr>
          </a:lstStyle>
          <a:p>
            <a:pPr lvl="0"/>
            <a:endParaRPr lang="id-ID" noProof="0" dirty="0"/>
          </a:p>
        </p:txBody>
      </p:sp>
      <p:sp>
        <p:nvSpPr>
          <p:cNvPr id="41" name="Picture Placeholder 24"/>
          <p:cNvSpPr>
            <a:spLocks noGrp="1" noChangeAspect="1"/>
          </p:cNvSpPr>
          <p:nvPr>
            <p:ph type="pic" sz="quarter" idx="17"/>
          </p:nvPr>
        </p:nvSpPr>
        <p:spPr>
          <a:xfrm>
            <a:off x="8341895" y="1380511"/>
            <a:ext cx="1898438" cy="1898333"/>
          </a:xfrm>
          <a:prstGeom prst="rect">
            <a:avLst/>
          </a:prstGeom>
        </p:spPr>
        <p:txBody>
          <a:bodyPr rtlCol="0">
            <a:normAutofit/>
          </a:bodyPr>
          <a:lstStyle>
            <a:lvl1pPr marL="0" indent="0">
              <a:buNone/>
              <a:defRPr sz="1266">
                <a:latin typeface="Lato Light"/>
                <a:cs typeface="Lato Light"/>
              </a:defRPr>
            </a:lvl1pPr>
          </a:lstStyle>
          <a:p>
            <a:pPr lvl="0"/>
            <a:endParaRPr lang="id-ID" noProof="0" dirty="0"/>
          </a:p>
        </p:txBody>
      </p:sp>
      <p:sp>
        <p:nvSpPr>
          <p:cNvPr id="42" name="Picture Placeholder 24"/>
          <p:cNvSpPr>
            <a:spLocks noGrp="1" noChangeAspect="1"/>
          </p:cNvSpPr>
          <p:nvPr>
            <p:ph type="pic" sz="quarter" idx="18"/>
          </p:nvPr>
        </p:nvSpPr>
        <p:spPr>
          <a:xfrm>
            <a:off x="10252631" y="3289127"/>
            <a:ext cx="1898438" cy="1898333"/>
          </a:xfrm>
          <a:prstGeom prst="rect">
            <a:avLst/>
          </a:prstGeom>
        </p:spPr>
        <p:txBody>
          <a:bodyPr rtlCol="0">
            <a:normAutofit/>
          </a:bodyPr>
          <a:lstStyle>
            <a:lvl1pPr marL="0" indent="0">
              <a:buNone/>
              <a:defRPr sz="1266">
                <a:latin typeface="Lato Light"/>
                <a:cs typeface="Lato Light"/>
              </a:defRPr>
            </a:lvl1pPr>
          </a:lstStyle>
          <a:p>
            <a:pPr lvl="0"/>
            <a:endParaRPr lang="id-ID" noProof="0" dirty="0"/>
          </a:p>
        </p:txBody>
      </p:sp>
    </p:spTree>
    <p:extLst>
      <p:ext uri="{BB962C8B-B14F-4D97-AF65-F5344CB8AC3E}">
        <p14:creationId xmlns:p14="http://schemas.microsoft.com/office/powerpoint/2010/main" val="29641539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t>2019/3/29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
        <p:nvSpPr>
          <p:cNvPr id="7" name="矩形 6"/>
          <p:cNvSpPr/>
          <p:nvPr userDrawn="1"/>
        </p:nvSpPr>
        <p:spPr>
          <a:xfrm>
            <a:off x="7365479" y="6784677"/>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5082265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4 Images">
    <p:spTree>
      <p:nvGrpSpPr>
        <p:cNvPr id="1" name=""/>
        <p:cNvGrpSpPr/>
        <p:nvPr/>
      </p:nvGrpSpPr>
      <p:grpSpPr>
        <a:xfrm>
          <a:off x="0" y="0"/>
          <a:ext cx="0" cy="0"/>
          <a:chOff x="0" y="0"/>
          <a:chExt cx="0" cy="0"/>
        </a:xfrm>
      </p:grpSpPr>
      <p:sp>
        <p:nvSpPr>
          <p:cNvPr id="10" name="Picture Placeholder 13"/>
          <p:cNvSpPr>
            <a:spLocks noGrp="1"/>
          </p:cNvSpPr>
          <p:nvPr>
            <p:ph type="pic" sz="quarter" idx="13"/>
          </p:nvPr>
        </p:nvSpPr>
        <p:spPr>
          <a:xfrm>
            <a:off x="969877" y="1558592"/>
            <a:ext cx="2729981" cy="3534086"/>
          </a:xfrm>
          <a:prstGeom prst="rect">
            <a:avLst/>
          </a:prstGeom>
          <a:effectLst/>
        </p:spPr>
        <p:txBody>
          <a:bodyPr>
            <a:normAutofit/>
          </a:bodyPr>
          <a:lstStyle>
            <a:lvl1pPr marL="0" indent="0">
              <a:buNone/>
              <a:defRPr sz="1897">
                <a:ln>
                  <a:noFill/>
                </a:ln>
                <a:solidFill>
                  <a:schemeClr val="bg1">
                    <a:lumMod val="85000"/>
                  </a:schemeClr>
                </a:solidFill>
              </a:defRPr>
            </a:lvl1pPr>
          </a:lstStyle>
          <a:p>
            <a:endParaRPr lang="en-US" dirty="0"/>
          </a:p>
        </p:txBody>
      </p:sp>
      <p:sp>
        <p:nvSpPr>
          <p:cNvPr id="11" name="Picture Placeholder 13"/>
          <p:cNvSpPr>
            <a:spLocks noGrp="1"/>
          </p:cNvSpPr>
          <p:nvPr>
            <p:ph type="pic" sz="quarter" idx="14"/>
          </p:nvPr>
        </p:nvSpPr>
        <p:spPr>
          <a:xfrm>
            <a:off x="6430401" y="1558592"/>
            <a:ext cx="2729981" cy="3534086"/>
          </a:xfrm>
          <a:prstGeom prst="rect">
            <a:avLst/>
          </a:prstGeom>
          <a:effectLst/>
        </p:spPr>
        <p:txBody>
          <a:bodyPr>
            <a:normAutofit/>
          </a:bodyPr>
          <a:lstStyle>
            <a:lvl1pPr marL="0" indent="0">
              <a:buNone/>
              <a:defRPr sz="1897">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6534608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28" name="Picture Placeholder 13"/>
          <p:cNvSpPr>
            <a:spLocks noGrp="1"/>
          </p:cNvSpPr>
          <p:nvPr>
            <p:ph type="pic" sz="quarter" idx="13"/>
          </p:nvPr>
        </p:nvSpPr>
        <p:spPr>
          <a:xfrm>
            <a:off x="653143" y="1444400"/>
            <a:ext cx="5653728" cy="2952386"/>
          </a:xfrm>
          <a:prstGeom prst="rect">
            <a:avLst/>
          </a:prstGeom>
          <a:effectLst/>
        </p:spPr>
        <p:txBody>
          <a:bodyPr>
            <a:normAutofit/>
          </a:bodyPr>
          <a:lstStyle>
            <a:lvl1pPr marL="0" indent="0">
              <a:buNone/>
              <a:defRPr sz="1897">
                <a:ln>
                  <a:noFill/>
                </a:ln>
                <a:solidFill>
                  <a:schemeClr val="bg1">
                    <a:lumMod val="85000"/>
                  </a:schemeClr>
                </a:solidFill>
              </a:defRPr>
            </a:lvl1pPr>
          </a:lstStyle>
          <a:p>
            <a:endParaRPr lang="en-US" dirty="0"/>
          </a:p>
        </p:txBody>
      </p:sp>
      <p:sp>
        <p:nvSpPr>
          <p:cNvPr id="6" name="Picture Placeholder 13"/>
          <p:cNvSpPr>
            <a:spLocks noGrp="1"/>
          </p:cNvSpPr>
          <p:nvPr>
            <p:ph type="pic" sz="quarter" idx="14"/>
          </p:nvPr>
        </p:nvSpPr>
        <p:spPr>
          <a:xfrm>
            <a:off x="6531316" y="1456086"/>
            <a:ext cx="5653728" cy="2952386"/>
          </a:xfrm>
          <a:prstGeom prst="rect">
            <a:avLst/>
          </a:prstGeom>
          <a:effectLst/>
        </p:spPr>
        <p:txBody>
          <a:bodyPr>
            <a:normAutofit/>
          </a:bodyPr>
          <a:lstStyle>
            <a:lvl1pPr marL="0" indent="0">
              <a:buNone/>
              <a:defRPr sz="1897">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3909276151"/>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7_Big Image Placeholder">
    <p:spTree>
      <p:nvGrpSpPr>
        <p:cNvPr id="1" name=""/>
        <p:cNvGrpSpPr/>
        <p:nvPr/>
      </p:nvGrpSpPr>
      <p:grpSpPr>
        <a:xfrm>
          <a:off x="0" y="0"/>
          <a:ext cx="0" cy="0"/>
          <a:chOff x="0" y="0"/>
          <a:chExt cx="0" cy="0"/>
        </a:xfrm>
      </p:grpSpPr>
      <p:sp>
        <p:nvSpPr>
          <p:cNvPr id="11" name="Picture Placeholder 2"/>
          <p:cNvSpPr>
            <a:spLocks noGrp="1"/>
          </p:cNvSpPr>
          <p:nvPr>
            <p:ph type="pic" sz="quarter" idx="13"/>
          </p:nvPr>
        </p:nvSpPr>
        <p:spPr>
          <a:xfrm>
            <a:off x="668736" y="1240062"/>
            <a:ext cx="3727140" cy="3960440"/>
          </a:xfrm>
          <a:prstGeom prst="rect">
            <a:avLst/>
          </a:prstGeom>
        </p:spPr>
        <p:txBody>
          <a:bodyPr rtlCol="0">
            <a:normAutofit/>
          </a:bodyPr>
          <a:lstStyle>
            <a:lvl1pPr marL="0" indent="0">
              <a:buNone/>
              <a:defRPr sz="1055">
                <a:latin typeface="Calibri Light"/>
                <a:cs typeface="Calibri Light"/>
              </a:defRPr>
            </a:lvl1pPr>
          </a:lstStyle>
          <a:p>
            <a:pPr lvl="0"/>
            <a:endParaRPr lang="en-US" noProof="0" dirty="0"/>
          </a:p>
        </p:txBody>
      </p:sp>
      <p:sp>
        <p:nvSpPr>
          <p:cNvPr id="12" name="Picture Placeholder 2"/>
          <p:cNvSpPr>
            <a:spLocks noGrp="1"/>
          </p:cNvSpPr>
          <p:nvPr>
            <p:ph type="pic" sz="quarter" idx="14"/>
          </p:nvPr>
        </p:nvSpPr>
        <p:spPr>
          <a:xfrm>
            <a:off x="4557167" y="1240062"/>
            <a:ext cx="3727140" cy="3960440"/>
          </a:xfrm>
          <a:prstGeom prst="rect">
            <a:avLst/>
          </a:prstGeom>
        </p:spPr>
        <p:txBody>
          <a:bodyPr rtlCol="0">
            <a:normAutofit/>
          </a:bodyPr>
          <a:lstStyle>
            <a:lvl1pPr marL="0" indent="0">
              <a:buNone/>
              <a:defRPr sz="1055">
                <a:latin typeface="Calibri Light"/>
                <a:cs typeface="Calibri Light"/>
              </a:defRPr>
            </a:lvl1pPr>
          </a:lstStyle>
          <a:p>
            <a:pPr lvl="0"/>
            <a:endParaRPr lang="en-US" noProof="0" dirty="0"/>
          </a:p>
        </p:txBody>
      </p:sp>
      <p:sp>
        <p:nvSpPr>
          <p:cNvPr id="13" name="Picture Placeholder 2"/>
          <p:cNvSpPr>
            <a:spLocks noGrp="1"/>
          </p:cNvSpPr>
          <p:nvPr>
            <p:ph type="pic" sz="quarter" idx="15"/>
          </p:nvPr>
        </p:nvSpPr>
        <p:spPr>
          <a:xfrm>
            <a:off x="8445600" y="1240062"/>
            <a:ext cx="3727140" cy="3960440"/>
          </a:xfrm>
          <a:prstGeom prst="rect">
            <a:avLst/>
          </a:prstGeom>
        </p:spPr>
        <p:txBody>
          <a:bodyPr rtlCol="0">
            <a:normAutofit/>
          </a:bodyPr>
          <a:lstStyle>
            <a:lvl1pPr marL="0" indent="0">
              <a:buNone/>
              <a:defRPr sz="1055">
                <a:latin typeface="Calibri Light"/>
                <a:cs typeface="Calibri Light"/>
              </a:defRPr>
            </a:lvl1pPr>
          </a:lstStyle>
          <a:p>
            <a:pPr lvl="0"/>
            <a:endParaRPr lang="en-US" noProof="0" dirty="0"/>
          </a:p>
        </p:txBody>
      </p:sp>
    </p:spTree>
    <p:extLst>
      <p:ext uri="{BB962C8B-B14F-4D97-AF65-F5344CB8AC3E}">
        <p14:creationId xmlns:p14="http://schemas.microsoft.com/office/powerpoint/2010/main" val="28095388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46054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4039" y="385072"/>
            <a:ext cx="11090672" cy="139797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4039" y="1925358"/>
            <a:ext cx="11090672" cy="458905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84039" y="6703595"/>
            <a:ext cx="2893219" cy="385072"/>
          </a:xfrm>
          <a:prstGeom prst="rect">
            <a:avLst/>
          </a:prstGeom>
        </p:spPr>
        <p:txBody>
          <a:bodyPr vert="horz" lIns="91440" tIns="45720" rIns="91440" bIns="45720" rtlCol="0" anchor="ctr"/>
          <a:lstStyle>
            <a:lvl1pPr algn="l">
              <a:defRPr sz="1266">
                <a:solidFill>
                  <a:schemeClr val="tx1">
                    <a:tint val="75000"/>
                  </a:schemeClr>
                </a:solidFill>
              </a:defRPr>
            </a:lvl1pPr>
          </a:lstStyle>
          <a:p>
            <a:fld id="{32BF82D2-7A68-459D-A996-9BDDA2518FA4}" type="datetimeFigureOut">
              <a:rPr lang="zh-CN" altLang="en-US" smtClean="0"/>
              <a:t>2019/3/29</a:t>
            </a:fld>
            <a:endParaRPr lang="zh-CN" altLang="en-US"/>
          </a:p>
        </p:txBody>
      </p:sp>
      <p:sp>
        <p:nvSpPr>
          <p:cNvPr id="5" name="Footer Placeholder 4"/>
          <p:cNvSpPr>
            <a:spLocks noGrp="1"/>
          </p:cNvSpPr>
          <p:nvPr>
            <p:ph type="ftr" sz="quarter" idx="3"/>
          </p:nvPr>
        </p:nvSpPr>
        <p:spPr>
          <a:xfrm>
            <a:off x="4259461" y="6703595"/>
            <a:ext cx="4339828" cy="385072"/>
          </a:xfrm>
          <a:prstGeom prst="rect">
            <a:avLst/>
          </a:prstGeom>
        </p:spPr>
        <p:txBody>
          <a:bodyPr vert="horz" lIns="91440" tIns="45720" rIns="91440" bIns="45720" rtlCol="0" anchor="ctr"/>
          <a:lstStyle>
            <a:lvl1pPr algn="ctr">
              <a:defRPr sz="1266">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9081492" y="6703595"/>
            <a:ext cx="2893219" cy="385072"/>
          </a:xfrm>
          <a:prstGeom prst="rect">
            <a:avLst/>
          </a:prstGeom>
        </p:spPr>
        <p:txBody>
          <a:bodyPr vert="horz" lIns="91440" tIns="45720" rIns="91440" bIns="45720" rtlCol="0" anchor="ctr"/>
          <a:lstStyle>
            <a:lvl1pPr algn="r">
              <a:defRPr sz="1266">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336246420"/>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7" r:id="rId3"/>
    <p:sldLayoutId id="2147483728" r:id="rId4"/>
    <p:sldLayoutId id="2147483733" r:id="rId5"/>
    <p:sldLayoutId id="2147483729" r:id="rId6"/>
    <p:sldLayoutId id="2147483731" r:id="rId7"/>
    <p:sldLayoutId id="2147483732" r:id="rId8"/>
  </p:sldLayoutIdLst>
  <p:timing>
    <p:tnLst>
      <p:par>
        <p:cTn id="1" dur="indefinite" restart="never" nodeType="tmRoot"/>
      </p:par>
    </p:tnLst>
  </p:timing>
  <p:txStyles>
    <p:titleStyle>
      <a:lvl1pPr algn="l" defTabSz="964326" rtl="0" eaLnBrk="1" latinLnBrk="0" hangingPunct="1">
        <a:lnSpc>
          <a:spcPct val="90000"/>
        </a:lnSpc>
        <a:spcBef>
          <a:spcPct val="0"/>
        </a:spcBef>
        <a:buNone/>
        <a:defRPr sz="4640" kern="1200">
          <a:solidFill>
            <a:schemeClr val="tx1"/>
          </a:solidFill>
          <a:latin typeface="+mj-lt"/>
          <a:ea typeface="+mj-ea"/>
          <a:cs typeface="+mj-cs"/>
        </a:defRPr>
      </a:lvl1pPr>
    </p:titleStyle>
    <p:bodyStyle>
      <a:lvl1pPr marL="241082" indent="-241082" algn="l" defTabSz="964326" rtl="0" eaLnBrk="1" latinLnBrk="0" hangingPunct="1">
        <a:lnSpc>
          <a:spcPct val="90000"/>
        </a:lnSpc>
        <a:spcBef>
          <a:spcPts val="1055"/>
        </a:spcBef>
        <a:buFont typeface="Arial" panose="020B0604020202020204" pitchFamily="34" charset="0"/>
        <a:buChar char="•"/>
        <a:defRPr sz="2953"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p:bodyStyle>
    <p:otherStyle>
      <a:defPPr>
        <a:defRPr lang="en-US"/>
      </a:defPPr>
      <a:lvl1pPr marL="0" algn="l" defTabSz="964326" rtl="0" eaLnBrk="1" latinLnBrk="0" hangingPunct="1">
        <a:defRPr sz="1898" kern="1200">
          <a:solidFill>
            <a:schemeClr val="tx1"/>
          </a:solidFill>
          <a:latin typeface="+mn-lt"/>
          <a:ea typeface="+mn-ea"/>
          <a:cs typeface="+mn-cs"/>
        </a:defRPr>
      </a:lvl1pPr>
      <a:lvl2pPr marL="482163" algn="l" defTabSz="964326" rtl="0" eaLnBrk="1" latinLnBrk="0" hangingPunct="1">
        <a:defRPr sz="1898" kern="1200">
          <a:solidFill>
            <a:schemeClr val="tx1"/>
          </a:solidFill>
          <a:latin typeface="+mn-lt"/>
          <a:ea typeface="+mn-ea"/>
          <a:cs typeface="+mn-cs"/>
        </a:defRPr>
      </a:lvl2pPr>
      <a:lvl3pPr marL="964326" algn="l" defTabSz="964326" rtl="0" eaLnBrk="1" latinLnBrk="0" hangingPunct="1">
        <a:defRPr sz="1898" kern="1200">
          <a:solidFill>
            <a:schemeClr val="tx1"/>
          </a:solidFill>
          <a:latin typeface="+mn-lt"/>
          <a:ea typeface="+mn-ea"/>
          <a:cs typeface="+mn-cs"/>
        </a:defRPr>
      </a:lvl3pPr>
      <a:lvl4pPr marL="1446489" algn="l" defTabSz="964326" rtl="0" eaLnBrk="1" latinLnBrk="0" hangingPunct="1">
        <a:defRPr sz="1898" kern="1200">
          <a:solidFill>
            <a:schemeClr val="tx1"/>
          </a:solidFill>
          <a:latin typeface="+mn-lt"/>
          <a:ea typeface="+mn-ea"/>
          <a:cs typeface="+mn-cs"/>
        </a:defRPr>
      </a:lvl4pPr>
      <a:lvl5pPr marL="1928652" algn="l" defTabSz="964326" rtl="0" eaLnBrk="1" latinLnBrk="0" hangingPunct="1">
        <a:defRPr sz="1898" kern="1200">
          <a:solidFill>
            <a:schemeClr val="tx1"/>
          </a:solidFill>
          <a:latin typeface="+mn-lt"/>
          <a:ea typeface="+mn-ea"/>
          <a:cs typeface="+mn-cs"/>
        </a:defRPr>
      </a:lvl5pPr>
      <a:lvl6pPr marL="2410816" algn="l" defTabSz="964326" rtl="0" eaLnBrk="1" latinLnBrk="0" hangingPunct="1">
        <a:defRPr sz="1898" kern="1200">
          <a:solidFill>
            <a:schemeClr val="tx1"/>
          </a:solidFill>
          <a:latin typeface="+mn-lt"/>
          <a:ea typeface="+mn-ea"/>
          <a:cs typeface="+mn-cs"/>
        </a:defRPr>
      </a:lvl6pPr>
      <a:lvl7pPr marL="2892979" algn="l" defTabSz="964326" rtl="0" eaLnBrk="1" latinLnBrk="0" hangingPunct="1">
        <a:defRPr sz="1898" kern="1200">
          <a:solidFill>
            <a:schemeClr val="tx1"/>
          </a:solidFill>
          <a:latin typeface="+mn-lt"/>
          <a:ea typeface="+mn-ea"/>
          <a:cs typeface="+mn-cs"/>
        </a:defRPr>
      </a:lvl7pPr>
      <a:lvl8pPr marL="3375142" algn="l" defTabSz="964326" rtl="0" eaLnBrk="1" latinLnBrk="0" hangingPunct="1">
        <a:defRPr sz="1898" kern="1200">
          <a:solidFill>
            <a:schemeClr val="tx1"/>
          </a:solidFill>
          <a:latin typeface="+mn-lt"/>
          <a:ea typeface="+mn-ea"/>
          <a:cs typeface="+mn-cs"/>
        </a:defRPr>
      </a:lvl8pPr>
      <a:lvl9pPr marL="3857305" algn="l" defTabSz="964326" rtl="0" eaLnBrk="1" latinLnBrk="0" hangingPunct="1">
        <a:defRPr sz="1898"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2019/3/29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120179347"/>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16.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1.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4.png"/><Relationship Id="rId1" Type="http://schemas.openxmlformats.org/officeDocument/2006/relationships/slideLayout" Target="../slideLayouts/slideLayout1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8.xml"/><Relationship Id="rId5" Type="http://schemas.openxmlformats.org/officeDocument/2006/relationships/image" Target="../media/image4.jpe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0"/>
            <a:ext cx="12858750" cy="7232650"/>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259"/>
          <p:cNvSpPr>
            <a:spLocks noChangeArrowheads="1"/>
          </p:cNvSpPr>
          <p:nvPr/>
        </p:nvSpPr>
        <p:spPr bwMode="auto">
          <a:xfrm>
            <a:off x="2213545" y="2384638"/>
            <a:ext cx="88963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600" dirty="0">
                <a:solidFill>
                  <a:schemeClr val="tx2"/>
                </a:solidFill>
                <a:latin typeface="超世纪细隶书" panose="02000000000000000000" pitchFamily="2" charset="-120"/>
                <a:ea typeface="超世纪细隶书" panose="02000000000000000000" pitchFamily="2" charset="-120"/>
                <a:cs typeface="Arial" panose="020B0604020202020204" pitchFamily="34" charset="0"/>
              </a:rPr>
              <a:t>绿</a:t>
            </a:r>
            <a:r>
              <a:rPr lang="zh-CN" altLang="en-US" sz="6600" dirty="0" smtClean="0">
                <a:solidFill>
                  <a:schemeClr val="tx2"/>
                </a:solidFill>
                <a:latin typeface="超世纪细隶书" panose="02000000000000000000" pitchFamily="2" charset="-120"/>
                <a:ea typeface="超世纪细隶书" panose="02000000000000000000" pitchFamily="2" charset="-120"/>
                <a:cs typeface="Arial" panose="020B0604020202020204" pitchFamily="34" charset="0"/>
              </a:rPr>
              <a:t>色清新风格</a:t>
            </a:r>
            <a:r>
              <a:rPr lang="en-US" altLang="zh-CN" sz="6600" dirty="0" smtClean="0">
                <a:solidFill>
                  <a:schemeClr val="tx2"/>
                </a:solidFill>
                <a:latin typeface="超世纪细隶书" panose="02000000000000000000" pitchFamily="2" charset="-120"/>
                <a:ea typeface="超世纪细隶书" panose="02000000000000000000" pitchFamily="2" charset="-120"/>
                <a:cs typeface="Arial" panose="020B0604020202020204" pitchFamily="34" charset="0"/>
              </a:rPr>
              <a:t>PPT</a:t>
            </a:r>
            <a:r>
              <a:rPr lang="zh-CN" altLang="en-US" sz="6600" dirty="0" smtClean="0">
                <a:solidFill>
                  <a:schemeClr val="tx2"/>
                </a:solidFill>
                <a:latin typeface="超世纪细隶书" panose="02000000000000000000" pitchFamily="2" charset="-120"/>
                <a:ea typeface="超世纪细隶书" panose="02000000000000000000" pitchFamily="2" charset="-120"/>
                <a:cs typeface="Arial" panose="020B0604020202020204" pitchFamily="34" charset="0"/>
              </a:rPr>
              <a:t>模板</a:t>
            </a:r>
            <a:endParaRPr lang="zh-CN" altLang="en-US" sz="6600" dirty="0">
              <a:solidFill>
                <a:schemeClr val="tx2"/>
              </a:solidFill>
              <a:latin typeface="超世纪细隶书" panose="02000000000000000000" pitchFamily="2" charset="-120"/>
              <a:ea typeface="超世纪细隶书" panose="02000000000000000000" pitchFamily="2" charset="-120"/>
              <a:cs typeface="Arial" panose="020B0604020202020204" pitchFamily="34" charset="0"/>
            </a:endParaRPr>
          </a:p>
        </p:txBody>
      </p:sp>
      <p:sp>
        <p:nvSpPr>
          <p:cNvPr id="9" name="矩形 259"/>
          <p:cNvSpPr>
            <a:spLocks noChangeArrowheads="1"/>
          </p:cNvSpPr>
          <p:nvPr/>
        </p:nvSpPr>
        <p:spPr bwMode="auto">
          <a:xfrm>
            <a:off x="2762250" y="3503848"/>
            <a:ext cx="733425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just">
              <a:buNone/>
            </a:pPr>
            <a:r>
              <a:rPr lang="en-US" altLang="zh-CN" sz="900" b="1" dirty="0">
                <a:solidFill>
                  <a:schemeClr val="tx2"/>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900" b="1" dirty="0">
              <a:solidFill>
                <a:schemeClr val="tx2"/>
              </a:solidFill>
              <a:cs typeface="Arial" panose="020B0604020202020204" pitchFamily="34" charset="0"/>
            </a:endParaRPr>
          </a:p>
        </p:txBody>
      </p:sp>
      <p:sp>
        <p:nvSpPr>
          <p:cNvPr id="10" name="矩形 259"/>
          <p:cNvSpPr>
            <a:spLocks noChangeArrowheads="1"/>
          </p:cNvSpPr>
          <p:nvPr/>
        </p:nvSpPr>
        <p:spPr bwMode="auto">
          <a:xfrm>
            <a:off x="3712344" y="4399623"/>
            <a:ext cx="2163600" cy="288147"/>
          </a:xfrm>
          <a:prstGeom prst="rect">
            <a:avLst/>
          </a:prstGeom>
          <a:solidFill>
            <a:schemeClr val="bg1"/>
          </a:solidFill>
          <a:ln w="9525">
            <a:solidFill>
              <a:schemeClr val="tx2"/>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400" dirty="0">
                <a:solidFill>
                  <a:schemeClr val="tx2"/>
                </a:solidFill>
                <a:latin typeface="Arial" panose="020B0604020202020204" pitchFamily="34" charset="0"/>
                <a:cs typeface="Arial" panose="020B0604020202020204" pitchFamily="34" charset="0"/>
                <a:sym typeface="Arial" panose="020B0604020202020204" pitchFamily="34" charset="0"/>
              </a:rPr>
              <a:t>汇报</a:t>
            </a:r>
            <a:r>
              <a:rPr lang="en-US" altLang="zh-CN" sz="1400" dirty="0" smtClean="0">
                <a:solidFill>
                  <a:schemeClr val="tx2"/>
                </a:solidFill>
                <a:latin typeface="Arial" panose="020B0604020202020204" pitchFamily="34" charset="0"/>
                <a:cs typeface="Arial" panose="020B0604020202020204" pitchFamily="34" charset="0"/>
                <a:sym typeface="Arial" panose="020B0604020202020204" pitchFamily="34" charset="0"/>
              </a:rPr>
              <a:t>:</a:t>
            </a:r>
            <a:r>
              <a:rPr lang="zh-CN" altLang="en-US" sz="1400" dirty="0" smtClean="0">
                <a:solidFill>
                  <a:schemeClr val="tx2"/>
                </a:solidFill>
                <a:latin typeface="Arial" panose="020B0604020202020204" pitchFamily="34" charset="0"/>
                <a:cs typeface="Arial" panose="020B0604020202020204" pitchFamily="34" charset="0"/>
                <a:sym typeface="Arial" panose="020B0604020202020204" pitchFamily="34" charset="0"/>
              </a:rPr>
              <a:t>第一</a:t>
            </a:r>
            <a:r>
              <a:rPr lang="en-US" altLang="zh-CN" sz="1400" dirty="0" smtClean="0">
                <a:solidFill>
                  <a:schemeClr val="tx2"/>
                </a:solidFill>
                <a:latin typeface="Arial" panose="020B0604020202020204" pitchFamily="34" charset="0"/>
                <a:cs typeface="Arial" panose="020B0604020202020204" pitchFamily="34" charset="0"/>
                <a:sym typeface="Arial" panose="020B0604020202020204" pitchFamily="34" charset="0"/>
              </a:rPr>
              <a:t>PPT</a:t>
            </a:r>
            <a:endParaRPr lang="en-US" altLang="zh-CN" sz="1400" dirty="0">
              <a:solidFill>
                <a:schemeClr val="tx2"/>
              </a:solidFill>
              <a:latin typeface="Arial" panose="020B0604020202020204" pitchFamily="34" charset="0"/>
              <a:cs typeface="Arial" panose="020B0604020202020204" pitchFamily="34" charset="0"/>
              <a:sym typeface="Arial" panose="020B0604020202020204" pitchFamily="34" charset="0"/>
            </a:endParaRPr>
          </a:p>
        </p:txBody>
      </p:sp>
      <p:sp>
        <p:nvSpPr>
          <p:cNvPr id="11" name="矩形 259"/>
          <p:cNvSpPr>
            <a:spLocks noChangeArrowheads="1"/>
          </p:cNvSpPr>
          <p:nvPr/>
        </p:nvSpPr>
        <p:spPr bwMode="auto">
          <a:xfrm>
            <a:off x="6931458" y="4399623"/>
            <a:ext cx="2307792" cy="288147"/>
          </a:xfrm>
          <a:prstGeom prst="rect">
            <a:avLst/>
          </a:prstGeom>
          <a:solidFill>
            <a:schemeClr val="bg1"/>
          </a:solidFill>
          <a:ln w="9525">
            <a:solidFill>
              <a:schemeClr val="tx2"/>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400" dirty="0">
                <a:solidFill>
                  <a:schemeClr val="tx2"/>
                </a:solidFill>
                <a:latin typeface="Arial" panose="020B0604020202020204" pitchFamily="34" charset="0"/>
                <a:cs typeface="Arial" panose="020B0604020202020204" pitchFamily="34" charset="0"/>
                <a:sym typeface="Arial" panose="020B0604020202020204" pitchFamily="34" charset="0"/>
              </a:rPr>
              <a:t>Report: </a:t>
            </a:r>
            <a:r>
              <a:rPr lang="en-US" altLang="zh-CN" sz="1400" dirty="0" smtClean="0">
                <a:solidFill>
                  <a:schemeClr val="tx2"/>
                </a:solidFill>
                <a:latin typeface="Arial" panose="020B0604020202020204" pitchFamily="34" charset="0"/>
                <a:cs typeface="Arial" panose="020B0604020202020204" pitchFamily="34" charset="0"/>
                <a:sym typeface="Arial" panose="020B0604020202020204" pitchFamily="34" charset="0"/>
              </a:rPr>
              <a:t>1PPT</a:t>
            </a:r>
            <a:endParaRPr lang="en-US" altLang="zh-CN" sz="1400" dirty="0">
              <a:solidFill>
                <a:schemeClr val="tx2"/>
              </a:solidFill>
              <a:latin typeface="Arial" panose="020B0604020202020204" pitchFamily="34" charset="0"/>
              <a:cs typeface="Arial" panose="020B0604020202020204" pitchFamily="34" charset="0"/>
              <a:sym typeface="Arial" panose="020B0604020202020204" pitchFamily="34" charset="0"/>
            </a:endParaRPr>
          </a:p>
        </p:txBody>
      </p:sp>
      <p:sp>
        <p:nvSpPr>
          <p:cNvPr id="13" name="矩形 259"/>
          <p:cNvSpPr>
            <a:spLocks noChangeArrowheads="1"/>
          </p:cNvSpPr>
          <p:nvPr/>
        </p:nvSpPr>
        <p:spPr bwMode="auto">
          <a:xfrm>
            <a:off x="3486150" y="1882307"/>
            <a:ext cx="588645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000" dirty="0" smtClean="0">
                <a:solidFill>
                  <a:schemeClr val="tx2"/>
                </a:solidFill>
                <a:cs typeface="Arial" panose="020B0604020202020204" pitchFamily="34" charset="0"/>
              </a:rPr>
              <a:t>CHILD DEVELOPMENT EDUCATION PPT</a:t>
            </a:r>
            <a:endParaRPr lang="zh-CN" altLang="en-US" sz="2000" dirty="0">
              <a:solidFill>
                <a:schemeClr val="tx2"/>
              </a:solidFill>
              <a:cs typeface="Arial" panose="020B0604020202020204" pitchFamily="34" charset="0"/>
            </a:endParaRPr>
          </a:p>
        </p:txBody>
      </p:sp>
    </p:spTree>
    <p:extLst>
      <p:ext uri="{BB962C8B-B14F-4D97-AF65-F5344CB8AC3E}">
        <p14:creationId xmlns:p14="http://schemas.microsoft.com/office/powerpoint/2010/main" val="30789700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3"/>
                                        </p:tgtEl>
                                        <p:attrNameLst>
                                          <p:attrName>ppt_y</p:attrName>
                                        </p:attrNameLst>
                                      </p:cBhvr>
                                      <p:tavLst>
                                        <p:tav tm="0">
                                          <p:val>
                                            <p:strVal val="#ppt_y"/>
                                          </p:val>
                                        </p:tav>
                                        <p:tav tm="100000">
                                          <p:val>
                                            <p:strVal val="#ppt_y"/>
                                          </p:val>
                                        </p:tav>
                                      </p:tavLst>
                                    </p:anim>
                                    <p:anim calcmode="lin" valueType="num">
                                      <p:cBhvr>
                                        <p:cTn id="1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3"/>
                                        </p:tgtEl>
                                      </p:cBhvr>
                                    </p:animEffect>
                                  </p:childTnLst>
                                </p:cTn>
                              </p:par>
                            </p:childTnLst>
                          </p:cTn>
                        </p:par>
                        <p:par>
                          <p:cTn id="16" fill="hold">
                            <p:stCondLst>
                              <p:cond delay="235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3"/>
                                        </p:tgtEl>
                                      </p:cBhvr>
                                    </p:animEffect>
                                    <p:animScale>
                                      <p:cBhvr>
                                        <p:cTn id="19" dur="250" autoRev="1" fill="hold"/>
                                        <p:tgtEl>
                                          <p:spTgt spid="13"/>
                                        </p:tgtEl>
                                      </p:cBhvr>
                                      <p:by x="105000" y="105000"/>
                                    </p:animScale>
                                  </p:childTnLst>
                                </p:cTn>
                              </p:par>
                            </p:childTnLst>
                          </p:cTn>
                        </p:par>
                        <p:par>
                          <p:cTn id="20" fill="hold">
                            <p:stCondLst>
                              <p:cond delay="28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8"/>
                                        </p:tgtEl>
                                        <p:attrNameLst>
                                          <p:attrName>ppt_y</p:attrName>
                                        </p:attrNameLst>
                                      </p:cBhvr>
                                      <p:tavLst>
                                        <p:tav tm="0">
                                          <p:val>
                                            <p:strVal val="#ppt_y"/>
                                          </p:val>
                                        </p:tav>
                                        <p:tav tm="100000">
                                          <p:val>
                                            <p:strVal val="#ppt_y"/>
                                          </p:val>
                                        </p:tav>
                                      </p:tavLst>
                                    </p:anim>
                                    <p:anim calcmode="lin" valueType="num">
                                      <p:cBhvr>
                                        <p:cTn id="2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8"/>
                                        </p:tgtEl>
                                      </p:cBhvr>
                                    </p:animEffect>
                                  </p:childTnLst>
                                </p:cTn>
                              </p:par>
                            </p:childTnLst>
                          </p:cTn>
                        </p:par>
                        <p:par>
                          <p:cTn id="28" fill="hold">
                            <p:stCondLst>
                              <p:cond delay="385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8"/>
                                        </p:tgtEl>
                                      </p:cBhvr>
                                    </p:animEffect>
                                    <p:animScale>
                                      <p:cBhvr>
                                        <p:cTn id="31" dur="250" autoRev="1" fill="hold"/>
                                        <p:tgtEl>
                                          <p:spTgt spid="8"/>
                                        </p:tgtEl>
                                      </p:cBhvr>
                                      <p:by x="105000" y="105000"/>
                                    </p:animScale>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1000"/>
                                        <p:tgtEl>
                                          <p:spTgt spid="9"/>
                                        </p:tgtEl>
                                      </p:cBhvr>
                                    </p:animEffect>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Effect transition="in" filter="fade">
                                      <p:cBhvr>
                                        <p:cTn id="42" dur="500"/>
                                        <p:tgtEl>
                                          <p:spTgt spid="10"/>
                                        </p:tgtEl>
                                      </p:cBhvr>
                                    </p:animEffect>
                                  </p:childTnLst>
                                </p:cTn>
                              </p:par>
                            </p:childTnLst>
                          </p:cTn>
                        </p:par>
                        <p:par>
                          <p:cTn id="43" fill="hold">
                            <p:stCondLst>
                              <p:cond delay="1500"/>
                            </p:stCondLst>
                            <p:childTnLst>
                              <p:par>
                                <p:cTn id="44" presetID="53" presetClass="entr" presetSubtype="16"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Effect transition="in" filter="fade">
                                      <p:cBhvr>
                                        <p:cTn id="4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8" grpId="1"/>
      <p:bldP spid="9" grpId="0"/>
      <p:bldP spid="10" grpId="0" animBg="1"/>
      <p:bldP spid="11" grpId="0" animBg="1"/>
      <p:bldP spid="13" grpId="0"/>
      <p:bldP spid="13"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a:grpSpLocks/>
          </p:cNvGrpSpPr>
          <p:nvPr/>
        </p:nvGrpSpPr>
        <p:grpSpPr bwMode="auto">
          <a:xfrm>
            <a:off x="4559121" y="2793857"/>
            <a:ext cx="5645383" cy="2212249"/>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463" y="3217331"/>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463" y="4311353"/>
            <a:ext cx="3270252"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463" y="5405375"/>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463" y="2939770"/>
            <a:ext cx="1916711" cy="258532"/>
          </a:xfrm>
          <a:prstGeom prst="rect">
            <a:avLst/>
          </a:prstGeom>
          <a:noFill/>
          <a:ln w="9525" algn="ctr">
            <a:noFill/>
            <a:miter lim="800000"/>
            <a:headEnd/>
            <a:tailEnd/>
          </a:ln>
          <a:effectLst/>
        </p:spPr>
        <p:txBody>
          <a:bodyPr wrap="square" lIns="0" tIns="0" rIns="0" bIns="0">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463" y="5157993"/>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463" y="4048882"/>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080" y="3999336"/>
            <a:ext cx="3680083" cy="1884573"/>
            <a:chOff x="1047907" y="3811318"/>
            <a:chExt cx="3673475" cy="1881188"/>
          </a:xfrm>
        </p:grpSpPr>
        <p:grpSp>
          <p:nvGrpSpPr>
            <p:cNvPr id="6" name="Group 5"/>
            <p:cNvGrpSpPr>
              <a:grpSpLocks/>
            </p:cNvGrpSpPr>
            <p:nvPr/>
          </p:nvGrpSpPr>
          <p:grpSpPr bwMode="auto">
            <a:xfrm>
              <a:off x="1047907" y="3965306"/>
              <a:ext cx="3673475" cy="1727200"/>
              <a:chOff x="1728" y="3024"/>
              <a:chExt cx="2304" cy="1080"/>
            </a:xfrm>
          </p:grpSpPr>
          <p:sp>
            <p:nvSpPr>
              <p:cNvPr id="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371" y="2975152"/>
            <a:ext cx="2488907" cy="1544235"/>
            <a:chOff x="1659095" y="2788969"/>
            <a:chExt cx="2484437" cy="1541462"/>
          </a:xfrm>
        </p:grpSpPr>
        <p:grpSp>
          <p:nvGrpSpPr>
            <p:cNvPr id="11" name="Group 8"/>
            <p:cNvGrpSpPr>
              <a:grpSpLocks/>
            </p:cNvGrpSpPr>
            <p:nvPr/>
          </p:nvGrpSpPr>
          <p:grpSpPr bwMode="auto">
            <a:xfrm>
              <a:off x="1659095" y="2957244"/>
              <a:ext cx="2484437" cy="1373187"/>
              <a:chOff x="2016" y="1944"/>
              <a:chExt cx="1728" cy="936"/>
            </a:xfrm>
          </p:grpSpPr>
          <p:sp>
            <p:nvSpPr>
              <p:cNvPr id="1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sp>
        <p:nvSpPr>
          <p:cNvPr id="15" name="Freeform 12"/>
          <p:cNvSpPr>
            <a:spLocks/>
          </p:cNvSpPr>
          <p:nvPr/>
        </p:nvSpPr>
        <p:spPr bwMode="auto">
          <a:xfrm>
            <a:off x="3859363" y="1820546"/>
            <a:ext cx="1432911" cy="1469491"/>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916084">
              <a:lnSpc>
                <a:spcPct val="120000"/>
              </a:lnSpc>
              <a:defRPr/>
            </a:pPr>
            <a:endParaRPr lang="zh-CN" altLang="en-US" sz="781"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043" y="3813718"/>
            <a:ext cx="459466" cy="443672"/>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420" y="2553902"/>
            <a:ext cx="480416" cy="480926"/>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en-US" sz="781"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470" y="5174136"/>
            <a:ext cx="452288" cy="443672"/>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3"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10314406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24"/>
          <p:cNvGrpSpPr/>
          <p:nvPr/>
        </p:nvGrpSpPr>
        <p:grpSpPr>
          <a:xfrm rot="9900000">
            <a:off x="7611898" y="5093760"/>
            <a:ext cx="951441" cy="813426"/>
            <a:chOff x="2208213" y="4308475"/>
            <a:chExt cx="1313851" cy="1123184"/>
          </a:xfrm>
          <a:solidFill>
            <a:schemeClr val="accent4"/>
          </a:solidFill>
        </p:grpSpPr>
        <p:sp>
          <p:nvSpPr>
            <p:cNvPr id="19"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 name="Group 21"/>
          <p:cNvGrpSpPr/>
          <p:nvPr/>
        </p:nvGrpSpPr>
        <p:grpSpPr>
          <a:xfrm rot="17100000">
            <a:off x="4173320" y="5044968"/>
            <a:ext cx="951515" cy="813366"/>
            <a:chOff x="2208213" y="4308475"/>
            <a:chExt cx="1313851" cy="1123184"/>
          </a:xfrm>
          <a:solidFill>
            <a:schemeClr val="accent3"/>
          </a:solidFill>
        </p:grpSpPr>
        <p:sp>
          <p:nvSpPr>
            <p:cNvPr id="22"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4" name="Group 18"/>
          <p:cNvGrpSpPr/>
          <p:nvPr/>
        </p:nvGrpSpPr>
        <p:grpSpPr>
          <a:xfrm flipH="1">
            <a:off x="7522842" y="2496044"/>
            <a:ext cx="951440" cy="813426"/>
            <a:chOff x="2208213" y="4308475"/>
            <a:chExt cx="1313851" cy="1123184"/>
          </a:xfrm>
          <a:solidFill>
            <a:schemeClr val="accent2"/>
          </a:solidFill>
        </p:grpSpPr>
        <p:sp>
          <p:nvSpPr>
            <p:cNvPr id="25"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1" name="Group 14"/>
          <p:cNvGrpSpPr/>
          <p:nvPr/>
        </p:nvGrpSpPr>
        <p:grpSpPr>
          <a:xfrm>
            <a:off x="4263273" y="2496044"/>
            <a:ext cx="951441" cy="813426"/>
            <a:chOff x="2208213" y="4308475"/>
            <a:chExt cx="1313851" cy="1123184"/>
          </a:xfrm>
        </p:grpSpPr>
        <p:sp>
          <p:nvSpPr>
            <p:cNvPr id="42" name="Oval 18"/>
            <p:cNvSpPr>
              <a:spLocks noChangeArrowheads="1"/>
            </p:cNvSpPr>
            <p:nvPr/>
          </p:nvSpPr>
          <p:spPr bwMode="auto">
            <a:xfrm>
              <a:off x="2208213" y="4308475"/>
              <a:ext cx="885825" cy="889000"/>
            </a:xfrm>
            <a:prstGeom prst="ellipse">
              <a:avLst/>
            </a:prstGeom>
            <a:solidFill>
              <a:schemeClr val="accent1"/>
            </a:solid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solidFill>
              <a:schemeClr val="accent1"/>
            </a:solid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sp>
        <p:nvSpPr>
          <p:cNvPr id="44" name="Text Placeholder 7"/>
          <p:cNvSpPr txBox="1">
            <a:spLocks/>
          </p:cNvSpPr>
          <p:nvPr/>
        </p:nvSpPr>
        <p:spPr>
          <a:xfrm>
            <a:off x="4254035" y="2567853"/>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ln>
                  <a:noFill/>
                </a:ln>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01</a:t>
            </a:r>
          </a:p>
        </p:txBody>
      </p:sp>
      <p:sp>
        <p:nvSpPr>
          <p:cNvPr id="45" name="Text Placeholder 2"/>
          <p:cNvSpPr txBox="1">
            <a:spLocks/>
          </p:cNvSpPr>
          <p:nvPr/>
        </p:nvSpPr>
        <p:spPr>
          <a:xfrm>
            <a:off x="1964879" y="2524373"/>
            <a:ext cx="2055981"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 Placeholder 7"/>
          <p:cNvSpPr txBox="1">
            <a:spLocks/>
          </p:cNvSpPr>
          <p:nvPr/>
        </p:nvSpPr>
        <p:spPr>
          <a:xfrm>
            <a:off x="4212515" y="5330420"/>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03</a:t>
            </a:r>
          </a:p>
        </p:txBody>
      </p:sp>
      <p:sp>
        <p:nvSpPr>
          <p:cNvPr id="47" name="Text Placeholder 2"/>
          <p:cNvSpPr txBox="1">
            <a:spLocks/>
          </p:cNvSpPr>
          <p:nvPr/>
        </p:nvSpPr>
        <p:spPr>
          <a:xfrm>
            <a:off x="1964879" y="5274660"/>
            <a:ext cx="2055981"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 Placeholder 7"/>
          <p:cNvSpPr txBox="1">
            <a:spLocks/>
          </p:cNvSpPr>
          <p:nvPr/>
        </p:nvSpPr>
        <p:spPr>
          <a:xfrm>
            <a:off x="7849723" y="2567853"/>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02</a:t>
            </a:r>
          </a:p>
        </p:txBody>
      </p:sp>
      <p:sp>
        <p:nvSpPr>
          <p:cNvPr id="49" name="Text Placeholder 2"/>
          <p:cNvSpPr txBox="1">
            <a:spLocks/>
          </p:cNvSpPr>
          <p:nvPr/>
        </p:nvSpPr>
        <p:spPr>
          <a:xfrm>
            <a:off x="8760114" y="2518843"/>
            <a:ext cx="2100598"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 Placeholder 7"/>
          <p:cNvSpPr txBox="1">
            <a:spLocks/>
          </p:cNvSpPr>
          <p:nvPr/>
        </p:nvSpPr>
        <p:spPr>
          <a:xfrm>
            <a:off x="7932663" y="5297155"/>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04</a:t>
            </a:r>
          </a:p>
        </p:txBody>
      </p:sp>
      <p:sp>
        <p:nvSpPr>
          <p:cNvPr id="51" name="Text Placeholder 2"/>
          <p:cNvSpPr txBox="1">
            <a:spLocks/>
          </p:cNvSpPr>
          <p:nvPr/>
        </p:nvSpPr>
        <p:spPr>
          <a:xfrm>
            <a:off x="8760114" y="5274660"/>
            <a:ext cx="2100598"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Shape 1719"/>
          <p:cNvSpPr/>
          <p:nvPr/>
        </p:nvSpPr>
        <p:spPr>
          <a:xfrm>
            <a:off x="4796125" y="3874359"/>
            <a:ext cx="1558843" cy="1870406"/>
          </a:xfrm>
          <a:custGeom>
            <a:avLst/>
            <a:gdLst/>
            <a:ahLst/>
            <a:cxnLst>
              <a:cxn ang="0">
                <a:pos x="wd2" y="hd2"/>
              </a:cxn>
              <a:cxn ang="5400000">
                <a:pos x="wd2" y="hd2"/>
              </a:cxn>
              <a:cxn ang="10800000">
                <a:pos x="wd2" y="hd2"/>
              </a:cxn>
              <a:cxn ang="16200000">
                <a:pos x="wd2" y="hd2"/>
              </a:cxn>
            </a:cxnLst>
            <a:rect l="0" t="0" r="r" b="b"/>
            <a:pathLst>
              <a:path w="21600" h="21600" extrusionOk="0">
                <a:moveTo>
                  <a:pt x="21544" y="21600"/>
                </a:moveTo>
                <a:lnTo>
                  <a:pt x="17863" y="16372"/>
                </a:lnTo>
                <a:lnTo>
                  <a:pt x="21600" y="11064"/>
                </a:lnTo>
                <a:cubicBezTo>
                  <a:pt x="16705" y="10632"/>
                  <a:pt x="12832" y="7246"/>
                  <a:pt x="12619" y="3093"/>
                </a:cubicBezTo>
                <a:lnTo>
                  <a:pt x="6294" y="0"/>
                </a:lnTo>
                <a:lnTo>
                  <a:pt x="0" y="3080"/>
                </a:lnTo>
                <a:cubicBezTo>
                  <a:pt x="216" y="13022"/>
                  <a:pt x="9708" y="21118"/>
                  <a:pt x="21544" y="21600"/>
                </a:cubicBezTo>
                <a:close/>
              </a:path>
            </a:pathLst>
          </a:custGeom>
          <a:solidFill>
            <a:schemeClr val="accent3"/>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3" name="Shape 1720"/>
          <p:cNvSpPr/>
          <p:nvPr/>
        </p:nvSpPr>
        <p:spPr>
          <a:xfrm>
            <a:off x="6166927" y="4188007"/>
            <a:ext cx="1870348" cy="1559044"/>
          </a:xfrm>
          <a:custGeom>
            <a:avLst/>
            <a:gdLst/>
            <a:ahLst/>
            <a:cxnLst>
              <a:cxn ang="0">
                <a:pos x="wd2" y="hd2"/>
              </a:cxn>
              <a:cxn ang="5400000">
                <a:pos x="wd2" y="hd2"/>
              </a:cxn>
              <a:cxn ang="10800000">
                <a:pos x="wd2" y="hd2"/>
              </a:cxn>
              <a:cxn ang="16200000">
                <a:pos x="wd2" y="hd2"/>
              </a:cxn>
            </a:cxnLst>
            <a:rect l="0" t="0" r="r" b="b"/>
            <a:pathLst>
              <a:path w="21600" h="21600" extrusionOk="0">
                <a:moveTo>
                  <a:pt x="0" y="15305"/>
                </a:moveTo>
                <a:lnTo>
                  <a:pt x="3079" y="21600"/>
                </a:lnTo>
                <a:cubicBezTo>
                  <a:pt x="13022" y="21383"/>
                  <a:pt x="21117" y="11891"/>
                  <a:pt x="21600" y="57"/>
                </a:cubicBezTo>
                <a:lnTo>
                  <a:pt x="16372" y="3738"/>
                </a:lnTo>
                <a:lnTo>
                  <a:pt x="11063" y="0"/>
                </a:lnTo>
                <a:cubicBezTo>
                  <a:pt x="10631" y="4895"/>
                  <a:pt x="7245" y="8768"/>
                  <a:pt x="3093" y="8981"/>
                </a:cubicBezTo>
                <a:cubicBezTo>
                  <a:pt x="3093" y="8981"/>
                  <a:pt x="0" y="15305"/>
                  <a:pt x="0" y="15305"/>
                </a:cubicBezTo>
                <a:close/>
              </a:path>
            </a:pathLst>
          </a:custGeom>
          <a:solidFill>
            <a:schemeClr val="accent4"/>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4" name="Shape 1721"/>
          <p:cNvSpPr/>
          <p:nvPr/>
        </p:nvSpPr>
        <p:spPr>
          <a:xfrm>
            <a:off x="6468922" y="2520901"/>
            <a:ext cx="1558843" cy="1870406"/>
          </a:xfrm>
          <a:custGeom>
            <a:avLst/>
            <a:gdLst/>
            <a:ahLst/>
            <a:cxnLst>
              <a:cxn ang="0">
                <a:pos x="wd2" y="hd2"/>
              </a:cxn>
              <a:cxn ang="5400000">
                <a:pos x="wd2" y="hd2"/>
              </a:cxn>
              <a:cxn ang="10800000">
                <a:pos x="wd2" y="hd2"/>
              </a:cxn>
              <a:cxn ang="16200000">
                <a:pos x="wd2" y="hd2"/>
              </a:cxn>
            </a:cxnLst>
            <a:rect l="0" t="0" r="r" b="b"/>
            <a:pathLst>
              <a:path w="21600" h="21600" extrusionOk="0">
                <a:moveTo>
                  <a:pt x="21600" y="18521"/>
                </a:moveTo>
                <a:cubicBezTo>
                  <a:pt x="21384" y="8578"/>
                  <a:pt x="11891" y="483"/>
                  <a:pt x="56" y="0"/>
                </a:cubicBezTo>
                <a:lnTo>
                  <a:pt x="3737" y="5228"/>
                </a:lnTo>
                <a:lnTo>
                  <a:pt x="0" y="10536"/>
                </a:lnTo>
                <a:cubicBezTo>
                  <a:pt x="4895" y="10968"/>
                  <a:pt x="8767" y="14353"/>
                  <a:pt x="8981" y="18507"/>
                </a:cubicBezTo>
                <a:lnTo>
                  <a:pt x="15305" y="21600"/>
                </a:lnTo>
                <a:cubicBezTo>
                  <a:pt x="15305" y="21600"/>
                  <a:pt x="21600" y="18521"/>
                  <a:pt x="21600" y="18521"/>
                </a:cubicBezTo>
                <a:close/>
              </a:path>
            </a:pathLst>
          </a:custGeom>
          <a:solidFill>
            <a:schemeClr val="accent2"/>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5" name="Shape 1722"/>
          <p:cNvSpPr/>
          <p:nvPr/>
        </p:nvSpPr>
        <p:spPr>
          <a:xfrm>
            <a:off x="4796124" y="2520903"/>
            <a:ext cx="1870348" cy="1558961"/>
          </a:xfrm>
          <a:custGeom>
            <a:avLst/>
            <a:gdLst/>
            <a:ahLst/>
            <a:cxnLst>
              <a:cxn ang="0">
                <a:pos x="wd2" y="hd2"/>
              </a:cxn>
              <a:cxn ang="5400000">
                <a:pos x="wd2" y="hd2"/>
              </a:cxn>
              <a:cxn ang="10800000">
                <a:pos x="wd2" y="hd2"/>
              </a:cxn>
              <a:cxn ang="16200000">
                <a:pos x="wd2" y="hd2"/>
              </a:cxn>
            </a:cxnLst>
            <a:rect l="0" t="0" r="r" b="b"/>
            <a:pathLst>
              <a:path w="21600" h="21600" extrusionOk="0">
                <a:moveTo>
                  <a:pt x="21600" y="6294"/>
                </a:moveTo>
                <a:lnTo>
                  <a:pt x="18521" y="0"/>
                </a:lnTo>
                <a:cubicBezTo>
                  <a:pt x="8577" y="216"/>
                  <a:pt x="483" y="9708"/>
                  <a:pt x="0" y="21544"/>
                </a:cubicBezTo>
                <a:lnTo>
                  <a:pt x="5227" y="17863"/>
                </a:lnTo>
                <a:lnTo>
                  <a:pt x="10537" y="21600"/>
                </a:lnTo>
                <a:cubicBezTo>
                  <a:pt x="10969" y="16705"/>
                  <a:pt x="14354" y="12832"/>
                  <a:pt x="18507" y="12619"/>
                </a:cubicBezTo>
                <a:cubicBezTo>
                  <a:pt x="18507" y="12619"/>
                  <a:pt x="21600" y="6294"/>
                  <a:pt x="21600" y="6294"/>
                </a:cubicBezTo>
                <a:close/>
              </a:path>
            </a:pathLst>
          </a:custGeom>
          <a:solidFill>
            <a:schemeClr val="accent1"/>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6" name="Text Placeholder 7"/>
          <p:cNvSpPr txBox="1">
            <a:spLocks/>
          </p:cNvSpPr>
          <p:nvPr/>
        </p:nvSpPr>
        <p:spPr>
          <a:xfrm>
            <a:off x="5460257" y="2946309"/>
            <a:ext cx="503766" cy="677727"/>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7" name="Text Placeholder 7"/>
          <p:cNvSpPr txBox="1">
            <a:spLocks/>
          </p:cNvSpPr>
          <p:nvPr/>
        </p:nvSpPr>
        <p:spPr>
          <a:xfrm>
            <a:off x="5215688" y="4418415"/>
            <a:ext cx="503766" cy="677727"/>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8" name="Text Placeholder 7"/>
          <p:cNvSpPr txBox="1">
            <a:spLocks/>
          </p:cNvSpPr>
          <p:nvPr/>
        </p:nvSpPr>
        <p:spPr>
          <a:xfrm>
            <a:off x="7118389" y="3236217"/>
            <a:ext cx="508825" cy="679618"/>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9" name="Text Placeholder 7"/>
          <p:cNvSpPr txBox="1">
            <a:spLocks/>
          </p:cNvSpPr>
          <p:nvPr/>
        </p:nvSpPr>
        <p:spPr>
          <a:xfrm>
            <a:off x="6874397" y="4650801"/>
            <a:ext cx="508825" cy="679618"/>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72184017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4">
                                            <p:txEl>
                                              <p:pRg st="0" end="0"/>
                                            </p:txEl>
                                          </p:spTgt>
                                        </p:tgtEl>
                                        <p:attrNameLst>
                                          <p:attrName>style.visibility</p:attrName>
                                        </p:attrNameLst>
                                      </p:cBhvr>
                                      <p:to>
                                        <p:strVal val="visible"/>
                                      </p:to>
                                    </p:set>
                                    <p:animEffect transition="in" filter="fade">
                                      <p:cBhvr>
                                        <p:cTn id="7" dur="400"/>
                                        <p:tgtEl>
                                          <p:spTgt spid="44">
                                            <p:txEl>
                                              <p:pRg st="0" end="0"/>
                                            </p:txEl>
                                          </p:spTgt>
                                        </p:tgtEl>
                                      </p:cBhvr>
                                    </p:animEffect>
                                    <p:anim calcmode="lin" valueType="num">
                                      <p:cBhvr>
                                        <p:cTn id="8" dur="400" fill="hold"/>
                                        <p:tgtEl>
                                          <p:spTgt spid="4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4">
                                            <p:txEl>
                                              <p:pRg st="0" end="0"/>
                                            </p:txEl>
                                          </p:spTgt>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200"/>
                                  </p:stCondLst>
                                  <p:childTnLst>
                                    <p:set>
                                      <p:cBhvr>
                                        <p:cTn id="11" dur="1" fill="hold">
                                          <p:stCondLst>
                                            <p:cond delay="0"/>
                                          </p:stCondLst>
                                        </p:cTn>
                                        <p:tgtEl>
                                          <p:spTgt spid="45">
                                            <p:txEl>
                                              <p:pRg st="0" end="0"/>
                                            </p:txEl>
                                          </p:spTgt>
                                        </p:tgtEl>
                                        <p:attrNameLst>
                                          <p:attrName>style.visibility</p:attrName>
                                        </p:attrNameLst>
                                      </p:cBhvr>
                                      <p:to>
                                        <p:strVal val="visible"/>
                                      </p:to>
                                    </p:set>
                                    <p:anim calcmode="lin" valueType="num">
                                      <p:cBhvr>
                                        <p:cTn id="12" dur="500" fill="hold"/>
                                        <p:tgtEl>
                                          <p:spTgt spid="45">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45">
                                            <p:txEl>
                                              <p:pRg st="0" end="0"/>
                                            </p:txEl>
                                          </p:spTgt>
                                        </p:tgtEl>
                                        <p:attrNameLst>
                                          <p:attrName>ppt_h</p:attrName>
                                        </p:attrNameLst>
                                      </p:cBhvr>
                                      <p:tavLst>
                                        <p:tav tm="0">
                                          <p:val>
                                            <p:fltVal val="0"/>
                                          </p:val>
                                        </p:tav>
                                        <p:tav tm="100000">
                                          <p:val>
                                            <p:strVal val="#ppt_h"/>
                                          </p:val>
                                        </p:tav>
                                      </p:tavLst>
                                    </p:anim>
                                  </p:childTnLst>
                                </p:cTn>
                              </p:par>
                              <p:par>
                                <p:cTn id="14" presetID="42" presetClass="entr" presetSubtype="0" fill="hold" grpId="0" nodeType="withEffect">
                                  <p:stCondLst>
                                    <p:cond delay="200"/>
                                  </p:stCondLst>
                                  <p:childTnLst>
                                    <p:set>
                                      <p:cBhvr>
                                        <p:cTn id="15" dur="1" fill="hold">
                                          <p:stCondLst>
                                            <p:cond delay="0"/>
                                          </p:stCondLst>
                                        </p:cTn>
                                        <p:tgtEl>
                                          <p:spTgt spid="46">
                                            <p:txEl>
                                              <p:pRg st="0" end="0"/>
                                            </p:txEl>
                                          </p:spTgt>
                                        </p:tgtEl>
                                        <p:attrNameLst>
                                          <p:attrName>style.visibility</p:attrName>
                                        </p:attrNameLst>
                                      </p:cBhvr>
                                      <p:to>
                                        <p:strVal val="visible"/>
                                      </p:to>
                                    </p:set>
                                    <p:animEffect transition="in" filter="fade">
                                      <p:cBhvr>
                                        <p:cTn id="16" dur="400"/>
                                        <p:tgtEl>
                                          <p:spTgt spid="46">
                                            <p:txEl>
                                              <p:pRg st="0" end="0"/>
                                            </p:txEl>
                                          </p:spTgt>
                                        </p:tgtEl>
                                      </p:cBhvr>
                                    </p:animEffect>
                                    <p:anim calcmode="lin" valueType="num">
                                      <p:cBhvr>
                                        <p:cTn id="17" dur="400" fill="hold"/>
                                        <p:tgtEl>
                                          <p:spTgt spid="46">
                                            <p:txEl>
                                              <p:pRg st="0" end="0"/>
                                            </p:txEl>
                                          </p:spTgt>
                                        </p:tgtEl>
                                        <p:attrNameLst>
                                          <p:attrName>ppt_x</p:attrName>
                                        </p:attrNameLst>
                                      </p:cBhvr>
                                      <p:tavLst>
                                        <p:tav tm="0">
                                          <p:val>
                                            <p:strVal val="#ppt_x"/>
                                          </p:val>
                                        </p:tav>
                                        <p:tav tm="100000">
                                          <p:val>
                                            <p:strVal val="#ppt_x"/>
                                          </p:val>
                                        </p:tav>
                                      </p:tavLst>
                                    </p:anim>
                                    <p:anim calcmode="lin" valueType="num">
                                      <p:cBhvr>
                                        <p:cTn id="18" dur="400" fill="hold"/>
                                        <p:tgtEl>
                                          <p:spTgt spid="46">
                                            <p:txEl>
                                              <p:pRg st="0" end="0"/>
                                            </p:txEl>
                                          </p:spTgt>
                                        </p:tgtEl>
                                        <p:attrNameLst>
                                          <p:attrName>ppt_y</p:attrName>
                                        </p:attrNameLst>
                                      </p:cBhvr>
                                      <p:tavLst>
                                        <p:tav tm="0">
                                          <p:val>
                                            <p:strVal val="#ppt_y+.1"/>
                                          </p:val>
                                        </p:tav>
                                        <p:tav tm="100000">
                                          <p:val>
                                            <p:strVal val="#ppt_y"/>
                                          </p:val>
                                        </p:tav>
                                      </p:tavLst>
                                    </p:anim>
                                  </p:childTnLst>
                                </p:cTn>
                              </p:par>
                              <p:par>
                                <p:cTn id="19" presetID="23" presetClass="entr" presetSubtype="16" fill="hold" grpId="0" nodeType="withEffect">
                                  <p:stCondLst>
                                    <p:cond delay="200"/>
                                  </p:stCondLst>
                                  <p:childTnLst>
                                    <p:set>
                                      <p:cBhvr>
                                        <p:cTn id="20" dur="1" fill="hold">
                                          <p:stCondLst>
                                            <p:cond delay="0"/>
                                          </p:stCondLst>
                                        </p:cTn>
                                        <p:tgtEl>
                                          <p:spTgt spid="47">
                                            <p:txEl>
                                              <p:pRg st="0" end="0"/>
                                            </p:txEl>
                                          </p:spTgt>
                                        </p:tgtEl>
                                        <p:attrNameLst>
                                          <p:attrName>style.visibility</p:attrName>
                                        </p:attrNameLst>
                                      </p:cBhvr>
                                      <p:to>
                                        <p:strVal val="visible"/>
                                      </p:to>
                                    </p:set>
                                    <p:anim calcmode="lin" valueType="num">
                                      <p:cBhvr>
                                        <p:cTn id="21"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47">
                                            <p:txEl>
                                              <p:pRg st="0" end="0"/>
                                            </p:txEl>
                                          </p:spTgt>
                                        </p:tgtEl>
                                        <p:attrNameLst>
                                          <p:attrName>ppt_h</p:attrName>
                                        </p:attrNameLst>
                                      </p:cBhvr>
                                      <p:tavLst>
                                        <p:tav tm="0">
                                          <p:val>
                                            <p:fltVal val="0"/>
                                          </p:val>
                                        </p:tav>
                                        <p:tav tm="100000">
                                          <p:val>
                                            <p:strVal val="#ppt_h"/>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48">
                                            <p:txEl>
                                              <p:pRg st="0" end="0"/>
                                            </p:txEl>
                                          </p:spTgt>
                                        </p:tgtEl>
                                        <p:attrNameLst>
                                          <p:attrName>style.visibility</p:attrName>
                                        </p:attrNameLst>
                                      </p:cBhvr>
                                      <p:to>
                                        <p:strVal val="visible"/>
                                      </p:to>
                                    </p:set>
                                    <p:animEffect transition="in" filter="fade">
                                      <p:cBhvr>
                                        <p:cTn id="25" dur="400"/>
                                        <p:tgtEl>
                                          <p:spTgt spid="48">
                                            <p:txEl>
                                              <p:pRg st="0" end="0"/>
                                            </p:txEl>
                                          </p:spTgt>
                                        </p:tgtEl>
                                      </p:cBhvr>
                                    </p:animEffect>
                                    <p:anim calcmode="lin" valueType="num">
                                      <p:cBhvr>
                                        <p:cTn id="26" dur="400" fill="hold"/>
                                        <p:tgtEl>
                                          <p:spTgt spid="48">
                                            <p:txEl>
                                              <p:pRg st="0" end="0"/>
                                            </p:txEl>
                                          </p:spTgt>
                                        </p:tgtEl>
                                        <p:attrNameLst>
                                          <p:attrName>ppt_x</p:attrName>
                                        </p:attrNameLst>
                                      </p:cBhvr>
                                      <p:tavLst>
                                        <p:tav tm="0">
                                          <p:val>
                                            <p:strVal val="#ppt_x"/>
                                          </p:val>
                                        </p:tav>
                                        <p:tav tm="100000">
                                          <p:val>
                                            <p:strVal val="#ppt_x"/>
                                          </p:val>
                                        </p:tav>
                                      </p:tavLst>
                                    </p:anim>
                                    <p:anim calcmode="lin" valueType="num">
                                      <p:cBhvr>
                                        <p:cTn id="27" dur="400" fill="hold"/>
                                        <p:tgtEl>
                                          <p:spTgt spid="48">
                                            <p:txEl>
                                              <p:pRg st="0" end="0"/>
                                            </p:txEl>
                                          </p:spTgt>
                                        </p:tgtEl>
                                        <p:attrNameLst>
                                          <p:attrName>ppt_y</p:attrName>
                                        </p:attrNameLst>
                                      </p:cBhvr>
                                      <p:tavLst>
                                        <p:tav tm="0">
                                          <p:val>
                                            <p:strVal val="#ppt_y+.1"/>
                                          </p:val>
                                        </p:tav>
                                        <p:tav tm="100000">
                                          <p:val>
                                            <p:strVal val="#ppt_y"/>
                                          </p:val>
                                        </p:tav>
                                      </p:tavLst>
                                    </p:anim>
                                  </p:childTnLst>
                                </p:cTn>
                              </p:par>
                              <p:par>
                                <p:cTn id="28" presetID="23" presetClass="entr" presetSubtype="16" fill="hold" grpId="0" nodeType="withEffect">
                                  <p:stCondLst>
                                    <p:cond delay="200"/>
                                  </p:stCondLst>
                                  <p:childTnLst>
                                    <p:set>
                                      <p:cBhvr>
                                        <p:cTn id="29" dur="1" fill="hold">
                                          <p:stCondLst>
                                            <p:cond delay="0"/>
                                          </p:stCondLst>
                                        </p:cTn>
                                        <p:tgtEl>
                                          <p:spTgt spid="49">
                                            <p:txEl>
                                              <p:pRg st="0" end="0"/>
                                            </p:txEl>
                                          </p:spTgt>
                                        </p:tgtEl>
                                        <p:attrNameLst>
                                          <p:attrName>style.visibility</p:attrName>
                                        </p:attrNameLst>
                                      </p:cBhvr>
                                      <p:to>
                                        <p:strVal val="visible"/>
                                      </p:to>
                                    </p:set>
                                    <p:anim calcmode="lin" valueType="num">
                                      <p:cBhvr>
                                        <p:cTn id="30" dur="500" fill="hold"/>
                                        <p:tgtEl>
                                          <p:spTgt spid="49">
                                            <p:txEl>
                                              <p:pRg st="0" end="0"/>
                                            </p:txEl>
                                          </p:spTgt>
                                        </p:tgtEl>
                                        <p:attrNameLst>
                                          <p:attrName>ppt_w</p:attrName>
                                        </p:attrNameLst>
                                      </p:cBhvr>
                                      <p:tavLst>
                                        <p:tav tm="0">
                                          <p:val>
                                            <p:fltVal val="0"/>
                                          </p:val>
                                        </p:tav>
                                        <p:tav tm="100000">
                                          <p:val>
                                            <p:strVal val="#ppt_w"/>
                                          </p:val>
                                        </p:tav>
                                      </p:tavLst>
                                    </p:anim>
                                    <p:anim calcmode="lin" valueType="num">
                                      <p:cBhvr>
                                        <p:cTn id="31" dur="500" fill="hold"/>
                                        <p:tgtEl>
                                          <p:spTgt spid="49">
                                            <p:txEl>
                                              <p:pRg st="0" end="0"/>
                                            </p:txEl>
                                          </p:spTgt>
                                        </p:tgtEl>
                                        <p:attrNameLst>
                                          <p:attrName>ppt_h</p:attrName>
                                        </p:attrNameLst>
                                      </p:cBhvr>
                                      <p:tavLst>
                                        <p:tav tm="0">
                                          <p:val>
                                            <p:fltVal val="0"/>
                                          </p:val>
                                        </p:tav>
                                        <p:tav tm="100000">
                                          <p:val>
                                            <p:strVal val="#ppt_h"/>
                                          </p:val>
                                        </p:tav>
                                      </p:tavLst>
                                    </p:anim>
                                  </p:childTnLst>
                                </p:cTn>
                              </p:par>
                              <p:par>
                                <p:cTn id="32" presetID="42" presetClass="entr" presetSubtype="0" fill="hold" grpId="0" nodeType="withEffect">
                                  <p:stCondLst>
                                    <p:cond delay="200"/>
                                  </p:stCondLst>
                                  <p:childTnLst>
                                    <p:set>
                                      <p:cBhvr>
                                        <p:cTn id="33" dur="1" fill="hold">
                                          <p:stCondLst>
                                            <p:cond delay="0"/>
                                          </p:stCondLst>
                                        </p:cTn>
                                        <p:tgtEl>
                                          <p:spTgt spid="50">
                                            <p:txEl>
                                              <p:pRg st="0" end="0"/>
                                            </p:txEl>
                                          </p:spTgt>
                                        </p:tgtEl>
                                        <p:attrNameLst>
                                          <p:attrName>style.visibility</p:attrName>
                                        </p:attrNameLst>
                                      </p:cBhvr>
                                      <p:to>
                                        <p:strVal val="visible"/>
                                      </p:to>
                                    </p:set>
                                    <p:animEffect transition="in" filter="fade">
                                      <p:cBhvr>
                                        <p:cTn id="34" dur="400"/>
                                        <p:tgtEl>
                                          <p:spTgt spid="50">
                                            <p:txEl>
                                              <p:pRg st="0" end="0"/>
                                            </p:txEl>
                                          </p:spTgt>
                                        </p:tgtEl>
                                      </p:cBhvr>
                                    </p:animEffect>
                                    <p:anim calcmode="lin" valueType="num">
                                      <p:cBhvr>
                                        <p:cTn id="35" dur="400" fill="hold"/>
                                        <p:tgtEl>
                                          <p:spTgt spid="50">
                                            <p:txEl>
                                              <p:pRg st="0" end="0"/>
                                            </p:txEl>
                                          </p:spTgt>
                                        </p:tgtEl>
                                        <p:attrNameLst>
                                          <p:attrName>ppt_x</p:attrName>
                                        </p:attrNameLst>
                                      </p:cBhvr>
                                      <p:tavLst>
                                        <p:tav tm="0">
                                          <p:val>
                                            <p:strVal val="#ppt_x"/>
                                          </p:val>
                                        </p:tav>
                                        <p:tav tm="100000">
                                          <p:val>
                                            <p:strVal val="#ppt_x"/>
                                          </p:val>
                                        </p:tav>
                                      </p:tavLst>
                                    </p:anim>
                                    <p:anim calcmode="lin" valueType="num">
                                      <p:cBhvr>
                                        <p:cTn id="36" dur="400" fill="hold"/>
                                        <p:tgtEl>
                                          <p:spTgt spid="50">
                                            <p:txEl>
                                              <p:pRg st="0" end="0"/>
                                            </p:txEl>
                                          </p:spTgt>
                                        </p:tgtEl>
                                        <p:attrNameLst>
                                          <p:attrName>ppt_y</p:attrName>
                                        </p:attrNameLst>
                                      </p:cBhvr>
                                      <p:tavLst>
                                        <p:tav tm="0">
                                          <p:val>
                                            <p:strVal val="#ppt_y+.1"/>
                                          </p:val>
                                        </p:tav>
                                        <p:tav tm="100000">
                                          <p:val>
                                            <p:strVal val="#ppt_y"/>
                                          </p:val>
                                        </p:tav>
                                      </p:tavLst>
                                    </p:anim>
                                  </p:childTnLst>
                                </p:cTn>
                              </p:par>
                              <p:par>
                                <p:cTn id="37" presetID="23" presetClass="entr" presetSubtype="16" fill="hold" grpId="0" nodeType="withEffect">
                                  <p:stCondLst>
                                    <p:cond delay="200"/>
                                  </p:stCondLst>
                                  <p:childTnLst>
                                    <p:set>
                                      <p:cBhvr>
                                        <p:cTn id="38" dur="1" fill="hold">
                                          <p:stCondLst>
                                            <p:cond delay="0"/>
                                          </p:stCondLst>
                                        </p:cTn>
                                        <p:tgtEl>
                                          <p:spTgt spid="51">
                                            <p:txEl>
                                              <p:pRg st="0" end="0"/>
                                            </p:txEl>
                                          </p:spTgt>
                                        </p:tgtEl>
                                        <p:attrNameLst>
                                          <p:attrName>style.visibility</p:attrName>
                                        </p:attrNameLst>
                                      </p:cBhvr>
                                      <p:to>
                                        <p:strVal val="visible"/>
                                      </p:to>
                                    </p:set>
                                    <p:anim calcmode="lin" valueType="num">
                                      <p:cBhvr>
                                        <p:cTn id="39" dur="500" fill="hold"/>
                                        <p:tgtEl>
                                          <p:spTgt spid="51">
                                            <p:txEl>
                                              <p:pRg st="0" end="0"/>
                                            </p:txEl>
                                          </p:spTgt>
                                        </p:tgtEl>
                                        <p:attrNameLst>
                                          <p:attrName>ppt_w</p:attrName>
                                        </p:attrNameLst>
                                      </p:cBhvr>
                                      <p:tavLst>
                                        <p:tav tm="0">
                                          <p:val>
                                            <p:fltVal val="0"/>
                                          </p:val>
                                        </p:tav>
                                        <p:tav tm="100000">
                                          <p:val>
                                            <p:strVal val="#ppt_w"/>
                                          </p:val>
                                        </p:tav>
                                      </p:tavLst>
                                    </p:anim>
                                    <p:anim calcmode="lin" valueType="num">
                                      <p:cBhvr>
                                        <p:cTn id="40" dur="500" fill="hold"/>
                                        <p:tgtEl>
                                          <p:spTgt spid="51">
                                            <p:txEl>
                                              <p:pRg st="0" end="0"/>
                                            </p:txEl>
                                          </p:spTgt>
                                        </p:tgtEl>
                                        <p:attrNameLst>
                                          <p:attrName>ppt_h</p:attrName>
                                        </p:attrNameLst>
                                      </p:cBhvr>
                                      <p:tavLst>
                                        <p:tav tm="0">
                                          <p:val>
                                            <p:fltVal val="0"/>
                                          </p:val>
                                        </p:tav>
                                        <p:tav tm="100000">
                                          <p:val>
                                            <p:strVal val="#ppt_h"/>
                                          </p:val>
                                        </p:tav>
                                      </p:tavLst>
                                    </p:anim>
                                  </p:childTnLst>
                                </p:cTn>
                              </p:par>
                            </p:childTnLst>
                          </p:cTn>
                        </p:par>
                        <p:par>
                          <p:cTn id="41" fill="hold">
                            <p:stCondLst>
                              <p:cond delay="700"/>
                            </p:stCondLst>
                            <p:childTnLst>
                              <p:par>
                                <p:cTn id="42" presetID="10" presetClass="entr" presetSubtype="0" fill="hold"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fade">
                                      <p:cBhvr>
                                        <p:cTn id="44" dur="500"/>
                                        <p:tgtEl>
                                          <p:spTgt spid="41"/>
                                        </p:tgtEl>
                                      </p:cBhvr>
                                    </p:animEffect>
                                  </p:childTnLst>
                                </p:cTn>
                              </p:par>
                            </p:childTnLst>
                          </p:cTn>
                        </p:par>
                        <p:par>
                          <p:cTn id="45" fill="hold">
                            <p:stCondLst>
                              <p:cond delay="1200"/>
                            </p:stCondLst>
                            <p:childTnLst>
                              <p:par>
                                <p:cTn id="46" presetID="10" presetClass="entr" presetSubtype="0"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childTnLst>
                          </p:cTn>
                        </p:par>
                        <p:par>
                          <p:cTn id="49" fill="hold">
                            <p:stCondLst>
                              <p:cond delay="1700"/>
                            </p:stCondLst>
                            <p:childTnLst>
                              <p:par>
                                <p:cTn id="50" presetID="10" presetClass="entr" presetSubtype="0" fill="hold"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childTnLst>
                          </p:cTn>
                        </p:par>
                        <p:par>
                          <p:cTn id="53" fill="hold">
                            <p:stCondLst>
                              <p:cond delay="2200"/>
                            </p:stCondLst>
                            <p:childTnLst>
                              <p:par>
                                <p:cTn id="54" presetID="10" presetClass="entr" presetSubtype="0" fill="hold"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childTnLst>
                                </p:cTn>
                              </p:par>
                            </p:childTnLst>
                          </p:cTn>
                        </p:par>
                        <p:par>
                          <p:cTn id="57" fill="hold">
                            <p:stCondLst>
                              <p:cond delay="2700"/>
                            </p:stCondLst>
                            <p:childTnLst>
                              <p:par>
                                <p:cTn id="58" presetID="9" presetClass="entr" presetSubtype="16" fill="hold" grpId="0" nodeType="afterEffect">
                                  <p:stCondLst>
                                    <p:cond delay="100"/>
                                  </p:stCondLst>
                                  <p:iterate>
                                    <p:tmAbs val="0"/>
                                  </p:iterate>
                                  <p:childTnLst>
                                    <p:set>
                                      <p:cBhvr>
                                        <p:cTn id="59" fill="hold"/>
                                        <p:tgtEl>
                                          <p:spTgt spid="55"/>
                                        </p:tgtEl>
                                        <p:attrNameLst>
                                          <p:attrName>style.visibility</p:attrName>
                                        </p:attrNameLst>
                                      </p:cBhvr>
                                      <p:to>
                                        <p:strVal val="visible"/>
                                      </p:to>
                                    </p:set>
                                    <p:animEffect transition="in" filter="dissolve(in)">
                                      <p:cBhvr>
                                        <p:cTn id="60" dur="750"/>
                                        <p:tgtEl>
                                          <p:spTgt spid="55"/>
                                        </p:tgtEl>
                                      </p:cBhvr>
                                    </p:animEffect>
                                  </p:childTnLst>
                                </p:cTn>
                              </p:par>
                            </p:childTnLst>
                          </p:cTn>
                        </p:par>
                        <p:par>
                          <p:cTn id="61" fill="hold">
                            <p:stCondLst>
                              <p:cond delay="3550"/>
                            </p:stCondLst>
                            <p:childTnLst>
                              <p:par>
                                <p:cTn id="62" presetID="9" presetClass="entr" presetSubtype="16" fill="hold" grpId="0" nodeType="afterEffect">
                                  <p:stCondLst>
                                    <p:cond delay="100"/>
                                  </p:stCondLst>
                                  <p:iterate>
                                    <p:tmAbs val="0"/>
                                  </p:iterate>
                                  <p:childTnLst>
                                    <p:set>
                                      <p:cBhvr>
                                        <p:cTn id="63" fill="hold"/>
                                        <p:tgtEl>
                                          <p:spTgt spid="54"/>
                                        </p:tgtEl>
                                        <p:attrNameLst>
                                          <p:attrName>style.visibility</p:attrName>
                                        </p:attrNameLst>
                                      </p:cBhvr>
                                      <p:to>
                                        <p:strVal val="visible"/>
                                      </p:to>
                                    </p:set>
                                    <p:animEffect transition="in" filter="dissolve(in)">
                                      <p:cBhvr>
                                        <p:cTn id="64" dur="750"/>
                                        <p:tgtEl>
                                          <p:spTgt spid="54"/>
                                        </p:tgtEl>
                                      </p:cBhvr>
                                    </p:animEffect>
                                  </p:childTnLst>
                                </p:cTn>
                              </p:par>
                            </p:childTnLst>
                          </p:cTn>
                        </p:par>
                        <p:par>
                          <p:cTn id="65" fill="hold">
                            <p:stCondLst>
                              <p:cond delay="4400"/>
                            </p:stCondLst>
                            <p:childTnLst>
                              <p:par>
                                <p:cTn id="66" presetID="9" presetClass="entr" presetSubtype="16" fill="hold" grpId="0" nodeType="afterEffect">
                                  <p:stCondLst>
                                    <p:cond delay="100"/>
                                  </p:stCondLst>
                                  <p:iterate>
                                    <p:tmAbs val="0"/>
                                  </p:iterate>
                                  <p:childTnLst>
                                    <p:set>
                                      <p:cBhvr>
                                        <p:cTn id="67" fill="hold"/>
                                        <p:tgtEl>
                                          <p:spTgt spid="52"/>
                                        </p:tgtEl>
                                        <p:attrNameLst>
                                          <p:attrName>style.visibility</p:attrName>
                                        </p:attrNameLst>
                                      </p:cBhvr>
                                      <p:to>
                                        <p:strVal val="visible"/>
                                      </p:to>
                                    </p:set>
                                    <p:animEffect transition="in" filter="dissolve(in)">
                                      <p:cBhvr>
                                        <p:cTn id="68" dur="750"/>
                                        <p:tgtEl>
                                          <p:spTgt spid="52"/>
                                        </p:tgtEl>
                                      </p:cBhvr>
                                    </p:animEffect>
                                  </p:childTnLst>
                                </p:cTn>
                              </p:par>
                            </p:childTnLst>
                          </p:cTn>
                        </p:par>
                        <p:par>
                          <p:cTn id="69" fill="hold">
                            <p:stCondLst>
                              <p:cond delay="5250"/>
                            </p:stCondLst>
                            <p:childTnLst>
                              <p:par>
                                <p:cTn id="70" presetID="9" presetClass="entr" presetSubtype="16" fill="hold" grpId="0" nodeType="afterEffect">
                                  <p:stCondLst>
                                    <p:cond delay="100"/>
                                  </p:stCondLst>
                                  <p:iterate>
                                    <p:tmAbs val="0"/>
                                  </p:iterate>
                                  <p:childTnLst>
                                    <p:set>
                                      <p:cBhvr>
                                        <p:cTn id="71" fill="hold"/>
                                        <p:tgtEl>
                                          <p:spTgt spid="53"/>
                                        </p:tgtEl>
                                        <p:attrNameLst>
                                          <p:attrName>style.visibility</p:attrName>
                                        </p:attrNameLst>
                                      </p:cBhvr>
                                      <p:to>
                                        <p:strVal val="visible"/>
                                      </p:to>
                                    </p:set>
                                    <p:animEffect transition="in" filter="dissolve(in)">
                                      <p:cBhvr>
                                        <p:cTn id="72" dur="750"/>
                                        <p:tgtEl>
                                          <p:spTgt spid="53"/>
                                        </p:tgtEl>
                                      </p:cBhvr>
                                    </p:animEffect>
                                  </p:childTnLst>
                                </p:cTn>
                              </p:par>
                            </p:childTnLst>
                          </p:cTn>
                        </p:par>
                        <p:par>
                          <p:cTn id="73" fill="hold">
                            <p:stCondLst>
                              <p:cond delay="6100"/>
                            </p:stCondLst>
                            <p:childTnLst>
                              <p:par>
                                <p:cTn id="74" presetID="53" presetClass="entr" presetSubtype="16" fill="hold" grpId="0" nodeType="afterEffect">
                                  <p:stCondLst>
                                    <p:cond delay="0"/>
                                  </p:stCondLst>
                                  <p:childTnLst>
                                    <p:set>
                                      <p:cBhvr>
                                        <p:cTn id="75" dur="1" fill="hold">
                                          <p:stCondLst>
                                            <p:cond delay="0"/>
                                          </p:stCondLst>
                                        </p:cTn>
                                        <p:tgtEl>
                                          <p:spTgt spid="56">
                                            <p:txEl>
                                              <p:pRg st="0" end="0"/>
                                            </p:txEl>
                                          </p:spTgt>
                                        </p:tgtEl>
                                        <p:attrNameLst>
                                          <p:attrName>style.visibility</p:attrName>
                                        </p:attrNameLst>
                                      </p:cBhvr>
                                      <p:to>
                                        <p:strVal val="visible"/>
                                      </p:to>
                                    </p:set>
                                    <p:anim calcmode="lin" valueType="num">
                                      <p:cBhvr>
                                        <p:cTn id="76" dur="500" fill="hold"/>
                                        <p:tgtEl>
                                          <p:spTgt spid="56">
                                            <p:txEl>
                                              <p:pRg st="0" end="0"/>
                                            </p:txEl>
                                          </p:spTgt>
                                        </p:tgtEl>
                                        <p:attrNameLst>
                                          <p:attrName>ppt_w</p:attrName>
                                        </p:attrNameLst>
                                      </p:cBhvr>
                                      <p:tavLst>
                                        <p:tav tm="0">
                                          <p:val>
                                            <p:fltVal val="0"/>
                                          </p:val>
                                        </p:tav>
                                        <p:tav tm="100000">
                                          <p:val>
                                            <p:strVal val="#ppt_w"/>
                                          </p:val>
                                        </p:tav>
                                      </p:tavLst>
                                    </p:anim>
                                    <p:anim calcmode="lin" valueType="num">
                                      <p:cBhvr>
                                        <p:cTn id="77" dur="500" fill="hold"/>
                                        <p:tgtEl>
                                          <p:spTgt spid="56">
                                            <p:txEl>
                                              <p:pRg st="0" end="0"/>
                                            </p:txEl>
                                          </p:spTgt>
                                        </p:tgtEl>
                                        <p:attrNameLst>
                                          <p:attrName>ppt_h</p:attrName>
                                        </p:attrNameLst>
                                      </p:cBhvr>
                                      <p:tavLst>
                                        <p:tav tm="0">
                                          <p:val>
                                            <p:fltVal val="0"/>
                                          </p:val>
                                        </p:tav>
                                        <p:tav tm="100000">
                                          <p:val>
                                            <p:strVal val="#ppt_h"/>
                                          </p:val>
                                        </p:tav>
                                      </p:tavLst>
                                    </p:anim>
                                    <p:animEffect transition="in" filter="fade">
                                      <p:cBhvr>
                                        <p:cTn id="78" dur="500"/>
                                        <p:tgtEl>
                                          <p:spTgt spid="56">
                                            <p:txEl>
                                              <p:pRg st="0" end="0"/>
                                            </p:txEl>
                                          </p:spTgt>
                                        </p:tgtEl>
                                      </p:cBhvr>
                                    </p:animEffect>
                                  </p:childTnLst>
                                </p:cTn>
                              </p:par>
                            </p:childTnLst>
                          </p:cTn>
                        </p:par>
                        <p:par>
                          <p:cTn id="79" fill="hold">
                            <p:stCondLst>
                              <p:cond delay="6600"/>
                            </p:stCondLst>
                            <p:childTnLst>
                              <p:par>
                                <p:cTn id="80" presetID="53" presetClass="entr" presetSubtype="16" fill="hold" grpId="0" nodeType="afterEffect">
                                  <p:stCondLst>
                                    <p:cond delay="0"/>
                                  </p:stCondLst>
                                  <p:childTnLst>
                                    <p:set>
                                      <p:cBhvr>
                                        <p:cTn id="81" dur="1" fill="hold">
                                          <p:stCondLst>
                                            <p:cond delay="0"/>
                                          </p:stCondLst>
                                        </p:cTn>
                                        <p:tgtEl>
                                          <p:spTgt spid="57">
                                            <p:txEl>
                                              <p:pRg st="0" end="0"/>
                                            </p:txEl>
                                          </p:spTgt>
                                        </p:tgtEl>
                                        <p:attrNameLst>
                                          <p:attrName>style.visibility</p:attrName>
                                        </p:attrNameLst>
                                      </p:cBhvr>
                                      <p:to>
                                        <p:strVal val="visible"/>
                                      </p:to>
                                    </p:set>
                                    <p:anim calcmode="lin" valueType="num">
                                      <p:cBhvr>
                                        <p:cTn id="82"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83"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84" dur="500"/>
                                        <p:tgtEl>
                                          <p:spTgt spid="57">
                                            <p:txEl>
                                              <p:pRg st="0" end="0"/>
                                            </p:txEl>
                                          </p:spTgt>
                                        </p:tgtEl>
                                      </p:cBhvr>
                                    </p:animEffect>
                                  </p:childTnLst>
                                </p:cTn>
                              </p:par>
                            </p:childTnLst>
                          </p:cTn>
                        </p:par>
                        <p:par>
                          <p:cTn id="85" fill="hold">
                            <p:stCondLst>
                              <p:cond delay="7100"/>
                            </p:stCondLst>
                            <p:childTnLst>
                              <p:par>
                                <p:cTn id="86" presetID="53" presetClass="entr" presetSubtype="16" fill="hold" grpId="0" nodeType="afterEffect">
                                  <p:stCondLst>
                                    <p:cond delay="0"/>
                                  </p:stCondLst>
                                  <p:childTnLst>
                                    <p:set>
                                      <p:cBhvr>
                                        <p:cTn id="87" dur="1" fill="hold">
                                          <p:stCondLst>
                                            <p:cond delay="0"/>
                                          </p:stCondLst>
                                        </p:cTn>
                                        <p:tgtEl>
                                          <p:spTgt spid="58">
                                            <p:txEl>
                                              <p:pRg st="0" end="0"/>
                                            </p:txEl>
                                          </p:spTgt>
                                        </p:tgtEl>
                                        <p:attrNameLst>
                                          <p:attrName>style.visibility</p:attrName>
                                        </p:attrNameLst>
                                      </p:cBhvr>
                                      <p:to>
                                        <p:strVal val="visible"/>
                                      </p:to>
                                    </p:set>
                                    <p:anim calcmode="lin" valueType="num">
                                      <p:cBhvr>
                                        <p:cTn id="88" dur="500" fill="hold"/>
                                        <p:tgtEl>
                                          <p:spTgt spid="58">
                                            <p:txEl>
                                              <p:pRg st="0" end="0"/>
                                            </p:txEl>
                                          </p:spTgt>
                                        </p:tgtEl>
                                        <p:attrNameLst>
                                          <p:attrName>ppt_w</p:attrName>
                                        </p:attrNameLst>
                                      </p:cBhvr>
                                      <p:tavLst>
                                        <p:tav tm="0">
                                          <p:val>
                                            <p:fltVal val="0"/>
                                          </p:val>
                                        </p:tav>
                                        <p:tav tm="100000">
                                          <p:val>
                                            <p:strVal val="#ppt_w"/>
                                          </p:val>
                                        </p:tav>
                                      </p:tavLst>
                                    </p:anim>
                                    <p:anim calcmode="lin" valueType="num">
                                      <p:cBhvr>
                                        <p:cTn id="89" dur="500" fill="hold"/>
                                        <p:tgtEl>
                                          <p:spTgt spid="58">
                                            <p:txEl>
                                              <p:pRg st="0" end="0"/>
                                            </p:txEl>
                                          </p:spTgt>
                                        </p:tgtEl>
                                        <p:attrNameLst>
                                          <p:attrName>ppt_h</p:attrName>
                                        </p:attrNameLst>
                                      </p:cBhvr>
                                      <p:tavLst>
                                        <p:tav tm="0">
                                          <p:val>
                                            <p:fltVal val="0"/>
                                          </p:val>
                                        </p:tav>
                                        <p:tav tm="100000">
                                          <p:val>
                                            <p:strVal val="#ppt_h"/>
                                          </p:val>
                                        </p:tav>
                                      </p:tavLst>
                                    </p:anim>
                                    <p:animEffect transition="in" filter="fade">
                                      <p:cBhvr>
                                        <p:cTn id="90" dur="500"/>
                                        <p:tgtEl>
                                          <p:spTgt spid="58">
                                            <p:txEl>
                                              <p:pRg st="0" end="0"/>
                                            </p:txEl>
                                          </p:spTgt>
                                        </p:tgtEl>
                                      </p:cBhvr>
                                    </p:animEffect>
                                  </p:childTnLst>
                                </p:cTn>
                              </p:par>
                            </p:childTnLst>
                          </p:cTn>
                        </p:par>
                        <p:par>
                          <p:cTn id="91" fill="hold">
                            <p:stCondLst>
                              <p:cond delay="7600"/>
                            </p:stCondLst>
                            <p:childTnLst>
                              <p:par>
                                <p:cTn id="92" presetID="53" presetClass="entr" presetSubtype="16" fill="hold" grpId="0" nodeType="afterEffect">
                                  <p:stCondLst>
                                    <p:cond delay="0"/>
                                  </p:stCondLst>
                                  <p:childTnLst>
                                    <p:set>
                                      <p:cBhvr>
                                        <p:cTn id="93" dur="1" fill="hold">
                                          <p:stCondLst>
                                            <p:cond delay="0"/>
                                          </p:stCondLst>
                                        </p:cTn>
                                        <p:tgtEl>
                                          <p:spTgt spid="59">
                                            <p:txEl>
                                              <p:pRg st="0" end="0"/>
                                            </p:txEl>
                                          </p:spTgt>
                                        </p:tgtEl>
                                        <p:attrNameLst>
                                          <p:attrName>style.visibility</p:attrName>
                                        </p:attrNameLst>
                                      </p:cBhvr>
                                      <p:to>
                                        <p:strVal val="visible"/>
                                      </p:to>
                                    </p:set>
                                    <p:anim calcmode="lin" valueType="num">
                                      <p:cBhvr>
                                        <p:cTn id="94" dur="500" fill="hold"/>
                                        <p:tgtEl>
                                          <p:spTgt spid="59">
                                            <p:txEl>
                                              <p:pRg st="0" end="0"/>
                                            </p:txEl>
                                          </p:spTgt>
                                        </p:tgtEl>
                                        <p:attrNameLst>
                                          <p:attrName>ppt_w</p:attrName>
                                        </p:attrNameLst>
                                      </p:cBhvr>
                                      <p:tavLst>
                                        <p:tav tm="0">
                                          <p:val>
                                            <p:fltVal val="0"/>
                                          </p:val>
                                        </p:tav>
                                        <p:tav tm="100000">
                                          <p:val>
                                            <p:strVal val="#ppt_w"/>
                                          </p:val>
                                        </p:tav>
                                      </p:tavLst>
                                    </p:anim>
                                    <p:anim calcmode="lin" valueType="num">
                                      <p:cBhvr>
                                        <p:cTn id="95" dur="500" fill="hold"/>
                                        <p:tgtEl>
                                          <p:spTgt spid="59">
                                            <p:txEl>
                                              <p:pRg st="0" end="0"/>
                                            </p:txEl>
                                          </p:spTgt>
                                        </p:tgtEl>
                                        <p:attrNameLst>
                                          <p:attrName>ppt_h</p:attrName>
                                        </p:attrNameLst>
                                      </p:cBhvr>
                                      <p:tavLst>
                                        <p:tav tm="0">
                                          <p:val>
                                            <p:fltVal val="0"/>
                                          </p:val>
                                        </p:tav>
                                        <p:tav tm="100000">
                                          <p:val>
                                            <p:strVal val="#ppt_h"/>
                                          </p:val>
                                        </p:tav>
                                      </p:tavLst>
                                    </p:anim>
                                    <p:animEffect transition="in" filter="fade">
                                      <p:cBhvr>
                                        <p:cTn id="96" dur="500"/>
                                        <p:tgtEl>
                                          <p:spTgt spid="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uild="p">
        <p:tmplLst>
          <p:tmpl lvl="1">
            <p:tnLst>
              <p:par>
                <p:cTn presetID="42" presetClass="entr" presetSubtype="0"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Effect transition="in" filter="fade">
                      <p:cBhvr>
                        <p:cTn dur="400"/>
                        <p:tgtEl>
                          <p:spTgt spid="44"/>
                        </p:tgtEl>
                      </p:cBhvr>
                    </p:animEffect>
                    <p:anim calcmode="lin" valueType="num">
                      <p:cBhvr>
                        <p:cTn dur="400" fill="hold"/>
                        <p:tgtEl>
                          <p:spTgt spid="44"/>
                        </p:tgtEl>
                        <p:attrNameLst>
                          <p:attrName>ppt_x</p:attrName>
                        </p:attrNameLst>
                      </p:cBhvr>
                      <p:tavLst>
                        <p:tav tm="0">
                          <p:val>
                            <p:strVal val="#ppt_x"/>
                          </p:val>
                        </p:tav>
                        <p:tav tm="100000">
                          <p:val>
                            <p:strVal val="#ppt_x"/>
                          </p:val>
                        </p:tav>
                      </p:tavLst>
                    </p:anim>
                    <p:anim calcmode="lin" valueType="num">
                      <p:cBhvr>
                        <p:cTn dur="400" fill="hold"/>
                        <p:tgtEl>
                          <p:spTgt spid="44"/>
                        </p:tgtEl>
                        <p:attrNameLst>
                          <p:attrName>ppt_y</p:attrName>
                        </p:attrNameLst>
                      </p:cBhvr>
                      <p:tavLst>
                        <p:tav tm="0">
                          <p:val>
                            <p:strVal val="#ppt_y+.1"/>
                          </p:val>
                        </p:tav>
                        <p:tav tm="100000">
                          <p:val>
                            <p:strVal val="#ppt_y"/>
                          </p:val>
                        </p:tav>
                      </p:tavLst>
                    </p:anim>
                  </p:childTnLst>
                </p:cTn>
              </p:par>
            </p:tnLst>
          </p:tmpl>
        </p:tmplLst>
      </p:bldP>
      <p:bldP spid="45" grpId="0" build="p">
        <p:tmplLst>
          <p:tmpl lvl="1">
            <p:tnLst>
              <p:par>
                <p:cTn presetID="23" presetClass="entr" presetSubtype="16" fill="hold" nodeType="withEffect">
                  <p:stCondLst>
                    <p:cond delay="20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childTnLst>
                </p:cTn>
              </p:par>
            </p:tnLst>
          </p:tmpl>
        </p:tmplLst>
      </p:bldP>
      <p:bldP spid="46" grpId="0" build="p">
        <p:tmplLst>
          <p:tmpl lvl="1">
            <p:tnLst>
              <p:par>
                <p:cTn presetID="42" presetClass="entr" presetSubtype="0"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Effect transition="in" filter="fade">
                      <p:cBhvr>
                        <p:cTn dur="400"/>
                        <p:tgtEl>
                          <p:spTgt spid="46"/>
                        </p:tgtEl>
                      </p:cBhvr>
                    </p:animEffect>
                    <p:anim calcmode="lin" valueType="num">
                      <p:cBhvr>
                        <p:cTn dur="400" fill="hold"/>
                        <p:tgtEl>
                          <p:spTgt spid="46"/>
                        </p:tgtEl>
                        <p:attrNameLst>
                          <p:attrName>ppt_x</p:attrName>
                        </p:attrNameLst>
                      </p:cBhvr>
                      <p:tavLst>
                        <p:tav tm="0">
                          <p:val>
                            <p:strVal val="#ppt_x"/>
                          </p:val>
                        </p:tav>
                        <p:tav tm="100000">
                          <p:val>
                            <p:strVal val="#ppt_x"/>
                          </p:val>
                        </p:tav>
                      </p:tavLst>
                    </p:anim>
                    <p:anim calcmode="lin" valueType="num">
                      <p:cBhvr>
                        <p:cTn dur="400" fill="hold"/>
                        <p:tgtEl>
                          <p:spTgt spid="46"/>
                        </p:tgtEl>
                        <p:attrNameLst>
                          <p:attrName>ppt_y</p:attrName>
                        </p:attrNameLst>
                      </p:cBhvr>
                      <p:tavLst>
                        <p:tav tm="0">
                          <p:val>
                            <p:strVal val="#ppt_y+.1"/>
                          </p:val>
                        </p:tav>
                        <p:tav tm="100000">
                          <p:val>
                            <p:strVal val="#ppt_y"/>
                          </p:val>
                        </p:tav>
                      </p:tavLst>
                    </p:anim>
                  </p:childTnLst>
                </p:cTn>
              </p:par>
            </p:tnLst>
          </p:tmpl>
        </p:tmplLst>
      </p:bldP>
      <p:bldP spid="47" grpId="0" build="p">
        <p:tmplLst>
          <p:tmpl lvl="1">
            <p:tnLst>
              <p:par>
                <p:cTn presetID="2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childTnLst>
                </p:cTn>
              </p:par>
            </p:tnLst>
          </p:tmpl>
        </p:tmplLst>
      </p:bldP>
      <p:bldP spid="48" grpId="0" build="p">
        <p:tmplLst>
          <p:tmpl lvl="1">
            <p:tnLst>
              <p:par>
                <p:cTn presetID="42" presetClass="entr" presetSubtype="0"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Effect transition="in" filter="fade">
                      <p:cBhvr>
                        <p:cTn dur="400"/>
                        <p:tgtEl>
                          <p:spTgt spid="48"/>
                        </p:tgtEl>
                      </p:cBhvr>
                    </p:animEffect>
                    <p:anim calcmode="lin" valueType="num">
                      <p:cBhvr>
                        <p:cTn dur="400" fill="hold"/>
                        <p:tgtEl>
                          <p:spTgt spid="48"/>
                        </p:tgtEl>
                        <p:attrNameLst>
                          <p:attrName>ppt_x</p:attrName>
                        </p:attrNameLst>
                      </p:cBhvr>
                      <p:tavLst>
                        <p:tav tm="0">
                          <p:val>
                            <p:strVal val="#ppt_x"/>
                          </p:val>
                        </p:tav>
                        <p:tav tm="100000">
                          <p:val>
                            <p:strVal val="#ppt_x"/>
                          </p:val>
                        </p:tav>
                      </p:tavLst>
                    </p:anim>
                    <p:anim calcmode="lin" valueType="num">
                      <p:cBhvr>
                        <p:cTn dur="400" fill="hold"/>
                        <p:tgtEl>
                          <p:spTgt spid="4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23" presetClass="entr" presetSubtype="16" fill="hold" nodeType="withEffect">
                  <p:stCondLst>
                    <p:cond delay="200"/>
                  </p:stCondLst>
                  <p:childTnLst>
                    <p:set>
                      <p:cBhvr>
                        <p:cTn dur="1" fill="hold">
                          <p:stCondLst>
                            <p:cond delay="0"/>
                          </p:stCondLst>
                        </p:cTn>
                        <p:tgtEl>
                          <p:spTgt spid="49"/>
                        </p:tgtEl>
                        <p:attrNameLst>
                          <p:attrName>style.visibility</p:attrName>
                        </p:attrNameLst>
                      </p:cBhvr>
                      <p:to>
                        <p:strVal val="visible"/>
                      </p:to>
                    </p:set>
                    <p:anim calcmode="lin" valueType="num">
                      <p:cBhvr>
                        <p:cTn dur="500" fill="hold"/>
                        <p:tgtEl>
                          <p:spTgt spid="49"/>
                        </p:tgtEl>
                        <p:attrNameLst>
                          <p:attrName>ppt_w</p:attrName>
                        </p:attrNameLst>
                      </p:cBhvr>
                      <p:tavLst>
                        <p:tav tm="0">
                          <p:val>
                            <p:fltVal val="0"/>
                          </p:val>
                        </p:tav>
                        <p:tav tm="100000">
                          <p:val>
                            <p:strVal val="#ppt_w"/>
                          </p:val>
                        </p:tav>
                      </p:tavLst>
                    </p:anim>
                    <p:anim calcmode="lin" valueType="num">
                      <p:cBhvr>
                        <p:cTn dur="500" fill="hold"/>
                        <p:tgtEl>
                          <p:spTgt spid="49"/>
                        </p:tgtEl>
                        <p:attrNameLst>
                          <p:attrName>ppt_h</p:attrName>
                        </p:attrNameLst>
                      </p:cBhvr>
                      <p:tavLst>
                        <p:tav tm="0">
                          <p:val>
                            <p:fltVal val="0"/>
                          </p:val>
                        </p:tav>
                        <p:tav tm="100000">
                          <p:val>
                            <p:strVal val="#ppt_h"/>
                          </p:val>
                        </p:tav>
                      </p:tavLst>
                    </p:anim>
                  </p:childTnLst>
                </p:cTn>
              </p:par>
            </p:tnLst>
          </p:tmpl>
        </p:tmplLst>
      </p:bldP>
      <p:bldP spid="50" grpId="0" build="p">
        <p:tmplLst>
          <p:tmpl lvl="1">
            <p:tnLst>
              <p:par>
                <p:cTn presetID="42" presetClass="entr" presetSubtype="0" fill="hold" nodeType="withEffect">
                  <p:stCondLst>
                    <p:cond delay="200"/>
                  </p:stCondLst>
                  <p:childTnLst>
                    <p:set>
                      <p:cBhvr>
                        <p:cTn dur="1" fill="hold">
                          <p:stCondLst>
                            <p:cond delay="0"/>
                          </p:stCondLst>
                        </p:cTn>
                        <p:tgtEl>
                          <p:spTgt spid="50"/>
                        </p:tgtEl>
                        <p:attrNameLst>
                          <p:attrName>style.visibility</p:attrName>
                        </p:attrNameLst>
                      </p:cBhvr>
                      <p:to>
                        <p:strVal val="visible"/>
                      </p:to>
                    </p:set>
                    <p:animEffect transition="in" filter="fade">
                      <p:cBhvr>
                        <p:cTn dur="400"/>
                        <p:tgtEl>
                          <p:spTgt spid="50"/>
                        </p:tgtEl>
                      </p:cBhvr>
                    </p:animEffect>
                    <p:anim calcmode="lin" valueType="num">
                      <p:cBhvr>
                        <p:cTn dur="400" fill="hold"/>
                        <p:tgtEl>
                          <p:spTgt spid="50"/>
                        </p:tgtEl>
                        <p:attrNameLst>
                          <p:attrName>ppt_x</p:attrName>
                        </p:attrNameLst>
                      </p:cBhvr>
                      <p:tavLst>
                        <p:tav tm="0">
                          <p:val>
                            <p:strVal val="#ppt_x"/>
                          </p:val>
                        </p:tav>
                        <p:tav tm="100000">
                          <p:val>
                            <p:strVal val="#ppt_x"/>
                          </p:val>
                        </p:tav>
                      </p:tavLst>
                    </p:anim>
                    <p:anim calcmode="lin" valueType="num">
                      <p:cBhvr>
                        <p:cTn dur="400" fill="hold"/>
                        <p:tgtEl>
                          <p:spTgt spid="50"/>
                        </p:tgtEl>
                        <p:attrNameLst>
                          <p:attrName>ppt_y</p:attrName>
                        </p:attrNameLst>
                      </p:cBhvr>
                      <p:tavLst>
                        <p:tav tm="0">
                          <p:val>
                            <p:strVal val="#ppt_y+.1"/>
                          </p:val>
                        </p:tav>
                        <p:tav tm="100000">
                          <p:val>
                            <p:strVal val="#ppt_y"/>
                          </p:val>
                        </p:tav>
                      </p:tavLst>
                    </p:anim>
                  </p:childTnLst>
                </p:cTn>
              </p:par>
            </p:tnLst>
          </p:tmpl>
        </p:tmplLst>
      </p:bldP>
      <p:bldP spid="51" grpId="0" build="p">
        <p:tmplLst>
          <p:tmpl lvl="1">
            <p:tnLst>
              <p:par>
                <p:cTn presetID="23" presetClass="entr" presetSubtype="16"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 calcmode="lin" valueType="num">
                      <p:cBhvr>
                        <p:cTn dur="500" fill="hold"/>
                        <p:tgtEl>
                          <p:spTgt spid="51"/>
                        </p:tgtEl>
                        <p:attrNameLst>
                          <p:attrName>ppt_w</p:attrName>
                        </p:attrNameLst>
                      </p:cBhvr>
                      <p:tavLst>
                        <p:tav tm="0">
                          <p:val>
                            <p:fltVal val="0"/>
                          </p:val>
                        </p:tav>
                        <p:tav tm="100000">
                          <p:val>
                            <p:strVal val="#ppt_w"/>
                          </p:val>
                        </p:tav>
                      </p:tavLst>
                    </p:anim>
                    <p:anim calcmode="lin" valueType="num">
                      <p:cBhvr>
                        <p:cTn dur="500" fill="hold"/>
                        <p:tgtEl>
                          <p:spTgt spid="51"/>
                        </p:tgtEl>
                        <p:attrNameLst>
                          <p:attrName>ppt_h</p:attrName>
                        </p:attrNameLst>
                      </p:cBhvr>
                      <p:tavLst>
                        <p:tav tm="0">
                          <p:val>
                            <p:fltVal val="0"/>
                          </p:val>
                        </p:tav>
                        <p:tav tm="100000">
                          <p:val>
                            <p:strVal val="#ppt_h"/>
                          </p:val>
                        </p:tav>
                      </p:tavLst>
                    </p:anim>
                  </p:childTnLst>
                </p:cTn>
              </p:par>
            </p:tnLst>
          </p:tmpl>
        </p:tmplLst>
      </p:bldP>
      <p:bldP spid="52" grpId="0" animBg="1" advAuto="0"/>
      <p:bldP spid="53" grpId="0" animBg="1" advAuto="0"/>
      <p:bldP spid="54" grpId="0" animBg="1" advAuto="0"/>
      <p:bldP spid="55" grpId="0" animBg="1" advAuto="0"/>
      <p:bldP spid="56" grpId="0" build="p">
        <p:tmplLst>
          <p:tmpl lvl="1">
            <p:tnLst>
              <p:par>
                <p:cTn presetID="53" presetClass="entr" presetSubtype="16"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 calcmode="lin" valueType="num">
                      <p:cBhvr>
                        <p:cTn dur="500" fill="hold"/>
                        <p:tgtEl>
                          <p:spTgt spid="56"/>
                        </p:tgtEl>
                        <p:attrNameLst>
                          <p:attrName>ppt_w</p:attrName>
                        </p:attrNameLst>
                      </p:cBhvr>
                      <p:tavLst>
                        <p:tav tm="0">
                          <p:val>
                            <p:fltVal val="0"/>
                          </p:val>
                        </p:tav>
                        <p:tav tm="100000">
                          <p:val>
                            <p:strVal val="#ppt_w"/>
                          </p:val>
                        </p:tav>
                      </p:tavLst>
                    </p:anim>
                    <p:anim calcmode="lin" valueType="num">
                      <p:cBhvr>
                        <p:cTn dur="500" fill="hold"/>
                        <p:tgtEl>
                          <p:spTgt spid="56"/>
                        </p:tgtEl>
                        <p:attrNameLst>
                          <p:attrName>ppt_h</p:attrName>
                        </p:attrNameLst>
                      </p:cBhvr>
                      <p:tavLst>
                        <p:tav tm="0">
                          <p:val>
                            <p:fltVal val="0"/>
                          </p:val>
                        </p:tav>
                        <p:tav tm="100000">
                          <p:val>
                            <p:strVal val="#ppt_h"/>
                          </p:val>
                        </p:tav>
                      </p:tavLst>
                    </p:anim>
                    <p:animEffect transition="in" filter="fade">
                      <p:cBhvr>
                        <p:cTn dur="500"/>
                        <p:tgtEl>
                          <p:spTgt spid="56"/>
                        </p:tgtEl>
                      </p:cBhvr>
                    </p:animEffect>
                  </p:childTnLst>
                </p:cTn>
              </p:par>
            </p:tnLst>
          </p:tmpl>
        </p:tmplLst>
      </p:bldP>
      <p:bldP spid="57" grpId="0" build="p">
        <p:tmplLst>
          <p:tmpl lvl="1">
            <p:tnLst>
              <p:par>
                <p:cTn presetID="53" presetClass="entr" presetSubtype="16"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p:cTn dur="500" fill="hold"/>
                        <p:tgtEl>
                          <p:spTgt spid="57"/>
                        </p:tgtEl>
                        <p:attrNameLst>
                          <p:attrName>ppt_w</p:attrName>
                        </p:attrNameLst>
                      </p:cBhvr>
                      <p:tavLst>
                        <p:tav tm="0">
                          <p:val>
                            <p:fltVal val="0"/>
                          </p:val>
                        </p:tav>
                        <p:tav tm="100000">
                          <p:val>
                            <p:strVal val="#ppt_w"/>
                          </p:val>
                        </p:tav>
                      </p:tavLst>
                    </p:anim>
                    <p:anim calcmode="lin" valueType="num">
                      <p:cBhvr>
                        <p:cTn dur="500" fill="hold"/>
                        <p:tgtEl>
                          <p:spTgt spid="57"/>
                        </p:tgtEl>
                        <p:attrNameLst>
                          <p:attrName>ppt_h</p:attrName>
                        </p:attrNameLst>
                      </p:cBhvr>
                      <p:tavLst>
                        <p:tav tm="0">
                          <p:val>
                            <p:fltVal val="0"/>
                          </p:val>
                        </p:tav>
                        <p:tav tm="100000">
                          <p:val>
                            <p:strVal val="#ppt_h"/>
                          </p:val>
                        </p:tav>
                      </p:tavLst>
                    </p:anim>
                    <p:animEffect transition="in" filter="fade">
                      <p:cBhvr>
                        <p:cTn dur="500"/>
                        <p:tgtEl>
                          <p:spTgt spid="57"/>
                        </p:tgtEl>
                      </p:cBhvr>
                    </p:animEffect>
                  </p:childTnLst>
                </p:cTn>
              </p:par>
            </p:tnLst>
          </p:tmpl>
        </p:tmplLst>
      </p:bldP>
      <p:bldP spid="58" grpId="0" build="p">
        <p:tmplLst>
          <p:tmpl lvl="1">
            <p:tnLst>
              <p:par>
                <p:cTn presetID="53" presetClass="entr" presetSubtype="16"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 calcmode="lin" valueType="num">
                      <p:cBhvr>
                        <p:cTn dur="500" fill="hold"/>
                        <p:tgtEl>
                          <p:spTgt spid="58"/>
                        </p:tgtEl>
                        <p:attrNameLst>
                          <p:attrName>ppt_w</p:attrName>
                        </p:attrNameLst>
                      </p:cBhvr>
                      <p:tavLst>
                        <p:tav tm="0">
                          <p:val>
                            <p:fltVal val="0"/>
                          </p:val>
                        </p:tav>
                        <p:tav tm="100000">
                          <p:val>
                            <p:strVal val="#ppt_w"/>
                          </p:val>
                        </p:tav>
                      </p:tavLst>
                    </p:anim>
                    <p:anim calcmode="lin" valueType="num">
                      <p:cBhvr>
                        <p:cTn dur="500" fill="hold"/>
                        <p:tgtEl>
                          <p:spTgt spid="58"/>
                        </p:tgtEl>
                        <p:attrNameLst>
                          <p:attrName>ppt_h</p:attrName>
                        </p:attrNameLst>
                      </p:cBhvr>
                      <p:tavLst>
                        <p:tav tm="0">
                          <p:val>
                            <p:fltVal val="0"/>
                          </p:val>
                        </p:tav>
                        <p:tav tm="100000">
                          <p:val>
                            <p:strVal val="#ppt_h"/>
                          </p:val>
                        </p:tav>
                      </p:tavLst>
                    </p:anim>
                    <p:animEffect transition="in" filter="fade">
                      <p:cBhvr>
                        <p:cTn dur="500"/>
                        <p:tgtEl>
                          <p:spTgt spid="58"/>
                        </p:tgtEl>
                      </p:cBhvr>
                    </p:animEffect>
                  </p:childTnLst>
                </p:cTn>
              </p:par>
            </p:tnLst>
          </p:tmpl>
        </p:tmplLst>
      </p:bldP>
      <p:bldP spid="59" grpId="0" build="p">
        <p:tmplLst>
          <p:tmpl lvl="1">
            <p:tnLst>
              <p:par>
                <p:cTn presetID="53" presetClass="entr" presetSubtype="16"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 calcmode="lin" valueType="num">
                      <p:cBhvr>
                        <p:cTn dur="500" fill="hold"/>
                        <p:tgtEl>
                          <p:spTgt spid="59"/>
                        </p:tgtEl>
                        <p:attrNameLst>
                          <p:attrName>ppt_w</p:attrName>
                        </p:attrNameLst>
                      </p:cBhvr>
                      <p:tavLst>
                        <p:tav tm="0">
                          <p:val>
                            <p:fltVal val="0"/>
                          </p:val>
                        </p:tav>
                        <p:tav tm="100000">
                          <p:val>
                            <p:strVal val="#ppt_w"/>
                          </p:val>
                        </p:tav>
                      </p:tavLst>
                    </p:anim>
                    <p:anim calcmode="lin" valueType="num">
                      <p:cBhvr>
                        <p:cTn dur="500" fill="hold"/>
                        <p:tgtEl>
                          <p:spTgt spid="59"/>
                        </p:tgtEl>
                        <p:attrNameLst>
                          <p:attrName>ppt_h</p:attrName>
                        </p:attrNameLst>
                      </p:cBhvr>
                      <p:tavLst>
                        <p:tav tm="0">
                          <p:val>
                            <p:fltVal val="0"/>
                          </p:val>
                        </p:tav>
                        <p:tav tm="100000">
                          <p:val>
                            <p:strVal val="#ppt_h"/>
                          </p:val>
                        </p:tav>
                      </p:tavLst>
                    </p:anim>
                    <p:animEffect transition="in" filter="fade">
                      <p:cBhvr>
                        <p:cTn dur="500"/>
                        <p:tgtEl>
                          <p:spTgt spid="59"/>
                        </p:tgtEl>
                      </p:cBhvr>
                    </p:animEffect>
                  </p:childTnLst>
                </p:cTn>
              </p:par>
            </p:tnLst>
          </p:tmpl>
        </p:tmplLst>
      </p:b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840835" y="2344933"/>
            <a:ext cx="3695028" cy="3695028"/>
            <a:chOff x="6240781" y="1363135"/>
            <a:chExt cx="4963584" cy="4963584"/>
          </a:xfrm>
        </p:grpSpPr>
        <p:grpSp>
          <p:nvGrpSpPr>
            <p:cNvPr id="13" name="Group 12"/>
            <p:cNvGrpSpPr/>
            <p:nvPr userDrawn="1"/>
          </p:nvGrpSpPr>
          <p:grpSpPr>
            <a:xfrm>
              <a:off x="6240781" y="1363135"/>
              <a:ext cx="3255433" cy="2434167"/>
              <a:chOff x="4657725" y="946151"/>
              <a:chExt cx="2441575" cy="1825625"/>
            </a:xfrm>
          </p:grpSpPr>
          <p:sp>
            <p:nvSpPr>
              <p:cNvPr id="27" name="Freeform 26"/>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userDrawn="1"/>
          </p:nvGrpSpPr>
          <p:grpSpPr>
            <a:xfrm>
              <a:off x="6240781" y="3111502"/>
              <a:ext cx="2434167" cy="3215217"/>
              <a:chOff x="4657725" y="2257426"/>
              <a:chExt cx="1825625" cy="2411413"/>
            </a:xfrm>
          </p:grpSpPr>
          <p:sp>
            <p:nvSpPr>
              <p:cNvPr id="25" name="Freeform 24"/>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userDrawn="1"/>
          </p:nvGrpSpPr>
          <p:grpSpPr>
            <a:xfrm>
              <a:off x="7967980" y="3892551"/>
              <a:ext cx="3236384" cy="2434167"/>
              <a:chOff x="5953125" y="2843213"/>
              <a:chExt cx="2427288" cy="1825625"/>
            </a:xfrm>
          </p:grpSpPr>
          <p:sp>
            <p:nvSpPr>
              <p:cNvPr id="23" name="Freeform 22"/>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userDrawn="1"/>
          </p:nvGrpSpPr>
          <p:grpSpPr>
            <a:xfrm>
              <a:off x="8770198" y="1363135"/>
              <a:ext cx="2434167" cy="3276600"/>
              <a:chOff x="6554788" y="946151"/>
              <a:chExt cx="1825625" cy="2457450"/>
            </a:xfrm>
          </p:grpSpPr>
          <p:sp>
            <p:nvSpPr>
              <p:cNvPr id="21" name="Freeform 20"/>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TextBox 16"/>
            <p:cNvSpPr txBox="1"/>
            <p:nvPr userDrawn="1"/>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userDrawn="1"/>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userDrawn="1"/>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userDrawn="1"/>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30"/>
          <p:cNvGrpSpPr/>
          <p:nvPr/>
        </p:nvGrpSpPr>
        <p:grpSpPr>
          <a:xfrm>
            <a:off x="6924671" y="2712385"/>
            <a:ext cx="3609160" cy="572731"/>
            <a:chOff x="8633669" y="2306010"/>
            <a:chExt cx="2990246" cy="625370"/>
          </a:xfrm>
        </p:grpSpPr>
        <p:sp>
          <p:nvSpPr>
            <p:cNvPr id="3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0"/>
          <p:cNvGrpSpPr/>
          <p:nvPr/>
        </p:nvGrpSpPr>
        <p:grpSpPr>
          <a:xfrm>
            <a:off x="6924671" y="3535890"/>
            <a:ext cx="3609160" cy="572731"/>
            <a:chOff x="8633669" y="2306010"/>
            <a:chExt cx="2990246" cy="625370"/>
          </a:xfrm>
        </p:grpSpPr>
        <p:sp>
          <p:nvSpPr>
            <p:cNvPr id="34"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0"/>
          <p:cNvGrpSpPr/>
          <p:nvPr/>
        </p:nvGrpSpPr>
        <p:grpSpPr>
          <a:xfrm>
            <a:off x="6924671" y="4359397"/>
            <a:ext cx="3609160" cy="572731"/>
            <a:chOff x="8633669" y="2306010"/>
            <a:chExt cx="2990246" cy="625370"/>
          </a:xfrm>
        </p:grpSpPr>
        <p:sp>
          <p:nvSpPr>
            <p:cNvPr id="37"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0"/>
          <p:cNvGrpSpPr/>
          <p:nvPr/>
        </p:nvGrpSpPr>
        <p:grpSpPr>
          <a:xfrm>
            <a:off x="6924671" y="5182902"/>
            <a:ext cx="3609160" cy="572731"/>
            <a:chOff x="8633669" y="2306010"/>
            <a:chExt cx="2990246" cy="625370"/>
          </a:xfrm>
        </p:grpSpPr>
        <p:sp>
          <p:nvSpPr>
            <p:cNvPr id="4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8283785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500"/>
                                        <p:tgtEl>
                                          <p:spTgt spid="1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858750" cy="7232650"/>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23" name="Text Box 3"/>
          <p:cNvSpPr>
            <a:spLocks noChangeArrowheads="1"/>
          </p:cNvSpPr>
          <p:nvPr/>
        </p:nvSpPr>
        <p:spPr bwMode="auto">
          <a:xfrm>
            <a:off x="3905250" y="4389067"/>
            <a:ext cx="50482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nchor="ctr">
            <a:spAutoFit/>
          </a:bodyPr>
          <a:lstStyle/>
          <a:p>
            <a:pPr algn="ctr"/>
            <a:r>
              <a:rPr lang="zh-CN" altLang="en-US" sz="60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成功项目展示</a:t>
            </a:r>
          </a:p>
        </p:txBody>
      </p:sp>
      <p:sp>
        <p:nvSpPr>
          <p:cNvPr id="5124" name="矩形 10"/>
          <p:cNvSpPr>
            <a:spLocks noChangeArrowheads="1"/>
          </p:cNvSpPr>
          <p:nvPr/>
        </p:nvSpPr>
        <p:spPr bwMode="auto">
          <a:xfrm>
            <a:off x="3895009" y="3959223"/>
            <a:ext cx="50687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2400" dirty="0">
                <a:solidFill>
                  <a:schemeClr val="accent1"/>
                </a:solidFill>
                <a:latin typeface="Arial" panose="020B0604020202020204" pitchFamily="34" charset="0"/>
                <a:ea typeface="微软雅黑" panose="020B0503020204020204" pitchFamily="34" charset="-122"/>
                <a:sym typeface="Arial" panose="020B0604020202020204" pitchFamily="34" charset="0"/>
              </a:rPr>
              <a:t>The </a:t>
            </a:r>
            <a:r>
              <a:rPr lang="en-US" sz="24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20XX </a:t>
            </a:r>
            <a:r>
              <a:rPr lang="en-US" sz="2400" dirty="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4885300" y="1650357"/>
            <a:ext cx="3088150" cy="264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nchor="ctr">
            <a:spAutoFit/>
          </a:bodyPr>
          <a:lstStyle/>
          <a:p>
            <a:pPr algn="ctr"/>
            <a:r>
              <a:rPr lang="en-US" sz="16600" dirty="0" smtClean="0">
                <a:solidFill>
                  <a:schemeClr val="accent1"/>
                </a:solidFill>
                <a:latin typeface="Impact" panose="020B0806030902050204" pitchFamily="34" charset="0"/>
                <a:ea typeface="微软雅黑" panose="020B0503020204020204" pitchFamily="34" charset="-122"/>
                <a:sym typeface="Arial" panose="020B0604020202020204" pitchFamily="34" charset="0"/>
              </a:rPr>
              <a:t>03</a:t>
            </a:r>
            <a:endParaRPr lang="zh-CN" altLang="en-US" sz="16600" b="1" dirty="0">
              <a:solidFill>
                <a:schemeClr val="accent1"/>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771811853"/>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5124"/>
                                        </p:tgtEl>
                                        <p:attrNameLst>
                                          <p:attrName>style.visibility</p:attrName>
                                        </p:attrNameLst>
                                      </p:cBhvr>
                                      <p:to>
                                        <p:strVal val="visible"/>
                                      </p:to>
                                    </p:set>
                                    <p:anim by="(-#ppt_w*2)" calcmode="lin" valueType="num">
                                      <p:cBhvr rctx="PPT">
                                        <p:cTn id="17" dur="500" autoRev="1" fill="hold">
                                          <p:stCondLst>
                                            <p:cond delay="0"/>
                                          </p:stCondLst>
                                        </p:cTn>
                                        <p:tgtEl>
                                          <p:spTgt spid="5124"/>
                                        </p:tgtEl>
                                        <p:attrNameLst>
                                          <p:attrName>ppt_w</p:attrName>
                                        </p:attrNameLst>
                                      </p:cBhvr>
                                    </p:anim>
                                    <p:anim by="(#ppt_w*0.50)" calcmode="lin" valueType="num">
                                      <p:cBhvr>
                                        <p:cTn id="18" dur="500" decel="50000" autoRev="1" fill="hold">
                                          <p:stCondLst>
                                            <p:cond delay="0"/>
                                          </p:stCondLst>
                                        </p:cTn>
                                        <p:tgtEl>
                                          <p:spTgt spid="5124"/>
                                        </p:tgtEl>
                                        <p:attrNameLst>
                                          <p:attrName>ppt_x</p:attrName>
                                        </p:attrNameLst>
                                      </p:cBhvr>
                                    </p:anim>
                                    <p:anim from="(-#ppt_h/2)" to="(#ppt_y)" calcmode="lin" valueType="num">
                                      <p:cBhvr>
                                        <p:cTn id="19" dur="1000" fill="hold">
                                          <p:stCondLst>
                                            <p:cond delay="0"/>
                                          </p:stCondLst>
                                        </p:cTn>
                                        <p:tgtEl>
                                          <p:spTgt spid="5124"/>
                                        </p:tgtEl>
                                        <p:attrNameLst>
                                          <p:attrName>ppt_y</p:attrName>
                                        </p:attrNameLst>
                                      </p:cBhvr>
                                    </p:anim>
                                    <p:animRot by="21600000">
                                      <p:cBhvr>
                                        <p:cTn id="20" dur="1000" fill="hold">
                                          <p:stCondLst>
                                            <p:cond delay="0"/>
                                          </p:stCondLst>
                                        </p:cTn>
                                        <p:tgtEl>
                                          <p:spTgt spid="5124"/>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56" presetClass="entr" presetSubtype="0" fill="hold" grpId="0" nodeType="clickEffect">
                                  <p:stCondLst>
                                    <p:cond delay="0"/>
                                  </p:stCondLst>
                                  <p:iterate type="lt">
                                    <p:tmPct val="10000"/>
                                  </p:iterate>
                                  <p:childTnLst>
                                    <p:set>
                                      <p:cBhvr>
                                        <p:cTn id="24" dur="1" fill="hold">
                                          <p:stCondLst>
                                            <p:cond delay="0"/>
                                          </p:stCondLst>
                                        </p:cTn>
                                        <p:tgtEl>
                                          <p:spTgt spid="5123"/>
                                        </p:tgtEl>
                                        <p:attrNameLst>
                                          <p:attrName>style.visibility</p:attrName>
                                        </p:attrNameLst>
                                      </p:cBhvr>
                                      <p:to>
                                        <p:strVal val="visible"/>
                                      </p:to>
                                    </p:set>
                                    <p:anim by="(-#ppt_w*2)" calcmode="lin" valueType="num">
                                      <p:cBhvr rctx="PPT">
                                        <p:cTn id="25" dur="500" autoRev="1" fill="hold">
                                          <p:stCondLst>
                                            <p:cond delay="0"/>
                                          </p:stCondLst>
                                        </p:cTn>
                                        <p:tgtEl>
                                          <p:spTgt spid="5123"/>
                                        </p:tgtEl>
                                        <p:attrNameLst>
                                          <p:attrName>ppt_w</p:attrName>
                                        </p:attrNameLst>
                                      </p:cBhvr>
                                    </p:anim>
                                    <p:anim by="(#ppt_w*0.50)" calcmode="lin" valueType="num">
                                      <p:cBhvr>
                                        <p:cTn id="26" dur="500" decel="50000" autoRev="1" fill="hold">
                                          <p:stCondLst>
                                            <p:cond delay="0"/>
                                          </p:stCondLst>
                                        </p:cTn>
                                        <p:tgtEl>
                                          <p:spTgt spid="5123"/>
                                        </p:tgtEl>
                                        <p:attrNameLst>
                                          <p:attrName>ppt_x</p:attrName>
                                        </p:attrNameLst>
                                      </p:cBhvr>
                                    </p:anim>
                                    <p:anim from="(-#ppt_h/2)" to="(#ppt_y)" calcmode="lin" valueType="num">
                                      <p:cBhvr>
                                        <p:cTn id="27" dur="1000" fill="hold">
                                          <p:stCondLst>
                                            <p:cond delay="0"/>
                                          </p:stCondLst>
                                        </p:cTn>
                                        <p:tgtEl>
                                          <p:spTgt spid="5123"/>
                                        </p:tgtEl>
                                        <p:attrNameLst>
                                          <p:attrName>ppt_y</p:attrName>
                                        </p:attrNameLst>
                                      </p:cBhvr>
                                    </p:anim>
                                    <p:animRot by="21600000">
                                      <p:cBhvr>
                                        <p:cTn id="28" dur="1000" fill="hold">
                                          <p:stCondLst>
                                            <p:cond delay="0"/>
                                          </p:stCondLst>
                                        </p:cTn>
                                        <p:tgtEl>
                                          <p:spTgt spid="51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123" grpId="0"/>
      <p:bldP spid="5124"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ChangeAspect="1"/>
          </p:cNvSpPr>
          <p:nvPr/>
        </p:nvSpPr>
        <p:spPr>
          <a:xfrm>
            <a:off x="2618865" y="1539629"/>
            <a:ext cx="1897725" cy="18984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11" tIns="48205" rIns="96411" bIns="48205" anchor="ctr"/>
          <a:lstStyle/>
          <a:p>
            <a:pPr algn="ctr" defTabSz="642830">
              <a:lnSpc>
                <a:spcPct val="150000"/>
              </a:lnSpc>
              <a:defRPr/>
            </a:pPr>
            <a:endParaRPr lang="id-ID" sz="147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Rectangle 8"/>
          <p:cNvSpPr>
            <a:spLocks noChangeAspect="1"/>
          </p:cNvSpPr>
          <p:nvPr/>
        </p:nvSpPr>
        <p:spPr>
          <a:xfrm>
            <a:off x="716120" y="3443118"/>
            <a:ext cx="1897725" cy="18976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11" tIns="48205" rIns="96411" bIns="48205" anchor="ctr"/>
          <a:lstStyle/>
          <a:p>
            <a:pPr algn="ctr" defTabSz="642830">
              <a:lnSpc>
                <a:spcPct val="150000"/>
              </a:lnSpc>
              <a:defRPr/>
            </a:pPr>
            <a:endParaRPr lang="id-ID"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ectangle 9"/>
          <p:cNvSpPr>
            <a:spLocks noChangeAspect="1"/>
          </p:cNvSpPr>
          <p:nvPr/>
        </p:nvSpPr>
        <p:spPr>
          <a:xfrm>
            <a:off x="6431887" y="1539629"/>
            <a:ext cx="1897725" cy="189846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6411" tIns="48205" rIns="96411" bIns="48205" anchor="ctr"/>
          <a:lstStyle/>
          <a:p>
            <a:pPr algn="ctr" defTabSz="642830">
              <a:lnSpc>
                <a:spcPct val="150000"/>
              </a:lnSpc>
              <a:defRPr/>
            </a:pPr>
            <a:endParaRPr lang="id-ID">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a:spLocks noChangeAspect="1"/>
          </p:cNvSpPr>
          <p:nvPr/>
        </p:nvSpPr>
        <p:spPr>
          <a:xfrm>
            <a:off x="4529141" y="3443118"/>
            <a:ext cx="1897725" cy="189762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6411" tIns="48205" rIns="96411" bIns="48205" anchor="ctr"/>
          <a:lstStyle/>
          <a:p>
            <a:pPr algn="ctr" defTabSz="642830">
              <a:lnSpc>
                <a:spcPct val="150000"/>
              </a:lnSpc>
              <a:defRPr/>
            </a:pPr>
            <a:endParaRPr lang="id-ID"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a:spLocks noChangeAspect="1"/>
          </p:cNvSpPr>
          <p:nvPr/>
        </p:nvSpPr>
        <p:spPr>
          <a:xfrm>
            <a:off x="10239888" y="1539629"/>
            <a:ext cx="1897725" cy="189846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6411" tIns="48205" rIns="96411" bIns="48205" anchor="ctr"/>
          <a:lstStyle/>
          <a:p>
            <a:pPr algn="ctr" defTabSz="642830">
              <a:lnSpc>
                <a:spcPct val="150000"/>
              </a:lnSpc>
              <a:defRPr/>
            </a:pPr>
            <a:endParaRPr lang="id-ID">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2"/>
          <p:cNvSpPr>
            <a:spLocks noChangeAspect="1"/>
          </p:cNvSpPr>
          <p:nvPr/>
        </p:nvSpPr>
        <p:spPr>
          <a:xfrm>
            <a:off x="8337979" y="3443118"/>
            <a:ext cx="1897725" cy="189762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96411" tIns="48205" rIns="96411" bIns="48205" anchor="ctr"/>
          <a:lstStyle/>
          <a:p>
            <a:pPr algn="ctr" defTabSz="642830">
              <a:lnSpc>
                <a:spcPct val="150000"/>
              </a:lnSpc>
              <a:defRPr/>
            </a:pPr>
            <a:endParaRPr lang="id-ID"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764111" y="5559236"/>
            <a:ext cx="11330530" cy="974306"/>
          </a:xfrm>
          <a:prstGeom prst="rect">
            <a:avLst/>
          </a:prstGeom>
          <a:noFill/>
        </p:spPr>
        <p:txBody>
          <a:bodyPr wrap="square" lIns="0" tIns="0" rIns="0" bIns="0" rtlCol="0">
            <a:spAutoFit/>
          </a:bodyPr>
          <a:lstStyle/>
          <a:p>
            <a:pPr>
              <a:lnSpc>
                <a:spcPct val="150000"/>
              </a:lnSpc>
            </a:pPr>
            <a:r>
              <a:rPr lang="zh-CN" altLang="en-US" sz="84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en-US" altLang="zh-CN" sz="84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51"/>
          <p:cNvSpPr txBox="1"/>
          <p:nvPr/>
        </p:nvSpPr>
        <p:spPr>
          <a:xfrm>
            <a:off x="2818271" y="1862293"/>
            <a:ext cx="1531101" cy="1201419"/>
          </a:xfrm>
          <a:prstGeom prst="rect">
            <a:avLst/>
          </a:prstGeom>
          <a:noFill/>
        </p:spPr>
        <p:txBody>
          <a:bodyPr wrap="square" lIns="0" tIns="0" rIns="0" bIns="0" rtlCol="0">
            <a:spAutoFit/>
          </a:bodyPr>
          <a:lstStyle/>
          <a:p>
            <a:pPr algn="ctr"/>
            <a:r>
              <a:rPr lang="zh-CN" altLang="en-US" sz="147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a:t>
            </a:r>
            <a:endParaRPr lang="en-US" altLang="zh-CN" sz="147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pPr algn="just">
              <a:lnSpc>
                <a:spcPct val="150000"/>
              </a:lnSpc>
            </a:pPr>
            <a:r>
              <a:rPr lang="zh-CN" altLang="en-US" sz="844"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请替换文字内容，添加相关标题，修改文字内容，也可以直接复制你的内容到此。请替换文字内容，添加相关标题，修改文字内容，也可以直接复制你的内容到此。</a:t>
            </a:r>
            <a:endParaRPr lang="en-US" altLang="zh-CN" sz="844"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5"/>
          <p:cNvSpPr txBox="1"/>
          <p:nvPr/>
        </p:nvSpPr>
        <p:spPr>
          <a:xfrm>
            <a:off x="898544" y="3893685"/>
            <a:ext cx="1531101" cy="1201419"/>
          </a:xfrm>
          <a:prstGeom prst="rect">
            <a:avLst/>
          </a:prstGeom>
          <a:noFill/>
        </p:spPr>
        <p:txBody>
          <a:bodyPr wrap="square" lIns="0" tIns="0" rIns="0" bIns="0" rtlCol="0">
            <a:spAutoFit/>
          </a:bodyPr>
          <a:lstStyle/>
          <a:p>
            <a:pPr algn="ctr"/>
            <a:r>
              <a:rPr lang="zh-CN" altLang="en-US" sz="147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a:t>
            </a:r>
            <a:endParaRPr lang="en-US" altLang="zh-CN" sz="147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pPr algn="just">
              <a:lnSpc>
                <a:spcPct val="150000"/>
              </a:lnSpc>
            </a:pPr>
            <a:r>
              <a:rPr lang="zh-CN" altLang="en-US" sz="844"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请替换文字内容，添加相关标题，修改文字内容，也可以直接复制你的内容到此。请替换文字内容，添加相关标题，修改文字内容，也可以直接复制你的内容到此。</a:t>
            </a:r>
            <a:endParaRPr lang="en-US" altLang="zh-CN" sz="844"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4705721" y="3893685"/>
            <a:ext cx="1531101" cy="1201419"/>
          </a:xfrm>
          <a:prstGeom prst="rect">
            <a:avLst/>
          </a:prstGeom>
          <a:noFill/>
        </p:spPr>
        <p:txBody>
          <a:bodyPr wrap="square" lIns="0" tIns="0" rIns="0" bIns="0" rtlCol="0">
            <a:spAutoFit/>
          </a:bodyPr>
          <a:lstStyle/>
          <a:p>
            <a:pPr algn="ctr"/>
            <a:r>
              <a:rPr lang="zh-CN" altLang="en-US" sz="147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a:t>
            </a:r>
            <a:endParaRPr lang="en-US" altLang="zh-CN" sz="147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pPr algn="just">
              <a:lnSpc>
                <a:spcPct val="150000"/>
              </a:lnSpc>
            </a:pPr>
            <a:r>
              <a:rPr lang="zh-CN" altLang="en-US" sz="844"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请替换文字内容，添加相关标题，修改文字内容，也可以直接复制你的内容到此。请替换文字内容，添加相关标题，修改文字内容，也可以直接复制你的内容到此。</a:t>
            </a:r>
            <a:endParaRPr lang="en-US" altLang="zh-CN" sz="844"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Box 57"/>
          <p:cNvSpPr txBox="1"/>
          <p:nvPr/>
        </p:nvSpPr>
        <p:spPr>
          <a:xfrm>
            <a:off x="8507494" y="3893685"/>
            <a:ext cx="1531101" cy="1201419"/>
          </a:xfrm>
          <a:prstGeom prst="rect">
            <a:avLst/>
          </a:prstGeom>
          <a:noFill/>
        </p:spPr>
        <p:txBody>
          <a:bodyPr wrap="square" lIns="0" tIns="0" rIns="0" bIns="0" rtlCol="0">
            <a:spAutoFit/>
          </a:bodyPr>
          <a:lstStyle/>
          <a:p>
            <a:pPr algn="ctr"/>
            <a:r>
              <a:rPr lang="zh-CN" altLang="en-US" sz="147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a:t>
            </a:r>
            <a:endParaRPr lang="en-US" altLang="zh-CN" sz="147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pPr algn="just">
              <a:lnSpc>
                <a:spcPct val="150000"/>
              </a:lnSpc>
            </a:pPr>
            <a:r>
              <a:rPr lang="zh-CN" altLang="en-US" sz="844"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请替换文字内容，添加相关标题，修改文字内容，也可以直接复制你的内容到此。请替换文字内容，添加相关标题，修改文字内容，也可以直接复制你的内容到此。</a:t>
            </a:r>
            <a:endParaRPr lang="en-US" altLang="zh-CN" sz="844"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10412341" y="1862293"/>
            <a:ext cx="1531101" cy="1201419"/>
          </a:xfrm>
          <a:prstGeom prst="rect">
            <a:avLst/>
          </a:prstGeom>
          <a:noFill/>
        </p:spPr>
        <p:txBody>
          <a:bodyPr wrap="square" lIns="0" tIns="0" rIns="0" bIns="0" rtlCol="0">
            <a:spAutoFit/>
          </a:bodyPr>
          <a:lstStyle/>
          <a:p>
            <a:pPr algn="ctr"/>
            <a:r>
              <a:rPr lang="zh-CN" altLang="en-US" sz="147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a:t>
            </a:r>
            <a:endParaRPr lang="en-US" altLang="zh-CN" sz="147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pPr algn="just">
              <a:lnSpc>
                <a:spcPct val="150000"/>
              </a:lnSpc>
            </a:pPr>
            <a:r>
              <a:rPr lang="zh-CN" altLang="en-US" sz="844"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请替换文字内容，添加相关标题，修改文字内容，也可以直接复制你的内容到此。请替换文字内容，添加相关标题，修改文字内容，也可以直接复制你的内容到此。</a:t>
            </a:r>
            <a:endParaRPr lang="en-US" altLang="zh-CN" sz="844"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59"/>
          <p:cNvSpPr txBox="1"/>
          <p:nvPr/>
        </p:nvSpPr>
        <p:spPr>
          <a:xfrm>
            <a:off x="6627964" y="1862293"/>
            <a:ext cx="1531101" cy="1201419"/>
          </a:xfrm>
          <a:prstGeom prst="rect">
            <a:avLst/>
          </a:prstGeom>
          <a:noFill/>
        </p:spPr>
        <p:txBody>
          <a:bodyPr wrap="square" lIns="0" tIns="0" rIns="0" bIns="0" rtlCol="0">
            <a:spAutoFit/>
          </a:bodyPr>
          <a:lstStyle/>
          <a:p>
            <a:pPr algn="ctr"/>
            <a:r>
              <a:rPr lang="zh-CN" altLang="en-US" sz="147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a:t>
            </a:r>
            <a:endParaRPr lang="en-US" altLang="zh-CN" sz="147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pPr algn="just">
              <a:lnSpc>
                <a:spcPct val="150000"/>
              </a:lnSpc>
            </a:pPr>
            <a:r>
              <a:rPr lang="zh-CN" altLang="en-US" sz="844"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请替换文字内容，添加相关标题，修改文字内容，也可以直接复制你的内容到此。请替换文字内容，添加相关标题，修改文字内容，也可以直接复制你的内容到此。</a:t>
            </a:r>
            <a:endParaRPr lang="en-US" altLang="zh-CN" sz="844"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20" name="图片占位符 19"/>
          <p:cNvPicPr>
            <a:picLocks noGrp="1" noChangeAspect="1"/>
          </p:cNvPicPr>
          <p:nvPr>
            <p:ph type="pic" sz="quarter" idx="13"/>
          </p:nvPr>
        </p:nvPicPr>
        <p:blipFill>
          <a:blip r:embed="rId3" cstate="email">
            <a:extLst>
              <a:ext uri="{28A0092B-C50C-407E-A947-70E740481C1C}">
                <a14:useLocalDpi xmlns:a14="http://schemas.microsoft.com/office/drawing/2010/main"/>
              </a:ext>
            </a:extLst>
          </a:blip>
          <a:srcRect/>
          <a:stretch>
            <a:fillRect/>
          </a:stretch>
        </p:blipFill>
        <p:spPr/>
      </p:pic>
      <p:pic>
        <p:nvPicPr>
          <p:cNvPr id="21" name="图片占位符 20"/>
          <p:cNvPicPr>
            <a:picLocks noGrp="1" noChangeAspect="1"/>
          </p:cNvPicPr>
          <p:nvPr>
            <p:ph type="pic" sz="quarter" idx="15"/>
          </p:nvPr>
        </p:nvPicPr>
        <p:blipFill>
          <a:blip r:embed="rId4" cstate="email">
            <a:extLst>
              <a:ext uri="{28A0092B-C50C-407E-A947-70E740481C1C}">
                <a14:useLocalDpi xmlns:a14="http://schemas.microsoft.com/office/drawing/2010/main"/>
              </a:ext>
            </a:extLst>
          </a:blip>
          <a:srcRect/>
          <a:stretch>
            <a:fillRect/>
          </a:stretch>
        </p:blipFill>
        <p:spPr/>
      </p:pic>
      <p:pic>
        <p:nvPicPr>
          <p:cNvPr id="24" name="图片占位符 23"/>
          <p:cNvPicPr>
            <a:picLocks noGrp="1" noChangeAspect="1"/>
          </p:cNvPicPr>
          <p:nvPr>
            <p:ph type="pic" sz="quarter" idx="17"/>
          </p:nvPr>
        </p:nvPicPr>
        <p:blipFill>
          <a:blip r:embed="rId5" cstate="email">
            <a:extLst>
              <a:ext uri="{28A0092B-C50C-407E-A947-70E740481C1C}">
                <a14:useLocalDpi xmlns:a14="http://schemas.microsoft.com/office/drawing/2010/main"/>
              </a:ext>
            </a:extLst>
          </a:blip>
          <a:srcRect/>
          <a:stretch>
            <a:fillRect/>
          </a:stretch>
        </p:blipFill>
        <p:spPr/>
      </p:pic>
      <p:pic>
        <p:nvPicPr>
          <p:cNvPr id="25" name="图片占位符 24"/>
          <p:cNvPicPr>
            <a:picLocks noGrp="1" noChangeAspect="1"/>
          </p:cNvPicPr>
          <p:nvPr>
            <p:ph type="pic" sz="quarter" idx="18"/>
          </p:nvPr>
        </p:nvPicPr>
        <p:blipFill>
          <a:blip r:embed="rId6" cstate="email">
            <a:extLst>
              <a:ext uri="{28A0092B-C50C-407E-A947-70E740481C1C}">
                <a14:useLocalDpi xmlns:a14="http://schemas.microsoft.com/office/drawing/2010/main"/>
              </a:ext>
            </a:extLst>
          </a:blip>
          <a:srcRect/>
          <a:stretch>
            <a:fillRect/>
          </a:stretch>
        </p:blipFill>
        <p:spPr/>
      </p:pic>
      <p:pic>
        <p:nvPicPr>
          <p:cNvPr id="23" name="图片占位符 22"/>
          <p:cNvPicPr>
            <a:picLocks noGrp="1" noChangeAspect="1"/>
          </p:cNvPicPr>
          <p:nvPr>
            <p:ph type="pic" sz="quarter" idx="16"/>
          </p:nvPr>
        </p:nvPicPr>
        <p:blipFill>
          <a:blip r:embed="rId7" cstate="email">
            <a:extLst>
              <a:ext uri="{28A0092B-C50C-407E-A947-70E740481C1C}">
                <a14:useLocalDpi xmlns:a14="http://schemas.microsoft.com/office/drawing/2010/main"/>
              </a:ext>
            </a:extLst>
          </a:blip>
          <a:srcRect/>
          <a:stretch>
            <a:fillRect/>
          </a:stretch>
        </p:blipFill>
        <p:spPr/>
      </p:pic>
      <p:pic>
        <p:nvPicPr>
          <p:cNvPr id="22" name="图片占位符 21"/>
          <p:cNvPicPr>
            <a:picLocks noGrp="1" noChangeAspect="1"/>
          </p:cNvPicPr>
          <p:nvPr>
            <p:ph type="pic" sz="quarter" idx="14"/>
          </p:nvPr>
        </p:nvPicPr>
        <p:blipFill>
          <a:blip r:embed="rId8" cstate="email">
            <a:extLst>
              <a:ext uri="{28A0092B-C50C-407E-A947-70E740481C1C}">
                <a14:useLocalDpi xmlns:a14="http://schemas.microsoft.com/office/drawing/2010/main"/>
              </a:ext>
            </a:extLst>
          </a:blip>
          <a:srcRect/>
          <a:stretch>
            <a:fillRect/>
          </a:stretch>
        </p:blipFill>
        <p:spPr/>
      </p:pic>
      <p:sp>
        <p:nvSpPr>
          <p:cNvPr id="26"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6760122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 calcmode="lin" valueType="num">
                                      <p:cBhvr>
                                        <p:cTn id="9"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15"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p:cTn id="14" dur="1000" fill="hold"/>
                                        <p:tgtEl>
                                          <p:spTgt spid="13"/>
                                        </p:tgtEl>
                                        <p:attrNameLst>
                                          <p:attrName>ppt_w</p:attrName>
                                        </p:attrNameLst>
                                      </p:cBhvr>
                                      <p:tavLst>
                                        <p:tav tm="0">
                                          <p:val>
                                            <p:fltVal val="0"/>
                                          </p:val>
                                        </p:tav>
                                        <p:tav tm="100000">
                                          <p:val>
                                            <p:strVal val="#ppt_w"/>
                                          </p:val>
                                        </p:tav>
                                      </p:tavLst>
                                    </p:anim>
                                    <p:anim calcmode="lin" valueType="num">
                                      <p:cBhvr>
                                        <p:cTn id="15" dur="1000" fill="hold"/>
                                        <p:tgtEl>
                                          <p:spTgt spid="13"/>
                                        </p:tgtEl>
                                        <p:attrNameLst>
                                          <p:attrName>ppt_h</p:attrName>
                                        </p:attrNameLst>
                                      </p:cBhvr>
                                      <p:tavLst>
                                        <p:tav tm="0">
                                          <p:val>
                                            <p:fltVal val="0"/>
                                          </p:val>
                                        </p:tav>
                                        <p:tav tm="100000">
                                          <p:val>
                                            <p:strVal val="#ppt_h"/>
                                          </p:val>
                                        </p:tav>
                                      </p:tavLst>
                                    </p:anim>
                                    <p:anim calcmode="lin" valueType="num">
                                      <p:cBhvr>
                                        <p:cTn id="16"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13"/>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2000"/>
                            </p:stCondLst>
                            <p:childTnLst>
                              <p:par>
                                <p:cTn id="19" presetID="15"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1000" fill="hold"/>
                                        <p:tgtEl>
                                          <p:spTgt spid="11"/>
                                        </p:tgtEl>
                                        <p:attrNameLst>
                                          <p:attrName>ppt_w</p:attrName>
                                        </p:attrNameLst>
                                      </p:cBhvr>
                                      <p:tavLst>
                                        <p:tav tm="0">
                                          <p:val>
                                            <p:fltVal val="0"/>
                                          </p:val>
                                        </p:tav>
                                        <p:tav tm="100000">
                                          <p:val>
                                            <p:strVal val="#ppt_w"/>
                                          </p:val>
                                        </p:tav>
                                      </p:tavLst>
                                    </p:anim>
                                    <p:anim calcmode="lin" valueType="num">
                                      <p:cBhvr>
                                        <p:cTn id="22" dur="1000" fill="hold"/>
                                        <p:tgtEl>
                                          <p:spTgt spid="11"/>
                                        </p:tgtEl>
                                        <p:attrNameLst>
                                          <p:attrName>ppt_h</p:attrName>
                                        </p:attrNameLst>
                                      </p:cBhvr>
                                      <p:tavLst>
                                        <p:tav tm="0">
                                          <p:val>
                                            <p:fltVal val="0"/>
                                          </p:val>
                                        </p:tav>
                                        <p:tav tm="100000">
                                          <p:val>
                                            <p:strVal val="#ppt_h"/>
                                          </p:val>
                                        </p:tav>
                                      </p:tavLst>
                                    </p:anim>
                                    <p:anim calcmode="lin" valueType="num">
                                      <p:cBhvr>
                                        <p:cTn id="23"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3000"/>
                            </p:stCondLst>
                            <p:childTnLst>
                              <p:par>
                                <p:cTn id="26" presetID="15"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1000" fill="hold"/>
                                        <p:tgtEl>
                                          <p:spTgt spid="10"/>
                                        </p:tgtEl>
                                        <p:attrNameLst>
                                          <p:attrName>ppt_w</p:attrName>
                                        </p:attrNameLst>
                                      </p:cBhvr>
                                      <p:tavLst>
                                        <p:tav tm="0">
                                          <p:val>
                                            <p:fltVal val="0"/>
                                          </p:val>
                                        </p:tav>
                                        <p:tav tm="100000">
                                          <p:val>
                                            <p:strVal val="#ppt_w"/>
                                          </p:val>
                                        </p:tav>
                                      </p:tavLst>
                                    </p:anim>
                                    <p:anim calcmode="lin" valueType="num">
                                      <p:cBhvr>
                                        <p:cTn id="29" dur="1000" fill="hold"/>
                                        <p:tgtEl>
                                          <p:spTgt spid="10"/>
                                        </p:tgtEl>
                                        <p:attrNameLst>
                                          <p:attrName>ppt_h</p:attrName>
                                        </p:attrNameLst>
                                      </p:cBhvr>
                                      <p:tavLst>
                                        <p:tav tm="0">
                                          <p:val>
                                            <p:fltVal val="0"/>
                                          </p:val>
                                        </p:tav>
                                        <p:tav tm="100000">
                                          <p:val>
                                            <p:strVal val="#ppt_h"/>
                                          </p:val>
                                        </p:tav>
                                      </p:tavLst>
                                    </p:anim>
                                    <p:anim calcmode="lin" valueType="num">
                                      <p:cBhvr>
                                        <p:cTn id="30"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4000"/>
                            </p:stCondLst>
                            <p:childTnLst>
                              <p:par>
                                <p:cTn id="33" presetID="15" presetClass="entr" presetSubtype="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1000" fill="hold"/>
                                        <p:tgtEl>
                                          <p:spTgt spid="8"/>
                                        </p:tgtEl>
                                        <p:attrNameLst>
                                          <p:attrName>ppt_w</p:attrName>
                                        </p:attrNameLst>
                                      </p:cBhvr>
                                      <p:tavLst>
                                        <p:tav tm="0">
                                          <p:val>
                                            <p:fltVal val="0"/>
                                          </p:val>
                                        </p:tav>
                                        <p:tav tm="100000">
                                          <p:val>
                                            <p:strVal val="#ppt_w"/>
                                          </p:val>
                                        </p:tav>
                                      </p:tavLst>
                                    </p:anim>
                                    <p:anim calcmode="lin" valueType="num">
                                      <p:cBhvr>
                                        <p:cTn id="36" dur="1000" fill="hold"/>
                                        <p:tgtEl>
                                          <p:spTgt spid="8"/>
                                        </p:tgtEl>
                                        <p:attrNameLst>
                                          <p:attrName>ppt_h</p:attrName>
                                        </p:attrNameLst>
                                      </p:cBhvr>
                                      <p:tavLst>
                                        <p:tav tm="0">
                                          <p:val>
                                            <p:fltVal val="0"/>
                                          </p:val>
                                        </p:tav>
                                        <p:tav tm="100000">
                                          <p:val>
                                            <p:strVal val="#ppt_h"/>
                                          </p:val>
                                        </p:tav>
                                      </p:tavLst>
                                    </p:anim>
                                    <p:anim calcmode="lin" valueType="num">
                                      <p:cBhvr>
                                        <p:cTn id="37"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38"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39" fill="hold">
                            <p:stCondLst>
                              <p:cond delay="5000"/>
                            </p:stCondLst>
                            <p:childTnLst>
                              <p:par>
                                <p:cTn id="40" presetID="15" presetClass="entr" presetSubtype="0"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1000" fill="hold"/>
                                        <p:tgtEl>
                                          <p:spTgt spid="9"/>
                                        </p:tgtEl>
                                        <p:attrNameLst>
                                          <p:attrName>ppt_w</p:attrName>
                                        </p:attrNameLst>
                                      </p:cBhvr>
                                      <p:tavLst>
                                        <p:tav tm="0">
                                          <p:val>
                                            <p:fltVal val="0"/>
                                          </p:val>
                                        </p:tav>
                                        <p:tav tm="100000">
                                          <p:val>
                                            <p:strVal val="#ppt_w"/>
                                          </p:val>
                                        </p:tav>
                                      </p:tavLst>
                                    </p:anim>
                                    <p:anim calcmode="lin" valueType="num">
                                      <p:cBhvr>
                                        <p:cTn id="43" dur="1000" fill="hold"/>
                                        <p:tgtEl>
                                          <p:spTgt spid="9"/>
                                        </p:tgtEl>
                                        <p:attrNameLst>
                                          <p:attrName>ppt_h</p:attrName>
                                        </p:attrNameLst>
                                      </p:cBhvr>
                                      <p:tavLst>
                                        <p:tav tm="0">
                                          <p:val>
                                            <p:fltVal val="0"/>
                                          </p:val>
                                        </p:tav>
                                        <p:tav tm="100000">
                                          <p:val>
                                            <p:strVal val="#ppt_h"/>
                                          </p:val>
                                        </p:tav>
                                      </p:tavLst>
                                    </p:anim>
                                    <p:anim calcmode="lin" valueType="num">
                                      <p:cBhvr>
                                        <p:cTn id="44"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45"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46" fill="hold">
                            <p:stCondLst>
                              <p:cond delay="6000"/>
                            </p:stCondLst>
                            <p:childTnLst>
                              <p:par>
                                <p:cTn id="47" presetID="22" presetClass="entr" presetSubtype="4"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Effect transition="in" filter="wipe(down)">
                                      <p:cBhvr>
                                        <p:cTn id="49" dur="500"/>
                                        <p:tgtEl>
                                          <p:spTgt spid="52"/>
                                        </p:tgtEl>
                                      </p:cBhvr>
                                    </p:animEffect>
                                  </p:childTnLst>
                                </p:cTn>
                              </p:par>
                            </p:childTnLst>
                          </p:cTn>
                        </p:par>
                        <p:par>
                          <p:cTn id="50" fill="hold">
                            <p:stCondLst>
                              <p:cond delay="6500"/>
                            </p:stCondLst>
                            <p:childTnLst>
                              <p:par>
                                <p:cTn id="51" presetID="22" presetClass="entr" presetSubtype="4"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wipe(down)">
                                      <p:cBhvr>
                                        <p:cTn id="53" dur="500"/>
                                        <p:tgtEl>
                                          <p:spTgt spid="56"/>
                                        </p:tgtEl>
                                      </p:cBhvr>
                                    </p:animEffect>
                                  </p:childTnLst>
                                </p:cTn>
                              </p:par>
                            </p:childTnLst>
                          </p:cTn>
                        </p:par>
                        <p:par>
                          <p:cTn id="54" fill="hold">
                            <p:stCondLst>
                              <p:cond delay="7000"/>
                            </p:stCondLst>
                            <p:childTnLst>
                              <p:par>
                                <p:cTn id="55" presetID="22" presetClass="entr" presetSubtype="4" fill="hold" grpId="0" nodeType="afterEffect">
                                  <p:stCondLst>
                                    <p:cond delay="0"/>
                                  </p:stCondLst>
                                  <p:childTnLst>
                                    <p:set>
                                      <p:cBhvr>
                                        <p:cTn id="56" dur="1" fill="hold">
                                          <p:stCondLst>
                                            <p:cond delay="0"/>
                                          </p:stCondLst>
                                        </p:cTn>
                                        <p:tgtEl>
                                          <p:spTgt spid="60"/>
                                        </p:tgtEl>
                                        <p:attrNameLst>
                                          <p:attrName>style.visibility</p:attrName>
                                        </p:attrNameLst>
                                      </p:cBhvr>
                                      <p:to>
                                        <p:strVal val="visible"/>
                                      </p:to>
                                    </p:set>
                                    <p:animEffect transition="in" filter="wipe(down)">
                                      <p:cBhvr>
                                        <p:cTn id="57" dur="500"/>
                                        <p:tgtEl>
                                          <p:spTgt spid="60"/>
                                        </p:tgtEl>
                                      </p:cBhvr>
                                    </p:animEffect>
                                  </p:childTnLst>
                                </p:cTn>
                              </p:par>
                            </p:childTnLst>
                          </p:cTn>
                        </p:par>
                        <p:par>
                          <p:cTn id="58" fill="hold">
                            <p:stCondLst>
                              <p:cond delay="7500"/>
                            </p:stCondLst>
                            <p:childTnLst>
                              <p:par>
                                <p:cTn id="59" presetID="22" presetClass="entr" presetSubtype="4" fill="hold" grpId="0" nodeType="afterEffect">
                                  <p:stCondLst>
                                    <p:cond delay="0"/>
                                  </p:stCondLst>
                                  <p:childTnLst>
                                    <p:set>
                                      <p:cBhvr>
                                        <p:cTn id="60" dur="1" fill="hold">
                                          <p:stCondLst>
                                            <p:cond delay="0"/>
                                          </p:stCondLst>
                                        </p:cTn>
                                        <p:tgtEl>
                                          <p:spTgt spid="57"/>
                                        </p:tgtEl>
                                        <p:attrNameLst>
                                          <p:attrName>style.visibility</p:attrName>
                                        </p:attrNameLst>
                                      </p:cBhvr>
                                      <p:to>
                                        <p:strVal val="visible"/>
                                      </p:to>
                                    </p:set>
                                    <p:animEffect transition="in" filter="wipe(down)">
                                      <p:cBhvr>
                                        <p:cTn id="61" dur="500"/>
                                        <p:tgtEl>
                                          <p:spTgt spid="57"/>
                                        </p:tgtEl>
                                      </p:cBhvr>
                                    </p:animEffect>
                                  </p:childTnLst>
                                </p:cTn>
                              </p:par>
                            </p:childTnLst>
                          </p:cTn>
                        </p:par>
                        <p:par>
                          <p:cTn id="62" fill="hold">
                            <p:stCondLst>
                              <p:cond delay="8000"/>
                            </p:stCondLst>
                            <p:childTnLst>
                              <p:par>
                                <p:cTn id="63" presetID="22" presetClass="entr" presetSubtype="4" fill="hold" grpId="0" nodeType="after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down)">
                                      <p:cBhvr>
                                        <p:cTn id="65" dur="500"/>
                                        <p:tgtEl>
                                          <p:spTgt spid="59"/>
                                        </p:tgtEl>
                                      </p:cBhvr>
                                    </p:animEffect>
                                  </p:childTnLst>
                                </p:cTn>
                              </p:par>
                            </p:childTnLst>
                          </p:cTn>
                        </p:par>
                        <p:par>
                          <p:cTn id="66" fill="hold">
                            <p:stCondLst>
                              <p:cond delay="8500"/>
                            </p:stCondLst>
                            <p:childTnLst>
                              <p:par>
                                <p:cTn id="67" presetID="22" presetClass="entr" presetSubtype="4" fill="hold" grpId="0" nodeType="afterEffect">
                                  <p:stCondLst>
                                    <p:cond delay="0"/>
                                  </p:stCondLst>
                                  <p:childTnLst>
                                    <p:set>
                                      <p:cBhvr>
                                        <p:cTn id="68" dur="1" fill="hold">
                                          <p:stCondLst>
                                            <p:cond delay="0"/>
                                          </p:stCondLst>
                                        </p:cTn>
                                        <p:tgtEl>
                                          <p:spTgt spid="58"/>
                                        </p:tgtEl>
                                        <p:attrNameLst>
                                          <p:attrName>style.visibility</p:attrName>
                                        </p:attrNameLst>
                                      </p:cBhvr>
                                      <p:to>
                                        <p:strVal val="visible"/>
                                      </p:to>
                                    </p:set>
                                    <p:animEffect transition="in" filter="wipe(down)">
                                      <p:cBhvr>
                                        <p:cTn id="69" dur="500"/>
                                        <p:tgtEl>
                                          <p:spTgt spid="58"/>
                                        </p:tgtEl>
                                      </p:cBhvr>
                                    </p:animEffect>
                                  </p:childTnLst>
                                </p:cTn>
                              </p:par>
                            </p:childTnLst>
                          </p:cTn>
                        </p:par>
                        <p:par>
                          <p:cTn id="70" fill="hold">
                            <p:stCondLst>
                              <p:cond delay="9000"/>
                            </p:stCondLst>
                            <p:childTnLst>
                              <p:par>
                                <p:cTn id="71" presetID="42" presetClass="entr" presetSubtype="0"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fade">
                                      <p:cBhvr>
                                        <p:cTn id="73" dur="1000"/>
                                        <p:tgtEl>
                                          <p:spTgt spid="35"/>
                                        </p:tgtEl>
                                      </p:cBhvr>
                                    </p:animEffect>
                                    <p:anim calcmode="lin" valueType="num">
                                      <p:cBhvr>
                                        <p:cTn id="74" dur="1000" fill="hold"/>
                                        <p:tgtEl>
                                          <p:spTgt spid="35"/>
                                        </p:tgtEl>
                                        <p:attrNameLst>
                                          <p:attrName>ppt_x</p:attrName>
                                        </p:attrNameLst>
                                      </p:cBhvr>
                                      <p:tavLst>
                                        <p:tav tm="0">
                                          <p:val>
                                            <p:strVal val="#ppt_x"/>
                                          </p:val>
                                        </p:tav>
                                        <p:tav tm="100000">
                                          <p:val>
                                            <p:strVal val="#ppt_x"/>
                                          </p:val>
                                        </p:tav>
                                      </p:tavLst>
                                    </p:anim>
                                    <p:anim calcmode="lin" valueType="num">
                                      <p:cBhvr>
                                        <p:cTn id="75"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35" grpId="0"/>
      <p:bldP spid="52" grpId="0"/>
      <p:bldP spid="56" grpId="0"/>
      <p:bldP spid="57" grpId="0"/>
      <p:bldP spid="58" grpId="0"/>
      <p:bldP spid="59" grpId="0"/>
      <p:bldP spid="6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4430105" y="2447748"/>
            <a:ext cx="3998543" cy="3850364"/>
            <a:chOff x="4200186" y="2320894"/>
            <a:chExt cx="3791627" cy="3651116"/>
          </a:xfrm>
        </p:grpSpPr>
        <p:sp>
          <p:nvSpPr>
            <p:cNvPr id="7" name="Rounded Rectangle 6"/>
            <p:cNvSpPr/>
            <p:nvPr/>
          </p:nvSpPr>
          <p:spPr>
            <a:xfrm flipH="1">
              <a:off x="4214254" y="4850056"/>
              <a:ext cx="3777559" cy="91440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Rounded Rectangle 5"/>
            <p:cNvSpPr/>
            <p:nvPr/>
          </p:nvSpPr>
          <p:spPr>
            <a:xfrm rot="3492391" flipH="1">
              <a:off x="4991307" y="3689252"/>
              <a:ext cx="3651116" cy="9144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Rounded Rectangle 3"/>
            <p:cNvSpPr/>
            <p:nvPr/>
          </p:nvSpPr>
          <p:spPr>
            <a:xfrm rot="18107609">
              <a:off x="3556490" y="3689252"/>
              <a:ext cx="3651116" cy="91440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ounded Rectangle 9"/>
            <p:cNvSpPr/>
            <p:nvPr/>
          </p:nvSpPr>
          <p:spPr>
            <a:xfrm flipH="1">
              <a:off x="4200186" y="4850056"/>
              <a:ext cx="1948760" cy="91440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725181" y="2613073"/>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Oval 14"/>
            <p:cNvSpPr/>
            <p:nvPr/>
          </p:nvSpPr>
          <p:spPr>
            <a:xfrm>
              <a:off x="4297730" y="4929404"/>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Oval 15"/>
            <p:cNvSpPr/>
            <p:nvPr/>
          </p:nvSpPr>
          <p:spPr>
            <a:xfrm>
              <a:off x="7164059" y="4930934"/>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5950368" y="2791506"/>
              <a:ext cx="305327" cy="398835"/>
            </a:xfrm>
            <a:custGeom>
              <a:avLst/>
              <a:gdLst>
                <a:gd name="T0" fmla="*/ 60 w 74"/>
                <a:gd name="T1" fmla="*/ 0 h 97"/>
                <a:gd name="T2" fmla="*/ 72 w 74"/>
                <a:gd name="T3" fmla="*/ 11 h 97"/>
                <a:gd name="T4" fmla="*/ 70 w 74"/>
                <a:gd name="T5" fmla="*/ 52 h 97"/>
                <a:gd name="T6" fmla="*/ 63 w 74"/>
                <a:gd name="T7" fmla="*/ 11 h 97"/>
                <a:gd name="T8" fmla="*/ 60 w 74"/>
                <a:gd name="T9" fmla="*/ 8 h 97"/>
                <a:gd name="T10" fmla="*/ 26 w 74"/>
                <a:gd name="T11" fmla="*/ 11 h 97"/>
                <a:gd name="T12" fmla="*/ 26 w 74"/>
                <a:gd name="T13" fmla="*/ 18 h 97"/>
                <a:gd name="T14" fmla="*/ 19 w 74"/>
                <a:gd name="T15" fmla="*/ 24 h 97"/>
                <a:gd name="T16" fmla="*/ 12 w 74"/>
                <a:gd name="T17" fmla="*/ 24 h 97"/>
                <a:gd name="T18" fmla="*/ 8 w 74"/>
                <a:gd name="T19" fmla="*/ 79 h 97"/>
                <a:gd name="T20" fmla="*/ 9 w 74"/>
                <a:gd name="T21" fmla="*/ 81 h 97"/>
                <a:gd name="T22" fmla="*/ 28 w 74"/>
                <a:gd name="T23" fmla="*/ 82 h 97"/>
                <a:gd name="T24" fmla="*/ 37 w 74"/>
                <a:gd name="T25" fmla="*/ 90 h 97"/>
                <a:gd name="T26" fmla="*/ 3 w 74"/>
                <a:gd name="T27" fmla="*/ 87 h 97"/>
                <a:gd name="T28" fmla="*/ 3 w 74"/>
                <a:gd name="T29" fmla="*/ 87 h 97"/>
                <a:gd name="T30" fmla="*/ 0 w 74"/>
                <a:gd name="T31" fmla="*/ 20 h 97"/>
                <a:gd name="T32" fmla="*/ 1 w 74"/>
                <a:gd name="T33" fmla="*/ 17 h 97"/>
                <a:gd name="T34" fmla="*/ 19 w 74"/>
                <a:gd name="T35" fmla="*/ 0 h 97"/>
                <a:gd name="T36" fmla="*/ 17 w 74"/>
                <a:gd name="T37" fmla="*/ 52 h 97"/>
                <a:gd name="T38" fmla="*/ 27 w 74"/>
                <a:gd name="T39" fmla="*/ 56 h 97"/>
                <a:gd name="T40" fmla="*/ 17 w 74"/>
                <a:gd name="T41" fmla="*/ 52 h 97"/>
                <a:gd name="T42" fmla="*/ 17 w 74"/>
                <a:gd name="T43" fmla="*/ 44 h 97"/>
                <a:gd name="T44" fmla="*/ 56 w 74"/>
                <a:gd name="T45" fmla="*/ 40 h 97"/>
                <a:gd name="T46" fmla="*/ 17 w 74"/>
                <a:gd name="T47" fmla="*/ 28 h 97"/>
                <a:gd name="T48" fmla="*/ 56 w 74"/>
                <a:gd name="T49" fmla="*/ 33 h 97"/>
                <a:gd name="T50" fmla="*/ 17 w 74"/>
                <a:gd name="T51" fmla="*/ 28 h 97"/>
                <a:gd name="T52" fmla="*/ 34 w 74"/>
                <a:gd name="T53" fmla="*/ 22 h 97"/>
                <a:gd name="T54" fmla="*/ 56 w 74"/>
                <a:gd name="T55" fmla="*/ 17 h 97"/>
                <a:gd name="T56" fmla="*/ 41 w 74"/>
                <a:gd name="T57" fmla="*/ 69 h 97"/>
                <a:gd name="T58" fmla="*/ 41 w 74"/>
                <a:gd name="T59" fmla="*/ 69 h 97"/>
                <a:gd name="T60" fmla="*/ 31 w 74"/>
                <a:gd name="T61" fmla="*/ 66 h 97"/>
                <a:gd name="T62" fmla="*/ 47 w 74"/>
                <a:gd name="T63" fmla="*/ 86 h 97"/>
                <a:gd name="T64" fmla="*/ 59 w 74"/>
                <a:gd name="T65" fmla="*/ 87 h 97"/>
                <a:gd name="T66" fmla="*/ 71 w 74"/>
                <a:gd name="T67" fmla="*/ 96 h 97"/>
                <a:gd name="T68" fmla="*/ 72 w 74"/>
                <a:gd name="T69" fmla="*/ 90 h 97"/>
                <a:gd name="T70" fmla="*/ 63 w 74"/>
                <a:gd name="T71" fmla="*/ 80 h 97"/>
                <a:gd name="T72" fmla="*/ 64 w 74"/>
                <a:gd name="T73" fmla="*/ 57 h 97"/>
                <a:gd name="T74" fmla="*/ 38 w 74"/>
                <a:gd name="T75" fmla="*/ 54 h 97"/>
                <a:gd name="T76" fmla="*/ 42 w 74"/>
                <a:gd name="T77" fmla="*/ 58 h 97"/>
                <a:gd name="T78" fmla="*/ 40 w 74"/>
                <a:gd name="T79" fmla="*/ 76 h 97"/>
                <a:gd name="T80" fmla="*/ 57 w 74"/>
                <a:gd name="T81" fmla="*/ 78 h 97"/>
                <a:gd name="T82" fmla="*/ 59 w 74"/>
                <a:gd name="T83" fmla="*/ 61 h 97"/>
                <a:gd name="T84" fmla="*/ 21 w 74"/>
                <a:gd name="T85" fmla="*/ 9 h 97"/>
                <a:gd name="T86" fmla="*/ 13 w 74"/>
                <a:gd name="T87" fmla="*/ 19 h 97"/>
                <a:gd name="T88" fmla="*/ 17 w 74"/>
                <a:gd name="T89" fmla="*/ 20 h 97"/>
                <a:gd name="T90" fmla="*/ 18 w 74"/>
                <a:gd name="T91" fmla="*/ 20 h 97"/>
                <a:gd name="T92" fmla="*/ 22 w 74"/>
                <a:gd name="T93" fmla="*/ 17 h 97"/>
                <a:gd name="T94" fmla="*/ 22 w 74"/>
                <a:gd name="T95" fmla="*/ 15 h 97"/>
                <a:gd name="T96" fmla="*/ 21 w 74"/>
                <a:gd name="T97" fmla="*/ 1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4537230" y="5088755"/>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7348218" y="5147991"/>
              <a:ext cx="387383" cy="332044"/>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23"/>
          <p:cNvGrpSpPr/>
          <p:nvPr/>
        </p:nvGrpSpPr>
        <p:grpSpPr>
          <a:xfrm>
            <a:off x="8657142" y="4998617"/>
            <a:ext cx="2452753" cy="842529"/>
            <a:chOff x="8512415" y="2327889"/>
            <a:chExt cx="3256083" cy="798929"/>
          </a:xfrm>
        </p:grpSpPr>
        <p:sp>
          <p:nvSpPr>
            <p:cNvPr id="25" name="TextBox 24"/>
            <p:cNvSpPr txBox="1"/>
            <p:nvPr/>
          </p:nvSpPr>
          <p:spPr>
            <a:xfrm>
              <a:off x="8512415" y="2327889"/>
              <a:ext cx="1951008" cy="311549"/>
            </a:xfrm>
            <a:prstGeom prst="rect">
              <a:avLst/>
            </a:prstGeom>
            <a:noFill/>
          </p:spPr>
          <p:txBody>
            <a:bodyPr wrap="squar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8512415" y="2631890"/>
              <a:ext cx="3256083"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26"/>
          <p:cNvGrpSpPr/>
          <p:nvPr/>
        </p:nvGrpSpPr>
        <p:grpSpPr>
          <a:xfrm flipH="1">
            <a:off x="3160100" y="2356862"/>
            <a:ext cx="2365966" cy="842530"/>
            <a:chOff x="8512415" y="2327889"/>
            <a:chExt cx="3256083" cy="798930"/>
          </a:xfrm>
        </p:grpSpPr>
        <p:sp>
          <p:nvSpPr>
            <p:cNvPr id="28" name="TextBox 27"/>
            <p:cNvSpPr txBox="1"/>
            <p:nvPr/>
          </p:nvSpPr>
          <p:spPr>
            <a:xfrm>
              <a:off x="8519745" y="2327889"/>
              <a:ext cx="2035173" cy="311549"/>
            </a:xfrm>
            <a:prstGeom prst="rect">
              <a:avLst/>
            </a:prstGeom>
            <a:noFill/>
          </p:spPr>
          <p:txBody>
            <a:bodyPr wrap="squar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28"/>
            <p:cNvSpPr/>
            <p:nvPr/>
          </p:nvSpPr>
          <p:spPr>
            <a:xfrm>
              <a:off x="8512415" y="2631891"/>
              <a:ext cx="3256083"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0"/>
          <p:cNvGrpSpPr/>
          <p:nvPr/>
        </p:nvGrpSpPr>
        <p:grpSpPr>
          <a:xfrm flipH="1">
            <a:off x="1892162" y="5166460"/>
            <a:ext cx="2365966" cy="842530"/>
            <a:chOff x="8512415" y="2327889"/>
            <a:chExt cx="3256083" cy="798930"/>
          </a:xfrm>
        </p:grpSpPr>
        <p:sp>
          <p:nvSpPr>
            <p:cNvPr id="32" name="TextBox 31"/>
            <p:cNvSpPr txBox="1"/>
            <p:nvPr/>
          </p:nvSpPr>
          <p:spPr>
            <a:xfrm>
              <a:off x="8519742" y="2327889"/>
              <a:ext cx="2256792" cy="311549"/>
            </a:xfrm>
            <a:prstGeom prst="rect">
              <a:avLst/>
            </a:prstGeom>
            <a:noFill/>
          </p:spPr>
          <p:txBody>
            <a:bodyPr wrap="squar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8512415" y="2631891"/>
              <a:ext cx="3256083"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Tree>
    <p:extLst>
      <p:ext uri="{BB962C8B-B14F-4D97-AF65-F5344CB8AC3E}">
        <p14:creationId xmlns:p14="http://schemas.microsoft.com/office/powerpoint/2010/main" val="163479569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32"/>
          <p:cNvSpPr txBox="1"/>
          <p:nvPr/>
        </p:nvSpPr>
        <p:spPr>
          <a:xfrm>
            <a:off x="1319809" y="1960141"/>
            <a:ext cx="2176457" cy="954107"/>
          </a:xfrm>
          <a:prstGeom prst="rect">
            <a:avLst/>
          </a:prstGeom>
          <a:noFill/>
        </p:spPr>
        <p:txBody>
          <a:bodyPr wrap="square" lIns="0" tIns="0" rIns="0" bIns="0" rtlCol="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35" name="TextBox 34"/>
          <p:cNvSpPr txBox="1"/>
          <p:nvPr/>
        </p:nvSpPr>
        <p:spPr>
          <a:xfrm>
            <a:off x="1347312" y="3635862"/>
            <a:ext cx="2126561" cy="954107"/>
          </a:xfrm>
          <a:prstGeom prst="rect">
            <a:avLst/>
          </a:prstGeom>
          <a:noFill/>
        </p:spPr>
        <p:txBody>
          <a:bodyPr wrap="square" lIns="0" tIns="0" rIns="0" bIns="0" rtlCol="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36" name="TextBox 35"/>
          <p:cNvSpPr txBox="1"/>
          <p:nvPr/>
        </p:nvSpPr>
        <p:spPr>
          <a:xfrm>
            <a:off x="1347312" y="5311583"/>
            <a:ext cx="2126561" cy="954107"/>
          </a:xfrm>
          <a:prstGeom prst="rect">
            <a:avLst/>
          </a:prstGeom>
          <a:noFill/>
        </p:spPr>
        <p:txBody>
          <a:bodyPr wrap="square" lIns="0" tIns="0" rIns="0" bIns="0" rtlCol="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grpSp>
        <p:nvGrpSpPr>
          <p:cNvPr id="12" name="Group 11"/>
          <p:cNvGrpSpPr>
            <a:grpSpLocks noChangeAspect="1"/>
          </p:cNvGrpSpPr>
          <p:nvPr/>
        </p:nvGrpSpPr>
        <p:grpSpPr>
          <a:xfrm>
            <a:off x="817468" y="3752884"/>
            <a:ext cx="432000" cy="372415"/>
            <a:chOff x="1118748" y="2344153"/>
            <a:chExt cx="693685" cy="598005"/>
          </a:xfrm>
        </p:grpSpPr>
        <p:sp>
          <p:nvSpPr>
            <p:cNvPr id="153" name="Hexagon 152"/>
            <p:cNvSpPr/>
            <p:nvPr/>
          </p:nvSpPr>
          <p:spPr>
            <a:xfrm>
              <a:off x="1118748" y="2344153"/>
              <a:ext cx="693685" cy="598005"/>
            </a:xfrm>
            <a:prstGeom prst="hexag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605" tIns="57303" rIns="114605" bIns="57303" numCol="1" spcCol="0" rtlCol="0" fromWordArt="0" anchor="ctr" anchorCtr="0" forceAA="0" compatLnSpc="1">
              <a:prstTxWarp prst="textNoShape">
                <a:avLst/>
              </a:prstTxWarp>
              <a:noAutofit/>
            </a:bodyPr>
            <a:lstStyle/>
            <a:p>
              <a:pPr algn="ctr">
                <a:lnSpc>
                  <a:spcPct val="150000"/>
                </a:lnSpc>
              </a:pPr>
              <a:endParaRPr lang="en-US" sz="1605">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Freeform 156"/>
            <p:cNvSpPr>
              <a:spLocks/>
            </p:cNvSpPr>
            <p:nvPr/>
          </p:nvSpPr>
          <p:spPr bwMode="auto">
            <a:xfrm>
              <a:off x="1270408" y="2457934"/>
              <a:ext cx="352518" cy="370442"/>
            </a:xfrm>
            <a:custGeom>
              <a:avLst/>
              <a:gdLst>
                <a:gd name="T0" fmla="*/ 218 w 260"/>
                <a:gd name="T1" fmla="*/ 189 h 274"/>
                <a:gd name="T2" fmla="*/ 185 w 260"/>
                <a:gd name="T3" fmla="*/ 203 h 274"/>
                <a:gd name="T4" fmla="*/ 84 w 260"/>
                <a:gd name="T5" fmla="*/ 149 h 274"/>
                <a:gd name="T6" fmla="*/ 85 w 260"/>
                <a:gd name="T7" fmla="*/ 137 h 274"/>
                <a:gd name="T8" fmla="*/ 84 w 260"/>
                <a:gd name="T9" fmla="*/ 125 h 274"/>
                <a:gd name="T10" fmla="*/ 185 w 260"/>
                <a:gd name="T11" fmla="*/ 71 h 274"/>
                <a:gd name="T12" fmla="*/ 218 w 260"/>
                <a:gd name="T13" fmla="*/ 85 h 274"/>
                <a:gd name="T14" fmla="*/ 260 w 260"/>
                <a:gd name="T15" fmla="*/ 43 h 274"/>
                <a:gd name="T16" fmla="*/ 218 w 260"/>
                <a:gd name="T17" fmla="*/ 0 h 274"/>
                <a:gd name="T18" fmla="*/ 175 w 260"/>
                <a:gd name="T19" fmla="*/ 43 h 274"/>
                <a:gd name="T20" fmla="*/ 177 w 260"/>
                <a:gd name="T21" fmla="*/ 54 h 274"/>
                <a:gd name="T22" fmla="*/ 75 w 260"/>
                <a:gd name="T23" fmla="*/ 109 h 274"/>
                <a:gd name="T24" fmla="*/ 42 w 260"/>
                <a:gd name="T25" fmla="*/ 94 h 274"/>
                <a:gd name="T26" fmla="*/ 0 w 260"/>
                <a:gd name="T27" fmla="*/ 137 h 274"/>
                <a:gd name="T28" fmla="*/ 42 w 260"/>
                <a:gd name="T29" fmla="*/ 180 h 274"/>
                <a:gd name="T30" fmla="*/ 75 w 260"/>
                <a:gd name="T31" fmla="*/ 165 h 274"/>
                <a:gd name="T32" fmla="*/ 177 w 260"/>
                <a:gd name="T33" fmla="*/ 220 h 274"/>
                <a:gd name="T34" fmla="*/ 175 w 260"/>
                <a:gd name="T35" fmla="*/ 231 h 274"/>
                <a:gd name="T36" fmla="*/ 218 w 260"/>
                <a:gd name="T37" fmla="*/ 274 h 274"/>
                <a:gd name="T38" fmla="*/ 260 w 260"/>
                <a:gd name="T39" fmla="*/ 231 h 274"/>
                <a:gd name="T40" fmla="*/ 218 w 260"/>
                <a:gd name="T41" fmla="*/ 189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0" h="274">
                  <a:moveTo>
                    <a:pt x="218" y="189"/>
                  </a:moveTo>
                  <a:cubicBezTo>
                    <a:pt x="205" y="189"/>
                    <a:pt x="193" y="194"/>
                    <a:pt x="185" y="203"/>
                  </a:cubicBezTo>
                  <a:cubicBezTo>
                    <a:pt x="84" y="149"/>
                    <a:pt x="84" y="149"/>
                    <a:pt x="84" y="149"/>
                  </a:cubicBezTo>
                  <a:cubicBezTo>
                    <a:pt x="85" y="145"/>
                    <a:pt x="85" y="141"/>
                    <a:pt x="85" y="137"/>
                  </a:cubicBezTo>
                  <a:cubicBezTo>
                    <a:pt x="85" y="133"/>
                    <a:pt x="85" y="129"/>
                    <a:pt x="84" y="125"/>
                  </a:cubicBezTo>
                  <a:cubicBezTo>
                    <a:pt x="185" y="71"/>
                    <a:pt x="185" y="71"/>
                    <a:pt x="185" y="71"/>
                  </a:cubicBezTo>
                  <a:cubicBezTo>
                    <a:pt x="193" y="80"/>
                    <a:pt x="205" y="85"/>
                    <a:pt x="218" y="85"/>
                  </a:cubicBezTo>
                  <a:cubicBezTo>
                    <a:pt x="241" y="85"/>
                    <a:pt x="260" y="66"/>
                    <a:pt x="260" y="43"/>
                  </a:cubicBezTo>
                  <a:cubicBezTo>
                    <a:pt x="260" y="19"/>
                    <a:pt x="241" y="0"/>
                    <a:pt x="218" y="0"/>
                  </a:cubicBezTo>
                  <a:cubicBezTo>
                    <a:pt x="194" y="0"/>
                    <a:pt x="175" y="19"/>
                    <a:pt x="175" y="43"/>
                  </a:cubicBezTo>
                  <a:cubicBezTo>
                    <a:pt x="175" y="47"/>
                    <a:pt x="175" y="51"/>
                    <a:pt x="177" y="54"/>
                  </a:cubicBezTo>
                  <a:cubicBezTo>
                    <a:pt x="75" y="109"/>
                    <a:pt x="75" y="109"/>
                    <a:pt x="75" y="109"/>
                  </a:cubicBezTo>
                  <a:cubicBezTo>
                    <a:pt x="67" y="100"/>
                    <a:pt x="55" y="94"/>
                    <a:pt x="42" y="94"/>
                  </a:cubicBezTo>
                  <a:cubicBezTo>
                    <a:pt x="19" y="94"/>
                    <a:pt x="0" y="113"/>
                    <a:pt x="0" y="137"/>
                  </a:cubicBezTo>
                  <a:cubicBezTo>
                    <a:pt x="0" y="161"/>
                    <a:pt x="19" y="180"/>
                    <a:pt x="42" y="180"/>
                  </a:cubicBezTo>
                  <a:cubicBezTo>
                    <a:pt x="55" y="180"/>
                    <a:pt x="67" y="174"/>
                    <a:pt x="75" y="165"/>
                  </a:cubicBezTo>
                  <a:cubicBezTo>
                    <a:pt x="177" y="220"/>
                    <a:pt x="177" y="220"/>
                    <a:pt x="177" y="220"/>
                  </a:cubicBezTo>
                  <a:cubicBezTo>
                    <a:pt x="175" y="223"/>
                    <a:pt x="175" y="227"/>
                    <a:pt x="175" y="231"/>
                  </a:cubicBezTo>
                  <a:cubicBezTo>
                    <a:pt x="175" y="255"/>
                    <a:pt x="194" y="274"/>
                    <a:pt x="218" y="274"/>
                  </a:cubicBezTo>
                  <a:cubicBezTo>
                    <a:pt x="241" y="274"/>
                    <a:pt x="260" y="255"/>
                    <a:pt x="260" y="231"/>
                  </a:cubicBezTo>
                  <a:cubicBezTo>
                    <a:pt x="260" y="208"/>
                    <a:pt x="241" y="189"/>
                    <a:pt x="218" y="189"/>
                  </a:cubicBezTo>
                  <a:close/>
                </a:path>
              </a:pathLst>
            </a:custGeom>
            <a:solidFill>
              <a:schemeClr val="bg1"/>
            </a:solidFill>
            <a:ln>
              <a:noFill/>
            </a:ln>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 name="Group 13"/>
          <p:cNvGrpSpPr>
            <a:grpSpLocks noChangeAspect="1"/>
          </p:cNvGrpSpPr>
          <p:nvPr/>
        </p:nvGrpSpPr>
        <p:grpSpPr>
          <a:xfrm>
            <a:off x="817468" y="5465203"/>
            <a:ext cx="432000" cy="372415"/>
            <a:chOff x="1118748" y="3692902"/>
            <a:chExt cx="693685" cy="598005"/>
          </a:xfrm>
        </p:grpSpPr>
        <p:sp>
          <p:nvSpPr>
            <p:cNvPr id="154" name="Hexagon 153"/>
            <p:cNvSpPr/>
            <p:nvPr/>
          </p:nvSpPr>
          <p:spPr>
            <a:xfrm>
              <a:off x="1118748" y="3692902"/>
              <a:ext cx="693685" cy="598005"/>
            </a:xfrm>
            <a:prstGeom prst="hexagon">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605" tIns="57303" rIns="114605" bIns="57303" numCol="1" spcCol="0" rtlCol="0" fromWordArt="0" anchor="ctr" anchorCtr="0" forceAA="0" compatLnSpc="1">
              <a:prstTxWarp prst="textNoShape">
                <a:avLst/>
              </a:prstTxWarp>
              <a:noAutofit/>
            </a:bodyPr>
            <a:lstStyle/>
            <a:p>
              <a:pPr algn="ctr">
                <a:lnSpc>
                  <a:spcPct val="150000"/>
                </a:lnSpc>
              </a:pPr>
              <a:endParaRPr lang="en-US" sz="1605">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4" name="Group 43"/>
            <p:cNvGrpSpPr/>
            <p:nvPr/>
          </p:nvGrpSpPr>
          <p:grpSpPr>
            <a:xfrm>
              <a:off x="1281864" y="3791491"/>
              <a:ext cx="400827" cy="400827"/>
              <a:chOff x="2443163" y="3615531"/>
              <a:chExt cx="320675" cy="319088"/>
            </a:xfrm>
            <a:solidFill>
              <a:schemeClr val="bg1"/>
            </a:solidFill>
          </p:grpSpPr>
          <p:sp>
            <p:nvSpPr>
              <p:cNvPr id="45" name="Freeform 112"/>
              <p:cNvSpPr>
                <a:spLocks/>
              </p:cNvSpPr>
              <p:nvPr/>
            </p:nvSpPr>
            <p:spPr bwMode="auto">
              <a:xfrm>
                <a:off x="2552700" y="3699668"/>
                <a:ext cx="133350" cy="153988"/>
              </a:xfrm>
              <a:custGeom>
                <a:avLst/>
                <a:gdLst>
                  <a:gd name="T0" fmla="*/ 0 w 84"/>
                  <a:gd name="T1" fmla="*/ 0 h 97"/>
                  <a:gd name="T2" fmla="*/ 0 w 84"/>
                  <a:gd name="T3" fmla="*/ 97 h 97"/>
                  <a:gd name="T4" fmla="*/ 84 w 84"/>
                  <a:gd name="T5" fmla="*/ 48 h 97"/>
                  <a:gd name="T6" fmla="*/ 0 w 84"/>
                  <a:gd name="T7" fmla="*/ 0 h 97"/>
                </a:gdLst>
                <a:ahLst/>
                <a:cxnLst>
                  <a:cxn ang="0">
                    <a:pos x="T0" y="T1"/>
                  </a:cxn>
                  <a:cxn ang="0">
                    <a:pos x="T2" y="T3"/>
                  </a:cxn>
                  <a:cxn ang="0">
                    <a:pos x="T4" y="T5"/>
                  </a:cxn>
                  <a:cxn ang="0">
                    <a:pos x="T6" y="T7"/>
                  </a:cxn>
                </a:cxnLst>
                <a:rect l="0" t="0" r="r" b="b"/>
                <a:pathLst>
                  <a:path w="84" h="97">
                    <a:moveTo>
                      <a:pt x="0" y="0"/>
                    </a:moveTo>
                    <a:lnTo>
                      <a:pt x="0" y="97"/>
                    </a:lnTo>
                    <a:lnTo>
                      <a:pt x="84" y="4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113"/>
              <p:cNvSpPr>
                <a:spLocks noEditPoints="1"/>
              </p:cNvSpPr>
              <p:nvPr/>
            </p:nvSpPr>
            <p:spPr bwMode="auto">
              <a:xfrm>
                <a:off x="2443163" y="3615531"/>
                <a:ext cx="320675" cy="319088"/>
              </a:xfrm>
              <a:custGeom>
                <a:avLst/>
                <a:gdLst>
                  <a:gd name="T0" fmla="*/ 148 w 296"/>
                  <a:gd name="T1" fmla="*/ 0 h 296"/>
                  <a:gd name="T2" fmla="*/ 0 w 296"/>
                  <a:gd name="T3" fmla="*/ 148 h 296"/>
                  <a:gd name="T4" fmla="*/ 148 w 296"/>
                  <a:gd name="T5" fmla="*/ 296 h 296"/>
                  <a:gd name="T6" fmla="*/ 296 w 296"/>
                  <a:gd name="T7" fmla="*/ 148 h 296"/>
                  <a:gd name="T8" fmla="*/ 148 w 296"/>
                  <a:gd name="T9" fmla="*/ 0 h 296"/>
                  <a:gd name="T10" fmla="*/ 148 w 296"/>
                  <a:gd name="T11" fmla="*/ 281 h 296"/>
                  <a:gd name="T12" fmla="*/ 15 w 296"/>
                  <a:gd name="T13" fmla="*/ 148 h 296"/>
                  <a:gd name="T14" fmla="*/ 148 w 296"/>
                  <a:gd name="T15" fmla="*/ 15 h 296"/>
                  <a:gd name="T16" fmla="*/ 281 w 296"/>
                  <a:gd name="T17" fmla="*/ 148 h 296"/>
                  <a:gd name="T18" fmla="*/ 148 w 296"/>
                  <a:gd name="T19" fmla="*/ 281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6" h="296">
                    <a:moveTo>
                      <a:pt x="148" y="0"/>
                    </a:moveTo>
                    <a:cubicBezTo>
                      <a:pt x="66" y="0"/>
                      <a:pt x="0" y="66"/>
                      <a:pt x="0" y="148"/>
                    </a:cubicBezTo>
                    <a:cubicBezTo>
                      <a:pt x="0" y="230"/>
                      <a:pt x="66" y="296"/>
                      <a:pt x="148" y="296"/>
                    </a:cubicBezTo>
                    <a:cubicBezTo>
                      <a:pt x="230" y="296"/>
                      <a:pt x="296" y="230"/>
                      <a:pt x="296" y="148"/>
                    </a:cubicBezTo>
                    <a:cubicBezTo>
                      <a:pt x="296" y="66"/>
                      <a:pt x="230" y="0"/>
                      <a:pt x="148" y="0"/>
                    </a:cubicBezTo>
                    <a:close/>
                    <a:moveTo>
                      <a:pt x="148" y="281"/>
                    </a:moveTo>
                    <a:cubicBezTo>
                      <a:pt x="75" y="281"/>
                      <a:pt x="15" y="221"/>
                      <a:pt x="15" y="148"/>
                    </a:cubicBezTo>
                    <a:cubicBezTo>
                      <a:pt x="15" y="75"/>
                      <a:pt x="75" y="15"/>
                      <a:pt x="148" y="15"/>
                    </a:cubicBezTo>
                    <a:cubicBezTo>
                      <a:pt x="221" y="15"/>
                      <a:pt x="281" y="75"/>
                      <a:pt x="281" y="148"/>
                    </a:cubicBezTo>
                    <a:cubicBezTo>
                      <a:pt x="281" y="221"/>
                      <a:pt x="221" y="281"/>
                      <a:pt x="148" y="2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0" name="Group 9"/>
          <p:cNvGrpSpPr>
            <a:grpSpLocks noChangeAspect="1"/>
          </p:cNvGrpSpPr>
          <p:nvPr/>
        </p:nvGrpSpPr>
        <p:grpSpPr>
          <a:xfrm>
            <a:off x="817468" y="2040565"/>
            <a:ext cx="432000" cy="372415"/>
            <a:chOff x="1118748" y="960485"/>
            <a:chExt cx="693685" cy="598005"/>
          </a:xfrm>
        </p:grpSpPr>
        <p:sp>
          <p:nvSpPr>
            <p:cNvPr id="152" name="Hexagon 151"/>
            <p:cNvSpPr/>
            <p:nvPr/>
          </p:nvSpPr>
          <p:spPr>
            <a:xfrm>
              <a:off x="1118748" y="960485"/>
              <a:ext cx="693685" cy="598005"/>
            </a:xfrm>
            <a:prstGeom prst="hexagon">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605" tIns="57303" rIns="114605" bIns="57303" numCol="1" spcCol="0" rtlCol="0" fromWordArt="0" anchor="ctr" anchorCtr="0" forceAA="0" compatLnSpc="1">
              <a:prstTxWarp prst="textNoShape">
                <a:avLst/>
              </a:prstTxWarp>
              <a:noAutofit/>
            </a:bodyPr>
            <a:lstStyle/>
            <a:p>
              <a:pPr algn="ctr">
                <a:lnSpc>
                  <a:spcPct val="150000"/>
                </a:lnSpc>
              </a:pPr>
              <a:endParaRPr lang="en-US" sz="1605">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9" name="Group 48"/>
            <p:cNvGrpSpPr/>
            <p:nvPr/>
          </p:nvGrpSpPr>
          <p:grpSpPr>
            <a:xfrm>
              <a:off x="1258956" y="1096382"/>
              <a:ext cx="411090" cy="351092"/>
              <a:chOff x="2875829" y="825500"/>
              <a:chExt cx="587375" cy="501650"/>
            </a:xfrm>
            <a:solidFill>
              <a:schemeClr val="bg1"/>
            </a:solidFill>
          </p:grpSpPr>
          <p:sp>
            <p:nvSpPr>
              <p:cNvPr id="50" name="Freeform 6"/>
              <p:cNvSpPr>
                <a:spLocks noEditPoints="1"/>
              </p:cNvSpPr>
              <p:nvPr/>
            </p:nvSpPr>
            <p:spPr bwMode="auto">
              <a:xfrm>
                <a:off x="2926629" y="869950"/>
                <a:ext cx="536575" cy="292100"/>
              </a:xfrm>
              <a:custGeom>
                <a:avLst/>
                <a:gdLst>
                  <a:gd name="T0" fmla="*/ 77 w 84"/>
                  <a:gd name="T1" fmla="*/ 37 h 46"/>
                  <a:gd name="T2" fmla="*/ 73 w 84"/>
                  <a:gd name="T3" fmla="*/ 40 h 46"/>
                  <a:gd name="T4" fmla="*/ 26 w 84"/>
                  <a:gd name="T5" fmla="*/ 42 h 46"/>
                  <a:gd name="T6" fmla="*/ 18 w 84"/>
                  <a:gd name="T7" fmla="*/ 37 h 46"/>
                  <a:gd name="T8" fmla="*/ 5 w 84"/>
                  <a:gd name="T9" fmla="*/ 5 h 46"/>
                  <a:gd name="T10" fmla="*/ 80 w 84"/>
                  <a:gd name="T11" fmla="*/ 10 h 46"/>
                  <a:gd name="T12" fmla="*/ 77 w 84"/>
                  <a:gd name="T13" fmla="*/ 37 h 46"/>
                  <a:gd name="T14" fmla="*/ 83 w 84"/>
                  <a:gd name="T15" fmla="*/ 6 h 46"/>
                  <a:gd name="T16" fmla="*/ 82 w 84"/>
                  <a:gd name="T17" fmla="*/ 5 h 46"/>
                  <a:gd name="T18" fmla="*/ 2 w 84"/>
                  <a:gd name="T19" fmla="*/ 0 h 46"/>
                  <a:gd name="T20" fmla="*/ 0 w 84"/>
                  <a:gd name="T21" fmla="*/ 1 h 46"/>
                  <a:gd name="T22" fmla="*/ 0 w 84"/>
                  <a:gd name="T23" fmla="*/ 3 h 46"/>
                  <a:gd name="T24" fmla="*/ 15 w 84"/>
                  <a:gd name="T25" fmla="*/ 38 h 46"/>
                  <a:gd name="T26" fmla="*/ 26 w 84"/>
                  <a:gd name="T27" fmla="*/ 46 h 46"/>
                  <a:gd name="T28" fmla="*/ 73 w 84"/>
                  <a:gd name="T29" fmla="*/ 43 h 46"/>
                  <a:gd name="T30" fmla="*/ 81 w 84"/>
                  <a:gd name="T31" fmla="*/ 37 h 46"/>
                  <a:gd name="T32" fmla="*/ 84 w 84"/>
                  <a:gd name="T33" fmla="*/ 7 h 46"/>
                  <a:gd name="T34" fmla="*/ 83 w 84"/>
                  <a:gd name="T35" fmla="*/ 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4" h="46">
                    <a:moveTo>
                      <a:pt x="77" y="37"/>
                    </a:moveTo>
                    <a:cubicBezTo>
                      <a:pt x="77" y="38"/>
                      <a:pt x="75" y="40"/>
                      <a:pt x="73" y="40"/>
                    </a:cubicBezTo>
                    <a:cubicBezTo>
                      <a:pt x="72" y="40"/>
                      <a:pt x="28" y="42"/>
                      <a:pt x="26" y="42"/>
                    </a:cubicBezTo>
                    <a:cubicBezTo>
                      <a:pt x="23" y="42"/>
                      <a:pt x="20" y="41"/>
                      <a:pt x="18" y="37"/>
                    </a:cubicBezTo>
                    <a:cubicBezTo>
                      <a:pt x="5" y="5"/>
                      <a:pt x="5" y="5"/>
                      <a:pt x="5" y="5"/>
                    </a:cubicBezTo>
                    <a:cubicBezTo>
                      <a:pt x="80" y="10"/>
                      <a:pt x="80" y="10"/>
                      <a:pt x="80" y="10"/>
                    </a:cubicBezTo>
                    <a:cubicBezTo>
                      <a:pt x="79" y="17"/>
                      <a:pt x="77" y="35"/>
                      <a:pt x="77" y="37"/>
                    </a:cubicBezTo>
                    <a:close/>
                    <a:moveTo>
                      <a:pt x="83" y="6"/>
                    </a:moveTo>
                    <a:cubicBezTo>
                      <a:pt x="83" y="5"/>
                      <a:pt x="83" y="5"/>
                      <a:pt x="82" y="5"/>
                    </a:cubicBezTo>
                    <a:cubicBezTo>
                      <a:pt x="2" y="0"/>
                      <a:pt x="2" y="0"/>
                      <a:pt x="2" y="0"/>
                    </a:cubicBezTo>
                    <a:cubicBezTo>
                      <a:pt x="1" y="0"/>
                      <a:pt x="1" y="0"/>
                      <a:pt x="0" y="1"/>
                    </a:cubicBezTo>
                    <a:cubicBezTo>
                      <a:pt x="0" y="1"/>
                      <a:pt x="0" y="2"/>
                      <a:pt x="0" y="3"/>
                    </a:cubicBezTo>
                    <a:cubicBezTo>
                      <a:pt x="15" y="38"/>
                      <a:pt x="15" y="38"/>
                      <a:pt x="15" y="38"/>
                    </a:cubicBezTo>
                    <a:cubicBezTo>
                      <a:pt x="17" y="43"/>
                      <a:pt x="21" y="46"/>
                      <a:pt x="26" y="46"/>
                    </a:cubicBezTo>
                    <a:cubicBezTo>
                      <a:pt x="28" y="46"/>
                      <a:pt x="71" y="44"/>
                      <a:pt x="73" y="43"/>
                    </a:cubicBezTo>
                    <a:cubicBezTo>
                      <a:pt x="77" y="43"/>
                      <a:pt x="80" y="41"/>
                      <a:pt x="81" y="37"/>
                    </a:cubicBezTo>
                    <a:cubicBezTo>
                      <a:pt x="81" y="35"/>
                      <a:pt x="84" y="8"/>
                      <a:pt x="84" y="7"/>
                    </a:cubicBezTo>
                    <a:cubicBezTo>
                      <a:pt x="84" y="7"/>
                      <a:pt x="84" y="6"/>
                      <a:pt x="83" y="6"/>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7"/>
              <p:cNvSpPr>
                <a:spLocks/>
              </p:cNvSpPr>
              <p:nvPr/>
            </p:nvSpPr>
            <p:spPr bwMode="auto">
              <a:xfrm>
                <a:off x="2996479" y="895350"/>
                <a:ext cx="134938" cy="247650"/>
              </a:xfrm>
              <a:custGeom>
                <a:avLst/>
                <a:gdLst>
                  <a:gd name="T0" fmla="*/ 69 w 85"/>
                  <a:gd name="T1" fmla="*/ 156 h 156"/>
                  <a:gd name="T2" fmla="*/ 0 w 85"/>
                  <a:gd name="T3" fmla="*/ 0 h 156"/>
                  <a:gd name="T4" fmla="*/ 21 w 85"/>
                  <a:gd name="T5" fmla="*/ 0 h 156"/>
                  <a:gd name="T6" fmla="*/ 85 w 85"/>
                  <a:gd name="T7" fmla="*/ 156 h 156"/>
                  <a:gd name="T8" fmla="*/ 69 w 85"/>
                  <a:gd name="T9" fmla="*/ 156 h 156"/>
                </a:gdLst>
                <a:ahLst/>
                <a:cxnLst>
                  <a:cxn ang="0">
                    <a:pos x="T0" y="T1"/>
                  </a:cxn>
                  <a:cxn ang="0">
                    <a:pos x="T2" y="T3"/>
                  </a:cxn>
                  <a:cxn ang="0">
                    <a:pos x="T4" y="T5"/>
                  </a:cxn>
                  <a:cxn ang="0">
                    <a:pos x="T6" y="T7"/>
                  </a:cxn>
                  <a:cxn ang="0">
                    <a:pos x="T8" y="T9"/>
                  </a:cxn>
                </a:cxnLst>
                <a:rect l="0" t="0" r="r" b="b"/>
                <a:pathLst>
                  <a:path w="85" h="156">
                    <a:moveTo>
                      <a:pt x="69" y="156"/>
                    </a:moveTo>
                    <a:lnTo>
                      <a:pt x="0" y="0"/>
                    </a:lnTo>
                    <a:lnTo>
                      <a:pt x="21" y="0"/>
                    </a:lnTo>
                    <a:lnTo>
                      <a:pt x="85" y="156"/>
                    </a:lnTo>
                    <a:lnTo>
                      <a:pt x="69" y="156"/>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8"/>
              <p:cNvSpPr>
                <a:spLocks/>
              </p:cNvSpPr>
              <p:nvPr/>
            </p:nvSpPr>
            <p:spPr bwMode="auto">
              <a:xfrm>
                <a:off x="3002829" y="901700"/>
                <a:ext cx="122238" cy="241300"/>
              </a:xfrm>
              <a:custGeom>
                <a:avLst/>
                <a:gdLst>
                  <a:gd name="T0" fmla="*/ 77 w 77"/>
                  <a:gd name="T1" fmla="*/ 152 h 152"/>
                  <a:gd name="T2" fmla="*/ 17 w 77"/>
                  <a:gd name="T3" fmla="*/ 0 h 152"/>
                  <a:gd name="T4" fmla="*/ 0 w 77"/>
                  <a:gd name="T5" fmla="*/ 0 h 152"/>
                  <a:gd name="T6" fmla="*/ 65 w 77"/>
                  <a:gd name="T7" fmla="*/ 152 h 152"/>
                  <a:gd name="T8" fmla="*/ 77 w 77"/>
                  <a:gd name="T9" fmla="*/ 152 h 152"/>
                </a:gdLst>
                <a:ahLst/>
                <a:cxnLst>
                  <a:cxn ang="0">
                    <a:pos x="T0" y="T1"/>
                  </a:cxn>
                  <a:cxn ang="0">
                    <a:pos x="T2" y="T3"/>
                  </a:cxn>
                  <a:cxn ang="0">
                    <a:pos x="T4" y="T5"/>
                  </a:cxn>
                  <a:cxn ang="0">
                    <a:pos x="T6" y="T7"/>
                  </a:cxn>
                  <a:cxn ang="0">
                    <a:pos x="T8" y="T9"/>
                  </a:cxn>
                </a:cxnLst>
                <a:rect l="0" t="0" r="r" b="b"/>
                <a:pathLst>
                  <a:path w="77" h="152">
                    <a:moveTo>
                      <a:pt x="77" y="152"/>
                    </a:moveTo>
                    <a:lnTo>
                      <a:pt x="17" y="0"/>
                    </a:lnTo>
                    <a:lnTo>
                      <a:pt x="0" y="0"/>
                    </a:lnTo>
                    <a:lnTo>
                      <a:pt x="65" y="152"/>
                    </a:lnTo>
                    <a:lnTo>
                      <a:pt x="77" y="152"/>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9"/>
              <p:cNvSpPr>
                <a:spLocks/>
              </p:cNvSpPr>
              <p:nvPr/>
            </p:nvSpPr>
            <p:spPr bwMode="auto">
              <a:xfrm>
                <a:off x="3067917" y="895350"/>
                <a:ext cx="133350" cy="247650"/>
              </a:xfrm>
              <a:custGeom>
                <a:avLst/>
                <a:gdLst>
                  <a:gd name="T0" fmla="*/ 64 w 84"/>
                  <a:gd name="T1" fmla="*/ 156 h 156"/>
                  <a:gd name="T2" fmla="*/ 0 w 84"/>
                  <a:gd name="T3" fmla="*/ 0 h 156"/>
                  <a:gd name="T4" fmla="*/ 20 w 84"/>
                  <a:gd name="T5" fmla="*/ 0 h 156"/>
                  <a:gd name="T6" fmla="*/ 84 w 84"/>
                  <a:gd name="T7" fmla="*/ 156 h 156"/>
                  <a:gd name="T8" fmla="*/ 64 w 84"/>
                  <a:gd name="T9" fmla="*/ 156 h 156"/>
                </a:gdLst>
                <a:ahLst/>
                <a:cxnLst>
                  <a:cxn ang="0">
                    <a:pos x="T0" y="T1"/>
                  </a:cxn>
                  <a:cxn ang="0">
                    <a:pos x="T2" y="T3"/>
                  </a:cxn>
                  <a:cxn ang="0">
                    <a:pos x="T4" y="T5"/>
                  </a:cxn>
                  <a:cxn ang="0">
                    <a:pos x="T6" y="T7"/>
                  </a:cxn>
                  <a:cxn ang="0">
                    <a:pos x="T8" y="T9"/>
                  </a:cxn>
                </a:cxnLst>
                <a:rect l="0" t="0" r="r" b="b"/>
                <a:pathLst>
                  <a:path w="84" h="156">
                    <a:moveTo>
                      <a:pt x="64" y="156"/>
                    </a:moveTo>
                    <a:lnTo>
                      <a:pt x="0" y="0"/>
                    </a:lnTo>
                    <a:lnTo>
                      <a:pt x="20" y="0"/>
                    </a:lnTo>
                    <a:lnTo>
                      <a:pt x="84" y="156"/>
                    </a:lnTo>
                    <a:lnTo>
                      <a:pt x="64" y="156"/>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54" name="Freeform 10"/>
              <p:cNvSpPr>
                <a:spLocks/>
              </p:cNvSpPr>
              <p:nvPr/>
            </p:nvSpPr>
            <p:spPr bwMode="auto">
              <a:xfrm>
                <a:off x="3074267" y="901700"/>
                <a:ext cx="120650" cy="241300"/>
              </a:xfrm>
              <a:custGeom>
                <a:avLst/>
                <a:gdLst>
                  <a:gd name="T0" fmla="*/ 76 w 76"/>
                  <a:gd name="T1" fmla="*/ 152 h 152"/>
                  <a:gd name="T2" fmla="*/ 12 w 76"/>
                  <a:gd name="T3" fmla="*/ 0 h 152"/>
                  <a:gd name="T4" fmla="*/ 0 w 76"/>
                  <a:gd name="T5" fmla="*/ 0 h 152"/>
                  <a:gd name="T6" fmla="*/ 64 w 76"/>
                  <a:gd name="T7" fmla="*/ 152 h 152"/>
                  <a:gd name="T8" fmla="*/ 76 w 76"/>
                  <a:gd name="T9" fmla="*/ 152 h 152"/>
                </a:gdLst>
                <a:ahLst/>
                <a:cxnLst>
                  <a:cxn ang="0">
                    <a:pos x="T0" y="T1"/>
                  </a:cxn>
                  <a:cxn ang="0">
                    <a:pos x="T2" y="T3"/>
                  </a:cxn>
                  <a:cxn ang="0">
                    <a:pos x="T4" y="T5"/>
                  </a:cxn>
                  <a:cxn ang="0">
                    <a:pos x="T6" y="T7"/>
                  </a:cxn>
                  <a:cxn ang="0">
                    <a:pos x="T8" y="T9"/>
                  </a:cxn>
                </a:cxnLst>
                <a:rect l="0" t="0" r="r" b="b"/>
                <a:pathLst>
                  <a:path w="76" h="152">
                    <a:moveTo>
                      <a:pt x="76" y="152"/>
                    </a:moveTo>
                    <a:lnTo>
                      <a:pt x="12" y="0"/>
                    </a:lnTo>
                    <a:lnTo>
                      <a:pt x="0" y="0"/>
                    </a:lnTo>
                    <a:lnTo>
                      <a:pt x="64" y="152"/>
                    </a:lnTo>
                    <a:lnTo>
                      <a:pt x="76" y="152"/>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55" name="Freeform 11"/>
              <p:cNvSpPr>
                <a:spLocks/>
              </p:cNvSpPr>
              <p:nvPr/>
            </p:nvSpPr>
            <p:spPr bwMode="auto">
              <a:xfrm>
                <a:off x="3137767" y="895350"/>
                <a:ext cx="133350" cy="247650"/>
              </a:xfrm>
              <a:custGeom>
                <a:avLst/>
                <a:gdLst>
                  <a:gd name="T0" fmla="*/ 64 w 84"/>
                  <a:gd name="T1" fmla="*/ 156 h 156"/>
                  <a:gd name="T2" fmla="*/ 0 w 84"/>
                  <a:gd name="T3" fmla="*/ 0 h 156"/>
                  <a:gd name="T4" fmla="*/ 16 w 84"/>
                  <a:gd name="T5" fmla="*/ 0 h 156"/>
                  <a:gd name="T6" fmla="*/ 84 w 84"/>
                  <a:gd name="T7" fmla="*/ 156 h 156"/>
                  <a:gd name="T8" fmla="*/ 64 w 84"/>
                  <a:gd name="T9" fmla="*/ 156 h 156"/>
                </a:gdLst>
                <a:ahLst/>
                <a:cxnLst>
                  <a:cxn ang="0">
                    <a:pos x="T0" y="T1"/>
                  </a:cxn>
                  <a:cxn ang="0">
                    <a:pos x="T2" y="T3"/>
                  </a:cxn>
                  <a:cxn ang="0">
                    <a:pos x="T4" y="T5"/>
                  </a:cxn>
                  <a:cxn ang="0">
                    <a:pos x="T6" y="T7"/>
                  </a:cxn>
                  <a:cxn ang="0">
                    <a:pos x="T8" y="T9"/>
                  </a:cxn>
                </a:cxnLst>
                <a:rect l="0" t="0" r="r" b="b"/>
                <a:pathLst>
                  <a:path w="84" h="156">
                    <a:moveTo>
                      <a:pt x="64" y="156"/>
                    </a:moveTo>
                    <a:lnTo>
                      <a:pt x="0" y="0"/>
                    </a:lnTo>
                    <a:lnTo>
                      <a:pt x="16" y="0"/>
                    </a:lnTo>
                    <a:lnTo>
                      <a:pt x="84" y="156"/>
                    </a:lnTo>
                    <a:lnTo>
                      <a:pt x="64" y="156"/>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56" name="Freeform 12"/>
              <p:cNvSpPr>
                <a:spLocks/>
              </p:cNvSpPr>
              <p:nvPr/>
            </p:nvSpPr>
            <p:spPr bwMode="auto">
              <a:xfrm>
                <a:off x="3137767" y="901700"/>
                <a:ext cx="127000" cy="241300"/>
              </a:xfrm>
              <a:custGeom>
                <a:avLst/>
                <a:gdLst>
                  <a:gd name="T0" fmla="*/ 80 w 80"/>
                  <a:gd name="T1" fmla="*/ 152 h 152"/>
                  <a:gd name="T2" fmla="*/ 16 w 80"/>
                  <a:gd name="T3" fmla="*/ 0 h 152"/>
                  <a:gd name="T4" fmla="*/ 0 w 80"/>
                  <a:gd name="T5" fmla="*/ 0 h 152"/>
                  <a:gd name="T6" fmla="*/ 64 w 80"/>
                  <a:gd name="T7" fmla="*/ 152 h 152"/>
                  <a:gd name="T8" fmla="*/ 80 w 80"/>
                  <a:gd name="T9" fmla="*/ 152 h 152"/>
                </a:gdLst>
                <a:ahLst/>
                <a:cxnLst>
                  <a:cxn ang="0">
                    <a:pos x="T0" y="T1"/>
                  </a:cxn>
                  <a:cxn ang="0">
                    <a:pos x="T2" y="T3"/>
                  </a:cxn>
                  <a:cxn ang="0">
                    <a:pos x="T4" y="T5"/>
                  </a:cxn>
                  <a:cxn ang="0">
                    <a:pos x="T6" y="T7"/>
                  </a:cxn>
                  <a:cxn ang="0">
                    <a:pos x="T8" y="T9"/>
                  </a:cxn>
                </a:cxnLst>
                <a:rect l="0" t="0" r="r" b="b"/>
                <a:pathLst>
                  <a:path w="80" h="152">
                    <a:moveTo>
                      <a:pt x="80" y="152"/>
                    </a:moveTo>
                    <a:lnTo>
                      <a:pt x="16" y="0"/>
                    </a:lnTo>
                    <a:lnTo>
                      <a:pt x="0" y="0"/>
                    </a:lnTo>
                    <a:lnTo>
                      <a:pt x="64" y="152"/>
                    </a:lnTo>
                    <a:lnTo>
                      <a:pt x="80" y="152"/>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57" name="Freeform 13"/>
              <p:cNvSpPr>
                <a:spLocks/>
              </p:cNvSpPr>
              <p:nvPr/>
            </p:nvSpPr>
            <p:spPr bwMode="auto">
              <a:xfrm>
                <a:off x="3201267" y="895350"/>
                <a:ext cx="134938" cy="247650"/>
              </a:xfrm>
              <a:custGeom>
                <a:avLst/>
                <a:gdLst>
                  <a:gd name="T0" fmla="*/ 68 w 85"/>
                  <a:gd name="T1" fmla="*/ 156 h 156"/>
                  <a:gd name="T2" fmla="*/ 0 w 85"/>
                  <a:gd name="T3" fmla="*/ 0 h 156"/>
                  <a:gd name="T4" fmla="*/ 20 w 85"/>
                  <a:gd name="T5" fmla="*/ 0 h 156"/>
                  <a:gd name="T6" fmla="*/ 85 w 85"/>
                  <a:gd name="T7" fmla="*/ 156 h 156"/>
                  <a:gd name="T8" fmla="*/ 68 w 85"/>
                  <a:gd name="T9" fmla="*/ 156 h 156"/>
                </a:gdLst>
                <a:ahLst/>
                <a:cxnLst>
                  <a:cxn ang="0">
                    <a:pos x="T0" y="T1"/>
                  </a:cxn>
                  <a:cxn ang="0">
                    <a:pos x="T2" y="T3"/>
                  </a:cxn>
                  <a:cxn ang="0">
                    <a:pos x="T4" y="T5"/>
                  </a:cxn>
                  <a:cxn ang="0">
                    <a:pos x="T6" y="T7"/>
                  </a:cxn>
                  <a:cxn ang="0">
                    <a:pos x="T8" y="T9"/>
                  </a:cxn>
                </a:cxnLst>
                <a:rect l="0" t="0" r="r" b="b"/>
                <a:pathLst>
                  <a:path w="85" h="156">
                    <a:moveTo>
                      <a:pt x="68" y="156"/>
                    </a:moveTo>
                    <a:lnTo>
                      <a:pt x="0" y="0"/>
                    </a:lnTo>
                    <a:lnTo>
                      <a:pt x="20" y="0"/>
                    </a:lnTo>
                    <a:lnTo>
                      <a:pt x="85" y="156"/>
                    </a:lnTo>
                    <a:lnTo>
                      <a:pt x="68" y="156"/>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14"/>
              <p:cNvSpPr>
                <a:spLocks/>
              </p:cNvSpPr>
              <p:nvPr/>
            </p:nvSpPr>
            <p:spPr bwMode="auto">
              <a:xfrm>
                <a:off x="3207617" y="901700"/>
                <a:ext cx="128588" cy="241300"/>
              </a:xfrm>
              <a:custGeom>
                <a:avLst/>
                <a:gdLst>
                  <a:gd name="T0" fmla="*/ 81 w 81"/>
                  <a:gd name="T1" fmla="*/ 152 h 152"/>
                  <a:gd name="T2" fmla="*/ 16 w 81"/>
                  <a:gd name="T3" fmla="*/ 0 h 152"/>
                  <a:gd name="T4" fmla="*/ 0 w 81"/>
                  <a:gd name="T5" fmla="*/ 0 h 152"/>
                  <a:gd name="T6" fmla="*/ 64 w 81"/>
                  <a:gd name="T7" fmla="*/ 152 h 152"/>
                  <a:gd name="T8" fmla="*/ 81 w 81"/>
                  <a:gd name="T9" fmla="*/ 152 h 152"/>
                </a:gdLst>
                <a:ahLst/>
                <a:cxnLst>
                  <a:cxn ang="0">
                    <a:pos x="T0" y="T1"/>
                  </a:cxn>
                  <a:cxn ang="0">
                    <a:pos x="T2" y="T3"/>
                  </a:cxn>
                  <a:cxn ang="0">
                    <a:pos x="T4" y="T5"/>
                  </a:cxn>
                  <a:cxn ang="0">
                    <a:pos x="T6" y="T7"/>
                  </a:cxn>
                  <a:cxn ang="0">
                    <a:pos x="T8" y="T9"/>
                  </a:cxn>
                </a:cxnLst>
                <a:rect l="0" t="0" r="r" b="b"/>
                <a:pathLst>
                  <a:path w="81" h="152">
                    <a:moveTo>
                      <a:pt x="81" y="152"/>
                    </a:moveTo>
                    <a:lnTo>
                      <a:pt x="16" y="0"/>
                    </a:lnTo>
                    <a:lnTo>
                      <a:pt x="0" y="0"/>
                    </a:lnTo>
                    <a:lnTo>
                      <a:pt x="64" y="152"/>
                    </a:lnTo>
                    <a:lnTo>
                      <a:pt x="81" y="152"/>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15"/>
              <p:cNvSpPr>
                <a:spLocks/>
              </p:cNvSpPr>
              <p:nvPr/>
            </p:nvSpPr>
            <p:spPr bwMode="auto">
              <a:xfrm>
                <a:off x="3271117" y="895350"/>
                <a:ext cx="134938" cy="247650"/>
              </a:xfrm>
              <a:custGeom>
                <a:avLst/>
                <a:gdLst>
                  <a:gd name="T0" fmla="*/ 65 w 85"/>
                  <a:gd name="T1" fmla="*/ 156 h 156"/>
                  <a:gd name="T2" fmla="*/ 0 w 85"/>
                  <a:gd name="T3" fmla="*/ 0 h 156"/>
                  <a:gd name="T4" fmla="*/ 20 w 85"/>
                  <a:gd name="T5" fmla="*/ 0 h 156"/>
                  <a:gd name="T6" fmla="*/ 85 w 85"/>
                  <a:gd name="T7" fmla="*/ 156 h 156"/>
                  <a:gd name="T8" fmla="*/ 65 w 85"/>
                  <a:gd name="T9" fmla="*/ 156 h 156"/>
                </a:gdLst>
                <a:ahLst/>
                <a:cxnLst>
                  <a:cxn ang="0">
                    <a:pos x="T0" y="T1"/>
                  </a:cxn>
                  <a:cxn ang="0">
                    <a:pos x="T2" y="T3"/>
                  </a:cxn>
                  <a:cxn ang="0">
                    <a:pos x="T4" y="T5"/>
                  </a:cxn>
                  <a:cxn ang="0">
                    <a:pos x="T6" y="T7"/>
                  </a:cxn>
                  <a:cxn ang="0">
                    <a:pos x="T8" y="T9"/>
                  </a:cxn>
                </a:cxnLst>
                <a:rect l="0" t="0" r="r" b="b"/>
                <a:pathLst>
                  <a:path w="85" h="156">
                    <a:moveTo>
                      <a:pt x="65" y="156"/>
                    </a:moveTo>
                    <a:lnTo>
                      <a:pt x="0" y="0"/>
                    </a:lnTo>
                    <a:lnTo>
                      <a:pt x="20" y="0"/>
                    </a:lnTo>
                    <a:lnTo>
                      <a:pt x="85" y="156"/>
                    </a:lnTo>
                    <a:lnTo>
                      <a:pt x="65" y="156"/>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0" name="Freeform 16"/>
              <p:cNvSpPr>
                <a:spLocks/>
              </p:cNvSpPr>
              <p:nvPr/>
            </p:nvSpPr>
            <p:spPr bwMode="auto">
              <a:xfrm>
                <a:off x="3342554" y="895350"/>
                <a:ext cx="95250" cy="215900"/>
              </a:xfrm>
              <a:custGeom>
                <a:avLst/>
                <a:gdLst>
                  <a:gd name="T0" fmla="*/ 0 w 60"/>
                  <a:gd name="T1" fmla="*/ 0 h 136"/>
                  <a:gd name="T2" fmla="*/ 16 w 60"/>
                  <a:gd name="T3" fmla="*/ 0 h 136"/>
                  <a:gd name="T4" fmla="*/ 60 w 60"/>
                  <a:gd name="T5" fmla="*/ 104 h 136"/>
                  <a:gd name="T6" fmla="*/ 56 w 60"/>
                  <a:gd name="T7" fmla="*/ 136 h 136"/>
                  <a:gd name="T8" fmla="*/ 0 w 60"/>
                  <a:gd name="T9" fmla="*/ 0 h 136"/>
                </a:gdLst>
                <a:ahLst/>
                <a:cxnLst>
                  <a:cxn ang="0">
                    <a:pos x="T0" y="T1"/>
                  </a:cxn>
                  <a:cxn ang="0">
                    <a:pos x="T2" y="T3"/>
                  </a:cxn>
                  <a:cxn ang="0">
                    <a:pos x="T4" y="T5"/>
                  </a:cxn>
                  <a:cxn ang="0">
                    <a:pos x="T6" y="T7"/>
                  </a:cxn>
                  <a:cxn ang="0">
                    <a:pos x="T8" y="T9"/>
                  </a:cxn>
                </a:cxnLst>
                <a:rect l="0" t="0" r="r" b="b"/>
                <a:pathLst>
                  <a:path w="60" h="136">
                    <a:moveTo>
                      <a:pt x="0" y="0"/>
                    </a:moveTo>
                    <a:lnTo>
                      <a:pt x="16" y="0"/>
                    </a:lnTo>
                    <a:lnTo>
                      <a:pt x="60" y="104"/>
                    </a:lnTo>
                    <a:lnTo>
                      <a:pt x="56" y="136"/>
                    </a:lnTo>
                    <a:lnTo>
                      <a:pt x="0" y="0"/>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1" name="Oval 17"/>
              <p:cNvSpPr>
                <a:spLocks noChangeArrowheads="1"/>
              </p:cNvSpPr>
              <p:nvPr/>
            </p:nvSpPr>
            <p:spPr bwMode="auto">
              <a:xfrm>
                <a:off x="3017117" y="1250950"/>
                <a:ext cx="82550"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2" name="Oval 18"/>
              <p:cNvSpPr>
                <a:spLocks noChangeArrowheads="1"/>
              </p:cNvSpPr>
              <p:nvPr/>
            </p:nvSpPr>
            <p:spPr bwMode="auto">
              <a:xfrm>
                <a:off x="3017117" y="1250950"/>
                <a:ext cx="82550"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3" name="Oval 19"/>
              <p:cNvSpPr>
                <a:spLocks noChangeArrowheads="1"/>
              </p:cNvSpPr>
              <p:nvPr/>
            </p:nvSpPr>
            <p:spPr bwMode="auto">
              <a:xfrm>
                <a:off x="3023467" y="1250950"/>
                <a:ext cx="69850"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4" name="Oval 20"/>
              <p:cNvSpPr>
                <a:spLocks noChangeArrowheads="1"/>
              </p:cNvSpPr>
              <p:nvPr/>
            </p:nvSpPr>
            <p:spPr bwMode="auto">
              <a:xfrm>
                <a:off x="3023467" y="1250950"/>
                <a:ext cx="69850"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5" name="Oval 21"/>
              <p:cNvSpPr>
                <a:spLocks noChangeArrowheads="1"/>
              </p:cNvSpPr>
              <p:nvPr/>
            </p:nvSpPr>
            <p:spPr bwMode="auto">
              <a:xfrm>
                <a:off x="3023467" y="1250950"/>
                <a:ext cx="69850" cy="6985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6" name="Oval 22"/>
              <p:cNvSpPr>
                <a:spLocks noChangeArrowheads="1"/>
              </p:cNvSpPr>
              <p:nvPr/>
            </p:nvSpPr>
            <p:spPr bwMode="auto">
              <a:xfrm>
                <a:off x="3023467" y="1250950"/>
                <a:ext cx="69850" cy="6985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7" name="Oval 23"/>
              <p:cNvSpPr>
                <a:spLocks noChangeArrowheads="1"/>
              </p:cNvSpPr>
              <p:nvPr/>
            </p:nvSpPr>
            <p:spPr bwMode="auto">
              <a:xfrm>
                <a:off x="3023467" y="1257300"/>
                <a:ext cx="69850" cy="635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8" name="Oval 24"/>
              <p:cNvSpPr>
                <a:spLocks noChangeArrowheads="1"/>
              </p:cNvSpPr>
              <p:nvPr/>
            </p:nvSpPr>
            <p:spPr bwMode="auto">
              <a:xfrm>
                <a:off x="3309217" y="1250950"/>
                <a:ext cx="77788"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9" name="Oval 25"/>
              <p:cNvSpPr>
                <a:spLocks noChangeArrowheads="1"/>
              </p:cNvSpPr>
              <p:nvPr/>
            </p:nvSpPr>
            <p:spPr bwMode="auto">
              <a:xfrm>
                <a:off x="3309217" y="1250950"/>
                <a:ext cx="77788"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70" name="Oval 26"/>
              <p:cNvSpPr>
                <a:spLocks noChangeArrowheads="1"/>
              </p:cNvSpPr>
              <p:nvPr/>
            </p:nvSpPr>
            <p:spPr bwMode="auto">
              <a:xfrm>
                <a:off x="3309217" y="1250950"/>
                <a:ext cx="77788"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71" name="Oval 27"/>
              <p:cNvSpPr>
                <a:spLocks noChangeArrowheads="1"/>
              </p:cNvSpPr>
              <p:nvPr/>
            </p:nvSpPr>
            <p:spPr bwMode="auto">
              <a:xfrm>
                <a:off x="3309217" y="1250950"/>
                <a:ext cx="77788"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72" name="Oval 28"/>
              <p:cNvSpPr>
                <a:spLocks noChangeArrowheads="1"/>
              </p:cNvSpPr>
              <p:nvPr/>
            </p:nvSpPr>
            <p:spPr bwMode="auto">
              <a:xfrm>
                <a:off x="3309217" y="1250950"/>
                <a:ext cx="71438" cy="6985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73" name="Oval 29"/>
              <p:cNvSpPr>
                <a:spLocks noChangeArrowheads="1"/>
              </p:cNvSpPr>
              <p:nvPr/>
            </p:nvSpPr>
            <p:spPr bwMode="auto">
              <a:xfrm>
                <a:off x="3315567" y="1250950"/>
                <a:ext cx="65088" cy="6985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74" name="Oval 30"/>
              <p:cNvSpPr>
                <a:spLocks noChangeArrowheads="1"/>
              </p:cNvSpPr>
              <p:nvPr/>
            </p:nvSpPr>
            <p:spPr bwMode="auto">
              <a:xfrm>
                <a:off x="3315567" y="1257300"/>
                <a:ext cx="65088" cy="635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75" name="Freeform 31"/>
              <p:cNvSpPr>
                <a:spLocks/>
              </p:cNvSpPr>
              <p:nvPr/>
            </p:nvSpPr>
            <p:spPr bwMode="auto">
              <a:xfrm>
                <a:off x="3036167" y="1212850"/>
                <a:ext cx="44450" cy="95250"/>
              </a:xfrm>
              <a:custGeom>
                <a:avLst/>
                <a:gdLst>
                  <a:gd name="T0" fmla="*/ 7 w 7"/>
                  <a:gd name="T1" fmla="*/ 13 h 15"/>
                  <a:gd name="T2" fmla="*/ 4 w 7"/>
                  <a:gd name="T3" fmla="*/ 15 h 15"/>
                  <a:gd name="T4" fmla="*/ 3 w 7"/>
                  <a:gd name="T5" fmla="*/ 15 h 15"/>
                  <a:gd name="T6" fmla="*/ 0 w 7"/>
                  <a:gd name="T7" fmla="*/ 13 h 15"/>
                  <a:gd name="T8" fmla="*/ 0 w 7"/>
                  <a:gd name="T9" fmla="*/ 3 h 15"/>
                  <a:gd name="T10" fmla="*/ 3 w 7"/>
                  <a:gd name="T11" fmla="*/ 0 h 15"/>
                  <a:gd name="T12" fmla="*/ 4 w 7"/>
                  <a:gd name="T13" fmla="*/ 0 h 15"/>
                  <a:gd name="T14" fmla="*/ 7 w 7"/>
                  <a:gd name="T15" fmla="*/ 3 h 15"/>
                  <a:gd name="T16" fmla="*/ 7 w 7"/>
                  <a:gd name="T17"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5">
                    <a:moveTo>
                      <a:pt x="7" y="13"/>
                    </a:moveTo>
                    <a:cubicBezTo>
                      <a:pt x="7" y="14"/>
                      <a:pt x="6" y="15"/>
                      <a:pt x="4" y="15"/>
                    </a:cubicBezTo>
                    <a:cubicBezTo>
                      <a:pt x="3" y="15"/>
                      <a:pt x="3" y="15"/>
                      <a:pt x="3" y="15"/>
                    </a:cubicBezTo>
                    <a:cubicBezTo>
                      <a:pt x="1" y="15"/>
                      <a:pt x="0" y="14"/>
                      <a:pt x="0" y="13"/>
                    </a:cubicBezTo>
                    <a:cubicBezTo>
                      <a:pt x="0" y="3"/>
                      <a:pt x="0" y="3"/>
                      <a:pt x="0" y="3"/>
                    </a:cubicBezTo>
                    <a:cubicBezTo>
                      <a:pt x="0" y="1"/>
                      <a:pt x="1" y="0"/>
                      <a:pt x="3" y="0"/>
                    </a:cubicBezTo>
                    <a:cubicBezTo>
                      <a:pt x="4" y="0"/>
                      <a:pt x="4" y="0"/>
                      <a:pt x="4" y="0"/>
                    </a:cubicBezTo>
                    <a:cubicBezTo>
                      <a:pt x="6" y="0"/>
                      <a:pt x="7" y="1"/>
                      <a:pt x="7" y="3"/>
                    </a:cubicBezTo>
                    <a:lnTo>
                      <a:pt x="7" y="13"/>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76" name="Freeform 32"/>
              <p:cNvSpPr>
                <a:spLocks/>
              </p:cNvSpPr>
              <p:nvPr/>
            </p:nvSpPr>
            <p:spPr bwMode="auto">
              <a:xfrm>
                <a:off x="3042517" y="1219200"/>
                <a:ext cx="31750" cy="88900"/>
              </a:xfrm>
              <a:custGeom>
                <a:avLst/>
                <a:gdLst>
                  <a:gd name="T0" fmla="*/ 2 w 5"/>
                  <a:gd name="T1" fmla="*/ 14 h 14"/>
                  <a:gd name="T2" fmla="*/ 0 w 5"/>
                  <a:gd name="T3" fmla="*/ 12 h 14"/>
                  <a:gd name="T4" fmla="*/ 0 w 5"/>
                  <a:gd name="T5" fmla="*/ 2 h 14"/>
                  <a:gd name="T6" fmla="*/ 2 w 5"/>
                  <a:gd name="T7" fmla="*/ 0 h 14"/>
                  <a:gd name="T8" fmla="*/ 3 w 5"/>
                  <a:gd name="T9" fmla="*/ 0 h 14"/>
                  <a:gd name="T10" fmla="*/ 5 w 5"/>
                  <a:gd name="T11" fmla="*/ 2 h 14"/>
                  <a:gd name="T12" fmla="*/ 5 w 5"/>
                  <a:gd name="T13" fmla="*/ 12 h 14"/>
                  <a:gd name="T14" fmla="*/ 3 w 5"/>
                  <a:gd name="T15" fmla="*/ 14 h 14"/>
                  <a:gd name="T16" fmla="*/ 2 w 5"/>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4">
                    <a:moveTo>
                      <a:pt x="2" y="14"/>
                    </a:moveTo>
                    <a:cubicBezTo>
                      <a:pt x="0" y="14"/>
                      <a:pt x="0" y="13"/>
                      <a:pt x="0" y="12"/>
                    </a:cubicBezTo>
                    <a:cubicBezTo>
                      <a:pt x="0" y="2"/>
                      <a:pt x="0" y="2"/>
                      <a:pt x="0" y="2"/>
                    </a:cubicBezTo>
                    <a:cubicBezTo>
                      <a:pt x="0" y="1"/>
                      <a:pt x="0" y="0"/>
                      <a:pt x="2" y="0"/>
                    </a:cubicBezTo>
                    <a:cubicBezTo>
                      <a:pt x="3" y="0"/>
                      <a:pt x="3" y="0"/>
                      <a:pt x="3" y="0"/>
                    </a:cubicBezTo>
                    <a:cubicBezTo>
                      <a:pt x="5" y="0"/>
                      <a:pt x="5" y="1"/>
                      <a:pt x="5" y="2"/>
                    </a:cubicBezTo>
                    <a:cubicBezTo>
                      <a:pt x="5" y="12"/>
                      <a:pt x="5" y="12"/>
                      <a:pt x="5" y="12"/>
                    </a:cubicBezTo>
                    <a:cubicBezTo>
                      <a:pt x="5" y="13"/>
                      <a:pt x="5" y="14"/>
                      <a:pt x="3" y="14"/>
                    </a:cubicBezTo>
                    <a:lnTo>
                      <a:pt x="2" y="14"/>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77" name="Freeform 33"/>
              <p:cNvSpPr>
                <a:spLocks/>
              </p:cNvSpPr>
              <p:nvPr/>
            </p:nvSpPr>
            <p:spPr bwMode="auto">
              <a:xfrm>
                <a:off x="3329854" y="1212850"/>
                <a:ext cx="38100" cy="95250"/>
              </a:xfrm>
              <a:custGeom>
                <a:avLst/>
                <a:gdLst>
                  <a:gd name="T0" fmla="*/ 6 w 6"/>
                  <a:gd name="T1" fmla="*/ 13 h 15"/>
                  <a:gd name="T2" fmla="*/ 4 w 6"/>
                  <a:gd name="T3" fmla="*/ 15 h 15"/>
                  <a:gd name="T4" fmla="*/ 2 w 6"/>
                  <a:gd name="T5" fmla="*/ 15 h 15"/>
                  <a:gd name="T6" fmla="*/ 0 w 6"/>
                  <a:gd name="T7" fmla="*/ 13 h 15"/>
                  <a:gd name="T8" fmla="*/ 0 w 6"/>
                  <a:gd name="T9" fmla="*/ 3 h 15"/>
                  <a:gd name="T10" fmla="*/ 2 w 6"/>
                  <a:gd name="T11" fmla="*/ 0 h 15"/>
                  <a:gd name="T12" fmla="*/ 4 w 6"/>
                  <a:gd name="T13" fmla="*/ 0 h 15"/>
                  <a:gd name="T14" fmla="*/ 6 w 6"/>
                  <a:gd name="T15" fmla="*/ 3 h 15"/>
                  <a:gd name="T16" fmla="*/ 6 w 6"/>
                  <a:gd name="T17"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5">
                    <a:moveTo>
                      <a:pt x="6" y="13"/>
                    </a:moveTo>
                    <a:cubicBezTo>
                      <a:pt x="6" y="14"/>
                      <a:pt x="5" y="15"/>
                      <a:pt x="4" y="15"/>
                    </a:cubicBezTo>
                    <a:cubicBezTo>
                      <a:pt x="2" y="15"/>
                      <a:pt x="2" y="15"/>
                      <a:pt x="2" y="15"/>
                    </a:cubicBezTo>
                    <a:cubicBezTo>
                      <a:pt x="1" y="15"/>
                      <a:pt x="0" y="14"/>
                      <a:pt x="0" y="13"/>
                    </a:cubicBezTo>
                    <a:cubicBezTo>
                      <a:pt x="0" y="3"/>
                      <a:pt x="0" y="3"/>
                      <a:pt x="0" y="3"/>
                    </a:cubicBezTo>
                    <a:cubicBezTo>
                      <a:pt x="0" y="1"/>
                      <a:pt x="1" y="0"/>
                      <a:pt x="2" y="0"/>
                    </a:cubicBezTo>
                    <a:cubicBezTo>
                      <a:pt x="4" y="0"/>
                      <a:pt x="4" y="0"/>
                      <a:pt x="4" y="0"/>
                    </a:cubicBezTo>
                    <a:cubicBezTo>
                      <a:pt x="5" y="0"/>
                      <a:pt x="6" y="1"/>
                      <a:pt x="6" y="3"/>
                    </a:cubicBezTo>
                    <a:lnTo>
                      <a:pt x="6" y="13"/>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78" name="Freeform 34"/>
              <p:cNvSpPr>
                <a:spLocks/>
              </p:cNvSpPr>
              <p:nvPr/>
            </p:nvSpPr>
            <p:spPr bwMode="auto">
              <a:xfrm>
                <a:off x="3329854" y="1219200"/>
                <a:ext cx="38100" cy="88900"/>
              </a:xfrm>
              <a:custGeom>
                <a:avLst/>
                <a:gdLst>
                  <a:gd name="T0" fmla="*/ 2 w 6"/>
                  <a:gd name="T1" fmla="*/ 14 h 14"/>
                  <a:gd name="T2" fmla="*/ 0 w 6"/>
                  <a:gd name="T3" fmla="*/ 12 h 14"/>
                  <a:gd name="T4" fmla="*/ 0 w 6"/>
                  <a:gd name="T5" fmla="*/ 2 h 14"/>
                  <a:gd name="T6" fmla="*/ 2 w 6"/>
                  <a:gd name="T7" fmla="*/ 0 h 14"/>
                  <a:gd name="T8" fmla="*/ 4 w 6"/>
                  <a:gd name="T9" fmla="*/ 0 h 14"/>
                  <a:gd name="T10" fmla="*/ 6 w 6"/>
                  <a:gd name="T11" fmla="*/ 2 h 14"/>
                  <a:gd name="T12" fmla="*/ 6 w 6"/>
                  <a:gd name="T13" fmla="*/ 12 h 14"/>
                  <a:gd name="T14" fmla="*/ 4 w 6"/>
                  <a:gd name="T15" fmla="*/ 14 h 14"/>
                  <a:gd name="T16" fmla="*/ 2 w 6"/>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4">
                    <a:moveTo>
                      <a:pt x="2" y="14"/>
                    </a:moveTo>
                    <a:cubicBezTo>
                      <a:pt x="1" y="14"/>
                      <a:pt x="0" y="13"/>
                      <a:pt x="0" y="12"/>
                    </a:cubicBezTo>
                    <a:cubicBezTo>
                      <a:pt x="0" y="2"/>
                      <a:pt x="0" y="2"/>
                      <a:pt x="0" y="2"/>
                    </a:cubicBezTo>
                    <a:cubicBezTo>
                      <a:pt x="0" y="1"/>
                      <a:pt x="1" y="0"/>
                      <a:pt x="2" y="0"/>
                    </a:cubicBezTo>
                    <a:cubicBezTo>
                      <a:pt x="4" y="0"/>
                      <a:pt x="4" y="0"/>
                      <a:pt x="4" y="0"/>
                    </a:cubicBezTo>
                    <a:cubicBezTo>
                      <a:pt x="5" y="0"/>
                      <a:pt x="6" y="1"/>
                      <a:pt x="6" y="2"/>
                    </a:cubicBezTo>
                    <a:cubicBezTo>
                      <a:pt x="6" y="12"/>
                      <a:pt x="6" y="12"/>
                      <a:pt x="6" y="12"/>
                    </a:cubicBezTo>
                    <a:cubicBezTo>
                      <a:pt x="6" y="13"/>
                      <a:pt x="5" y="14"/>
                      <a:pt x="4" y="14"/>
                    </a:cubicBezTo>
                    <a:lnTo>
                      <a:pt x="2" y="14"/>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79" name="Rectangle 35"/>
              <p:cNvSpPr>
                <a:spLocks noChangeArrowheads="1"/>
              </p:cNvSpPr>
              <p:nvPr/>
            </p:nvSpPr>
            <p:spPr bwMode="auto">
              <a:xfrm>
                <a:off x="3042517" y="1231900"/>
                <a:ext cx="31750" cy="12700"/>
              </a:xfrm>
              <a:prstGeom prst="rect">
                <a:avLst/>
              </a:prstGeom>
              <a:grpFill/>
              <a:ln w="9525">
                <a:noFill/>
                <a:miter lim="800000"/>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80" name="Rectangle 36"/>
              <p:cNvSpPr>
                <a:spLocks noChangeArrowheads="1"/>
              </p:cNvSpPr>
              <p:nvPr/>
            </p:nvSpPr>
            <p:spPr bwMode="auto">
              <a:xfrm>
                <a:off x="3329854" y="1231900"/>
                <a:ext cx="38100" cy="12700"/>
              </a:xfrm>
              <a:prstGeom prst="rect">
                <a:avLst/>
              </a:prstGeom>
              <a:grpFill/>
              <a:ln w="9525">
                <a:noFill/>
                <a:miter lim="800000"/>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81" name="Freeform 37"/>
              <p:cNvSpPr>
                <a:spLocks/>
              </p:cNvSpPr>
              <p:nvPr/>
            </p:nvSpPr>
            <p:spPr bwMode="auto">
              <a:xfrm>
                <a:off x="2875829" y="825500"/>
                <a:ext cx="542925" cy="412750"/>
              </a:xfrm>
              <a:custGeom>
                <a:avLst/>
                <a:gdLst>
                  <a:gd name="T0" fmla="*/ 23 w 85"/>
                  <a:gd name="T1" fmla="*/ 61 h 65"/>
                  <a:gd name="T2" fmla="*/ 22 w 85"/>
                  <a:gd name="T3" fmla="*/ 59 h 65"/>
                  <a:gd name="T4" fmla="*/ 25 w 85"/>
                  <a:gd name="T5" fmla="*/ 55 h 65"/>
                  <a:gd name="T6" fmla="*/ 25 w 85"/>
                  <a:gd name="T7" fmla="*/ 51 h 65"/>
                  <a:gd name="T8" fmla="*/ 15 w 85"/>
                  <a:gd name="T9" fmla="*/ 26 h 65"/>
                  <a:gd name="T10" fmla="*/ 5 w 85"/>
                  <a:gd name="T11" fmla="*/ 1 h 65"/>
                  <a:gd name="T12" fmla="*/ 2 w 85"/>
                  <a:gd name="T13" fmla="*/ 0 h 65"/>
                  <a:gd name="T14" fmla="*/ 2 w 85"/>
                  <a:gd name="T15" fmla="*/ 0 h 65"/>
                  <a:gd name="T16" fmla="*/ 1 w 85"/>
                  <a:gd name="T17" fmla="*/ 3 h 65"/>
                  <a:gd name="T18" fmla="*/ 10 w 85"/>
                  <a:gd name="T19" fmla="*/ 27 h 65"/>
                  <a:gd name="T20" fmla="*/ 20 w 85"/>
                  <a:gd name="T21" fmla="*/ 50 h 65"/>
                  <a:gd name="T22" fmla="*/ 20 w 85"/>
                  <a:gd name="T23" fmla="*/ 54 h 65"/>
                  <a:gd name="T24" fmla="*/ 14 w 85"/>
                  <a:gd name="T25" fmla="*/ 63 h 65"/>
                  <a:gd name="T26" fmla="*/ 15 w 85"/>
                  <a:gd name="T27" fmla="*/ 65 h 65"/>
                  <a:gd name="T28" fmla="*/ 49 w 85"/>
                  <a:gd name="T29" fmla="*/ 65 h 65"/>
                  <a:gd name="T30" fmla="*/ 83 w 85"/>
                  <a:gd name="T31" fmla="*/ 65 h 65"/>
                  <a:gd name="T32" fmla="*/ 85 w 85"/>
                  <a:gd name="T33" fmla="*/ 63 h 65"/>
                  <a:gd name="T34" fmla="*/ 83 w 85"/>
                  <a:gd name="T35" fmla="*/ 61 h 65"/>
                  <a:gd name="T36" fmla="*/ 53 w 85"/>
                  <a:gd name="T37" fmla="*/ 61 h 65"/>
                  <a:gd name="T38" fmla="*/ 23 w 85"/>
                  <a:gd name="T39" fmla="*/ 6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65">
                    <a:moveTo>
                      <a:pt x="23" y="61"/>
                    </a:moveTo>
                    <a:cubicBezTo>
                      <a:pt x="22" y="61"/>
                      <a:pt x="22" y="60"/>
                      <a:pt x="22" y="59"/>
                    </a:cubicBezTo>
                    <a:cubicBezTo>
                      <a:pt x="25" y="55"/>
                      <a:pt x="25" y="55"/>
                      <a:pt x="25" y="55"/>
                    </a:cubicBezTo>
                    <a:cubicBezTo>
                      <a:pt x="25" y="54"/>
                      <a:pt x="25" y="52"/>
                      <a:pt x="25" y="51"/>
                    </a:cubicBezTo>
                    <a:cubicBezTo>
                      <a:pt x="15" y="26"/>
                      <a:pt x="15" y="26"/>
                      <a:pt x="15" y="26"/>
                    </a:cubicBezTo>
                    <a:cubicBezTo>
                      <a:pt x="5" y="1"/>
                      <a:pt x="5" y="1"/>
                      <a:pt x="5" y="1"/>
                    </a:cubicBezTo>
                    <a:cubicBezTo>
                      <a:pt x="4" y="0"/>
                      <a:pt x="3" y="0"/>
                      <a:pt x="2" y="0"/>
                    </a:cubicBezTo>
                    <a:cubicBezTo>
                      <a:pt x="2" y="0"/>
                      <a:pt x="2" y="0"/>
                      <a:pt x="2" y="0"/>
                    </a:cubicBezTo>
                    <a:cubicBezTo>
                      <a:pt x="1" y="1"/>
                      <a:pt x="0" y="2"/>
                      <a:pt x="1" y="3"/>
                    </a:cubicBezTo>
                    <a:cubicBezTo>
                      <a:pt x="10" y="27"/>
                      <a:pt x="10" y="27"/>
                      <a:pt x="10" y="27"/>
                    </a:cubicBezTo>
                    <a:cubicBezTo>
                      <a:pt x="20" y="50"/>
                      <a:pt x="20" y="50"/>
                      <a:pt x="20" y="50"/>
                    </a:cubicBezTo>
                    <a:cubicBezTo>
                      <a:pt x="20" y="51"/>
                      <a:pt x="20" y="53"/>
                      <a:pt x="20" y="54"/>
                    </a:cubicBezTo>
                    <a:cubicBezTo>
                      <a:pt x="14" y="63"/>
                      <a:pt x="14" y="63"/>
                      <a:pt x="14" y="63"/>
                    </a:cubicBezTo>
                    <a:cubicBezTo>
                      <a:pt x="14" y="64"/>
                      <a:pt x="14" y="65"/>
                      <a:pt x="15" y="65"/>
                    </a:cubicBezTo>
                    <a:cubicBezTo>
                      <a:pt x="49" y="65"/>
                      <a:pt x="49" y="65"/>
                      <a:pt x="49" y="65"/>
                    </a:cubicBezTo>
                    <a:cubicBezTo>
                      <a:pt x="83" y="65"/>
                      <a:pt x="83" y="65"/>
                      <a:pt x="83" y="65"/>
                    </a:cubicBezTo>
                    <a:cubicBezTo>
                      <a:pt x="84" y="65"/>
                      <a:pt x="85" y="64"/>
                      <a:pt x="85" y="63"/>
                    </a:cubicBezTo>
                    <a:cubicBezTo>
                      <a:pt x="85" y="62"/>
                      <a:pt x="84" y="61"/>
                      <a:pt x="83" y="61"/>
                    </a:cubicBezTo>
                    <a:cubicBezTo>
                      <a:pt x="53" y="61"/>
                      <a:pt x="53" y="61"/>
                      <a:pt x="53" y="61"/>
                    </a:cubicBezTo>
                    <a:lnTo>
                      <a:pt x="23" y="61"/>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82" name="Freeform 38"/>
              <p:cNvSpPr>
                <a:spLocks/>
              </p:cNvSpPr>
              <p:nvPr/>
            </p:nvSpPr>
            <p:spPr bwMode="auto">
              <a:xfrm>
                <a:off x="2875829" y="825500"/>
                <a:ext cx="542925" cy="412750"/>
              </a:xfrm>
              <a:custGeom>
                <a:avLst/>
                <a:gdLst>
                  <a:gd name="T0" fmla="*/ 2 w 85"/>
                  <a:gd name="T1" fmla="*/ 0 h 65"/>
                  <a:gd name="T2" fmla="*/ 3 w 85"/>
                  <a:gd name="T3" fmla="*/ 0 h 65"/>
                  <a:gd name="T4" fmla="*/ 5 w 85"/>
                  <a:gd name="T5" fmla="*/ 1 h 65"/>
                  <a:gd name="T6" fmla="*/ 15 w 85"/>
                  <a:gd name="T7" fmla="*/ 26 h 65"/>
                  <a:gd name="T8" fmla="*/ 25 w 85"/>
                  <a:gd name="T9" fmla="*/ 51 h 65"/>
                  <a:gd name="T10" fmla="*/ 25 w 85"/>
                  <a:gd name="T11" fmla="*/ 55 h 65"/>
                  <a:gd name="T12" fmla="*/ 22 w 85"/>
                  <a:gd name="T13" fmla="*/ 59 h 65"/>
                  <a:gd name="T14" fmla="*/ 22 w 85"/>
                  <a:gd name="T15" fmla="*/ 60 h 65"/>
                  <a:gd name="T16" fmla="*/ 23 w 85"/>
                  <a:gd name="T17" fmla="*/ 61 h 65"/>
                  <a:gd name="T18" fmla="*/ 24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6 w 85"/>
                  <a:gd name="T35" fmla="*/ 65 h 65"/>
                  <a:gd name="T36" fmla="*/ 14 w 85"/>
                  <a:gd name="T37" fmla="*/ 64 h 65"/>
                  <a:gd name="T38" fmla="*/ 14 w 85"/>
                  <a:gd name="T39" fmla="*/ 63 h 65"/>
                  <a:gd name="T40" fmla="*/ 15 w 85"/>
                  <a:gd name="T41" fmla="*/ 62 h 65"/>
                  <a:gd name="T42" fmla="*/ 20 w 85"/>
                  <a:gd name="T43" fmla="*/ 54 h 65"/>
                  <a:gd name="T44" fmla="*/ 20 w 85"/>
                  <a:gd name="T45" fmla="*/ 54 h 65"/>
                  <a:gd name="T46" fmla="*/ 20 w 85"/>
                  <a:gd name="T47" fmla="*/ 50 h 65"/>
                  <a:gd name="T48" fmla="*/ 20 w 85"/>
                  <a:gd name="T49" fmla="*/ 50 h 65"/>
                  <a:gd name="T50" fmla="*/ 10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0"/>
                      <a:pt x="5" y="1"/>
                    </a:cubicBezTo>
                    <a:cubicBezTo>
                      <a:pt x="15" y="26"/>
                      <a:pt x="15" y="26"/>
                      <a:pt x="15" y="26"/>
                    </a:cubicBezTo>
                    <a:cubicBezTo>
                      <a:pt x="25" y="51"/>
                      <a:pt x="25" y="51"/>
                      <a:pt x="25" y="51"/>
                    </a:cubicBezTo>
                    <a:cubicBezTo>
                      <a:pt x="25" y="52"/>
                      <a:pt x="25" y="54"/>
                      <a:pt x="25" y="55"/>
                    </a:cubicBezTo>
                    <a:cubicBezTo>
                      <a:pt x="22" y="59"/>
                      <a:pt x="22" y="59"/>
                      <a:pt x="22" y="59"/>
                    </a:cubicBezTo>
                    <a:cubicBezTo>
                      <a:pt x="22" y="59"/>
                      <a:pt x="22" y="60"/>
                      <a:pt x="22" y="60"/>
                    </a:cubicBezTo>
                    <a:cubicBezTo>
                      <a:pt x="22" y="61"/>
                      <a:pt x="23" y="61"/>
                      <a:pt x="23" y="61"/>
                    </a:cubicBezTo>
                    <a:cubicBezTo>
                      <a:pt x="23" y="61"/>
                      <a:pt x="24" y="61"/>
                      <a:pt x="24" y="61"/>
                    </a:cubicBezTo>
                    <a:cubicBezTo>
                      <a:pt x="53" y="61"/>
                      <a:pt x="53" y="61"/>
                      <a:pt x="53" y="61"/>
                    </a:cubicBezTo>
                    <a:cubicBezTo>
                      <a:pt x="82" y="61"/>
                      <a:pt x="82" y="61"/>
                      <a:pt x="82" y="61"/>
                    </a:cubicBezTo>
                    <a:cubicBezTo>
                      <a:pt x="83" y="61"/>
                      <a:pt x="83" y="61"/>
                      <a:pt x="83" y="61"/>
                    </a:cubicBezTo>
                    <a:cubicBezTo>
                      <a:pt x="84" y="61"/>
                      <a:pt x="85" y="62"/>
                      <a:pt x="85" y="63"/>
                    </a:cubicBezTo>
                    <a:cubicBezTo>
                      <a:pt x="85" y="64"/>
                      <a:pt x="84" y="65"/>
                      <a:pt x="83" y="65"/>
                    </a:cubicBezTo>
                    <a:cubicBezTo>
                      <a:pt x="83" y="65"/>
                      <a:pt x="83" y="65"/>
                      <a:pt x="82" y="65"/>
                    </a:cubicBezTo>
                    <a:cubicBezTo>
                      <a:pt x="49" y="65"/>
                      <a:pt x="49" y="65"/>
                      <a:pt x="49" y="65"/>
                    </a:cubicBezTo>
                    <a:cubicBezTo>
                      <a:pt x="16" y="65"/>
                      <a:pt x="16" y="65"/>
                      <a:pt x="16" y="65"/>
                    </a:cubicBezTo>
                    <a:cubicBezTo>
                      <a:pt x="15" y="65"/>
                      <a:pt x="14" y="65"/>
                      <a:pt x="14" y="64"/>
                    </a:cubicBezTo>
                    <a:cubicBezTo>
                      <a:pt x="14" y="64"/>
                      <a:pt x="14" y="64"/>
                      <a:pt x="14" y="63"/>
                    </a:cubicBezTo>
                    <a:cubicBezTo>
                      <a:pt x="14" y="63"/>
                      <a:pt x="15" y="62"/>
                      <a:pt x="15" y="62"/>
                    </a:cubicBezTo>
                    <a:cubicBezTo>
                      <a:pt x="20" y="54"/>
                      <a:pt x="20" y="54"/>
                      <a:pt x="20" y="54"/>
                    </a:cubicBezTo>
                    <a:cubicBezTo>
                      <a:pt x="20" y="54"/>
                      <a:pt x="20" y="54"/>
                      <a:pt x="20" y="54"/>
                    </a:cubicBezTo>
                    <a:cubicBezTo>
                      <a:pt x="20" y="53"/>
                      <a:pt x="20" y="51"/>
                      <a:pt x="20" y="50"/>
                    </a:cubicBezTo>
                    <a:cubicBezTo>
                      <a:pt x="20" y="50"/>
                      <a:pt x="20" y="50"/>
                      <a:pt x="20" y="50"/>
                    </a:cubicBezTo>
                    <a:cubicBezTo>
                      <a:pt x="10" y="27"/>
                      <a:pt x="10" y="27"/>
                      <a:pt x="10" y="27"/>
                    </a:cubicBezTo>
                    <a:cubicBezTo>
                      <a:pt x="1" y="3"/>
                      <a:pt x="1" y="3"/>
                      <a:pt x="1" y="3"/>
                    </a:cubicBezTo>
                    <a:cubicBezTo>
                      <a:pt x="1" y="3"/>
                      <a:pt x="1" y="3"/>
                      <a:pt x="1" y="3"/>
                    </a:cubicBezTo>
                    <a:cubicBezTo>
                      <a:pt x="0" y="2"/>
                      <a:pt x="1" y="1"/>
                      <a:pt x="2"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83" name="Freeform 39"/>
              <p:cNvSpPr>
                <a:spLocks/>
              </p:cNvSpPr>
              <p:nvPr/>
            </p:nvSpPr>
            <p:spPr bwMode="auto">
              <a:xfrm>
                <a:off x="2875829" y="825500"/>
                <a:ext cx="542925" cy="412750"/>
              </a:xfrm>
              <a:custGeom>
                <a:avLst/>
                <a:gdLst>
                  <a:gd name="T0" fmla="*/ 2 w 85"/>
                  <a:gd name="T1" fmla="*/ 0 h 65"/>
                  <a:gd name="T2" fmla="*/ 3 w 85"/>
                  <a:gd name="T3" fmla="*/ 0 h 65"/>
                  <a:gd name="T4" fmla="*/ 5 w 85"/>
                  <a:gd name="T5" fmla="*/ 1 h 65"/>
                  <a:gd name="T6" fmla="*/ 15 w 85"/>
                  <a:gd name="T7" fmla="*/ 26 h 65"/>
                  <a:gd name="T8" fmla="*/ 25 w 85"/>
                  <a:gd name="T9" fmla="*/ 51 h 65"/>
                  <a:gd name="T10" fmla="*/ 25 w 85"/>
                  <a:gd name="T11" fmla="*/ 55 h 65"/>
                  <a:gd name="T12" fmla="*/ 22 w 85"/>
                  <a:gd name="T13" fmla="*/ 59 h 65"/>
                  <a:gd name="T14" fmla="*/ 22 w 85"/>
                  <a:gd name="T15" fmla="*/ 60 h 65"/>
                  <a:gd name="T16" fmla="*/ 23 w 85"/>
                  <a:gd name="T17" fmla="*/ 61 h 65"/>
                  <a:gd name="T18" fmla="*/ 24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6 w 85"/>
                  <a:gd name="T35" fmla="*/ 65 h 65"/>
                  <a:gd name="T36" fmla="*/ 14 w 85"/>
                  <a:gd name="T37" fmla="*/ 64 h 65"/>
                  <a:gd name="T38" fmla="*/ 14 w 85"/>
                  <a:gd name="T39" fmla="*/ 63 h 65"/>
                  <a:gd name="T40" fmla="*/ 15 w 85"/>
                  <a:gd name="T41" fmla="*/ 63 h 65"/>
                  <a:gd name="T42" fmla="*/ 20 w 85"/>
                  <a:gd name="T43" fmla="*/ 55 h 65"/>
                  <a:gd name="T44" fmla="*/ 20 w 85"/>
                  <a:gd name="T45" fmla="*/ 54 h 65"/>
                  <a:gd name="T46" fmla="*/ 20 w 85"/>
                  <a:gd name="T47" fmla="*/ 50 h 65"/>
                  <a:gd name="T48" fmla="*/ 20 w 85"/>
                  <a:gd name="T49" fmla="*/ 50 h 65"/>
                  <a:gd name="T50" fmla="*/ 10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0"/>
                      <a:pt x="5" y="1"/>
                    </a:cubicBezTo>
                    <a:cubicBezTo>
                      <a:pt x="15" y="26"/>
                      <a:pt x="15" y="26"/>
                      <a:pt x="15" y="26"/>
                    </a:cubicBezTo>
                    <a:cubicBezTo>
                      <a:pt x="25" y="51"/>
                      <a:pt x="25" y="51"/>
                      <a:pt x="25" y="51"/>
                    </a:cubicBezTo>
                    <a:cubicBezTo>
                      <a:pt x="25" y="52"/>
                      <a:pt x="25" y="54"/>
                      <a:pt x="25" y="55"/>
                    </a:cubicBezTo>
                    <a:cubicBezTo>
                      <a:pt x="22" y="59"/>
                      <a:pt x="22" y="59"/>
                      <a:pt x="22" y="59"/>
                    </a:cubicBezTo>
                    <a:cubicBezTo>
                      <a:pt x="22" y="59"/>
                      <a:pt x="22" y="60"/>
                      <a:pt x="22" y="60"/>
                    </a:cubicBezTo>
                    <a:cubicBezTo>
                      <a:pt x="22" y="61"/>
                      <a:pt x="23" y="61"/>
                      <a:pt x="23" y="61"/>
                    </a:cubicBezTo>
                    <a:cubicBezTo>
                      <a:pt x="23" y="61"/>
                      <a:pt x="24" y="61"/>
                      <a:pt x="24" y="61"/>
                    </a:cubicBezTo>
                    <a:cubicBezTo>
                      <a:pt x="53" y="61"/>
                      <a:pt x="53" y="61"/>
                      <a:pt x="53" y="61"/>
                    </a:cubicBezTo>
                    <a:cubicBezTo>
                      <a:pt x="82" y="61"/>
                      <a:pt x="82" y="61"/>
                      <a:pt x="82" y="61"/>
                    </a:cubicBezTo>
                    <a:cubicBezTo>
                      <a:pt x="83" y="61"/>
                      <a:pt x="83" y="61"/>
                      <a:pt x="83" y="61"/>
                    </a:cubicBezTo>
                    <a:cubicBezTo>
                      <a:pt x="84" y="61"/>
                      <a:pt x="85" y="62"/>
                      <a:pt x="85" y="63"/>
                    </a:cubicBezTo>
                    <a:cubicBezTo>
                      <a:pt x="85" y="64"/>
                      <a:pt x="84" y="65"/>
                      <a:pt x="83" y="65"/>
                    </a:cubicBezTo>
                    <a:cubicBezTo>
                      <a:pt x="83" y="65"/>
                      <a:pt x="82" y="65"/>
                      <a:pt x="82" y="65"/>
                    </a:cubicBezTo>
                    <a:cubicBezTo>
                      <a:pt x="49" y="65"/>
                      <a:pt x="49" y="65"/>
                      <a:pt x="49" y="65"/>
                    </a:cubicBezTo>
                    <a:cubicBezTo>
                      <a:pt x="16" y="65"/>
                      <a:pt x="16" y="65"/>
                      <a:pt x="16" y="65"/>
                    </a:cubicBezTo>
                    <a:cubicBezTo>
                      <a:pt x="15" y="65"/>
                      <a:pt x="14" y="65"/>
                      <a:pt x="14" y="64"/>
                    </a:cubicBezTo>
                    <a:cubicBezTo>
                      <a:pt x="14" y="64"/>
                      <a:pt x="14" y="64"/>
                      <a:pt x="14" y="63"/>
                    </a:cubicBezTo>
                    <a:cubicBezTo>
                      <a:pt x="14" y="63"/>
                      <a:pt x="15" y="63"/>
                      <a:pt x="15" y="63"/>
                    </a:cubicBezTo>
                    <a:cubicBezTo>
                      <a:pt x="20" y="55"/>
                      <a:pt x="20" y="55"/>
                      <a:pt x="20" y="55"/>
                    </a:cubicBezTo>
                    <a:cubicBezTo>
                      <a:pt x="20" y="54"/>
                      <a:pt x="20" y="54"/>
                      <a:pt x="20" y="54"/>
                    </a:cubicBezTo>
                    <a:cubicBezTo>
                      <a:pt x="20" y="53"/>
                      <a:pt x="20" y="52"/>
                      <a:pt x="20" y="50"/>
                    </a:cubicBezTo>
                    <a:cubicBezTo>
                      <a:pt x="20" y="50"/>
                      <a:pt x="20" y="50"/>
                      <a:pt x="20" y="50"/>
                    </a:cubicBezTo>
                    <a:cubicBezTo>
                      <a:pt x="10" y="27"/>
                      <a:pt x="10" y="27"/>
                      <a:pt x="10" y="27"/>
                    </a:cubicBezTo>
                    <a:cubicBezTo>
                      <a:pt x="1" y="3"/>
                      <a:pt x="1" y="3"/>
                      <a:pt x="1" y="3"/>
                    </a:cubicBezTo>
                    <a:cubicBezTo>
                      <a:pt x="1" y="3"/>
                      <a:pt x="1" y="3"/>
                      <a:pt x="1" y="3"/>
                    </a:cubicBezTo>
                    <a:cubicBezTo>
                      <a:pt x="0" y="2"/>
                      <a:pt x="1" y="1"/>
                      <a:pt x="2"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84" name="Freeform 40"/>
              <p:cNvSpPr>
                <a:spLocks/>
              </p:cNvSpPr>
              <p:nvPr/>
            </p:nvSpPr>
            <p:spPr bwMode="auto">
              <a:xfrm>
                <a:off x="2875829" y="825500"/>
                <a:ext cx="542925" cy="412750"/>
              </a:xfrm>
              <a:custGeom>
                <a:avLst/>
                <a:gdLst>
                  <a:gd name="T0" fmla="*/ 2 w 85"/>
                  <a:gd name="T1" fmla="*/ 0 h 65"/>
                  <a:gd name="T2" fmla="*/ 3 w 85"/>
                  <a:gd name="T3" fmla="*/ 0 h 65"/>
                  <a:gd name="T4" fmla="*/ 5 w 85"/>
                  <a:gd name="T5" fmla="*/ 1 h 65"/>
                  <a:gd name="T6" fmla="*/ 15 w 85"/>
                  <a:gd name="T7" fmla="*/ 26 h 65"/>
                  <a:gd name="T8" fmla="*/ 25 w 85"/>
                  <a:gd name="T9" fmla="*/ 51 h 65"/>
                  <a:gd name="T10" fmla="*/ 25 w 85"/>
                  <a:gd name="T11" fmla="*/ 55 h 65"/>
                  <a:gd name="T12" fmla="*/ 22 w 85"/>
                  <a:gd name="T13" fmla="*/ 59 h 65"/>
                  <a:gd name="T14" fmla="*/ 22 w 85"/>
                  <a:gd name="T15" fmla="*/ 60 h 65"/>
                  <a:gd name="T16" fmla="*/ 23 w 85"/>
                  <a:gd name="T17" fmla="*/ 61 h 65"/>
                  <a:gd name="T18" fmla="*/ 24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6 w 85"/>
                  <a:gd name="T35" fmla="*/ 65 h 65"/>
                  <a:gd name="T36" fmla="*/ 15 w 85"/>
                  <a:gd name="T37" fmla="*/ 64 h 65"/>
                  <a:gd name="T38" fmla="*/ 14 w 85"/>
                  <a:gd name="T39" fmla="*/ 64 h 65"/>
                  <a:gd name="T40" fmla="*/ 15 w 85"/>
                  <a:gd name="T41" fmla="*/ 63 h 65"/>
                  <a:gd name="T42" fmla="*/ 20 w 85"/>
                  <a:gd name="T43" fmla="*/ 55 h 65"/>
                  <a:gd name="T44" fmla="*/ 20 w 85"/>
                  <a:gd name="T45" fmla="*/ 54 h 65"/>
                  <a:gd name="T46" fmla="*/ 20 w 85"/>
                  <a:gd name="T47" fmla="*/ 51 h 65"/>
                  <a:gd name="T48" fmla="*/ 20 w 85"/>
                  <a:gd name="T49" fmla="*/ 50 h 65"/>
                  <a:gd name="T50" fmla="*/ 10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1"/>
                      <a:pt x="5" y="1"/>
                    </a:cubicBezTo>
                    <a:cubicBezTo>
                      <a:pt x="15" y="26"/>
                      <a:pt x="15" y="26"/>
                      <a:pt x="15" y="26"/>
                    </a:cubicBezTo>
                    <a:cubicBezTo>
                      <a:pt x="25" y="51"/>
                      <a:pt x="25" y="51"/>
                      <a:pt x="25" y="51"/>
                    </a:cubicBezTo>
                    <a:cubicBezTo>
                      <a:pt x="25" y="52"/>
                      <a:pt x="25" y="54"/>
                      <a:pt x="25" y="55"/>
                    </a:cubicBezTo>
                    <a:cubicBezTo>
                      <a:pt x="22" y="59"/>
                      <a:pt x="22" y="59"/>
                      <a:pt x="22" y="59"/>
                    </a:cubicBezTo>
                    <a:cubicBezTo>
                      <a:pt x="22" y="59"/>
                      <a:pt x="22" y="60"/>
                      <a:pt x="22" y="60"/>
                    </a:cubicBezTo>
                    <a:cubicBezTo>
                      <a:pt x="22" y="61"/>
                      <a:pt x="23" y="61"/>
                      <a:pt x="23" y="61"/>
                    </a:cubicBezTo>
                    <a:cubicBezTo>
                      <a:pt x="23" y="61"/>
                      <a:pt x="23" y="61"/>
                      <a:pt x="24" y="61"/>
                    </a:cubicBezTo>
                    <a:cubicBezTo>
                      <a:pt x="53" y="61"/>
                      <a:pt x="53" y="61"/>
                      <a:pt x="53" y="61"/>
                    </a:cubicBezTo>
                    <a:cubicBezTo>
                      <a:pt x="82" y="61"/>
                      <a:pt x="82" y="61"/>
                      <a:pt x="82" y="61"/>
                    </a:cubicBezTo>
                    <a:cubicBezTo>
                      <a:pt x="82" y="61"/>
                      <a:pt x="83" y="61"/>
                      <a:pt x="83" y="61"/>
                    </a:cubicBezTo>
                    <a:cubicBezTo>
                      <a:pt x="84" y="61"/>
                      <a:pt x="85" y="62"/>
                      <a:pt x="85" y="63"/>
                    </a:cubicBezTo>
                    <a:cubicBezTo>
                      <a:pt x="85" y="64"/>
                      <a:pt x="84" y="65"/>
                      <a:pt x="83" y="65"/>
                    </a:cubicBezTo>
                    <a:cubicBezTo>
                      <a:pt x="83" y="65"/>
                      <a:pt x="82" y="65"/>
                      <a:pt x="82" y="65"/>
                    </a:cubicBezTo>
                    <a:cubicBezTo>
                      <a:pt x="49" y="65"/>
                      <a:pt x="49" y="65"/>
                      <a:pt x="49" y="65"/>
                    </a:cubicBezTo>
                    <a:cubicBezTo>
                      <a:pt x="16" y="65"/>
                      <a:pt x="16" y="65"/>
                      <a:pt x="16" y="65"/>
                    </a:cubicBezTo>
                    <a:cubicBezTo>
                      <a:pt x="16" y="65"/>
                      <a:pt x="15" y="65"/>
                      <a:pt x="15" y="64"/>
                    </a:cubicBezTo>
                    <a:cubicBezTo>
                      <a:pt x="14" y="64"/>
                      <a:pt x="14" y="64"/>
                      <a:pt x="14" y="64"/>
                    </a:cubicBezTo>
                    <a:cubicBezTo>
                      <a:pt x="14" y="64"/>
                      <a:pt x="14" y="63"/>
                      <a:pt x="15" y="63"/>
                    </a:cubicBezTo>
                    <a:cubicBezTo>
                      <a:pt x="20" y="55"/>
                      <a:pt x="20" y="55"/>
                      <a:pt x="20" y="55"/>
                    </a:cubicBezTo>
                    <a:cubicBezTo>
                      <a:pt x="20" y="55"/>
                      <a:pt x="20" y="54"/>
                      <a:pt x="20" y="54"/>
                    </a:cubicBezTo>
                    <a:cubicBezTo>
                      <a:pt x="20" y="53"/>
                      <a:pt x="20" y="52"/>
                      <a:pt x="20" y="51"/>
                    </a:cubicBezTo>
                    <a:cubicBezTo>
                      <a:pt x="20" y="50"/>
                      <a:pt x="20" y="50"/>
                      <a:pt x="20" y="50"/>
                    </a:cubicBezTo>
                    <a:cubicBezTo>
                      <a:pt x="10" y="27"/>
                      <a:pt x="10" y="27"/>
                      <a:pt x="10" y="27"/>
                    </a:cubicBezTo>
                    <a:cubicBezTo>
                      <a:pt x="1" y="3"/>
                      <a:pt x="1" y="3"/>
                      <a:pt x="1" y="3"/>
                    </a:cubicBezTo>
                    <a:cubicBezTo>
                      <a:pt x="1" y="3"/>
                      <a:pt x="1" y="3"/>
                      <a:pt x="1" y="3"/>
                    </a:cubicBezTo>
                    <a:cubicBezTo>
                      <a:pt x="0" y="2"/>
                      <a:pt x="1" y="1"/>
                      <a:pt x="2"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85" name="Freeform 41"/>
              <p:cNvSpPr>
                <a:spLocks/>
              </p:cNvSpPr>
              <p:nvPr/>
            </p:nvSpPr>
            <p:spPr bwMode="auto">
              <a:xfrm>
                <a:off x="2875829" y="825500"/>
                <a:ext cx="542925" cy="412750"/>
              </a:xfrm>
              <a:custGeom>
                <a:avLst/>
                <a:gdLst>
                  <a:gd name="T0" fmla="*/ 2 w 85"/>
                  <a:gd name="T1" fmla="*/ 0 h 65"/>
                  <a:gd name="T2" fmla="*/ 3 w 85"/>
                  <a:gd name="T3" fmla="*/ 0 h 65"/>
                  <a:gd name="T4" fmla="*/ 5 w 85"/>
                  <a:gd name="T5" fmla="*/ 1 h 65"/>
                  <a:gd name="T6" fmla="*/ 15 w 85"/>
                  <a:gd name="T7" fmla="*/ 26 h 65"/>
                  <a:gd name="T8" fmla="*/ 25 w 85"/>
                  <a:gd name="T9" fmla="*/ 51 h 65"/>
                  <a:gd name="T10" fmla="*/ 24 w 85"/>
                  <a:gd name="T11" fmla="*/ 55 h 65"/>
                  <a:gd name="T12" fmla="*/ 22 w 85"/>
                  <a:gd name="T13" fmla="*/ 59 h 65"/>
                  <a:gd name="T14" fmla="*/ 22 w 85"/>
                  <a:gd name="T15" fmla="*/ 60 h 65"/>
                  <a:gd name="T16" fmla="*/ 23 w 85"/>
                  <a:gd name="T17" fmla="*/ 61 h 65"/>
                  <a:gd name="T18" fmla="*/ 24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6 w 85"/>
                  <a:gd name="T35" fmla="*/ 65 h 65"/>
                  <a:gd name="T36" fmla="*/ 15 w 85"/>
                  <a:gd name="T37" fmla="*/ 64 h 65"/>
                  <a:gd name="T38" fmla="*/ 14 w 85"/>
                  <a:gd name="T39" fmla="*/ 64 h 65"/>
                  <a:gd name="T40" fmla="*/ 15 w 85"/>
                  <a:gd name="T41" fmla="*/ 63 h 65"/>
                  <a:gd name="T42" fmla="*/ 20 w 85"/>
                  <a:gd name="T43" fmla="*/ 55 h 65"/>
                  <a:gd name="T44" fmla="*/ 20 w 85"/>
                  <a:gd name="T45" fmla="*/ 54 h 65"/>
                  <a:gd name="T46" fmla="*/ 20 w 85"/>
                  <a:gd name="T47" fmla="*/ 51 h 65"/>
                  <a:gd name="T48" fmla="*/ 20 w 85"/>
                  <a:gd name="T49" fmla="*/ 50 h 65"/>
                  <a:gd name="T50" fmla="*/ 10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1"/>
                      <a:pt x="5" y="1"/>
                    </a:cubicBezTo>
                    <a:cubicBezTo>
                      <a:pt x="15" y="26"/>
                      <a:pt x="15" y="26"/>
                      <a:pt x="15" y="26"/>
                    </a:cubicBezTo>
                    <a:cubicBezTo>
                      <a:pt x="25" y="51"/>
                      <a:pt x="25" y="51"/>
                      <a:pt x="25" y="51"/>
                    </a:cubicBezTo>
                    <a:cubicBezTo>
                      <a:pt x="25" y="52"/>
                      <a:pt x="25" y="54"/>
                      <a:pt x="24" y="55"/>
                    </a:cubicBezTo>
                    <a:cubicBezTo>
                      <a:pt x="22" y="59"/>
                      <a:pt x="22" y="59"/>
                      <a:pt x="22" y="59"/>
                    </a:cubicBezTo>
                    <a:cubicBezTo>
                      <a:pt x="22" y="59"/>
                      <a:pt x="22" y="60"/>
                      <a:pt x="22" y="60"/>
                    </a:cubicBezTo>
                    <a:cubicBezTo>
                      <a:pt x="22" y="61"/>
                      <a:pt x="22" y="61"/>
                      <a:pt x="23" y="61"/>
                    </a:cubicBezTo>
                    <a:cubicBezTo>
                      <a:pt x="23" y="61"/>
                      <a:pt x="23" y="61"/>
                      <a:pt x="24" y="61"/>
                    </a:cubicBezTo>
                    <a:cubicBezTo>
                      <a:pt x="53" y="61"/>
                      <a:pt x="53" y="61"/>
                      <a:pt x="53" y="61"/>
                    </a:cubicBezTo>
                    <a:cubicBezTo>
                      <a:pt x="82" y="61"/>
                      <a:pt x="82" y="61"/>
                      <a:pt x="82" y="61"/>
                    </a:cubicBezTo>
                    <a:cubicBezTo>
                      <a:pt x="82" y="61"/>
                      <a:pt x="83" y="61"/>
                      <a:pt x="83" y="61"/>
                    </a:cubicBezTo>
                    <a:cubicBezTo>
                      <a:pt x="84" y="61"/>
                      <a:pt x="85" y="62"/>
                      <a:pt x="85" y="63"/>
                    </a:cubicBezTo>
                    <a:cubicBezTo>
                      <a:pt x="85" y="64"/>
                      <a:pt x="84" y="65"/>
                      <a:pt x="83" y="65"/>
                    </a:cubicBezTo>
                    <a:cubicBezTo>
                      <a:pt x="83" y="65"/>
                      <a:pt x="82" y="65"/>
                      <a:pt x="82" y="65"/>
                    </a:cubicBezTo>
                    <a:cubicBezTo>
                      <a:pt x="49" y="65"/>
                      <a:pt x="49" y="65"/>
                      <a:pt x="49" y="65"/>
                    </a:cubicBezTo>
                    <a:cubicBezTo>
                      <a:pt x="16" y="65"/>
                      <a:pt x="16" y="65"/>
                      <a:pt x="16" y="65"/>
                    </a:cubicBezTo>
                    <a:cubicBezTo>
                      <a:pt x="16" y="65"/>
                      <a:pt x="15" y="65"/>
                      <a:pt x="15" y="64"/>
                    </a:cubicBezTo>
                    <a:cubicBezTo>
                      <a:pt x="14" y="64"/>
                      <a:pt x="14" y="64"/>
                      <a:pt x="14" y="64"/>
                    </a:cubicBezTo>
                    <a:cubicBezTo>
                      <a:pt x="14" y="64"/>
                      <a:pt x="14" y="63"/>
                      <a:pt x="15" y="63"/>
                    </a:cubicBezTo>
                    <a:cubicBezTo>
                      <a:pt x="20" y="55"/>
                      <a:pt x="20" y="55"/>
                      <a:pt x="20" y="55"/>
                    </a:cubicBezTo>
                    <a:cubicBezTo>
                      <a:pt x="20" y="55"/>
                      <a:pt x="20" y="54"/>
                      <a:pt x="20" y="54"/>
                    </a:cubicBezTo>
                    <a:cubicBezTo>
                      <a:pt x="20" y="53"/>
                      <a:pt x="21" y="52"/>
                      <a:pt x="20" y="51"/>
                    </a:cubicBezTo>
                    <a:cubicBezTo>
                      <a:pt x="20" y="50"/>
                      <a:pt x="20" y="50"/>
                      <a:pt x="20" y="50"/>
                    </a:cubicBezTo>
                    <a:cubicBezTo>
                      <a:pt x="10" y="27"/>
                      <a:pt x="10" y="27"/>
                      <a:pt x="10" y="27"/>
                    </a:cubicBezTo>
                    <a:cubicBezTo>
                      <a:pt x="1" y="3"/>
                      <a:pt x="1" y="3"/>
                      <a:pt x="1" y="3"/>
                    </a:cubicBezTo>
                    <a:cubicBezTo>
                      <a:pt x="1" y="3"/>
                      <a:pt x="1" y="3"/>
                      <a:pt x="1" y="3"/>
                    </a:cubicBezTo>
                    <a:cubicBezTo>
                      <a:pt x="0" y="2"/>
                      <a:pt x="1" y="1"/>
                      <a:pt x="2"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86" name="Freeform 42"/>
              <p:cNvSpPr>
                <a:spLocks/>
              </p:cNvSpPr>
              <p:nvPr/>
            </p:nvSpPr>
            <p:spPr bwMode="auto">
              <a:xfrm>
                <a:off x="2875829" y="825500"/>
                <a:ext cx="542925" cy="412750"/>
              </a:xfrm>
              <a:custGeom>
                <a:avLst/>
                <a:gdLst>
                  <a:gd name="T0" fmla="*/ 2 w 85"/>
                  <a:gd name="T1" fmla="*/ 0 h 65"/>
                  <a:gd name="T2" fmla="*/ 3 w 85"/>
                  <a:gd name="T3" fmla="*/ 0 h 65"/>
                  <a:gd name="T4" fmla="*/ 4 w 85"/>
                  <a:gd name="T5" fmla="*/ 1 h 65"/>
                  <a:gd name="T6" fmla="*/ 15 w 85"/>
                  <a:gd name="T7" fmla="*/ 26 h 65"/>
                  <a:gd name="T8" fmla="*/ 25 w 85"/>
                  <a:gd name="T9" fmla="*/ 51 h 65"/>
                  <a:gd name="T10" fmla="*/ 24 w 85"/>
                  <a:gd name="T11" fmla="*/ 54 h 65"/>
                  <a:gd name="T12" fmla="*/ 22 w 85"/>
                  <a:gd name="T13" fmla="*/ 59 h 65"/>
                  <a:gd name="T14" fmla="*/ 22 w 85"/>
                  <a:gd name="T15" fmla="*/ 60 h 65"/>
                  <a:gd name="T16" fmla="*/ 23 w 85"/>
                  <a:gd name="T17" fmla="*/ 61 h 65"/>
                  <a:gd name="T18" fmla="*/ 23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7 w 85"/>
                  <a:gd name="T35" fmla="*/ 65 h 65"/>
                  <a:gd name="T36" fmla="*/ 15 w 85"/>
                  <a:gd name="T37" fmla="*/ 65 h 65"/>
                  <a:gd name="T38" fmla="*/ 14 w 85"/>
                  <a:gd name="T39" fmla="*/ 64 h 65"/>
                  <a:gd name="T40" fmla="*/ 15 w 85"/>
                  <a:gd name="T41" fmla="*/ 63 h 65"/>
                  <a:gd name="T42" fmla="*/ 20 w 85"/>
                  <a:gd name="T43" fmla="*/ 55 h 65"/>
                  <a:gd name="T44" fmla="*/ 20 w 85"/>
                  <a:gd name="T45" fmla="*/ 54 h 65"/>
                  <a:gd name="T46" fmla="*/ 20 w 85"/>
                  <a:gd name="T47" fmla="*/ 51 h 65"/>
                  <a:gd name="T48" fmla="*/ 20 w 85"/>
                  <a:gd name="T49" fmla="*/ 50 h 65"/>
                  <a:gd name="T50" fmla="*/ 11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1"/>
                      <a:pt x="4" y="1"/>
                    </a:cubicBezTo>
                    <a:cubicBezTo>
                      <a:pt x="15" y="26"/>
                      <a:pt x="15" y="26"/>
                      <a:pt x="15" y="26"/>
                    </a:cubicBezTo>
                    <a:cubicBezTo>
                      <a:pt x="25" y="51"/>
                      <a:pt x="25" y="51"/>
                      <a:pt x="25" y="51"/>
                    </a:cubicBezTo>
                    <a:cubicBezTo>
                      <a:pt x="25" y="52"/>
                      <a:pt x="25" y="54"/>
                      <a:pt x="24" y="54"/>
                    </a:cubicBezTo>
                    <a:cubicBezTo>
                      <a:pt x="22" y="59"/>
                      <a:pt x="22" y="59"/>
                      <a:pt x="22" y="59"/>
                    </a:cubicBezTo>
                    <a:cubicBezTo>
                      <a:pt x="22" y="59"/>
                      <a:pt x="22" y="60"/>
                      <a:pt x="22" y="60"/>
                    </a:cubicBezTo>
                    <a:cubicBezTo>
                      <a:pt x="22" y="61"/>
                      <a:pt x="22" y="61"/>
                      <a:pt x="23" y="61"/>
                    </a:cubicBezTo>
                    <a:cubicBezTo>
                      <a:pt x="23" y="61"/>
                      <a:pt x="23" y="61"/>
                      <a:pt x="23" y="61"/>
                    </a:cubicBezTo>
                    <a:cubicBezTo>
                      <a:pt x="53" y="61"/>
                      <a:pt x="53" y="61"/>
                      <a:pt x="53" y="61"/>
                    </a:cubicBezTo>
                    <a:cubicBezTo>
                      <a:pt x="82" y="61"/>
                      <a:pt x="82" y="61"/>
                      <a:pt x="82" y="61"/>
                    </a:cubicBezTo>
                    <a:cubicBezTo>
                      <a:pt x="82" y="61"/>
                      <a:pt x="83" y="61"/>
                      <a:pt x="83" y="61"/>
                    </a:cubicBezTo>
                    <a:cubicBezTo>
                      <a:pt x="84" y="61"/>
                      <a:pt x="85" y="62"/>
                      <a:pt x="85" y="63"/>
                    </a:cubicBezTo>
                    <a:cubicBezTo>
                      <a:pt x="85" y="64"/>
                      <a:pt x="84" y="65"/>
                      <a:pt x="83" y="65"/>
                    </a:cubicBezTo>
                    <a:cubicBezTo>
                      <a:pt x="83" y="65"/>
                      <a:pt x="82" y="65"/>
                      <a:pt x="82" y="65"/>
                    </a:cubicBezTo>
                    <a:cubicBezTo>
                      <a:pt x="49" y="65"/>
                      <a:pt x="49" y="65"/>
                      <a:pt x="49" y="65"/>
                    </a:cubicBezTo>
                    <a:cubicBezTo>
                      <a:pt x="17" y="65"/>
                      <a:pt x="17" y="65"/>
                      <a:pt x="17" y="65"/>
                    </a:cubicBezTo>
                    <a:cubicBezTo>
                      <a:pt x="17" y="65"/>
                      <a:pt x="15" y="65"/>
                      <a:pt x="15" y="65"/>
                    </a:cubicBezTo>
                    <a:cubicBezTo>
                      <a:pt x="15" y="65"/>
                      <a:pt x="14" y="64"/>
                      <a:pt x="14" y="64"/>
                    </a:cubicBezTo>
                    <a:cubicBezTo>
                      <a:pt x="14" y="64"/>
                      <a:pt x="14" y="63"/>
                      <a:pt x="15" y="63"/>
                    </a:cubicBezTo>
                    <a:cubicBezTo>
                      <a:pt x="20" y="55"/>
                      <a:pt x="20" y="55"/>
                      <a:pt x="20" y="55"/>
                    </a:cubicBezTo>
                    <a:cubicBezTo>
                      <a:pt x="20" y="55"/>
                      <a:pt x="20" y="54"/>
                      <a:pt x="20" y="54"/>
                    </a:cubicBezTo>
                    <a:cubicBezTo>
                      <a:pt x="20" y="53"/>
                      <a:pt x="21" y="52"/>
                      <a:pt x="20" y="51"/>
                    </a:cubicBezTo>
                    <a:cubicBezTo>
                      <a:pt x="20" y="51"/>
                      <a:pt x="20" y="50"/>
                      <a:pt x="20" y="50"/>
                    </a:cubicBezTo>
                    <a:cubicBezTo>
                      <a:pt x="11" y="27"/>
                      <a:pt x="11" y="27"/>
                      <a:pt x="11" y="27"/>
                    </a:cubicBezTo>
                    <a:cubicBezTo>
                      <a:pt x="1" y="3"/>
                      <a:pt x="1" y="3"/>
                      <a:pt x="1" y="3"/>
                    </a:cubicBezTo>
                    <a:cubicBezTo>
                      <a:pt x="1" y="3"/>
                      <a:pt x="1" y="3"/>
                      <a:pt x="1" y="3"/>
                    </a:cubicBezTo>
                    <a:cubicBezTo>
                      <a:pt x="0" y="2"/>
                      <a:pt x="1" y="1"/>
                      <a:pt x="2"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87" name="Freeform 43"/>
              <p:cNvSpPr>
                <a:spLocks/>
              </p:cNvSpPr>
              <p:nvPr/>
            </p:nvSpPr>
            <p:spPr bwMode="auto">
              <a:xfrm>
                <a:off x="2875829" y="825500"/>
                <a:ext cx="536575" cy="412750"/>
              </a:xfrm>
              <a:custGeom>
                <a:avLst/>
                <a:gdLst>
                  <a:gd name="T0" fmla="*/ 15 w 84"/>
                  <a:gd name="T1" fmla="*/ 65 h 65"/>
                  <a:gd name="T2" fmla="*/ 14 w 84"/>
                  <a:gd name="T3" fmla="*/ 64 h 65"/>
                  <a:gd name="T4" fmla="*/ 14 w 84"/>
                  <a:gd name="T5" fmla="*/ 63 h 65"/>
                  <a:gd name="T6" fmla="*/ 20 w 84"/>
                  <a:gd name="T7" fmla="*/ 54 h 65"/>
                  <a:gd name="T8" fmla="*/ 20 w 84"/>
                  <a:gd name="T9" fmla="*/ 50 h 65"/>
                  <a:gd name="T10" fmla="*/ 11 w 84"/>
                  <a:gd name="T11" fmla="*/ 26 h 65"/>
                  <a:gd name="T12" fmla="*/ 1 w 84"/>
                  <a:gd name="T13" fmla="*/ 3 h 65"/>
                  <a:gd name="T14" fmla="*/ 2 w 84"/>
                  <a:gd name="T15" fmla="*/ 0 h 65"/>
                  <a:gd name="T16" fmla="*/ 3 w 84"/>
                  <a:gd name="T17" fmla="*/ 0 h 65"/>
                  <a:gd name="T18" fmla="*/ 4 w 84"/>
                  <a:gd name="T19" fmla="*/ 1 h 65"/>
                  <a:gd name="T20" fmla="*/ 15 w 84"/>
                  <a:gd name="T21" fmla="*/ 26 h 65"/>
                  <a:gd name="T22" fmla="*/ 25 w 84"/>
                  <a:gd name="T23" fmla="*/ 51 h 65"/>
                  <a:gd name="T24" fmla="*/ 24 w 84"/>
                  <a:gd name="T25" fmla="*/ 54 h 65"/>
                  <a:gd name="T26" fmla="*/ 22 w 84"/>
                  <a:gd name="T27" fmla="*/ 59 h 65"/>
                  <a:gd name="T28" fmla="*/ 22 w 84"/>
                  <a:gd name="T29" fmla="*/ 60 h 65"/>
                  <a:gd name="T30" fmla="*/ 23 w 84"/>
                  <a:gd name="T31" fmla="*/ 61 h 65"/>
                  <a:gd name="T32" fmla="*/ 53 w 84"/>
                  <a:gd name="T33" fmla="*/ 61 h 65"/>
                  <a:gd name="T34" fmla="*/ 83 w 84"/>
                  <a:gd name="T35" fmla="*/ 61 h 65"/>
                  <a:gd name="T36" fmla="*/ 84 w 84"/>
                  <a:gd name="T37" fmla="*/ 63 h 65"/>
                  <a:gd name="T38" fmla="*/ 83 w 84"/>
                  <a:gd name="T39" fmla="*/ 65 h 65"/>
                  <a:gd name="T40" fmla="*/ 49 w 84"/>
                  <a:gd name="T41" fmla="*/ 65 h 65"/>
                  <a:gd name="T42" fmla="*/ 15 w 84"/>
                  <a:gd name="T43"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4" h="65">
                    <a:moveTo>
                      <a:pt x="15" y="65"/>
                    </a:moveTo>
                    <a:cubicBezTo>
                      <a:pt x="15" y="65"/>
                      <a:pt x="14" y="64"/>
                      <a:pt x="14" y="64"/>
                    </a:cubicBezTo>
                    <a:cubicBezTo>
                      <a:pt x="14" y="64"/>
                      <a:pt x="14" y="64"/>
                      <a:pt x="14" y="63"/>
                    </a:cubicBezTo>
                    <a:cubicBezTo>
                      <a:pt x="20" y="54"/>
                      <a:pt x="20" y="54"/>
                      <a:pt x="20" y="54"/>
                    </a:cubicBezTo>
                    <a:cubicBezTo>
                      <a:pt x="21" y="53"/>
                      <a:pt x="21" y="51"/>
                      <a:pt x="20" y="50"/>
                    </a:cubicBezTo>
                    <a:cubicBezTo>
                      <a:pt x="11" y="26"/>
                      <a:pt x="11" y="26"/>
                      <a:pt x="11" y="26"/>
                    </a:cubicBezTo>
                    <a:cubicBezTo>
                      <a:pt x="1" y="3"/>
                      <a:pt x="1" y="3"/>
                      <a:pt x="1" y="3"/>
                    </a:cubicBezTo>
                    <a:cubicBezTo>
                      <a:pt x="0" y="2"/>
                      <a:pt x="1" y="1"/>
                      <a:pt x="2" y="0"/>
                    </a:cubicBezTo>
                    <a:cubicBezTo>
                      <a:pt x="2" y="0"/>
                      <a:pt x="2" y="0"/>
                      <a:pt x="3" y="0"/>
                    </a:cubicBezTo>
                    <a:cubicBezTo>
                      <a:pt x="3" y="0"/>
                      <a:pt x="4" y="1"/>
                      <a:pt x="4" y="1"/>
                    </a:cubicBezTo>
                    <a:cubicBezTo>
                      <a:pt x="15" y="26"/>
                      <a:pt x="15" y="26"/>
                      <a:pt x="15" y="26"/>
                    </a:cubicBezTo>
                    <a:cubicBezTo>
                      <a:pt x="25" y="51"/>
                      <a:pt x="25" y="51"/>
                      <a:pt x="25" y="51"/>
                    </a:cubicBezTo>
                    <a:cubicBezTo>
                      <a:pt x="25" y="52"/>
                      <a:pt x="25" y="53"/>
                      <a:pt x="24" y="54"/>
                    </a:cubicBezTo>
                    <a:cubicBezTo>
                      <a:pt x="22" y="59"/>
                      <a:pt x="22" y="59"/>
                      <a:pt x="22" y="59"/>
                    </a:cubicBezTo>
                    <a:cubicBezTo>
                      <a:pt x="22" y="59"/>
                      <a:pt x="21" y="60"/>
                      <a:pt x="22" y="60"/>
                    </a:cubicBezTo>
                    <a:cubicBezTo>
                      <a:pt x="22" y="61"/>
                      <a:pt x="23" y="61"/>
                      <a:pt x="23" y="61"/>
                    </a:cubicBezTo>
                    <a:cubicBezTo>
                      <a:pt x="53" y="61"/>
                      <a:pt x="53" y="61"/>
                      <a:pt x="53" y="61"/>
                    </a:cubicBezTo>
                    <a:cubicBezTo>
                      <a:pt x="83" y="61"/>
                      <a:pt x="83" y="61"/>
                      <a:pt x="83" y="61"/>
                    </a:cubicBezTo>
                    <a:cubicBezTo>
                      <a:pt x="84" y="61"/>
                      <a:pt x="84" y="62"/>
                      <a:pt x="84" y="63"/>
                    </a:cubicBezTo>
                    <a:cubicBezTo>
                      <a:pt x="84" y="64"/>
                      <a:pt x="84" y="65"/>
                      <a:pt x="83" y="65"/>
                    </a:cubicBezTo>
                    <a:cubicBezTo>
                      <a:pt x="49" y="65"/>
                      <a:pt x="49" y="65"/>
                      <a:pt x="49" y="65"/>
                    </a:cubicBezTo>
                    <a:lnTo>
                      <a:pt x="15" y="65"/>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88" name="Freeform 44"/>
              <p:cNvSpPr>
                <a:spLocks/>
              </p:cNvSpPr>
              <p:nvPr/>
            </p:nvSpPr>
            <p:spPr bwMode="auto">
              <a:xfrm>
                <a:off x="3048867" y="1276350"/>
                <a:ext cx="19050" cy="25400"/>
              </a:xfrm>
              <a:custGeom>
                <a:avLst/>
                <a:gdLst>
                  <a:gd name="T0" fmla="*/ 3 w 3"/>
                  <a:gd name="T1" fmla="*/ 3 h 4"/>
                  <a:gd name="T2" fmla="*/ 0 w 3"/>
                  <a:gd name="T3" fmla="*/ 3 h 4"/>
                  <a:gd name="T4" fmla="*/ 0 w 3"/>
                  <a:gd name="T5" fmla="*/ 1 h 4"/>
                  <a:gd name="T6" fmla="*/ 3 w 3"/>
                  <a:gd name="T7" fmla="*/ 1 h 4"/>
                  <a:gd name="T8" fmla="*/ 3 w 3"/>
                  <a:gd name="T9" fmla="*/ 3 h 4"/>
                </a:gdLst>
                <a:ahLst/>
                <a:cxnLst>
                  <a:cxn ang="0">
                    <a:pos x="T0" y="T1"/>
                  </a:cxn>
                  <a:cxn ang="0">
                    <a:pos x="T2" y="T3"/>
                  </a:cxn>
                  <a:cxn ang="0">
                    <a:pos x="T4" y="T5"/>
                  </a:cxn>
                  <a:cxn ang="0">
                    <a:pos x="T6" y="T7"/>
                  </a:cxn>
                  <a:cxn ang="0">
                    <a:pos x="T8" y="T9"/>
                  </a:cxn>
                </a:cxnLst>
                <a:rect l="0" t="0" r="r" b="b"/>
                <a:pathLst>
                  <a:path w="3" h="4">
                    <a:moveTo>
                      <a:pt x="3" y="3"/>
                    </a:moveTo>
                    <a:cubicBezTo>
                      <a:pt x="2" y="4"/>
                      <a:pt x="1" y="4"/>
                      <a:pt x="0" y="3"/>
                    </a:cubicBezTo>
                    <a:cubicBezTo>
                      <a:pt x="0" y="3"/>
                      <a:pt x="0" y="2"/>
                      <a:pt x="0" y="1"/>
                    </a:cubicBezTo>
                    <a:cubicBezTo>
                      <a:pt x="1" y="0"/>
                      <a:pt x="2" y="0"/>
                      <a:pt x="3" y="1"/>
                    </a:cubicBezTo>
                    <a:cubicBezTo>
                      <a:pt x="3" y="2"/>
                      <a:pt x="3" y="3"/>
                      <a:pt x="3" y="3"/>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89" name="Oval 45"/>
              <p:cNvSpPr>
                <a:spLocks noChangeArrowheads="1"/>
              </p:cNvSpPr>
              <p:nvPr/>
            </p:nvSpPr>
            <p:spPr bwMode="auto">
              <a:xfrm>
                <a:off x="3055217" y="1282700"/>
                <a:ext cx="6350" cy="127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90" name="Freeform 46"/>
              <p:cNvSpPr>
                <a:spLocks/>
              </p:cNvSpPr>
              <p:nvPr/>
            </p:nvSpPr>
            <p:spPr bwMode="auto">
              <a:xfrm>
                <a:off x="3336204" y="1276350"/>
                <a:ext cx="25400" cy="25400"/>
              </a:xfrm>
              <a:custGeom>
                <a:avLst/>
                <a:gdLst>
                  <a:gd name="T0" fmla="*/ 3 w 4"/>
                  <a:gd name="T1" fmla="*/ 3 h 4"/>
                  <a:gd name="T2" fmla="*/ 1 w 4"/>
                  <a:gd name="T3" fmla="*/ 3 h 4"/>
                  <a:gd name="T4" fmla="*/ 1 w 4"/>
                  <a:gd name="T5" fmla="*/ 1 h 4"/>
                  <a:gd name="T6" fmla="*/ 3 w 4"/>
                  <a:gd name="T7" fmla="*/ 1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3" y="4"/>
                      <a:pt x="1" y="4"/>
                      <a:pt x="1" y="3"/>
                    </a:cubicBezTo>
                    <a:cubicBezTo>
                      <a:pt x="0" y="3"/>
                      <a:pt x="0" y="2"/>
                      <a:pt x="1" y="1"/>
                    </a:cubicBezTo>
                    <a:cubicBezTo>
                      <a:pt x="1" y="0"/>
                      <a:pt x="3" y="0"/>
                      <a:pt x="3" y="1"/>
                    </a:cubicBezTo>
                    <a:cubicBezTo>
                      <a:pt x="4" y="2"/>
                      <a:pt x="4" y="3"/>
                      <a:pt x="3" y="3"/>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91" name="Oval 47"/>
              <p:cNvSpPr>
                <a:spLocks noChangeArrowheads="1"/>
              </p:cNvSpPr>
              <p:nvPr/>
            </p:nvSpPr>
            <p:spPr bwMode="auto">
              <a:xfrm>
                <a:off x="3342554" y="1282700"/>
                <a:ext cx="12700" cy="127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92" name="Freeform 48"/>
              <p:cNvSpPr>
                <a:spLocks/>
              </p:cNvSpPr>
              <p:nvPr/>
            </p:nvSpPr>
            <p:spPr bwMode="auto">
              <a:xfrm>
                <a:off x="2907579" y="850900"/>
                <a:ext cx="122238" cy="292100"/>
              </a:xfrm>
              <a:custGeom>
                <a:avLst/>
                <a:gdLst>
                  <a:gd name="T0" fmla="*/ 10 w 19"/>
                  <a:gd name="T1" fmla="*/ 23 h 46"/>
                  <a:gd name="T2" fmla="*/ 0 w 19"/>
                  <a:gd name="T3" fmla="*/ 0 h 46"/>
                  <a:gd name="T4" fmla="*/ 9 w 19"/>
                  <a:gd name="T5" fmla="*/ 23 h 46"/>
                  <a:gd name="T6" fmla="*/ 19 w 19"/>
                  <a:gd name="T7" fmla="*/ 46 h 46"/>
                  <a:gd name="T8" fmla="*/ 10 w 19"/>
                  <a:gd name="T9" fmla="*/ 23 h 46"/>
                </a:gdLst>
                <a:ahLst/>
                <a:cxnLst>
                  <a:cxn ang="0">
                    <a:pos x="T0" y="T1"/>
                  </a:cxn>
                  <a:cxn ang="0">
                    <a:pos x="T2" y="T3"/>
                  </a:cxn>
                  <a:cxn ang="0">
                    <a:pos x="T4" y="T5"/>
                  </a:cxn>
                  <a:cxn ang="0">
                    <a:pos x="T6" y="T7"/>
                  </a:cxn>
                  <a:cxn ang="0">
                    <a:pos x="T8" y="T9"/>
                  </a:cxn>
                </a:cxnLst>
                <a:rect l="0" t="0" r="r" b="b"/>
                <a:pathLst>
                  <a:path w="19" h="46">
                    <a:moveTo>
                      <a:pt x="10" y="23"/>
                    </a:moveTo>
                    <a:cubicBezTo>
                      <a:pt x="5" y="10"/>
                      <a:pt x="0" y="0"/>
                      <a:pt x="0" y="0"/>
                    </a:cubicBezTo>
                    <a:cubicBezTo>
                      <a:pt x="0" y="0"/>
                      <a:pt x="4" y="10"/>
                      <a:pt x="9" y="23"/>
                    </a:cubicBezTo>
                    <a:cubicBezTo>
                      <a:pt x="15" y="36"/>
                      <a:pt x="19" y="46"/>
                      <a:pt x="19" y="46"/>
                    </a:cubicBezTo>
                    <a:cubicBezTo>
                      <a:pt x="19" y="46"/>
                      <a:pt x="15" y="36"/>
                      <a:pt x="10" y="23"/>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93" name="Freeform 49"/>
              <p:cNvSpPr>
                <a:spLocks/>
              </p:cNvSpPr>
              <p:nvPr/>
            </p:nvSpPr>
            <p:spPr bwMode="auto">
              <a:xfrm>
                <a:off x="3023467" y="1212850"/>
                <a:ext cx="376238" cy="6350"/>
              </a:xfrm>
              <a:custGeom>
                <a:avLst/>
                <a:gdLst>
                  <a:gd name="T0" fmla="*/ 29 w 59"/>
                  <a:gd name="T1" fmla="*/ 0 h 1"/>
                  <a:gd name="T2" fmla="*/ 0 w 59"/>
                  <a:gd name="T3" fmla="*/ 0 h 1"/>
                  <a:gd name="T4" fmla="*/ 29 w 59"/>
                  <a:gd name="T5" fmla="*/ 1 h 1"/>
                  <a:gd name="T6" fmla="*/ 59 w 59"/>
                  <a:gd name="T7" fmla="*/ 0 h 1"/>
                  <a:gd name="T8" fmla="*/ 29 w 59"/>
                  <a:gd name="T9" fmla="*/ 0 h 1"/>
                </a:gdLst>
                <a:ahLst/>
                <a:cxnLst>
                  <a:cxn ang="0">
                    <a:pos x="T0" y="T1"/>
                  </a:cxn>
                  <a:cxn ang="0">
                    <a:pos x="T2" y="T3"/>
                  </a:cxn>
                  <a:cxn ang="0">
                    <a:pos x="T4" y="T5"/>
                  </a:cxn>
                  <a:cxn ang="0">
                    <a:pos x="T6" y="T7"/>
                  </a:cxn>
                  <a:cxn ang="0">
                    <a:pos x="T8" y="T9"/>
                  </a:cxn>
                </a:cxnLst>
                <a:rect l="0" t="0" r="r" b="b"/>
                <a:pathLst>
                  <a:path w="59" h="1">
                    <a:moveTo>
                      <a:pt x="29" y="0"/>
                    </a:moveTo>
                    <a:cubicBezTo>
                      <a:pt x="13" y="0"/>
                      <a:pt x="0" y="0"/>
                      <a:pt x="0" y="0"/>
                    </a:cubicBezTo>
                    <a:cubicBezTo>
                      <a:pt x="0" y="0"/>
                      <a:pt x="13" y="1"/>
                      <a:pt x="29" y="1"/>
                    </a:cubicBezTo>
                    <a:cubicBezTo>
                      <a:pt x="45" y="1"/>
                      <a:pt x="59" y="0"/>
                      <a:pt x="59" y="0"/>
                    </a:cubicBezTo>
                    <a:cubicBezTo>
                      <a:pt x="59" y="0"/>
                      <a:pt x="46" y="0"/>
                      <a:pt x="29"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94" name="Freeform 50"/>
              <p:cNvSpPr>
                <a:spLocks/>
              </p:cNvSpPr>
              <p:nvPr/>
            </p:nvSpPr>
            <p:spPr bwMode="auto">
              <a:xfrm>
                <a:off x="2926629" y="869950"/>
                <a:ext cx="523875" cy="44450"/>
              </a:xfrm>
              <a:custGeom>
                <a:avLst/>
                <a:gdLst>
                  <a:gd name="T0" fmla="*/ 59 w 82"/>
                  <a:gd name="T1" fmla="*/ 4 h 7"/>
                  <a:gd name="T2" fmla="*/ 82 w 82"/>
                  <a:gd name="T3" fmla="*/ 6 h 7"/>
                  <a:gd name="T4" fmla="*/ 60 w 82"/>
                  <a:gd name="T5" fmla="*/ 5 h 7"/>
                  <a:gd name="T6" fmla="*/ 23 w 82"/>
                  <a:gd name="T7" fmla="*/ 3 h 7"/>
                  <a:gd name="T8" fmla="*/ 2 w 82"/>
                  <a:gd name="T9" fmla="*/ 1 h 7"/>
                  <a:gd name="T10" fmla="*/ 23 w 82"/>
                  <a:gd name="T11" fmla="*/ 2 h 7"/>
                  <a:gd name="T12" fmla="*/ 59 w 82"/>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82" h="7">
                    <a:moveTo>
                      <a:pt x="59" y="4"/>
                    </a:moveTo>
                    <a:cubicBezTo>
                      <a:pt x="81" y="6"/>
                      <a:pt x="82" y="6"/>
                      <a:pt x="82" y="6"/>
                    </a:cubicBezTo>
                    <a:cubicBezTo>
                      <a:pt x="82" y="6"/>
                      <a:pt x="81" y="7"/>
                      <a:pt x="60" y="5"/>
                    </a:cubicBezTo>
                    <a:cubicBezTo>
                      <a:pt x="59" y="5"/>
                      <a:pt x="23" y="3"/>
                      <a:pt x="23" y="3"/>
                    </a:cubicBezTo>
                    <a:cubicBezTo>
                      <a:pt x="0" y="1"/>
                      <a:pt x="2" y="1"/>
                      <a:pt x="2" y="1"/>
                    </a:cubicBezTo>
                    <a:cubicBezTo>
                      <a:pt x="2" y="1"/>
                      <a:pt x="1" y="0"/>
                      <a:pt x="23" y="2"/>
                    </a:cubicBezTo>
                    <a:cubicBezTo>
                      <a:pt x="23" y="2"/>
                      <a:pt x="59" y="4"/>
                      <a:pt x="59" y="4"/>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95" name="Freeform 51"/>
              <p:cNvSpPr>
                <a:spLocks/>
              </p:cNvSpPr>
              <p:nvPr/>
            </p:nvSpPr>
            <p:spPr bwMode="auto">
              <a:xfrm>
                <a:off x="3080617" y="1123950"/>
                <a:ext cx="319088" cy="12700"/>
              </a:xfrm>
              <a:custGeom>
                <a:avLst/>
                <a:gdLst>
                  <a:gd name="T0" fmla="*/ 25 w 50"/>
                  <a:gd name="T1" fmla="*/ 1 h 2"/>
                  <a:gd name="T2" fmla="*/ 0 w 50"/>
                  <a:gd name="T3" fmla="*/ 2 h 2"/>
                  <a:gd name="T4" fmla="*/ 25 w 50"/>
                  <a:gd name="T5" fmla="*/ 1 h 2"/>
                  <a:gd name="T6" fmla="*/ 50 w 50"/>
                  <a:gd name="T7" fmla="*/ 0 h 2"/>
                  <a:gd name="T8" fmla="*/ 25 w 50"/>
                  <a:gd name="T9" fmla="*/ 1 h 2"/>
                </a:gdLst>
                <a:ahLst/>
                <a:cxnLst>
                  <a:cxn ang="0">
                    <a:pos x="T0" y="T1"/>
                  </a:cxn>
                  <a:cxn ang="0">
                    <a:pos x="T2" y="T3"/>
                  </a:cxn>
                  <a:cxn ang="0">
                    <a:pos x="T4" y="T5"/>
                  </a:cxn>
                  <a:cxn ang="0">
                    <a:pos x="T6" y="T7"/>
                  </a:cxn>
                  <a:cxn ang="0">
                    <a:pos x="T8" y="T9"/>
                  </a:cxn>
                </a:cxnLst>
                <a:rect l="0" t="0" r="r" b="b"/>
                <a:pathLst>
                  <a:path w="50" h="2">
                    <a:moveTo>
                      <a:pt x="25" y="1"/>
                    </a:moveTo>
                    <a:cubicBezTo>
                      <a:pt x="11" y="1"/>
                      <a:pt x="0" y="2"/>
                      <a:pt x="0" y="2"/>
                    </a:cubicBezTo>
                    <a:cubicBezTo>
                      <a:pt x="0" y="2"/>
                      <a:pt x="11" y="2"/>
                      <a:pt x="25" y="1"/>
                    </a:cubicBezTo>
                    <a:cubicBezTo>
                      <a:pt x="39" y="1"/>
                      <a:pt x="50" y="0"/>
                      <a:pt x="50" y="0"/>
                    </a:cubicBezTo>
                    <a:cubicBezTo>
                      <a:pt x="50" y="0"/>
                      <a:pt x="39" y="0"/>
                      <a:pt x="25" y="1"/>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158" name="TextBox 157"/>
          <p:cNvSpPr txBox="1"/>
          <p:nvPr/>
        </p:nvSpPr>
        <p:spPr>
          <a:xfrm>
            <a:off x="9885761" y="1960141"/>
            <a:ext cx="2160190" cy="954107"/>
          </a:xfrm>
          <a:prstGeom prst="rect">
            <a:avLst/>
          </a:prstGeom>
          <a:noFill/>
        </p:spPr>
        <p:txBody>
          <a:bodyPr wrap="square" lIns="0" tIns="0" rIns="0" bIns="0" rtlCol="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59" name="TextBox 158"/>
          <p:cNvSpPr txBox="1"/>
          <p:nvPr/>
        </p:nvSpPr>
        <p:spPr>
          <a:xfrm>
            <a:off x="9885761" y="3712070"/>
            <a:ext cx="2160190" cy="954107"/>
          </a:xfrm>
          <a:prstGeom prst="rect">
            <a:avLst/>
          </a:prstGeom>
          <a:noFill/>
        </p:spPr>
        <p:txBody>
          <a:bodyPr wrap="square" lIns="0" tIns="0" rIns="0" bIns="0" rtlCol="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60" name="TextBox 159"/>
          <p:cNvSpPr txBox="1"/>
          <p:nvPr/>
        </p:nvSpPr>
        <p:spPr>
          <a:xfrm>
            <a:off x="9886621" y="5463998"/>
            <a:ext cx="2158605" cy="954107"/>
          </a:xfrm>
          <a:prstGeom prst="rect">
            <a:avLst/>
          </a:prstGeom>
          <a:noFill/>
        </p:spPr>
        <p:txBody>
          <a:bodyPr wrap="square" lIns="0" tIns="0" rIns="0" bIns="0" rtlCol="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grpSp>
        <p:nvGrpSpPr>
          <p:cNvPr id="13" name="Group 12"/>
          <p:cNvGrpSpPr>
            <a:grpSpLocks noChangeAspect="1"/>
          </p:cNvGrpSpPr>
          <p:nvPr/>
        </p:nvGrpSpPr>
        <p:grpSpPr>
          <a:xfrm>
            <a:off x="9356825" y="3752884"/>
            <a:ext cx="432000" cy="372415"/>
            <a:chOff x="7182348" y="2344153"/>
            <a:chExt cx="693685" cy="598005"/>
          </a:xfrm>
        </p:grpSpPr>
        <p:sp>
          <p:nvSpPr>
            <p:cNvPr id="156" name="Hexagon 155"/>
            <p:cNvSpPr/>
            <p:nvPr/>
          </p:nvSpPr>
          <p:spPr>
            <a:xfrm>
              <a:off x="7182348" y="2344153"/>
              <a:ext cx="693685" cy="598005"/>
            </a:xfrm>
            <a:prstGeom prst="hexag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605" tIns="57303" rIns="114605" bIns="57303" numCol="1" spcCol="0" rtlCol="0" fromWordArt="0" anchor="ctr" anchorCtr="0" forceAA="0" compatLnSpc="1">
              <a:prstTxWarp prst="textNoShape">
                <a:avLst/>
              </a:prstTxWarp>
              <a:noAutofit/>
            </a:bodyPr>
            <a:lstStyle/>
            <a:p>
              <a:pPr algn="ctr">
                <a:lnSpc>
                  <a:spcPct val="150000"/>
                </a:lnSpc>
              </a:pPr>
              <a:endParaRPr lang="en-US" sz="1605">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61" name="Freeform 156"/>
            <p:cNvSpPr>
              <a:spLocks/>
            </p:cNvSpPr>
            <p:nvPr/>
          </p:nvSpPr>
          <p:spPr bwMode="auto">
            <a:xfrm>
              <a:off x="7334008" y="2457934"/>
              <a:ext cx="352518" cy="370442"/>
            </a:xfrm>
            <a:custGeom>
              <a:avLst/>
              <a:gdLst>
                <a:gd name="T0" fmla="*/ 218 w 260"/>
                <a:gd name="T1" fmla="*/ 189 h 274"/>
                <a:gd name="T2" fmla="*/ 185 w 260"/>
                <a:gd name="T3" fmla="*/ 203 h 274"/>
                <a:gd name="T4" fmla="*/ 84 w 260"/>
                <a:gd name="T5" fmla="*/ 149 h 274"/>
                <a:gd name="T6" fmla="*/ 85 w 260"/>
                <a:gd name="T7" fmla="*/ 137 h 274"/>
                <a:gd name="T8" fmla="*/ 84 w 260"/>
                <a:gd name="T9" fmla="*/ 125 h 274"/>
                <a:gd name="T10" fmla="*/ 185 w 260"/>
                <a:gd name="T11" fmla="*/ 71 h 274"/>
                <a:gd name="T12" fmla="*/ 218 w 260"/>
                <a:gd name="T13" fmla="*/ 85 h 274"/>
                <a:gd name="T14" fmla="*/ 260 w 260"/>
                <a:gd name="T15" fmla="*/ 43 h 274"/>
                <a:gd name="T16" fmla="*/ 218 w 260"/>
                <a:gd name="T17" fmla="*/ 0 h 274"/>
                <a:gd name="T18" fmla="*/ 175 w 260"/>
                <a:gd name="T19" fmla="*/ 43 h 274"/>
                <a:gd name="T20" fmla="*/ 177 w 260"/>
                <a:gd name="T21" fmla="*/ 54 h 274"/>
                <a:gd name="T22" fmla="*/ 75 w 260"/>
                <a:gd name="T23" fmla="*/ 109 h 274"/>
                <a:gd name="T24" fmla="*/ 42 w 260"/>
                <a:gd name="T25" fmla="*/ 94 h 274"/>
                <a:gd name="T26" fmla="*/ 0 w 260"/>
                <a:gd name="T27" fmla="*/ 137 h 274"/>
                <a:gd name="T28" fmla="*/ 42 w 260"/>
                <a:gd name="T29" fmla="*/ 180 h 274"/>
                <a:gd name="T30" fmla="*/ 75 w 260"/>
                <a:gd name="T31" fmla="*/ 165 h 274"/>
                <a:gd name="T32" fmla="*/ 177 w 260"/>
                <a:gd name="T33" fmla="*/ 220 h 274"/>
                <a:gd name="T34" fmla="*/ 175 w 260"/>
                <a:gd name="T35" fmla="*/ 231 h 274"/>
                <a:gd name="T36" fmla="*/ 218 w 260"/>
                <a:gd name="T37" fmla="*/ 274 h 274"/>
                <a:gd name="T38" fmla="*/ 260 w 260"/>
                <a:gd name="T39" fmla="*/ 231 h 274"/>
                <a:gd name="T40" fmla="*/ 218 w 260"/>
                <a:gd name="T41" fmla="*/ 189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0" h="274">
                  <a:moveTo>
                    <a:pt x="218" y="189"/>
                  </a:moveTo>
                  <a:cubicBezTo>
                    <a:pt x="205" y="189"/>
                    <a:pt x="193" y="194"/>
                    <a:pt x="185" y="203"/>
                  </a:cubicBezTo>
                  <a:cubicBezTo>
                    <a:pt x="84" y="149"/>
                    <a:pt x="84" y="149"/>
                    <a:pt x="84" y="149"/>
                  </a:cubicBezTo>
                  <a:cubicBezTo>
                    <a:pt x="85" y="145"/>
                    <a:pt x="85" y="141"/>
                    <a:pt x="85" y="137"/>
                  </a:cubicBezTo>
                  <a:cubicBezTo>
                    <a:pt x="85" y="133"/>
                    <a:pt x="85" y="129"/>
                    <a:pt x="84" y="125"/>
                  </a:cubicBezTo>
                  <a:cubicBezTo>
                    <a:pt x="185" y="71"/>
                    <a:pt x="185" y="71"/>
                    <a:pt x="185" y="71"/>
                  </a:cubicBezTo>
                  <a:cubicBezTo>
                    <a:pt x="193" y="80"/>
                    <a:pt x="205" y="85"/>
                    <a:pt x="218" y="85"/>
                  </a:cubicBezTo>
                  <a:cubicBezTo>
                    <a:pt x="241" y="85"/>
                    <a:pt x="260" y="66"/>
                    <a:pt x="260" y="43"/>
                  </a:cubicBezTo>
                  <a:cubicBezTo>
                    <a:pt x="260" y="19"/>
                    <a:pt x="241" y="0"/>
                    <a:pt x="218" y="0"/>
                  </a:cubicBezTo>
                  <a:cubicBezTo>
                    <a:pt x="194" y="0"/>
                    <a:pt x="175" y="19"/>
                    <a:pt x="175" y="43"/>
                  </a:cubicBezTo>
                  <a:cubicBezTo>
                    <a:pt x="175" y="47"/>
                    <a:pt x="175" y="51"/>
                    <a:pt x="177" y="54"/>
                  </a:cubicBezTo>
                  <a:cubicBezTo>
                    <a:pt x="75" y="109"/>
                    <a:pt x="75" y="109"/>
                    <a:pt x="75" y="109"/>
                  </a:cubicBezTo>
                  <a:cubicBezTo>
                    <a:pt x="67" y="100"/>
                    <a:pt x="55" y="94"/>
                    <a:pt x="42" y="94"/>
                  </a:cubicBezTo>
                  <a:cubicBezTo>
                    <a:pt x="19" y="94"/>
                    <a:pt x="0" y="113"/>
                    <a:pt x="0" y="137"/>
                  </a:cubicBezTo>
                  <a:cubicBezTo>
                    <a:pt x="0" y="161"/>
                    <a:pt x="19" y="180"/>
                    <a:pt x="42" y="180"/>
                  </a:cubicBezTo>
                  <a:cubicBezTo>
                    <a:pt x="55" y="180"/>
                    <a:pt x="67" y="174"/>
                    <a:pt x="75" y="165"/>
                  </a:cubicBezTo>
                  <a:cubicBezTo>
                    <a:pt x="177" y="220"/>
                    <a:pt x="177" y="220"/>
                    <a:pt x="177" y="220"/>
                  </a:cubicBezTo>
                  <a:cubicBezTo>
                    <a:pt x="175" y="223"/>
                    <a:pt x="175" y="227"/>
                    <a:pt x="175" y="231"/>
                  </a:cubicBezTo>
                  <a:cubicBezTo>
                    <a:pt x="175" y="255"/>
                    <a:pt x="194" y="274"/>
                    <a:pt x="218" y="274"/>
                  </a:cubicBezTo>
                  <a:cubicBezTo>
                    <a:pt x="241" y="274"/>
                    <a:pt x="260" y="255"/>
                    <a:pt x="260" y="231"/>
                  </a:cubicBezTo>
                  <a:cubicBezTo>
                    <a:pt x="260" y="208"/>
                    <a:pt x="241" y="189"/>
                    <a:pt x="218" y="189"/>
                  </a:cubicBezTo>
                  <a:close/>
                </a:path>
              </a:pathLst>
            </a:custGeom>
            <a:solidFill>
              <a:schemeClr val="bg1"/>
            </a:solidFill>
            <a:ln>
              <a:noFill/>
            </a:ln>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Group 14"/>
          <p:cNvGrpSpPr>
            <a:grpSpLocks noChangeAspect="1"/>
          </p:cNvGrpSpPr>
          <p:nvPr/>
        </p:nvGrpSpPr>
        <p:grpSpPr>
          <a:xfrm>
            <a:off x="9356825" y="5465203"/>
            <a:ext cx="432000" cy="372415"/>
            <a:chOff x="7182348" y="3692902"/>
            <a:chExt cx="693685" cy="598005"/>
          </a:xfrm>
        </p:grpSpPr>
        <p:sp>
          <p:nvSpPr>
            <p:cNvPr id="155" name="Hexagon 154"/>
            <p:cNvSpPr/>
            <p:nvPr/>
          </p:nvSpPr>
          <p:spPr>
            <a:xfrm>
              <a:off x="7182348" y="3692902"/>
              <a:ext cx="693685" cy="598005"/>
            </a:xfrm>
            <a:prstGeom prst="hexagon">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605" tIns="57303" rIns="114605" bIns="57303" numCol="1" spcCol="0" rtlCol="0" fromWordArt="0" anchor="ctr" anchorCtr="0" forceAA="0" compatLnSpc="1">
              <a:prstTxWarp prst="textNoShape">
                <a:avLst/>
              </a:prstTxWarp>
              <a:noAutofit/>
            </a:bodyPr>
            <a:lstStyle/>
            <a:p>
              <a:pPr algn="ctr">
                <a:lnSpc>
                  <a:spcPct val="150000"/>
                </a:lnSpc>
              </a:pPr>
              <a:endParaRPr lang="en-US" sz="1605">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62" name="Group 161"/>
            <p:cNvGrpSpPr/>
            <p:nvPr/>
          </p:nvGrpSpPr>
          <p:grpSpPr>
            <a:xfrm>
              <a:off x="7345464" y="3791491"/>
              <a:ext cx="400827" cy="400827"/>
              <a:chOff x="2443163" y="3615531"/>
              <a:chExt cx="320675" cy="319088"/>
            </a:xfrm>
            <a:solidFill>
              <a:schemeClr val="bg1"/>
            </a:solidFill>
          </p:grpSpPr>
          <p:sp>
            <p:nvSpPr>
              <p:cNvPr id="163" name="Freeform 112"/>
              <p:cNvSpPr>
                <a:spLocks/>
              </p:cNvSpPr>
              <p:nvPr/>
            </p:nvSpPr>
            <p:spPr bwMode="auto">
              <a:xfrm>
                <a:off x="2552700" y="3699668"/>
                <a:ext cx="133350" cy="153988"/>
              </a:xfrm>
              <a:custGeom>
                <a:avLst/>
                <a:gdLst>
                  <a:gd name="T0" fmla="*/ 0 w 84"/>
                  <a:gd name="T1" fmla="*/ 0 h 97"/>
                  <a:gd name="T2" fmla="*/ 0 w 84"/>
                  <a:gd name="T3" fmla="*/ 97 h 97"/>
                  <a:gd name="T4" fmla="*/ 84 w 84"/>
                  <a:gd name="T5" fmla="*/ 48 h 97"/>
                  <a:gd name="T6" fmla="*/ 0 w 84"/>
                  <a:gd name="T7" fmla="*/ 0 h 97"/>
                </a:gdLst>
                <a:ahLst/>
                <a:cxnLst>
                  <a:cxn ang="0">
                    <a:pos x="T0" y="T1"/>
                  </a:cxn>
                  <a:cxn ang="0">
                    <a:pos x="T2" y="T3"/>
                  </a:cxn>
                  <a:cxn ang="0">
                    <a:pos x="T4" y="T5"/>
                  </a:cxn>
                  <a:cxn ang="0">
                    <a:pos x="T6" y="T7"/>
                  </a:cxn>
                </a:cxnLst>
                <a:rect l="0" t="0" r="r" b="b"/>
                <a:pathLst>
                  <a:path w="84" h="97">
                    <a:moveTo>
                      <a:pt x="0" y="0"/>
                    </a:moveTo>
                    <a:lnTo>
                      <a:pt x="0" y="97"/>
                    </a:lnTo>
                    <a:lnTo>
                      <a:pt x="84" y="4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64" name="Freeform 113"/>
              <p:cNvSpPr>
                <a:spLocks noEditPoints="1"/>
              </p:cNvSpPr>
              <p:nvPr/>
            </p:nvSpPr>
            <p:spPr bwMode="auto">
              <a:xfrm>
                <a:off x="2443163" y="3615531"/>
                <a:ext cx="320675" cy="319088"/>
              </a:xfrm>
              <a:custGeom>
                <a:avLst/>
                <a:gdLst>
                  <a:gd name="T0" fmla="*/ 148 w 296"/>
                  <a:gd name="T1" fmla="*/ 0 h 296"/>
                  <a:gd name="T2" fmla="*/ 0 w 296"/>
                  <a:gd name="T3" fmla="*/ 148 h 296"/>
                  <a:gd name="T4" fmla="*/ 148 w 296"/>
                  <a:gd name="T5" fmla="*/ 296 h 296"/>
                  <a:gd name="T6" fmla="*/ 296 w 296"/>
                  <a:gd name="T7" fmla="*/ 148 h 296"/>
                  <a:gd name="T8" fmla="*/ 148 w 296"/>
                  <a:gd name="T9" fmla="*/ 0 h 296"/>
                  <a:gd name="T10" fmla="*/ 148 w 296"/>
                  <a:gd name="T11" fmla="*/ 281 h 296"/>
                  <a:gd name="T12" fmla="*/ 15 w 296"/>
                  <a:gd name="T13" fmla="*/ 148 h 296"/>
                  <a:gd name="T14" fmla="*/ 148 w 296"/>
                  <a:gd name="T15" fmla="*/ 15 h 296"/>
                  <a:gd name="T16" fmla="*/ 281 w 296"/>
                  <a:gd name="T17" fmla="*/ 148 h 296"/>
                  <a:gd name="T18" fmla="*/ 148 w 296"/>
                  <a:gd name="T19" fmla="*/ 281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6" h="296">
                    <a:moveTo>
                      <a:pt x="148" y="0"/>
                    </a:moveTo>
                    <a:cubicBezTo>
                      <a:pt x="66" y="0"/>
                      <a:pt x="0" y="66"/>
                      <a:pt x="0" y="148"/>
                    </a:cubicBezTo>
                    <a:cubicBezTo>
                      <a:pt x="0" y="230"/>
                      <a:pt x="66" y="296"/>
                      <a:pt x="148" y="296"/>
                    </a:cubicBezTo>
                    <a:cubicBezTo>
                      <a:pt x="230" y="296"/>
                      <a:pt x="296" y="230"/>
                      <a:pt x="296" y="148"/>
                    </a:cubicBezTo>
                    <a:cubicBezTo>
                      <a:pt x="296" y="66"/>
                      <a:pt x="230" y="0"/>
                      <a:pt x="148" y="0"/>
                    </a:cubicBezTo>
                    <a:close/>
                    <a:moveTo>
                      <a:pt x="148" y="281"/>
                    </a:moveTo>
                    <a:cubicBezTo>
                      <a:pt x="75" y="281"/>
                      <a:pt x="15" y="221"/>
                      <a:pt x="15" y="148"/>
                    </a:cubicBezTo>
                    <a:cubicBezTo>
                      <a:pt x="15" y="75"/>
                      <a:pt x="75" y="15"/>
                      <a:pt x="148" y="15"/>
                    </a:cubicBezTo>
                    <a:cubicBezTo>
                      <a:pt x="221" y="15"/>
                      <a:pt x="281" y="75"/>
                      <a:pt x="281" y="148"/>
                    </a:cubicBezTo>
                    <a:cubicBezTo>
                      <a:pt x="281" y="221"/>
                      <a:pt x="221" y="281"/>
                      <a:pt x="148" y="2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1" name="Group 10"/>
          <p:cNvGrpSpPr>
            <a:grpSpLocks noChangeAspect="1"/>
          </p:cNvGrpSpPr>
          <p:nvPr/>
        </p:nvGrpSpPr>
        <p:grpSpPr>
          <a:xfrm>
            <a:off x="9356825" y="2040565"/>
            <a:ext cx="432000" cy="372415"/>
            <a:chOff x="7182348" y="960485"/>
            <a:chExt cx="693685" cy="598005"/>
          </a:xfrm>
        </p:grpSpPr>
        <p:sp>
          <p:nvSpPr>
            <p:cNvPr id="157" name="Hexagon 156"/>
            <p:cNvSpPr/>
            <p:nvPr/>
          </p:nvSpPr>
          <p:spPr>
            <a:xfrm>
              <a:off x="7182348" y="960485"/>
              <a:ext cx="693685" cy="598005"/>
            </a:xfrm>
            <a:prstGeom prst="hexagon">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605" tIns="57303" rIns="114605" bIns="57303" numCol="1" spcCol="0" rtlCol="0" fromWordArt="0" anchor="ctr" anchorCtr="0" forceAA="0" compatLnSpc="1">
              <a:prstTxWarp prst="textNoShape">
                <a:avLst/>
              </a:prstTxWarp>
              <a:noAutofit/>
            </a:bodyPr>
            <a:lstStyle/>
            <a:p>
              <a:pPr algn="ctr">
                <a:lnSpc>
                  <a:spcPct val="150000"/>
                </a:lnSpc>
              </a:pPr>
              <a:endParaRPr lang="en-US" sz="1605">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65" name="Group 164"/>
            <p:cNvGrpSpPr/>
            <p:nvPr/>
          </p:nvGrpSpPr>
          <p:grpSpPr>
            <a:xfrm>
              <a:off x="7322556" y="1096382"/>
              <a:ext cx="411090" cy="351092"/>
              <a:chOff x="2875829" y="825500"/>
              <a:chExt cx="587375" cy="501650"/>
            </a:xfrm>
            <a:solidFill>
              <a:schemeClr val="bg1"/>
            </a:solidFill>
          </p:grpSpPr>
          <p:sp>
            <p:nvSpPr>
              <p:cNvPr id="166" name="Freeform 6"/>
              <p:cNvSpPr>
                <a:spLocks noEditPoints="1"/>
              </p:cNvSpPr>
              <p:nvPr/>
            </p:nvSpPr>
            <p:spPr bwMode="auto">
              <a:xfrm>
                <a:off x="2926629" y="869950"/>
                <a:ext cx="536575" cy="292100"/>
              </a:xfrm>
              <a:custGeom>
                <a:avLst/>
                <a:gdLst>
                  <a:gd name="T0" fmla="*/ 77 w 84"/>
                  <a:gd name="T1" fmla="*/ 37 h 46"/>
                  <a:gd name="T2" fmla="*/ 73 w 84"/>
                  <a:gd name="T3" fmla="*/ 40 h 46"/>
                  <a:gd name="T4" fmla="*/ 26 w 84"/>
                  <a:gd name="T5" fmla="*/ 42 h 46"/>
                  <a:gd name="T6" fmla="*/ 18 w 84"/>
                  <a:gd name="T7" fmla="*/ 37 h 46"/>
                  <a:gd name="T8" fmla="*/ 5 w 84"/>
                  <a:gd name="T9" fmla="*/ 5 h 46"/>
                  <a:gd name="T10" fmla="*/ 80 w 84"/>
                  <a:gd name="T11" fmla="*/ 10 h 46"/>
                  <a:gd name="T12" fmla="*/ 77 w 84"/>
                  <a:gd name="T13" fmla="*/ 37 h 46"/>
                  <a:gd name="T14" fmla="*/ 83 w 84"/>
                  <a:gd name="T15" fmla="*/ 6 h 46"/>
                  <a:gd name="T16" fmla="*/ 82 w 84"/>
                  <a:gd name="T17" fmla="*/ 5 h 46"/>
                  <a:gd name="T18" fmla="*/ 2 w 84"/>
                  <a:gd name="T19" fmla="*/ 0 h 46"/>
                  <a:gd name="T20" fmla="*/ 0 w 84"/>
                  <a:gd name="T21" fmla="*/ 1 h 46"/>
                  <a:gd name="T22" fmla="*/ 0 w 84"/>
                  <a:gd name="T23" fmla="*/ 3 h 46"/>
                  <a:gd name="T24" fmla="*/ 15 w 84"/>
                  <a:gd name="T25" fmla="*/ 38 h 46"/>
                  <a:gd name="T26" fmla="*/ 26 w 84"/>
                  <a:gd name="T27" fmla="*/ 46 h 46"/>
                  <a:gd name="T28" fmla="*/ 73 w 84"/>
                  <a:gd name="T29" fmla="*/ 43 h 46"/>
                  <a:gd name="T30" fmla="*/ 81 w 84"/>
                  <a:gd name="T31" fmla="*/ 37 h 46"/>
                  <a:gd name="T32" fmla="*/ 84 w 84"/>
                  <a:gd name="T33" fmla="*/ 7 h 46"/>
                  <a:gd name="T34" fmla="*/ 83 w 84"/>
                  <a:gd name="T35" fmla="*/ 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4" h="46">
                    <a:moveTo>
                      <a:pt x="77" y="37"/>
                    </a:moveTo>
                    <a:cubicBezTo>
                      <a:pt x="77" y="38"/>
                      <a:pt x="75" y="40"/>
                      <a:pt x="73" y="40"/>
                    </a:cubicBezTo>
                    <a:cubicBezTo>
                      <a:pt x="72" y="40"/>
                      <a:pt x="28" y="42"/>
                      <a:pt x="26" y="42"/>
                    </a:cubicBezTo>
                    <a:cubicBezTo>
                      <a:pt x="23" y="42"/>
                      <a:pt x="20" y="41"/>
                      <a:pt x="18" y="37"/>
                    </a:cubicBezTo>
                    <a:cubicBezTo>
                      <a:pt x="5" y="5"/>
                      <a:pt x="5" y="5"/>
                      <a:pt x="5" y="5"/>
                    </a:cubicBezTo>
                    <a:cubicBezTo>
                      <a:pt x="80" y="10"/>
                      <a:pt x="80" y="10"/>
                      <a:pt x="80" y="10"/>
                    </a:cubicBezTo>
                    <a:cubicBezTo>
                      <a:pt x="79" y="17"/>
                      <a:pt x="77" y="35"/>
                      <a:pt x="77" y="37"/>
                    </a:cubicBezTo>
                    <a:close/>
                    <a:moveTo>
                      <a:pt x="83" y="6"/>
                    </a:moveTo>
                    <a:cubicBezTo>
                      <a:pt x="83" y="5"/>
                      <a:pt x="83" y="5"/>
                      <a:pt x="82" y="5"/>
                    </a:cubicBezTo>
                    <a:cubicBezTo>
                      <a:pt x="2" y="0"/>
                      <a:pt x="2" y="0"/>
                      <a:pt x="2" y="0"/>
                    </a:cubicBezTo>
                    <a:cubicBezTo>
                      <a:pt x="1" y="0"/>
                      <a:pt x="1" y="0"/>
                      <a:pt x="0" y="1"/>
                    </a:cubicBezTo>
                    <a:cubicBezTo>
                      <a:pt x="0" y="1"/>
                      <a:pt x="0" y="2"/>
                      <a:pt x="0" y="3"/>
                    </a:cubicBezTo>
                    <a:cubicBezTo>
                      <a:pt x="15" y="38"/>
                      <a:pt x="15" y="38"/>
                      <a:pt x="15" y="38"/>
                    </a:cubicBezTo>
                    <a:cubicBezTo>
                      <a:pt x="17" y="43"/>
                      <a:pt x="21" y="46"/>
                      <a:pt x="26" y="46"/>
                    </a:cubicBezTo>
                    <a:cubicBezTo>
                      <a:pt x="28" y="46"/>
                      <a:pt x="71" y="44"/>
                      <a:pt x="73" y="43"/>
                    </a:cubicBezTo>
                    <a:cubicBezTo>
                      <a:pt x="77" y="43"/>
                      <a:pt x="80" y="41"/>
                      <a:pt x="81" y="37"/>
                    </a:cubicBezTo>
                    <a:cubicBezTo>
                      <a:pt x="81" y="35"/>
                      <a:pt x="84" y="8"/>
                      <a:pt x="84" y="7"/>
                    </a:cubicBezTo>
                    <a:cubicBezTo>
                      <a:pt x="84" y="7"/>
                      <a:pt x="84" y="6"/>
                      <a:pt x="83" y="6"/>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67" name="Freeform 7"/>
              <p:cNvSpPr>
                <a:spLocks/>
              </p:cNvSpPr>
              <p:nvPr/>
            </p:nvSpPr>
            <p:spPr bwMode="auto">
              <a:xfrm>
                <a:off x="2996479" y="895350"/>
                <a:ext cx="134938" cy="247650"/>
              </a:xfrm>
              <a:custGeom>
                <a:avLst/>
                <a:gdLst>
                  <a:gd name="T0" fmla="*/ 69 w 85"/>
                  <a:gd name="T1" fmla="*/ 156 h 156"/>
                  <a:gd name="T2" fmla="*/ 0 w 85"/>
                  <a:gd name="T3" fmla="*/ 0 h 156"/>
                  <a:gd name="T4" fmla="*/ 21 w 85"/>
                  <a:gd name="T5" fmla="*/ 0 h 156"/>
                  <a:gd name="T6" fmla="*/ 85 w 85"/>
                  <a:gd name="T7" fmla="*/ 156 h 156"/>
                  <a:gd name="T8" fmla="*/ 69 w 85"/>
                  <a:gd name="T9" fmla="*/ 156 h 156"/>
                </a:gdLst>
                <a:ahLst/>
                <a:cxnLst>
                  <a:cxn ang="0">
                    <a:pos x="T0" y="T1"/>
                  </a:cxn>
                  <a:cxn ang="0">
                    <a:pos x="T2" y="T3"/>
                  </a:cxn>
                  <a:cxn ang="0">
                    <a:pos x="T4" y="T5"/>
                  </a:cxn>
                  <a:cxn ang="0">
                    <a:pos x="T6" y="T7"/>
                  </a:cxn>
                  <a:cxn ang="0">
                    <a:pos x="T8" y="T9"/>
                  </a:cxn>
                </a:cxnLst>
                <a:rect l="0" t="0" r="r" b="b"/>
                <a:pathLst>
                  <a:path w="85" h="156">
                    <a:moveTo>
                      <a:pt x="69" y="156"/>
                    </a:moveTo>
                    <a:lnTo>
                      <a:pt x="0" y="0"/>
                    </a:lnTo>
                    <a:lnTo>
                      <a:pt x="21" y="0"/>
                    </a:lnTo>
                    <a:lnTo>
                      <a:pt x="85" y="156"/>
                    </a:lnTo>
                    <a:lnTo>
                      <a:pt x="69" y="156"/>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68" name="Freeform 8"/>
              <p:cNvSpPr>
                <a:spLocks/>
              </p:cNvSpPr>
              <p:nvPr/>
            </p:nvSpPr>
            <p:spPr bwMode="auto">
              <a:xfrm>
                <a:off x="3002829" y="901700"/>
                <a:ext cx="122238" cy="241300"/>
              </a:xfrm>
              <a:custGeom>
                <a:avLst/>
                <a:gdLst>
                  <a:gd name="T0" fmla="*/ 77 w 77"/>
                  <a:gd name="T1" fmla="*/ 152 h 152"/>
                  <a:gd name="T2" fmla="*/ 17 w 77"/>
                  <a:gd name="T3" fmla="*/ 0 h 152"/>
                  <a:gd name="T4" fmla="*/ 0 w 77"/>
                  <a:gd name="T5" fmla="*/ 0 h 152"/>
                  <a:gd name="T6" fmla="*/ 65 w 77"/>
                  <a:gd name="T7" fmla="*/ 152 h 152"/>
                  <a:gd name="T8" fmla="*/ 77 w 77"/>
                  <a:gd name="T9" fmla="*/ 152 h 152"/>
                </a:gdLst>
                <a:ahLst/>
                <a:cxnLst>
                  <a:cxn ang="0">
                    <a:pos x="T0" y="T1"/>
                  </a:cxn>
                  <a:cxn ang="0">
                    <a:pos x="T2" y="T3"/>
                  </a:cxn>
                  <a:cxn ang="0">
                    <a:pos x="T4" y="T5"/>
                  </a:cxn>
                  <a:cxn ang="0">
                    <a:pos x="T6" y="T7"/>
                  </a:cxn>
                  <a:cxn ang="0">
                    <a:pos x="T8" y="T9"/>
                  </a:cxn>
                </a:cxnLst>
                <a:rect l="0" t="0" r="r" b="b"/>
                <a:pathLst>
                  <a:path w="77" h="152">
                    <a:moveTo>
                      <a:pt x="77" y="152"/>
                    </a:moveTo>
                    <a:lnTo>
                      <a:pt x="17" y="0"/>
                    </a:lnTo>
                    <a:lnTo>
                      <a:pt x="0" y="0"/>
                    </a:lnTo>
                    <a:lnTo>
                      <a:pt x="65" y="152"/>
                    </a:lnTo>
                    <a:lnTo>
                      <a:pt x="77" y="152"/>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69" name="Freeform 9"/>
              <p:cNvSpPr>
                <a:spLocks/>
              </p:cNvSpPr>
              <p:nvPr/>
            </p:nvSpPr>
            <p:spPr bwMode="auto">
              <a:xfrm>
                <a:off x="3067917" y="895350"/>
                <a:ext cx="133350" cy="247650"/>
              </a:xfrm>
              <a:custGeom>
                <a:avLst/>
                <a:gdLst>
                  <a:gd name="T0" fmla="*/ 64 w 84"/>
                  <a:gd name="T1" fmla="*/ 156 h 156"/>
                  <a:gd name="T2" fmla="*/ 0 w 84"/>
                  <a:gd name="T3" fmla="*/ 0 h 156"/>
                  <a:gd name="T4" fmla="*/ 20 w 84"/>
                  <a:gd name="T5" fmla="*/ 0 h 156"/>
                  <a:gd name="T6" fmla="*/ 84 w 84"/>
                  <a:gd name="T7" fmla="*/ 156 h 156"/>
                  <a:gd name="T8" fmla="*/ 64 w 84"/>
                  <a:gd name="T9" fmla="*/ 156 h 156"/>
                </a:gdLst>
                <a:ahLst/>
                <a:cxnLst>
                  <a:cxn ang="0">
                    <a:pos x="T0" y="T1"/>
                  </a:cxn>
                  <a:cxn ang="0">
                    <a:pos x="T2" y="T3"/>
                  </a:cxn>
                  <a:cxn ang="0">
                    <a:pos x="T4" y="T5"/>
                  </a:cxn>
                  <a:cxn ang="0">
                    <a:pos x="T6" y="T7"/>
                  </a:cxn>
                  <a:cxn ang="0">
                    <a:pos x="T8" y="T9"/>
                  </a:cxn>
                </a:cxnLst>
                <a:rect l="0" t="0" r="r" b="b"/>
                <a:pathLst>
                  <a:path w="84" h="156">
                    <a:moveTo>
                      <a:pt x="64" y="156"/>
                    </a:moveTo>
                    <a:lnTo>
                      <a:pt x="0" y="0"/>
                    </a:lnTo>
                    <a:lnTo>
                      <a:pt x="20" y="0"/>
                    </a:lnTo>
                    <a:lnTo>
                      <a:pt x="84" y="156"/>
                    </a:lnTo>
                    <a:lnTo>
                      <a:pt x="64" y="156"/>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70" name="Freeform 10"/>
              <p:cNvSpPr>
                <a:spLocks/>
              </p:cNvSpPr>
              <p:nvPr/>
            </p:nvSpPr>
            <p:spPr bwMode="auto">
              <a:xfrm>
                <a:off x="3074267" y="901700"/>
                <a:ext cx="120650" cy="241300"/>
              </a:xfrm>
              <a:custGeom>
                <a:avLst/>
                <a:gdLst>
                  <a:gd name="T0" fmla="*/ 76 w 76"/>
                  <a:gd name="T1" fmla="*/ 152 h 152"/>
                  <a:gd name="T2" fmla="*/ 12 w 76"/>
                  <a:gd name="T3" fmla="*/ 0 h 152"/>
                  <a:gd name="T4" fmla="*/ 0 w 76"/>
                  <a:gd name="T5" fmla="*/ 0 h 152"/>
                  <a:gd name="T6" fmla="*/ 64 w 76"/>
                  <a:gd name="T7" fmla="*/ 152 h 152"/>
                  <a:gd name="T8" fmla="*/ 76 w 76"/>
                  <a:gd name="T9" fmla="*/ 152 h 152"/>
                </a:gdLst>
                <a:ahLst/>
                <a:cxnLst>
                  <a:cxn ang="0">
                    <a:pos x="T0" y="T1"/>
                  </a:cxn>
                  <a:cxn ang="0">
                    <a:pos x="T2" y="T3"/>
                  </a:cxn>
                  <a:cxn ang="0">
                    <a:pos x="T4" y="T5"/>
                  </a:cxn>
                  <a:cxn ang="0">
                    <a:pos x="T6" y="T7"/>
                  </a:cxn>
                  <a:cxn ang="0">
                    <a:pos x="T8" y="T9"/>
                  </a:cxn>
                </a:cxnLst>
                <a:rect l="0" t="0" r="r" b="b"/>
                <a:pathLst>
                  <a:path w="76" h="152">
                    <a:moveTo>
                      <a:pt x="76" y="152"/>
                    </a:moveTo>
                    <a:lnTo>
                      <a:pt x="12" y="0"/>
                    </a:lnTo>
                    <a:lnTo>
                      <a:pt x="0" y="0"/>
                    </a:lnTo>
                    <a:lnTo>
                      <a:pt x="64" y="152"/>
                    </a:lnTo>
                    <a:lnTo>
                      <a:pt x="76" y="152"/>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71" name="Freeform 11"/>
              <p:cNvSpPr>
                <a:spLocks/>
              </p:cNvSpPr>
              <p:nvPr/>
            </p:nvSpPr>
            <p:spPr bwMode="auto">
              <a:xfrm>
                <a:off x="3137767" y="895350"/>
                <a:ext cx="133350" cy="247650"/>
              </a:xfrm>
              <a:custGeom>
                <a:avLst/>
                <a:gdLst>
                  <a:gd name="T0" fmla="*/ 64 w 84"/>
                  <a:gd name="T1" fmla="*/ 156 h 156"/>
                  <a:gd name="T2" fmla="*/ 0 w 84"/>
                  <a:gd name="T3" fmla="*/ 0 h 156"/>
                  <a:gd name="T4" fmla="*/ 16 w 84"/>
                  <a:gd name="T5" fmla="*/ 0 h 156"/>
                  <a:gd name="T6" fmla="*/ 84 w 84"/>
                  <a:gd name="T7" fmla="*/ 156 h 156"/>
                  <a:gd name="T8" fmla="*/ 64 w 84"/>
                  <a:gd name="T9" fmla="*/ 156 h 156"/>
                </a:gdLst>
                <a:ahLst/>
                <a:cxnLst>
                  <a:cxn ang="0">
                    <a:pos x="T0" y="T1"/>
                  </a:cxn>
                  <a:cxn ang="0">
                    <a:pos x="T2" y="T3"/>
                  </a:cxn>
                  <a:cxn ang="0">
                    <a:pos x="T4" y="T5"/>
                  </a:cxn>
                  <a:cxn ang="0">
                    <a:pos x="T6" y="T7"/>
                  </a:cxn>
                  <a:cxn ang="0">
                    <a:pos x="T8" y="T9"/>
                  </a:cxn>
                </a:cxnLst>
                <a:rect l="0" t="0" r="r" b="b"/>
                <a:pathLst>
                  <a:path w="84" h="156">
                    <a:moveTo>
                      <a:pt x="64" y="156"/>
                    </a:moveTo>
                    <a:lnTo>
                      <a:pt x="0" y="0"/>
                    </a:lnTo>
                    <a:lnTo>
                      <a:pt x="16" y="0"/>
                    </a:lnTo>
                    <a:lnTo>
                      <a:pt x="84" y="156"/>
                    </a:lnTo>
                    <a:lnTo>
                      <a:pt x="64" y="156"/>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72" name="Freeform 12"/>
              <p:cNvSpPr>
                <a:spLocks/>
              </p:cNvSpPr>
              <p:nvPr/>
            </p:nvSpPr>
            <p:spPr bwMode="auto">
              <a:xfrm>
                <a:off x="3137767" y="901700"/>
                <a:ext cx="127000" cy="241300"/>
              </a:xfrm>
              <a:custGeom>
                <a:avLst/>
                <a:gdLst>
                  <a:gd name="T0" fmla="*/ 80 w 80"/>
                  <a:gd name="T1" fmla="*/ 152 h 152"/>
                  <a:gd name="T2" fmla="*/ 16 w 80"/>
                  <a:gd name="T3" fmla="*/ 0 h 152"/>
                  <a:gd name="T4" fmla="*/ 0 w 80"/>
                  <a:gd name="T5" fmla="*/ 0 h 152"/>
                  <a:gd name="T6" fmla="*/ 64 w 80"/>
                  <a:gd name="T7" fmla="*/ 152 h 152"/>
                  <a:gd name="T8" fmla="*/ 80 w 80"/>
                  <a:gd name="T9" fmla="*/ 152 h 152"/>
                </a:gdLst>
                <a:ahLst/>
                <a:cxnLst>
                  <a:cxn ang="0">
                    <a:pos x="T0" y="T1"/>
                  </a:cxn>
                  <a:cxn ang="0">
                    <a:pos x="T2" y="T3"/>
                  </a:cxn>
                  <a:cxn ang="0">
                    <a:pos x="T4" y="T5"/>
                  </a:cxn>
                  <a:cxn ang="0">
                    <a:pos x="T6" y="T7"/>
                  </a:cxn>
                  <a:cxn ang="0">
                    <a:pos x="T8" y="T9"/>
                  </a:cxn>
                </a:cxnLst>
                <a:rect l="0" t="0" r="r" b="b"/>
                <a:pathLst>
                  <a:path w="80" h="152">
                    <a:moveTo>
                      <a:pt x="80" y="152"/>
                    </a:moveTo>
                    <a:lnTo>
                      <a:pt x="16" y="0"/>
                    </a:lnTo>
                    <a:lnTo>
                      <a:pt x="0" y="0"/>
                    </a:lnTo>
                    <a:lnTo>
                      <a:pt x="64" y="152"/>
                    </a:lnTo>
                    <a:lnTo>
                      <a:pt x="80" y="152"/>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73" name="Freeform 13"/>
              <p:cNvSpPr>
                <a:spLocks/>
              </p:cNvSpPr>
              <p:nvPr/>
            </p:nvSpPr>
            <p:spPr bwMode="auto">
              <a:xfrm>
                <a:off x="3201267" y="895350"/>
                <a:ext cx="134938" cy="247650"/>
              </a:xfrm>
              <a:custGeom>
                <a:avLst/>
                <a:gdLst>
                  <a:gd name="T0" fmla="*/ 68 w 85"/>
                  <a:gd name="T1" fmla="*/ 156 h 156"/>
                  <a:gd name="T2" fmla="*/ 0 w 85"/>
                  <a:gd name="T3" fmla="*/ 0 h 156"/>
                  <a:gd name="T4" fmla="*/ 20 w 85"/>
                  <a:gd name="T5" fmla="*/ 0 h 156"/>
                  <a:gd name="T6" fmla="*/ 85 w 85"/>
                  <a:gd name="T7" fmla="*/ 156 h 156"/>
                  <a:gd name="T8" fmla="*/ 68 w 85"/>
                  <a:gd name="T9" fmla="*/ 156 h 156"/>
                </a:gdLst>
                <a:ahLst/>
                <a:cxnLst>
                  <a:cxn ang="0">
                    <a:pos x="T0" y="T1"/>
                  </a:cxn>
                  <a:cxn ang="0">
                    <a:pos x="T2" y="T3"/>
                  </a:cxn>
                  <a:cxn ang="0">
                    <a:pos x="T4" y="T5"/>
                  </a:cxn>
                  <a:cxn ang="0">
                    <a:pos x="T6" y="T7"/>
                  </a:cxn>
                  <a:cxn ang="0">
                    <a:pos x="T8" y="T9"/>
                  </a:cxn>
                </a:cxnLst>
                <a:rect l="0" t="0" r="r" b="b"/>
                <a:pathLst>
                  <a:path w="85" h="156">
                    <a:moveTo>
                      <a:pt x="68" y="156"/>
                    </a:moveTo>
                    <a:lnTo>
                      <a:pt x="0" y="0"/>
                    </a:lnTo>
                    <a:lnTo>
                      <a:pt x="20" y="0"/>
                    </a:lnTo>
                    <a:lnTo>
                      <a:pt x="85" y="156"/>
                    </a:lnTo>
                    <a:lnTo>
                      <a:pt x="68" y="156"/>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74" name="Freeform 14"/>
              <p:cNvSpPr>
                <a:spLocks/>
              </p:cNvSpPr>
              <p:nvPr/>
            </p:nvSpPr>
            <p:spPr bwMode="auto">
              <a:xfrm>
                <a:off x="3207617" y="901700"/>
                <a:ext cx="128588" cy="241300"/>
              </a:xfrm>
              <a:custGeom>
                <a:avLst/>
                <a:gdLst>
                  <a:gd name="T0" fmla="*/ 81 w 81"/>
                  <a:gd name="T1" fmla="*/ 152 h 152"/>
                  <a:gd name="T2" fmla="*/ 16 w 81"/>
                  <a:gd name="T3" fmla="*/ 0 h 152"/>
                  <a:gd name="T4" fmla="*/ 0 w 81"/>
                  <a:gd name="T5" fmla="*/ 0 h 152"/>
                  <a:gd name="T6" fmla="*/ 64 w 81"/>
                  <a:gd name="T7" fmla="*/ 152 h 152"/>
                  <a:gd name="T8" fmla="*/ 81 w 81"/>
                  <a:gd name="T9" fmla="*/ 152 h 152"/>
                </a:gdLst>
                <a:ahLst/>
                <a:cxnLst>
                  <a:cxn ang="0">
                    <a:pos x="T0" y="T1"/>
                  </a:cxn>
                  <a:cxn ang="0">
                    <a:pos x="T2" y="T3"/>
                  </a:cxn>
                  <a:cxn ang="0">
                    <a:pos x="T4" y="T5"/>
                  </a:cxn>
                  <a:cxn ang="0">
                    <a:pos x="T6" y="T7"/>
                  </a:cxn>
                  <a:cxn ang="0">
                    <a:pos x="T8" y="T9"/>
                  </a:cxn>
                </a:cxnLst>
                <a:rect l="0" t="0" r="r" b="b"/>
                <a:pathLst>
                  <a:path w="81" h="152">
                    <a:moveTo>
                      <a:pt x="81" y="152"/>
                    </a:moveTo>
                    <a:lnTo>
                      <a:pt x="16" y="0"/>
                    </a:lnTo>
                    <a:lnTo>
                      <a:pt x="0" y="0"/>
                    </a:lnTo>
                    <a:lnTo>
                      <a:pt x="64" y="152"/>
                    </a:lnTo>
                    <a:lnTo>
                      <a:pt x="81" y="152"/>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75" name="Freeform 15"/>
              <p:cNvSpPr>
                <a:spLocks/>
              </p:cNvSpPr>
              <p:nvPr/>
            </p:nvSpPr>
            <p:spPr bwMode="auto">
              <a:xfrm>
                <a:off x="3271117" y="895350"/>
                <a:ext cx="134938" cy="247650"/>
              </a:xfrm>
              <a:custGeom>
                <a:avLst/>
                <a:gdLst>
                  <a:gd name="T0" fmla="*/ 65 w 85"/>
                  <a:gd name="T1" fmla="*/ 156 h 156"/>
                  <a:gd name="T2" fmla="*/ 0 w 85"/>
                  <a:gd name="T3" fmla="*/ 0 h 156"/>
                  <a:gd name="T4" fmla="*/ 20 w 85"/>
                  <a:gd name="T5" fmla="*/ 0 h 156"/>
                  <a:gd name="T6" fmla="*/ 85 w 85"/>
                  <a:gd name="T7" fmla="*/ 156 h 156"/>
                  <a:gd name="T8" fmla="*/ 65 w 85"/>
                  <a:gd name="T9" fmla="*/ 156 h 156"/>
                </a:gdLst>
                <a:ahLst/>
                <a:cxnLst>
                  <a:cxn ang="0">
                    <a:pos x="T0" y="T1"/>
                  </a:cxn>
                  <a:cxn ang="0">
                    <a:pos x="T2" y="T3"/>
                  </a:cxn>
                  <a:cxn ang="0">
                    <a:pos x="T4" y="T5"/>
                  </a:cxn>
                  <a:cxn ang="0">
                    <a:pos x="T6" y="T7"/>
                  </a:cxn>
                  <a:cxn ang="0">
                    <a:pos x="T8" y="T9"/>
                  </a:cxn>
                </a:cxnLst>
                <a:rect l="0" t="0" r="r" b="b"/>
                <a:pathLst>
                  <a:path w="85" h="156">
                    <a:moveTo>
                      <a:pt x="65" y="156"/>
                    </a:moveTo>
                    <a:lnTo>
                      <a:pt x="0" y="0"/>
                    </a:lnTo>
                    <a:lnTo>
                      <a:pt x="20" y="0"/>
                    </a:lnTo>
                    <a:lnTo>
                      <a:pt x="85" y="156"/>
                    </a:lnTo>
                    <a:lnTo>
                      <a:pt x="65" y="156"/>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76" name="Freeform 16"/>
              <p:cNvSpPr>
                <a:spLocks/>
              </p:cNvSpPr>
              <p:nvPr/>
            </p:nvSpPr>
            <p:spPr bwMode="auto">
              <a:xfrm>
                <a:off x="3342554" y="895350"/>
                <a:ext cx="95250" cy="215900"/>
              </a:xfrm>
              <a:custGeom>
                <a:avLst/>
                <a:gdLst>
                  <a:gd name="T0" fmla="*/ 0 w 60"/>
                  <a:gd name="T1" fmla="*/ 0 h 136"/>
                  <a:gd name="T2" fmla="*/ 16 w 60"/>
                  <a:gd name="T3" fmla="*/ 0 h 136"/>
                  <a:gd name="T4" fmla="*/ 60 w 60"/>
                  <a:gd name="T5" fmla="*/ 104 h 136"/>
                  <a:gd name="T6" fmla="*/ 56 w 60"/>
                  <a:gd name="T7" fmla="*/ 136 h 136"/>
                  <a:gd name="T8" fmla="*/ 0 w 60"/>
                  <a:gd name="T9" fmla="*/ 0 h 136"/>
                </a:gdLst>
                <a:ahLst/>
                <a:cxnLst>
                  <a:cxn ang="0">
                    <a:pos x="T0" y="T1"/>
                  </a:cxn>
                  <a:cxn ang="0">
                    <a:pos x="T2" y="T3"/>
                  </a:cxn>
                  <a:cxn ang="0">
                    <a:pos x="T4" y="T5"/>
                  </a:cxn>
                  <a:cxn ang="0">
                    <a:pos x="T6" y="T7"/>
                  </a:cxn>
                  <a:cxn ang="0">
                    <a:pos x="T8" y="T9"/>
                  </a:cxn>
                </a:cxnLst>
                <a:rect l="0" t="0" r="r" b="b"/>
                <a:pathLst>
                  <a:path w="60" h="136">
                    <a:moveTo>
                      <a:pt x="0" y="0"/>
                    </a:moveTo>
                    <a:lnTo>
                      <a:pt x="16" y="0"/>
                    </a:lnTo>
                    <a:lnTo>
                      <a:pt x="60" y="104"/>
                    </a:lnTo>
                    <a:lnTo>
                      <a:pt x="56" y="136"/>
                    </a:lnTo>
                    <a:lnTo>
                      <a:pt x="0" y="0"/>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77" name="Oval 17"/>
              <p:cNvSpPr>
                <a:spLocks noChangeArrowheads="1"/>
              </p:cNvSpPr>
              <p:nvPr/>
            </p:nvSpPr>
            <p:spPr bwMode="auto">
              <a:xfrm>
                <a:off x="3017117" y="1250950"/>
                <a:ext cx="82550"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78" name="Oval 18"/>
              <p:cNvSpPr>
                <a:spLocks noChangeArrowheads="1"/>
              </p:cNvSpPr>
              <p:nvPr/>
            </p:nvSpPr>
            <p:spPr bwMode="auto">
              <a:xfrm>
                <a:off x="3017117" y="1250950"/>
                <a:ext cx="82550"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79" name="Oval 19"/>
              <p:cNvSpPr>
                <a:spLocks noChangeArrowheads="1"/>
              </p:cNvSpPr>
              <p:nvPr/>
            </p:nvSpPr>
            <p:spPr bwMode="auto">
              <a:xfrm>
                <a:off x="3023467" y="1250950"/>
                <a:ext cx="69850"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80" name="Oval 20"/>
              <p:cNvSpPr>
                <a:spLocks noChangeArrowheads="1"/>
              </p:cNvSpPr>
              <p:nvPr/>
            </p:nvSpPr>
            <p:spPr bwMode="auto">
              <a:xfrm>
                <a:off x="3023467" y="1250950"/>
                <a:ext cx="69850"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81" name="Oval 21"/>
              <p:cNvSpPr>
                <a:spLocks noChangeArrowheads="1"/>
              </p:cNvSpPr>
              <p:nvPr/>
            </p:nvSpPr>
            <p:spPr bwMode="auto">
              <a:xfrm>
                <a:off x="3023467" y="1250950"/>
                <a:ext cx="69850" cy="6985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82" name="Oval 22"/>
              <p:cNvSpPr>
                <a:spLocks noChangeArrowheads="1"/>
              </p:cNvSpPr>
              <p:nvPr/>
            </p:nvSpPr>
            <p:spPr bwMode="auto">
              <a:xfrm>
                <a:off x="3023467" y="1250950"/>
                <a:ext cx="69850" cy="6985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83" name="Oval 23"/>
              <p:cNvSpPr>
                <a:spLocks noChangeArrowheads="1"/>
              </p:cNvSpPr>
              <p:nvPr/>
            </p:nvSpPr>
            <p:spPr bwMode="auto">
              <a:xfrm>
                <a:off x="3023467" y="1257300"/>
                <a:ext cx="69850" cy="635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84" name="Oval 24"/>
              <p:cNvSpPr>
                <a:spLocks noChangeArrowheads="1"/>
              </p:cNvSpPr>
              <p:nvPr/>
            </p:nvSpPr>
            <p:spPr bwMode="auto">
              <a:xfrm>
                <a:off x="3309217" y="1250950"/>
                <a:ext cx="77788"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85" name="Oval 25"/>
              <p:cNvSpPr>
                <a:spLocks noChangeArrowheads="1"/>
              </p:cNvSpPr>
              <p:nvPr/>
            </p:nvSpPr>
            <p:spPr bwMode="auto">
              <a:xfrm>
                <a:off x="3309217" y="1250950"/>
                <a:ext cx="77788"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86" name="Oval 26"/>
              <p:cNvSpPr>
                <a:spLocks noChangeArrowheads="1"/>
              </p:cNvSpPr>
              <p:nvPr/>
            </p:nvSpPr>
            <p:spPr bwMode="auto">
              <a:xfrm>
                <a:off x="3309217" y="1250950"/>
                <a:ext cx="77788"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87" name="Oval 27"/>
              <p:cNvSpPr>
                <a:spLocks noChangeArrowheads="1"/>
              </p:cNvSpPr>
              <p:nvPr/>
            </p:nvSpPr>
            <p:spPr bwMode="auto">
              <a:xfrm>
                <a:off x="3309217" y="1250950"/>
                <a:ext cx="77788"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88" name="Oval 28"/>
              <p:cNvSpPr>
                <a:spLocks noChangeArrowheads="1"/>
              </p:cNvSpPr>
              <p:nvPr/>
            </p:nvSpPr>
            <p:spPr bwMode="auto">
              <a:xfrm>
                <a:off x="3309217" y="1250950"/>
                <a:ext cx="71438" cy="6985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89" name="Oval 29"/>
              <p:cNvSpPr>
                <a:spLocks noChangeArrowheads="1"/>
              </p:cNvSpPr>
              <p:nvPr/>
            </p:nvSpPr>
            <p:spPr bwMode="auto">
              <a:xfrm>
                <a:off x="3315567" y="1250950"/>
                <a:ext cx="65088" cy="6985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90" name="Oval 30"/>
              <p:cNvSpPr>
                <a:spLocks noChangeArrowheads="1"/>
              </p:cNvSpPr>
              <p:nvPr/>
            </p:nvSpPr>
            <p:spPr bwMode="auto">
              <a:xfrm>
                <a:off x="3315567" y="1257300"/>
                <a:ext cx="65088" cy="635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91" name="Freeform 31"/>
              <p:cNvSpPr>
                <a:spLocks/>
              </p:cNvSpPr>
              <p:nvPr/>
            </p:nvSpPr>
            <p:spPr bwMode="auto">
              <a:xfrm>
                <a:off x="3036167" y="1212850"/>
                <a:ext cx="44450" cy="95250"/>
              </a:xfrm>
              <a:custGeom>
                <a:avLst/>
                <a:gdLst>
                  <a:gd name="T0" fmla="*/ 7 w 7"/>
                  <a:gd name="T1" fmla="*/ 13 h 15"/>
                  <a:gd name="T2" fmla="*/ 4 w 7"/>
                  <a:gd name="T3" fmla="*/ 15 h 15"/>
                  <a:gd name="T4" fmla="*/ 3 w 7"/>
                  <a:gd name="T5" fmla="*/ 15 h 15"/>
                  <a:gd name="T6" fmla="*/ 0 w 7"/>
                  <a:gd name="T7" fmla="*/ 13 h 15"/>
                  <a:gd name="T8" fmla="*/ 0 w 7"/>
                  <a:gd name="T9" fmla="*/ 3 h 15"/>
                  <a:gd name="T10" fmla="*/ 3 w 7"/>
                  <a:gd name="T11" fmla="*/ 0 h 15"/>
                  <a:gd name="T12" fmla="*/ 4 w 7"/>
                  <a:gd name="T13" fmla="*/ 0 h 15"/>
                  <a:gd name="T14" fmla="*/ 7 w 7"/>
                  <a:gd name="T15" fmla="*/ 3 h 15"/>
                  <a:gd name="T16" fmla="*/ 7 w 7"/>
                  <a:gd name="T17"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5">
                    <a:moveTo>
                      <a:pt x="7" y="13"/>
                    </a:moveTo>
                    <a:cubicBezTo>
                      <a:pt x="7" y="14"/>
                      <a:pt x="6" y="15"/>
                      <a:pt x="4" y="15"/>
                    </a:cubicBezTo>
                    <a:cubicBezTo>
                      <a:pt x="3" y="15"/>
                      <a:pt x="3" y="15"/>
                      <a:pt x="3" y="15"/>
                    </a:cubicBezTo>
                    <a:cubicBezTo>
                      <a:pt x="1" y="15"/>
                      <a:pt x="0" y="14"/>
                      <a:pt x="0" y="13"/>
                    </a:cubicBezTo>
                    <a:cubicBezTo>
                      <a:pt x="0" y="3"/>
                      <a:pt x="0" y="3"/>
                      <a:pt x="0" y="3"/>
                    </a:cubicBezTo>
                    <a:cubicBezTo>
                      <a:pt x="0" y="1"/>
                      <a:pt x="1" y="0"/>
                      <a:pt x="3" y="0"/>
                    </a:cubicBezTo>
                    <a:cubicBezTo>
                      <a:pt x="4" y="0"/>
                      <a:pt x="4" y="0"/>
                      <a:pt x="4" y="0"/>
                    </a:cubicBezTo>
                    <a:cubicBezTo>
                      <a:pt x="6" y="0"/>
                      <a:pt x="7" y="1"/>
                      <a:pt x="7" y="3"/>
                    </a:cubicBezTo>
                    <a:lnTo>
                      <a:pt x="7" y="13"/>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92" name="Freeform 32"/>
              <p:cNvSpPr>
                <a:spLocks/>
              </p:cNvSpPr>
              <p:nvPr/>
            </p:nvSpPr>
            <p:spPr bwMode="auto">
              <a:xfrm>
                <a:off x="3042517" y="1219200"/>
                <a:ext cx="31750" cy="88900"/>
              </a:xfrm>
              <a:custGeom>
                <a:avLst/>
                <a:gdLst>
                  <a:gd name="T0" fmla="*/ 2 w 5"/>
                  <a:gd name="T1" fmla="*/ 14 h 14"/>
                  <a:gd name="T2" fmla="*/ 0 w 5"/>
                  <a:gd name="T3" fmla="*/ 12 h 14"/>
                  <a:gd name="T4" fmla="*/ 0 w 5"/>
                  <a:gd name="T5" fmla="*/ 2 h 14"/>
                  <a:gd name="T6" fmla="*/ 2 w 5"/>
                  <a:gd name="T7" fmla="*/ 0 h 14"/>
                  <a:gd name="T8" fmla="*/ 3 w 5"/>
                  <a:gd name="T9" fmla="*/ 0 h 14"/>
                  <a:gd name="T10" fmla="*/ 5 w 5"/>
                  <a:gd name="T11" fmla="*/ 2 h 14"/>
                  <a:gd name="T12" fmla="*/ 5 w 5"/>
                  <a:gd name="T13" fmla="*/ 12 h 14"/>
                  <a:gd name="T14" fmla="*/ 3 w 5"/>
                  <a:gd name="T15" fmla="*/ 14 h 14"/>
                  <a:gd name="T16" fmla="*/ 2 w 5"/>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4">
                    <a:moveTo>
                      <a:pt x="2" y="14"/>
                    </a:moveTo>
                    <a:cubicBezTo>
                      <a:pt x="0" y="14"/>
                      <a:pt x="0" y="13"/>
                      <a:pt x="0" y="12"/>
                    </a:cubicBezTo>
                    <a:cubicBezTo>
                      <a:pt x="0" y="2"/>
                      <a:pt x="0" y="2"/>
                      <a:pt x="0" y="2"/>
                    </a:cubicBezTo>
                    <a:cubicBezTo>
                      <a:pt x="0" y="1"/>
                      <a:pt x="0" y="0"/>
                      <a:pt x="2" y="0"/>
                    </a:cubicBezTo>
                    <a:cubicBezTo>
                      <a:pt x="3" y="0"/>
                      <a:pt x="3" y="0"/>
                      <a:pt x="3" y="0"/>
                    </a:cubicBezTo>
                    <a:cubicBezTo>
                      <a:pt x="5" y="0"/>
                      <a:pt x="5" y="1"/>
                      <a:pt x="5" y="2"/>
                    </a:cubicBezTo>
                    <a:cubicBezTo>
                      <a:pt x="5" y="12"/>
                      <a:pt x="5" y="12"/>
                      <a:pt x="5" y="12"/>
                    </a:cubicBezTo>
                    <a:cubicBezTo>
                      <a:pt x="5" y="13"/>
                      <a:pt x="5" y="14"/>
                      <a:pt x="3" y="14"/>
                    </a:cubicBezTo>
                    <a:lnTo>
                      <a:pt x="2" y="14"/>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93" name="Freeform 33"/>
              <p:cNvSpPr>
                <a:spLocks/>
              </p:cNvSpPr>
              <p:nvPr/>
            </p:nvSpPr>
            <p:spPr bwMode="auto">
              <a:xfrm>
                <a:off x="3329854" y="1212850"/>
                <a:ext cx="38100" cy="95250"/>
              </a:xfrm>
              <a:custGeom>
                <a:avLst/>
                <a:gdLst>
                  <a:gd name="T0" fmla="*/ 6 w 6"/>
                  <a:gd name="T1" fmla="*/ 13 h 15"/>
                  <a:gd name="T2" fmla="*/ 4 w 6"/>
                  <a:gd name="T3" fmla="*/ 15 h 15"/>
                  <a:gd name="T4" fmla="*/ 2 w 6"/>
                  <a:gd name="T5" fmla="*/ 15 h 15"/>
                  <a:gd name="T6" fmla="*/ 0 w 6"/>
                  <a:gd name="T7" fmla="*/ 13 h 15"/>
                  <a:gd name="T8" fmla="*/ 0 w 6"/>
                  <a:gd name="T9" fmla="*/ 3 h 15"/>
                  <a:gd name="T10" fmla="*/ 2 w 6"/>
                  <a:gd name="T11" fmla="*/ 0 h 15"/>
                  <a:gd name="T12" fmla="*/ 4 w 6"/>
                  <a:gd name="T13" fmla="*/ 0 h 15"/>
                  <a:gd name="T14" fmla="*/ 6 w 6"/>
                  <a:gd name="T15" fmla="*/ 3 h 15"/>
                  <a:gd name="T16" fmla="*/ 6 w 6"/>
                  <a:gd name="T17"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5">
                    <a:moveTo>
                      <a:pt x="6" y="13"/>
                    </a:moveTo>
                    <a:cubicBezTo>
                      <a:pt x="6" y="14"/>
                      <a:pt x="5" y="15"/>
                      <a:pt x="4" y="15"/>
                    </a:cubicBezTo>
                    <a:cubicBezTo>
                      <a:pt x="2" y="15"/>
                      <a:pt x="2" y="15"/>
                      <a:pt x="2" y="15"/>
                    </a:cubicBezTo>
                    <a:cubicBezTo>
                      <a:pt x="1" y="15"/>
                      <a:pt x="0" y="14"/>
                      <a:pt x="0" y="13"/>
                    </a:cubicBezTo>
                    <a:cubicBezTo>
                      <a:pt x="0" y="3"/>
                      <a:pt x="0" y="3"/>
                      <a:pt x="0" y="3"/>
                    </a:cubicBezTo>
                    <a:cubicBezTo>
                      <a:pt x="0" y="1"/>
                      <a:pt x="1" y="0"/>
                      <a:pt x="2" y="0"/>
                    </a:cubicBezTo>
                    <a:cubicBezTo>
                      <a:pt x="4" y="0"/>
                      <a:pt x="4" y="0"/>
                      <a:pt x="4" y="0"/>
                    </a:cubicBezTo>
                    <a:cubicBezTo>
                      <a:pt x="5" y="0"/>
                      <a:pt x="6" y="1"/>
                      <a:pt x="6" y="3"/>
                    </a:cubicBezTo>
                    <a:lnTo>
                      <a:pt x="6" y="13"/>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94" name="Freeform 34"/>
              <p:cNvSpPr>
                <a:spLocks/>
              </p:cNvSpPr>
              <p:nvPr/>
            </p:nvSpPr>
            <p:spPr bwMode="auto">
              <a:xfrm>
                <a:off x="3329854" y="1219200"/>
                <a:ext cx="38100" cy="88900"/>
              </a:xfrm>
              <a:custGeom>
                <a:avLst/>
                <a:gdLst>
                  <a:gd name="T0" fmla="*/ 2 w 6"/>
                  <a:gd name="T1" fmla="*/ 14 h 14"/>
                  <a:gd name="T2" fmla="*/ 0 w 6"/>
                  <a:gd name="T3" fmla="*/ 12 h 14"/>
                  <a:gd name="T4" fmla="*/ 0 w 6"/>
                  <a:gd name="T5" fmla="*/ 2 h 14"/>
                  <a:gd name="T6" fmla="*/ 2 w 6"/>
                  <a:gd name="T7" fmla="*/ 0 h 14"/>
                  <a:gd name="T8" fmla="*/ 4 w 6"/>
                  <a:gd name="T9" fmla="*/ 0 h 14"/>
                  <a:gd name="T10" fmla="*/ 6 w 6"/>
                  <a:gd name="T11" fmla="*/ 2 h 14"/>
                  <a:gd name="T12" fmla="*/ 6 w 6"/>
                  <a:gd name="T13" fmla="*/ 12 h 14"/>
                  <a:gd name="T14" fmla="*/ 4 w 6"/>
                  <a:gd name="T15" fmla="*/ 14 h 14"/>
                  <a:gd name="T16" fmla="*/ 2 w 6"/>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4">
                    <a:moveTo>
                      <a:pt x="2" y="14"/>
                    </a:moveTo>
                    <a:cubicBezTo>
                      <a:pt x="1" y="14"/>
                      <a:pt x="0" y="13"/>
                      <a:pt x="0" y="12"/>
                    </a:cubicBezTo>
                    <a:cubicBezTo>
                      <a:pt x="0" y="2"/>
                      <a:pt x="0" y="2"/>
                      <a:pt x="0" y="2"/>
                    </a:cubicBezTo>
                    <a:cubicBezTo>
                      <a:pt x="0" y="1"/>
                      <a:pt x="1" y="0"/>
                      <a:pt x="2" y="0"/>
                    </a:cubicBezTo>
                    <a:cubicBezTo>
                      <a:pt x="4" y="0"/>
                      <a:pt x="4" y="0"/>
                      <a:pt x="4" y="0"/>
                    </a:cubicBezTo>
                    <a:cubicBezTo>
                      <a:pt x="5" y="0"/>
                      <a:pt x="6" y="1"/>
                      <a:pt x="6" y="2"/>
                    </a:cubicBezTo>
                    <a:cubicBezTo>
                      <a:pt x="6" y="12"/>
                      <a:pt x="6" y="12"/>
                      <a:pt x="6" y="12"/>
                    </a:cubicBezTo>
                    <a:cubicBezTo>
                      <a:pt x="6" y="13"/>
                      <a:pt x="5" y="14"/>
                      <a:pt x="4" y="14"/>
                    </a:cubicBezTo>
                    <a:lnTo>
                      <a:pt x="2" y="14"/>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95" name="Rectangle 35"/>
              <p:cNvSpPr>
                <a:spLocks noChangeArrowheads="1"/>
              </p:cNvSpPr>
              <p:nvPr/>
            </p:nvSpPr>
            <p:spPr bwMode="auto">
              <a:xfrm>
                <a:off x="3042517" y="1231900"/>
                <a:ext cx="31750" cy="12700"/>
              </a:xfrm>
              <a:prstGeom prst="rect">
                <a:avLst/>
              </a:prstGeom>
              <a:grpFill/>
              <a:ln w="9525">
                <a:noFill/>
                <a:miter lim="800000"/>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96" name="Rectangle 36"/>
              <p:cNvSpPr>
                <a:spLocks noChangeArrowheads="1"/>
              </p:cNvSpPr>
              <p:nvPr/>
            </p:nvSpPr>
            <p:spPr bwMode="auto">
              <a:xfrm>
                <a:off x="3329854" y="1231900"/>
                <a:ext cx="38100" cy="12700"/>
              </a:xfrm>
              <a:prstGeom prst="rect">
                <a:avLst/>
              </a:prstGeom>
              <a:grpFill/>
              <a:ln w="9525">
                <a:noFill/>
                <a:miter lim="800000"/>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97" name="Freeform 37"/>
              <p:cNvSpPr>
                <a:spLocks/>
              </p:cNvSpPr>
              <p:nvPr/>
            </p:nvSpPr>
            <p:spPr bwMode="auto">
              <a:xfrm>
                <a:off x="2875829" y="825500"/>
                <a:ext cx="542925" cy="412750"/>
              </a:xfrm>
              <a:custGeom>
                <a:avLst/>
                <a:gdLst>
                  <a:gd name="T0" fmla="*/ 23 w 85"/>
                  <a:gd name="T1" fmla="*/ 61 h 65"/>
                  <a:gd name="T2" fmla="*/ 22 w 85"/>
                  <a:gd name="T3" fmla="*/ 59 h 65"/>
                  <a:gd name="T4" fmla="*/ 25 w 85"/>
                  <a:gd name="T5" fmla="*/ 55 h 65"/>
                  <a:gd name="T6" fmla="*/ 25 w 85"/>
                  <a:gd name="T7" fmla="*/ 51 h 65"/>
                  <a:gd name="T8" fmla="*/ 15 w 85"/>
                  <a:gd name="T9" fmla="*/ 26 h 65"/>
                  <a:gd name="T10" fmla="*/ 5 w 85"/>
                  <a:gd name="T11" fmla="*/ 1 h 65"/>
                  <a:gd name="T12" fmla="*/ 2 w 85"/>
                  <a:gd name="T13" fmla="*/ 0 h 65"/>
                  <a:gd name="T14" fmla="*/ 2 w 85"/>
                  <a:gd name="T15" fmla="*/ 0 h 65"/>
                  <a:gd name="T16" fmla="*/ 1 w 85"/>
                  <a:gd name="T17" fmla="*/ 3 h 65"/>
                  <a:gd name="T18" fmla="*/ 10 w 85"/>
                  <a:gd name="T19" fmla="*/ 27 h 65"/>
                  <a:gd name="T20" fmla="*/ 20 w 85"/>
                  <a:gd name="T21" fmla="*/ 50 h 65"/>
                  <a:gd name="T22" fmla="*/ 20 w 85"/>
                  <a:gd name="T23" fmla="*/ 54 h 65"/>
                  <a:gd name="T24" fmla="*/ 14 w 85"/>
                  <a:gd name="T25" fmla="*/ 63 h 65"/>
                  <a:gd name="T26" fmla="*/ 15 w 85"/>
                  <a:gd name="T27" fmla="*/ 65 h 65"/>
                  <a:gd name="T28" fmla="*/ 49 w 85"/>
                  <a:gd name="T29" fmla="*/ 65 h 65"/>
                  <a:gd name="T30" fmla="*/ 83 w 85"/>
                  <a:gd name="T31" fmla="*/ 65 h 65"/>
                  <a:gd name="T32" fmla="*/ 85 w 85"/>
                  <a:gd name="T33" fmla="*/ 63 h 65"/>
                  <a:gd name="T34" fmla="*/ 83 w 85"/>
                  <a:gd name="T35" fmla="*/ 61 h 65"/>
                  <a:gd name="T36" fmla="*/ 53 w 85"/>
                  <a:gd name="T37" fmla="*/ 61 h 65"/>
                  <a:gd name="T38" fmla="*/ 23 w 85"/>
                  <a:gd name="T39" fmla="*/ 6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65">
                    <a:moveTo>
                      <a:pt x="23" y="61"/>
                    </a:moveTo>
                    <a:cubicBezTo>
                      <a:pt x="22" y="61"/>
                      <a:pt x="22" y="60"/>
                      <a:pt x="22" y="59"/>
                    </a:cubicBezTo>
                    <a:cubicBezTo>
                      <a:pt x="25" y="55"/>
                      <a:pt x="25" y="55"/>
                      <a:pt x="25" y="55"/>
                    </a:cubicBezTo>
                    <a:cubicBezTo>
                      <a:pt x="25" y="54"/>
                      <a:pt x="25" y="52"/>
                      <a:pt x="25" y="51"/>
                    </a:cubicBezTo>
                    <a:cubicBezTo>
                      <a:pt x="15" y="26"/>
                      <a:pt x="15" y="26"/>
                      <a:pt x="15" y="26"/>
                    </a:cubicBezTo>
                    <a:cubicBezTo>
                      <a:pt x="5" y="1"/>
                      <a:pt x="5" y="1"/>
                      <a:pt x="5" y="1"/>
                    </a:cubicBezTo>
                    <a:cubicBezTo>
                      <a:pt x="4" y="0"/>
                      <a:pt x="3" y="0"/>
                      <a:pt x="2" y="0"/>
                    </a:cubicBezTo>
                    <a:cubicBezTo>
                      <a:pt x="2" y="0"/>
                      <a:pt x="2" y="0"/>
                      <a:pt x="2" y="0"/>
                    </a:cubicBezTo>
                    <a:cubicBezTo>
                      <a:pt x="1" y="1"/>
                      <a:pt x="0" y="2"/>
                      <a:pt x="1" y="3"/>
                    </a:cubicBezTo>
                    <a:cubicBezTo>
                      <a:pt x="10" y="27"/>
                      <a:pt x="10" y="27"/>
                      <a:pt x="10" y="27"/>
                    </a:cubicBezTo>
                    <a:cubicBezTo>
                      <a:pt x="20" y="50"/>
                      <a:pt x="20" y="50"/>
                      <a:pt x="20" y="50"/>
                    </a:cubicBezTo>
                    <a:cubicBezTo>
                      <a:pt x="20" y="51"/>
                      <a:pt x="20" y="53"/>
                      <a:pt x="20" y="54"/>
                    </a:cubicBezTo>
                    <a:cubicBezTo>
                      <a:pt x="14" y="63"/>
                      <a:pt x="14" y="63"/>
                      <a:pt x="14" y="63"/>
                    </a:cubicBezTo>
                    <a:cubicBezTo>
                      <a:pt x="14" y="64"/>
                      <a:pt x="14" y="65"/>
                      <a:pt x="15" y="65"/>
                    </a:cubicBezTo>
                    <a:cubicBezTo>
                      <a:pt x="49" y="65"/>
                      <a:pt x="49" y="65"/>
                      <a:pt x="49" y="65"/>
                    </a:cubicBezTo>
                    <a:cubicBezTo>
                      <a:pt x="83" y="65"/>
                      <a:pt x="83" y="65"/>
                      <a:pt x="83" y="65"/>
                    </a:cubicBezTo>
                    <a:cubicBezTo>
                      <a:pt x="84" y="65"/>
                      <a:pt x="85" y="64"/>
                      <a:pt x="85" y="63"/>
                    </a:cubicBezTo>
                    <a:cubicBezTo>
                      <a:pt x="85" y="62"/>
                      <a:pt x="84" y="61"/>
                      <a:pt x="83" y="61"/>
                    </a:cubicBezTo>
                    <a:cubicBezTo>
                      <a:pt x="53" y="61"/>
                      <a:pt x="53" y="61"/>
                      <a:pt x="53" y="61"/>
                    </a:cubicBezTo>
                    <a:lnTo>
                      <a:pt x="23" y="61"/>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98" name="Freeform 38"/>
              <p:cNvSpPr>
                <a:spLocks/>
              </p:cNvSpPr>
              <p:nvPr/>
            </p:nvSpPr>
            <p:spPr bwMode="auto">
              <a:xfrm>
                <a:off x="2875829" y="825500"/>
                <a:ext cx="542925" cy="412750"/>
              </a:xfrm>
              <a:custGeom>
                <a:avLst/>
                <a:gdLst>
                  <a:gd name="T0" fmla="*/ 2 w 85"/>
                  <a:gd name="T1" fmla="*/ 0 h 65"/>
                  <a:gd name="T2" fmla="*/ 3 w 85"/>
                  <a:gd name="T3" fmla="*/ 0 h 65"/>
                  <a:gd name="T4" fmla="*/ 5 w 85"/>
                  <a:gd name="T5" fmla="*/ 1 h 65"/>
                  <a:gd name="T6" fmla="*/ 15 w 85"/>
                  <a:gd name="T7" fmla="*/ 26 h 65"/>
                  <a:gd name="T8" fmla="*/ 25 w 85"/>
                  <a:gd name="T9" fmla="*/ 51 h 65"/>
                  <a:gd name="T10" fmla="*/ 25 w 85"/>
                  <a:gd name="T11" fmla="*/ 55 h 65"/>
                  <a:gd name="T12" fmla="*/ 22 w 85"/>
                  <a:gd name="T13" fmla="*/ 59 h 65"/>
                  <a:gd name="T14" fmla="*/ 22 w 85"/>
                  <a:gd name="T15" fmla="*/ 60 h 65"/>
                  <a:gd name="T16" fmla="*/ 23 w 85"/>
                  <a:gd name="T17" fmla="*/ 61 h 65"/>
                  <a:gd name="T18" fmla="*/ 24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6 w 85"/>
                  <a:gd name="T35" fmla="*/ 65 h 65"/>
                  <a:gd name="T36" fmla="*/ 14 w 85"/>
                  <a:gd name="T37" fmla="*/ 64 h 65"/>
                  <a:gd name="T38" fmla="*/ 14 w 85"/>
                  <a:gd name="T39" fmla="*/ 63 h 65"/>
                  <a:gd name="T40" fmla="*/ 15 w 85"/>
                  <a:gd name="T41" fmla="*/ 62 h 65"/>
                  <a:gd name="T42" fmla="*/ 20 w 85"/>
                  <a:gd name="T43" fmla="*/ 54 h 65"/>
                  <a:gd name="T44" fmla="*/ 20 w 85"/>
                  <a:gd name="T45" fmla="*/ 54 h 65"/>
                  <a:gd name="T46" fmla="*/ 20 w 85"/>
                  <a:gd name="T47" fmla="*/ 50 h 65"/>
                  <a:gd name="T48" fmla="*/ 20 w 85"/>
                  <a:gd name="T49" fmla="*/ 50 h 65"/>
                  <a:gd name="T50" fmla="*/ 10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0"/>
                      <a:pt x="5" y="1"/>
                    </a:cubicBezTo>
                    <a:cubicBezTo>
                      <a:pt x="15" y="26"/>
                      <a:pt x="15" y="26"/>
                      <a:pt x="15" y="26"/>
                    </a:cubicBezTo>
                    <a:cubicBezTo>
                      <a:pt x="25" y="51"/>
                      <a:pt x="25" y="51"/>
                      <a:pt x="25" y="51"/>
                    </a:cubicBezTo>
                    <a:cubicBezTo>
                      <a:pt x="25" y="52"/>
                      <a:pt x="25" y="54"/>
                      <a:pt x="25" y="55"/>
                    </a:cubicBezTo>
                    <a:cubicBezTo>
                      <a:pt x="22" y="59"/>
                      <a:pt x="22" y="59"/>
                      <a:pt x="22" y="59"/>
                    </a:cubicBezTo>
                    <a:cubicBezTo>
                      <a:pt x="22" y="59"/>
                      <a:pt x="22" y="60"/>
                      <a:pt x="22" y="60"/>
                    </a:cubicBezTo>
                    <a:cubicBezTo>
                      <a:pt x="22" y="61"/>
                      <a:pt x="23" y="61"/>
                      <a:pt x="23" y="61"/>
                    </a:cubicBezTo>
                    <a:cubicBezTo>
                      <a:pt x="23" y="61"/>
                      <a:pt x="24" y="61"/>
                      <a:pt x="24" y="61"/>
                    </a:cubicBezTo>
                    <a:cubicBezTo>
                      <a:pt x="53" y="61"/>
                      <a:pt x="53" y="61"/>
                      <a:pt x="53" y="61"/>
                    </a:cubicBezTo>
                    <a:cubicBezTo>
                      <a:pt x="82" y="61"/>
                      <a:pt x="82" y="61"/>
                      <a:pt x="82" y="61"/>
                    </a:cubicBezTo>
                    <a:cubicBezTo>
                      <a:pt x="83" y="61"/>
                      <a:pt x="83" y="61"/>
                      <a:pt x="83" y="61"/>
                    </a:cubicBezTo>
                    <a:cubicBezTo>
                      <a:pt x="84" y="61"/>
                      <a:pt x="85" y="62"/>
                      <a:pt x="85" y="63"/>
                    </a:cubicBezTo>
                    <a:cubicBezTo>
                      <a:pt x="85" y="64"/>
                      <a:pt x="84" y="65"/>
                      <a:pt x="83" y="65"/>
                    </a:cubicBezTo>
                    <a:cubicBezTo>
                      <a:pt x="83" y="65"/>
                      <a:pt x="83" y="65"/>
                      <a:pt x="82" y="65"/>
                    </a:cubicBezTo>
                    <a:cubicBezTo>
                      <a:pt x="49" y="65"/>
                      <a:pt x="49" y="65"/>
                      <a:pt x="49" y="65"/>
                    </a:cubicBezTo>
                    <a:cubicBezTo>
                      <a:pt x="16" y="65"/>
                      <a:pt x="16" y="65"/>
                      <a:pt x="16" y="65"/>
                    </a:cubicBezTo>
                    <a:cubicBezTo>
                      <a:pt x="15" y="65"/>
                      <a:pt x="14" y="65"/>
                      <a:pt x="14" y="64"/>
                    </a:cubicBezTo>
                    <a:cubicBezTo>
                      <a:pt x="14" y="64"/>
                      <a:pt x="14" y="64"/>
                      <a:pt x="14" y="63"/>
                    </a:cubicBezTo>
                    <a:cubicBezTo>
                      <a:pt x="14" y="63"/>
                      <a:pt x="15" y="62"/>
                      <a:pt x="15" y="62"/>
                    </a:cubicBezTo>
                    <a:cubicBezTo>
                      <a:pt x="20" y="54"/>
                      <a:pt x="20" y="54"/>
                      <a:pt x="20" y="54"/>
                    </a:cubicBezTo>
                    <a:cubicBezTo>
                      <a:pt x="20" y="54"/>
                      <a:pt x="20" y="54"/>
                      <a:pt x="20" y="54"/>
                    </a:cubicBezTo>
                    <a:cubicBezTo>
                      <a:pt x="20" y="53"/>
                      <a:pt x="20" y="51"/>
                      <a:pt x="20" y="50"/>
                    </a:cubicBezTo>
                    <a:cubicBezTo>
                      <a:pt x="20" y="50"/>
                      <a:pt x="20" y="50"/>
                      <a:pt x="20" y="50"/>
                    </a:cubicBezTo>
                    <a:cubicBezTo>
                      <a:pt x="10" y="27"/>
                      <a:pt x="10" y="27"/>
                      <a:pt x="10" y="27"/>
                    </a:cubicBezTo>
                    <a:cubicBezTo>
                      <a:pt x="1" y="3"/>
                      <a:pt x="1" y="3"/>
                      <a:pt x="1" y="3"/>
                    </a:cubicBezTo>
                    <a:cubicBezTo>
                      <a:pt x="1" y="3"/>
                      <a:pt x="1" y="3"/>
                      <a:pt x="1" y="3"/>
                    </a:cubicBezTo>
                    <a:cubicBezTo>
                      <a:pt x="0" y="2"/>
                      <a:pt x="1" y="1"/>
                      <a:pt x="2"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99" name="Freeform 39"/>
              <p:cNvSpPr>
                <a:spLocks/>
              </p:cNvSpPr>
              <p:nvPr/>
            </p:nvSpPr>
            <p:spPr bwMode="auto">
              <a:xfrm>
                <a:off x="2875829" y="825500"/>
                <a:ext cx="542925" cy="412750"/>
              </a:xfrm>
              <a:custGeom>
                <a:avLst/>
                <a:gdLst>
                  <a:gd name="T0" fmla="*/ 2 w 85"/>
                  <a:gd name="T1" fmla="*/ 0 h 65"/>
                  <a:gd name="T2" fmla="*/ 3 w 85"/>
                  <a:gd name="T3" fmla="*/ 0 h 65"/>
                  <a:gd name="T4" fmla="*/ 5 w 85"/>
                  <a:gd name="T5" fmla="*/ 1 h 65"/>
                  <a:gd name="T6" fmla="*/ 15 w 85"/>
                  <a:gd name="T7" fmla="*/ 26 h 65"/>
                  <a:gd name="T8" fmla="*/ 25 w 85"/>
                  <a:gd name="T9" fmla="*/ 51 h 65"/>
                  <a:gd name="T10" fmla="*/ 25 w 85"/>
                  <a:gd name="T11" fmla="*/ 55 h 65"/>
                  <a:gd name="T12" fmla="*/ 22 w 85"/>
                  <a:gd name="T13" fmla="*/ 59 h 65"/>
                  <a:gd name="T14" fmla="*/ 22 w 85"/>
                  <a:gd name="T15" fmla="*/ 60 h 65"/>
                  <a:gd name="T16" fmla="*/ 23 w 85"/>
                  <a:gd name="T17" fmla="*/ 61 h 65"/>
                  <a:gd name="T18" fmla="*/ 24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6 w 85"/>
                  <a:gd name="T35" fmla="*/ 65 h 65"/>
                  <a:gd name="T36" fmla="*/ 14 w 85"/>
                  <a:gd name="T37" fmla="*/ 64 h 65"/>
                  <a:gd name="T38" fmla="*/ 14 w 85"/>
                  <a:gd name="T39" fmla="*/ 63 h 65"/>
                  <a:gd name="T40" fmla="*/ 15 w 85"/>
                  <a:gd name="T41" fmla="*/ 63 h 65"/>
                  <a:gd name="T42" fmla="*/ 20 w 85"/>
                  <a:gd name="T43" fmla="*/ 55 h 65"/>
                  <a:gd name="T44" fmla="*/ 20 w 85"/>
                  <a:gd name="T45" fmla="*/ 54 h 65"/>
                  <a:gd name="T46" fmla="*/ 20 w 85"/>
                  <a:gd name="T47" fmla="*/ 50 h 65"/>
                  <a:gd name="T48" fmla="*/ 20 w 85"/>
                  <a:gd name="T49" fmla="*/ 50 h 65"/>
                  <a:gd name="T50" fmla="*/ 10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0"/>
                      <a:pt x="5" y="1"/>
                    </a:cubicBezTo>
                    <a:cubicBezTo>
                      <a:pt x="15" y="26"/>
                      <a:pt x="15" y="26"/>
                      <a:pt x="15" y="26"/>
                    </a:cubicBezTo>
                    <a:cubicBezTo>
                      <a:pt x="25" y="51"/>
                      <a:pt x="25" y="51"/>
                      <a:pt x="25" y="51"/>
                    </a:cubicBezTo>
                    <a:cubicBezTo>
                      <a:pt x="25" y="52"/>
                      <a:pt x="25" y="54"/>
                      <a:pt x="25" y="55"/>
                    </a:cubicBezTo>
                    <a:cubicBezTo>
                      <a:pt x="22" y="59"/>
                      <a:pt x="22" y="59"/>
                      <a:pt x="22" y="59"/>
                    </a:cubicBezTo>
                    <a:cubicBezTo>
                      <a:pt x="22" y="59"/>
                      <a:pt x="22" y="60"/>
                      <a:pt x="22" y="60"/>
                    </a:cubicBezTo>
                    <a:cubicBezTo>
                      <a:pt x="22" y="61"/>
                      <a:pt x="23" y="61"/>
                      <a:pt x="23" y="61"/>
                    </a:cubicBezTo>
                    <a:cubicBezTo>
                      <a:pt x="23" y="61"/>
                      <a:pt x="24" y="61"/>
                      <a:pt x="24" y="61"/>
                    </a:cubicBezTo>
                    <a:cubicBezTo>
                      <a:pt x="53" y="61"/>
                      <a:pt x="53" y="61"/>
                      <a:pt x="53" y="61"/>
                    </a:cubicBezTo>
                    <a:cubicBezTo>
                      <a:pt x="82" y="61"/>
                      <a:pt x="82" y="61"/>
                      <a:pt x="82" y="61"/>
                    </a:cubicBezTo>
                    <a:cubicBezTo>
                      <a:pt x="83" y="61"/>
                      <a:pt x="83" y="61"/>
                      <a:pt x="83" y="61"/>
                    </a:cubicBezTo>
                    <a:cubicBezTo>
                      <a:pt x="84" y="61"/>
                      <a:pt x="85" y="62"/>
                      <a:pt x="85" y="63"/>
                    </a:cubicBezTo>
                    <a:cubicBezTo>
                      <a:pt x="85" y="64"/>
                      <a:pt x="84" y="65"/>
                      <a:pt x="83" y="65"/>
                    </a:cubicBezTo>
                    <a:cubicBezTo>
                      <a:pt x="83" y="65"/>
                      <a:pt x="82" y="65"/>
                      <a:pt x="82" y="65"/>
                    </a:cubicBezTo>
                    <a:cubicBezTo>
                      <a:pt x="49" y="65"/>
                      <a:pt x="49" y="65"/>
                      <a:pt x="49" y="65"/>
                    </a:cubicBezTo>
                    <a:cubicBezTo>
                      <a:pt x="16" y="65"/>
                      <a:pt x="16" y="65"/>
                      <a:pt x="16" y="65"/>
                    </a:cubicBezTo>
                    <a:cubicBezTo>
                      <a:pt x="15" y="65"/>
                      <a:pt x="14" y="65"/>
                      <a:pt x="14" y="64"/>
                    </a:cubicBezTo>
                    <a:cubicBezTo>
                      <a:pt x="14" y="64"/>
                      <a:pt x="14" y="64"/>
                      <a:pt x="14" y="63"/>
                    </a:cubicBezTo>
                    <a:cubicBezTo>
                      <a:pt x="14" y="63"/>
                      <a:pt x="15" y="63"/>
                      <a:pt x="15" y="63"/>
                    </a:cubicBezTo>
                    <a:cubicBezTo>
                      <a:pt x="20" y="55"/>
                      <a:pt x="20" y="55"/>
                      <a:pt x="20" y="55"/>
                    </a:cubicBezTo>
                    <a:cubicBezTo>
                      <a:pt x="20" y="54"/>
                      <a:pt x="20" y="54"/>
                      <a:pt x="20" y="54"/>
                    </a:cubicBezTo>
                    <a:cubicBezTo>
                      <a:pt x="20" y="53"/>
                      <a:pt x="20" y="52"/>
                      <a:pt x="20" y="50"/>
                    </a:cubicBezTo>
                    <a:cubicBezTo>
                      <a:pt x="20" y="50"/>
                      <a:pt x="20" y="50"/>
                      <a:pt x="20" y="50"/>
                    </a:cubicBezTo>
                    <a:cubicBezTo>
                      <a:pt x="10" y="27"/>
                      <a:pt x="10" y="27"/>
                      <a:pt x="10" y="27"/>
                    </a:cubicBezTo>
                    <a:cubicBezTo>
                      <a:pt x="1" y="3"/>
                      <a:pt x="1" y="3"/>
                      <a:pt x="1" y="3"/>
                    </a:cubicBezTo>
                    <a:cubicBezTo>
                      <a:pt x="1" y="3"/>
                      <a:pt x="1" y="3"/>
                      <a:pt x="1" y="3"/>
                    </a:cubicBezTo>
                    <a:cubicBezTo>
                      <a:pt x="0" y="2"/>
                      <a:pt x="1" y="1"/>
                      <a:pt x="2"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0" name="Freeform 40"/>
              <p:cNvSpPr>
                <a:spLocks/>
              </p:cNvSpPr>
              <p:nvPr/>
            </p:nvSpPr>
            <p:spPr bwMode="auto">
              <a:xfrm>
                <a:off x="2875829" y="825500"/>
                <a:ext cx="542925" cy="412750"/>
              </a:xfrm>
              <a:custGeom>
                <a:avLst/>
                <a:gdLst>
                  <a:gd name="T0" fmla="*/ 2 w 85"/>
                  <a:gd name="T1" fmla="*/ 0 h 65"/>
                  <a:gd name="T2" fmla="*/ 3 w 85"/>
                  <a:gd name="T3" fmla="*/ 0 h 65"/>
                  <a:gd name="T4" fmla="*/ 5 w 85"/>
                  <a:gd name="T5" fmla="*/ 1 h 65"/>
                  <a:gd name="T6" fmla="*/ 15 w 85"/>
                  <a:gd name="T7" fmla="*/ 26 h 65"/>
                  <a:gd name="T8" fmla="*/ 25 w 85"/>
                  <a:gd name="T9" fmla="*/ 51 h 65"/>
                  <a:gd name="T10" fmla="*/ 25 w 85"/>
                  <a:gd name="T11" fmla="*/ 55 h 65"/>
                  <a:gd name="T12" fmla="*/ 22 w 85"/>
                  <a:gd name="T13" fmla="*/ 59 h 65"/>
                  <a:gd name="T14" fmla="*/ 22 w 85"/>
                  <a:gd name="T15" fmla="*/ 60 h 65"/>
                  <a:gd name="T16" fmla="*/ 23 w 85"/>
                  <a:gd name="T17" fmla="*/ 61 h 65"/>
                  <a:gd name="T18" fmla="*/ 24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6 w 85"/>
                  <a:gd name="T35" fmla="*/ 65 h 65"/>
                  <a:gd name="T36" fmla="*/ 15 w 85"/>
                  <a:gd name="T37" fmla="*/ 64 h 65"/>
                  <a:gd name="T38" fmla="*/ 14 w 85"/>
                  <a:gd name="T39" fmla="*/ 64 h 65"/>
                  <a:gd name="T40" fmla="*/ 15 w 85"/>
                  <a:gd name="T41" fmla="*/ 63 h 65"/>
                  <a:gd name="T42" fmla="*/ 20 w 85"/>
                  <a:gd name="T43" fmla="*/ 55 h 65"/>
                  <a:gd name="T44" fmla="*/ 20 w 85"/>
                  <a:gd name="T45" fmla="*/ 54 h 65"/>
                  <a:gd name="T46" fmla="*/ 20 w 85"/>
                  <a:gd name="T47" fmla="*/ 51 h 65"/>
                  <a:gd name="T48" fmla="*/ 20 w 85"/>
                  <a:gd name="T49" fmla="*/ 50 h 65"/>
                  <a:gd name="T50" fmla="*/ 10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1"/>
                      <a:pt x="5" y="1"/>
                    </a:cubicBezTo>
                    <a:cubicBezTo>
                      <a:pt x="15" y="26"/>
                      <a:pt x="15" y="26"/>
                      <a:pt x="15" y="26"/>
                    </a:cubicBezTo>
                    <a:cubicBezTo>
                      <a:pt x="25" y="51"/>
                      <a:pt x="25" y="51"/>
                      <a:pt x="25" y="51"/>
                    </a:cubicBezTo>
                    <a:cubicBezTo>
                      <a:pt x="25" y="52"/>
                      <a:pt x="25" y="54"/>
                      <a:pt x="25" y="55"/>
                    </a:cubicBezTo>
                    <a:cubicBezTo>
                      <a:pt x="22" y="59"/>
                      <a:pt x="22" y="59"/>
                      <a:pt x="22" y="59"/>
                    </a:cubicBezTo>
                    <a:cubicBezTo>
                      <a:pt x="22" y="59"/>
                      <a:pt x="22" y="60"/>
                      <a:pt x="22" y="60"/>
                    </a:cubicBezTo>
                    <a:cubicBezTo>
                      <a:pt x="22" y="61"/>
                      <a:pt x="23" y="61"/>
                      <a:pt x="23" y="61"/>
                    </a:cubicBezTo>
                    <a:cubicBezTo>
                      <a:pt x="23" y="61"/>
                      <a:pt x="23" y="61"/>
                      <a:pt x="24" y="61"/>
                    </a:cubicBezTo>
                    <a:cubicBezTo>
                      <a:pt x="53" y="61"/>
                      <a:pt x="53" y="61"/>
                      <a:pt x="53" y="61"/>
                    </a:cubicBezTo>
                    <a:cubicBezTo>
                      <a:pt x="82" y="61"/>
                      <a:pt x="82" y="61"/>
                      <a:pt x="82" y="61"/>
                    </a:cubicBezTo>
                    <a:cubicBezTo>
                      <a:pt x="82" y="61"/>
                      <a:pt x="83" y="61"/>
                      <a:pt x="83" y="61"/>
                    </a:cubicBezTo>
                    <a:cubicBezTo>
                      <a:pt x="84" y="61"/>
                      <a:pt x="85" y="62"/>
                      <a:pt x="85" y="63"/>
                    </a:cubicBezTo>
                    <a:cubicBezTo>
                      <a:pt x="85" y="64"/>
                      <a:pt x="84" y="65"/>
                      <a:pt x="83" y="65"/>
                    </a:cubicBezTo>
                    <a:cubicBezTo>
                      <a:pt x="83" y="65"/>
                      <a:pt x="82" y="65"/>
                      <a:pt x="82" y="65"/>
                    </a:cubicBezTo>
                    <a:cubicBezTo>
                      <a:pt x="49" y="65"/>
                      <a:pt x="49" y="65"/>
                      <a:pt x="49" y="65"/>
                    </a:cubicBezTo>
                    <a:cubicBezTo>
                      <a:pt x="16" y="65"/>
                      <a:pt x="16" y="65"/>
                      <a:pt x="16" y="65"/>
                    </a:cubicBezTo>
                    <a:cubicBezTo>
                      <a:pt x="16" y="65"/>
                      <a:pt x="15" y="65"/>
                      <a:pt x="15" y="64"/>
                    </a:cubicBezTo>
                    <a:cubicBezTo>
                      <a:pt x="14" y="64"/>
                      <a:pt x="14" y="64"/>
                      <a:pt x="14" y="64"/>
                    </a:cubicBezTo>
                    <a:cubicBezTo>
                      <a:pt x="14" y="64"/>
                      <a:pt x="14" y="63"/>
                      <a:pt x="15" y="63"/>
                    </a:cubicBezTo>
                    <a:cubicBezTo>
                      <a:pt x="20" y="55"/>
                      <a:pt x="20" y="55"/>
                      <a:pt x="20" y="55"/>
                    </a:cubicBezTo>
                    <a:cubicBezTo>
                      <a:pt x="20" y="55"/>
                      <a:pt x="20" y="54"/>
                      <a:pt x="20" y="54"/>
                    </a:cubicBezTo>
                    <a:cubicBezTo>
                      <a:pt x="20" y="53"/>
                      <a:pt x="20" y="52"/>
                      <a:pt x="20" y="51"/>
                    </a:cubicBezTo>
                    <a:cubicBezTo>
                      <a:pt x="20" y="50"/>
                      <a:pt x="20" y="50"/>
                      <a:pt x="20" y="50"/>
                    </a:cubicBezTo>
                    <a:cubicBezTo>
                      <a:pt x="10" y="27"/>
                      <a:pt x="10" y="27"/>
                      <a:pt x="10" y="27"/>
                    </a:cubicBezTo>
                    <a:cubicBezTo>
                      <a:pt x="1" y="3"/>
                      <a:pt x="1" y="3"/>
                      <a:pt x="1" y="3"/>
                    </a:cubicBezTo>
                    <a:cubicBezTo>
                      <a:pt x="1" y="3"/>
                      <a:pt x="1" y="3"/>
                      <a:pt x="1" y="3"/>
                    </a:cubicBezTo>
                    <a:cubicBezTo>
                      <a:pt x="0" y="2"/>
                      <a:pt x="1" y="1"/>
                      <a:pt x="2"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1" name="Freeform 41"/>
              <p:cNvSpPr>
                <a:spLocks/>
              </p:cNvSpPr>
              <p:nvPr/>
            </p:nvSpPr>
            <p:spPr bwMode="auto">
              <a:xfrm>
                <a:off x="2875829" y="825500"/>
                <a:ext cx="542925" cy="412750"/>
              </a:xfrm>
              <a:custGeom>
                <a:avLst/>
                <a:gdLst>
                  <a:gd name="T0" fmla="*/ 2 w 85"/>
                  <a:gd name="T1" fmla="*/ 0 h 65"/>
                  <a:gd name="T2" fmla="*/ 3 w 85"/>
                  <a:gd name="T3" fmla="*/ 0 h 65"/>
                  <a:gd name="T4" fmla="*/ 5 w 85"/>
                  <a:gd name="T5" fmla="*/ 1 h 65"/>
                  <a:gd name="T6" fmla="*/ 15 w 85"/>
                  <a:gd name="T7" fmla="*/ 26 h 65"/>
                  <a:gd name="T8" fmla="*/ 25 w 85"/>
                  <a:gd name="T9" fmla="*/ 51 h 65"/>
                  <a:gd name="T10" fmla="*/ 24 w 85"/>
                  <a:gd name="T11" fmla="*/ 55 h 65"/>
                  <a:gd name="T12" fmla="*/ 22 w 85"/>
                  <a:gd name="T13" fmla="*/ 59 h 65"/>
                  <a:gd name="T14" fmla="*/ 22 w 85"/>
                  <a:gd name="T15" fmla="*/ 60 h 65"/>
                  <a:gd name="T16" fmla="*/ 23 w 85"/>
                  <a:gd name="T17" fmla="*/ 61 h 65"/>
                  <a:gd name="T18" fmla="*/ 24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6 w 85"/>
                  <a:gd name="T35" fmla="*/ 65 h 65"/>
                  <a:gd name="T36" fmla="*/ 15 w 85"/>
                  <a:gd name="T37" fmla="*/ 64 h 65"/>
                  <a:gd name="T38" fmla="*/ 14 w 85"/>
                  <a:gd name="T39" fmla="*/ 64 h 65"/>
                  <a:gd name="T40" fmla="*/ 15 w 85"/>
                  <a:gd name="T41" fmla="*/ 63 h 65"/>
                  <a:gd name="T42" fmla="*/ 20 w 85"/>
                  <a:gd name="T43" fmla="*/ 55 h 65"/>
                  <a:gd name="T44" fmla="*/ 20 w 85"/>
                  <a:gd name="T45" fmla="*/ 54 h 65"/>
                  <a:gd name="T46" fmla="*/ 20 w 85"/>
                  <a:gd name="T47" fmla="*/ 51 h 65"/>
                  <a:gd name="T48" fmla="*/ 20 w 85"/>
                  <a:gd name="T49" fmla="*/ 50 h 65"/>
                  <a:gd name="T50" fmla="*/ 10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1"/>
                      <a:pt x="5" y="1"/>
                    </a:cubicBezTo>
                    <a:cubicBezTo>
                      <a:pt x="15" y="26"/>
                      <a:pt x="15" y="26"/>
                      <a:pt x="15" y="26"/>
                    </a:cubicBezTo>
                    <a:cubicBezTo>
                      <a:pt x="25" y="51"/>
                      <a:pt x="25" y="51"/>
                      <a:pt x="25" y="51"/>
                    </a:cubicBezTo>
                    <a:cubicBezTo>
                      <a:pt x="25" y="52"/>
                      <a:pt x="25" y="54"/>
                      <a:pt x="24" y="55"/>
                    </a:cubicBezTo>
                    <a:cubicBezTo>
                      <a:pt x="22" y="59"/>
                      <a:pt x="22" y="59"/>
                      <a:pt x="22" y="59"/>
                    </a:cubicBezTo>
                    <a:cubicBezTo>
                      <a:pt x="22" y="59"/>
                      <a:pt x="22" y="60"/>
                      <a:pt x="22" y="60"/>
                    </a:cubicBezTo>
                    <a:cubicBezTo>
                      <a:pt x="22" y="61"/>
                      <a:pt x="22" y="61"/>
                      <a:pt x="23" y="61"/>
                    </a:cubicBezTo>
                    <a:cubicBezTo>
                      <a:pt x="23" y="61"/>
                      <a:pt x="23" y="61"/>
                      <a:pt x="24" y="61"/>
                    </a:cubicBezTo>
                    <a:cubicBezTo>
                      <a:pt x="53" y="61"/>
                      <a:pt x="53" y="61"/>
                      <a:pt x="53" y="61"/>
                    </a:cubicBezTo>
                    <a:cubicBezTo>
                      <a:pt x="82" y="61"/>
                      <a:pt x="82" y="61"/>
                      <a:pt x="82" y="61"/>
                    </a:cubicBezTo>
                    <a:cubicBezTo>
                      <a:pt x="82" y="61"/>
                      <a:pt x="83" y="61"/>
                      <a:pt x="83" y="61"/>
                    </a:cubicBezTo>
                    <a:cubicBezTo>
                      <a:pt x="84" y="61"/>
                      <a:pt x="85" y="62"/>
                      <a:pt x="85" y="63"/>
                    </a:cubicBezTo>
                    <a:cubicBezTo>
                      <a:pt x="85" y="64"/>
                      <a:pt x="84" y="65"/>
                      <a:pt x="83" y="65"/>
                    </a:cubicBezTo>
                    <a:cubicBezTo>
                      <a:pt x="83" y="65"/>
                      <a:pt x="82" y="65"/>
                      <a:pt x="82" y="65"/>
                    </a:cubicBezTo>
                    <a:cubicBezTo>
                      <a:pt x="49" y="65"/>
                      <a:pt x="49" y="65"/>
                      <a:pt x="49" y="65"/>
                    </a:cubicBezTo>
                    <a:cubicBezTo>
                      <a:pt x="16" y="65"/>
                      <a:pt x="16" y="65"/>
                      <a:pt x="16" y="65"/>
                    </a:cubicBezTo>
                    <a:cubicBezTo>
                      <a:pt x="16" y="65"/>
                      <a:pt x="15" y="65"/>
                      <a:pt x="15" y="64"/>
                    </a:cubicBezTo>
                    <a:cubicBezTo>
                      <a:pt x="14" y="64"/>
                      <a:pt x="14" y="64"/>
                      <a:pt x="14" y="64"/>
                    </a:cubicBezTo>
                    <a:cubicBezTo>
                      <a:pt x="14" y="64"/>
                      <a:pt x="14" y="63"/>
                      <a:pt x="15" y="63"/>
                    </a:cubicBezTo>
                    <a:cubicBezTo>
                      <a:pt x="20" y="55"/>
                      <a:pt x="20" y="55"/>
                      <a:pt x="20" y="55"/>
                    </a:cubicBezTo>
                    <a:cubicBezTo>
                      <a:pt x="20" y="55"/>
                      <a:pt x="20" y="54"/>
                      <a:pt x="20" y="54"/>
                    </a:cubicBezTo>
                    <a:cubicBezTo>
                      <a:pt x="20" y="53"/>
                      <a:pt x="21" y="52"/>
                      <a:pt x="20" y="51"/>
                    </a:cubicBezTo>
                    <a:cubicBezTo>
                      <a:pt x="20" y="50"/>
                      <a:pt x="20" y="50"/>
                      <a:pt x="20" y="50"/>
                    </a:cubicBezTo>
                    <a:cubicBezTo>
                      <a:pt x="10" y="27"/>
                      <a:pt x="10" y="27"/>
                      <a:pt x="10" y="27"/>
                    </a:cubicBezTo>
                    <a:cubicBezTo>
                      <a:pt x="1" y="3"/>
                      <a:pt x="1" y="3"/>
                      <a:pt x="1" y="3"/>
                    </a:cubicBezTo>
                    <a:cubicBezTo>
                      <a:pt x="1" y="3"/>
                      <a:pt x="1" y="3"/>
                      <a:pt x="1" y="3"/>
                    </a:cubicBezTo>
                    <a:cubicBezTo>
                      <a:pt x="0" y="2"/>
                      <a:pt x="1" y="1"/>
                      <a:pt x="2"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2" name="Freeform 42"/>
              <p:cNvSpPr>
                <a:spLocks/>
              </p:cNvSpPr>
              <p:nvPr/>
            </p:nvSpPr>
            <p:spPr bwMode="auto">
              <a:xfrm>
                <a:off x="2875829" y="825500"/>
                <a:ext cx="542925" cy="412750"/>
              </a:xfrm>
              <a:custGeom>
                <a:avLst/>
                <a:gdLst>
                  <a:gd name="T0" fmla="*/ 2 w 85"/>
                  <a:gd name="T1" fmla="*/ 0 h 65"/>
                  <a:gd name="T2" fmla="*/ 3 w 85"/>
                  <a:gd name="T3" fmla="*/ 0 h 65"/>
                  <a:gd name="T4" fmla="*/ 4 w 85"/>
                  <a:gd name="T5" fmla="*/ 1 h 65"/>
                  <a:gd name="T6" fmla="*/ 15 w 85"/>
                  <a:gd name="T7" fmla="*/ 26 h 65"/>
                  <a:gd name="T8" fmla="*/ 25 w 85"/>
                  <a:gd name="T9" fmla="*/ 51 h 65"/>
                  <a:gd name="T10" fmla="*/ 24 w 85"/>
                  <a:gd name="T11" fmla="*/ 54 h 65"/>
                  <a:gd name="T12" fmla="*/ 22 w 85"/>
                  <a:gd name="T13" fmla="*/ 59 h 65"/>
                  <a:gd name="T14" fmla="*/ 22 w 85"/>
                  <a:gd name="T15" fmla="*/ 60 h 65"/>
                  <a:gd name="T16" fmla="*/ 23 w 85"/>
                  <a:gd name="T17" fmla="*/ 61 h 65"/>
                  <a:gd name="T18" fmla="*/ 23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7 w 85"/>
                  <a:gd name="T35" fmla="*/ 65 h 65"/>
                  <a:gd name="T36" fmla="*/ 15 w 85"/>
                  <a:gd name="T37" fmla="*/ 65 h 65"/>
                  <a:gd name="T38" fmla="*/ 14 w 85"/>
                  <a:gd name="T39" fmla="*/ 64 h 65"/>
                  <a:gd name="T40" fmla="*/ 15 w 85"/>
                  <a:gd name="T41" fmla="*/ 63 h 65"/>
                  <a:gd name="T42" fmla="*/ 20 w 85"/>
                  <a:gd name="T43" fmla="*/ 55 h 65"/>
                  <a:gd name="T44" fmla="*/ 20 w 85"/>
                  <a:gd name="T45" fmla="*/ 54 h 65"/>
                  <a:gd name="T46" fmla="*/ 20 w 85"/>
                  <a:gd name="T47" fmla="*/ 51 h 65"/>
                  <a:gd name="T48" fmla="*/ 20 w 85"/>
                  <a:gd name="T49" fmla="*/ 50 h 65"/>
                  <a:gd name="T50" fmla="*/ 11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1"/>
                      <a:pt x="4" y="1"/>
                    </a:cubicBezTo>
                    <a:cubicBezTo>
                      <a:pt x="15" y="26"/>
                      <a:pt x="15" y="26"/>
                      <a:pt x="15" y="26"/>
                    </a:cubicBezTo>
                    <a:cubicBezTo>
                      <a:pt x="25" y="51"/>
                      <a:pt x="25" y="51"/>
                      <a:pt x="25" y="51"/>
                    </a:cubicBezTo>
                    <a:cubicBezTo>
                      <a:pt x="25" y="52"/>
                      <a:pt x="25" y="54"/>
                      <a:pt x="24" y="54"/>
                    </a:cubicBezTo>
                    <a:cubicBezTo>
                      <a:pt x="22" y="59"/>
                      <a:pt x="22" y="59"/>
                      <a:pt x="22" y="59"/>
                    </a:cubicBezTo>
                    <a:cubicBezTo>
                      <a:pt x="22" y="59"/>
                      <a:pt x="22" y="60"/>
                      <a:pt x="22" y="60"/>
                    </a:cubicBezTo>
                    <a:cubicBezTo>
                      <a:pt x="22" y="61"/>
                      <a:pt x="22" y="61"/>
                      <a:pt x="23" y="61"/>
                    </a:cubicBezTo>
                    <a:cubicBezTo>
                      <a:pt x="23" y="61"/>
                      <a:pt x="23" y="61"/>
                      <a:pt x="23" y="61"/>
                    </a:cubicBezTo>
                    <a:cubicBezTo>
                      <a:pt x="53" y="61"/>
                      <a:pt x="53" y="61"/>
                      <a:pt x="53" y="61"/>
                    </a:cubicBezTo>
                    <a:cubicBezTo>
                      <a:pt x="82" y="61"/>
                      <a:pt x="82" y="61"/>
                      <a:pt x="82" y="61"/>
                    </a:cubicBezTo>
                    <a:cubicBezTo>
                      <a:pt x="82" y="61"/>
                      <a:pt x="83" y="61"/>
                      <a:pt x="83" y="61"/>
                    </a:cubicBezTo>
                    <a:cubicBezTo>
                      <a:pt x="84" y="61"/>
                      <a:pt x="85" y="62"/>
                      <a:pt x="85" y="63"/>
                    </a:cubicBezTo>
                    <a:cubicBezTo>
                      <a:pt x="85" y="64"/>
                      <a:pt x="84" y="65"/>
                      <a:pt x="83" y="65"/>
                    </a:cubicBezTo>
                    <a:cubicBezTo>
                      <a:pt x="83" y="65"/>
                      <a:pt x="82" y="65"/>
                      <a:pt x="82" y="65"/>
                    </a:cubicBezTo>
                    <a:cubicBezTo>
                      <a:pt x="49" y="65"/>
                      <a:pt x="49" y="65"/>
                      <a:pt x="49" y="65"/>
                    </a:cubicBezTo>
                    <a:cubicBezTo>
                      <a:pt x="17" y="65"/>
                      <a:pt x="17" y="65"/>
                      <a:pt x="17" y="65"/>
                    </a:cubicBezTo>
                    <a:cubicBezTo>
                      <a:pt x="17" y="65"/>
                      <a:pt x="15" y="65"/>
                      <a:pt x="15" y="65"/>
                    </a:cubicBezTo>
                    <a:cubicBezTo>
                      <a:pt x="15" y="65"/>
                      <a:pt x="14" y="64"/>
                      <a:pt x="14" y="64"/>
                    </a:cubicBezTo>
                    <a:cubicBezTo>
                      <a:pt x="14" y="64"/>
                      <a:pt x="14" y="63"/>
                      <a:pt x="15" y="63"/>
                    </a:cubicBezTo>
                    <a:cubicBezTo>
                      <a:pt x="20" y="55"/>
                      <a:pt x="20" y="55"/>
                      <a:pt x="20" y="55"/>
                    </a:cubicBezTo>
                    <a:cubicBezTo>
                      <a:pt x="20" y="55"/>
                      <a:pt x="20" y="54"/>
                      <a:pt x="20" y="54"/>
                    </a:cubicBezTo>
                    <a:cubicBezTo>
                      <a:pt x="20" y="53"/>
                      <a:pt x="21" y="52"/>
                      <a:pt x="20" y="51"/>
                    </a:cubicBezTo>
                    <a:cubicBezTo>
                      <a:pt x="20" y="51"/>
                      <a:pt x="20" y="50"/>
                      <a:pt x="20" y="50"/>
                    </a:cubicBezTo>
                    <a:cubicBezTo>
                      <a:pt x="11" y="27"/>
                      <a:pt x="11" y="27"/>
                      <a:pt x="11" y="27"/>
                    </a:cubicBezTo>
                    <a:cubicBezTo>
                      <a:pt x="1" y="3"/>
                      <a:pt x="1" y="3"/>
                      <a:pt x="1" y="3"/>
                    </a:cubicBezTo>
                    <a:cubicBezTo>
                      <a:pt x="1" y="3"/>
                      <a:pt x="1" y="3"/>
                      <a:pt x="1" y="3"/>
                    </a:cubicBezTo>
                    <a:cubicBezTo>
                      <a:pt x="0" y="2"/>
                      <a:pt x="1" y="1"/>
                      <a:pt x="2"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3" name="Freeform 43"/>
              <p:cNvSpPr>
                <a:spLocks/>
              </p:cNvSpPr>
              <p:nvPr/>
            </p:nvSpPr>
            <p:spPr bwMode="auto">
              <a:xfrm>
                <a:off x="2875829" y="825500"/>
                <a:ext cx="536575" cy="412750"/>
              </a:xfrm>
              <a:custGeom>
                <a:avLst/>
                <a:gdLst>
                  <a:gd name="T0" fmla="*/ 15 w 84"/>
                  <a:gd name="T1" fmla="*/ 65 h 65"/>
                  <a:gd name="T2" fmla="*/ 14 w 84"/>
                  <a:gd name="T3" fmla="*/ 64 h 65"/>
                  <a:gd name="T4" fmla="*/ 14 w 84"/>
                  <a:gd name="T5" fmla="*/ 63 h 65"/>
                  <a:gd name="T6" fmla="*/ 20 w 84"/>
                  <a:gd name="T7" fmla="*/ 54 h 65"/>
                  <a:gd name="T8" fmla="*/ 20 w 84"/>
                  <a:gd name="T9" fmla="*/ 50 h 65"/>
                  <a:gd name="T10" fmla="*/ 11 w 84"/>
                  <a:gd name="T11" fmla="*/ 26 h 65"/>
                  <a:gd name="T12" fmla="*/ 1 w 84"/>
                  <a:gd name="T13" fmla="*/ 3 h 65"/>
                  <a:gd name="T14" fmla="*/ 2 w 84"/>
                  <a:gd name="T15" fmla="*/ 0 h 65"/>
                  <a:gd name="T16" fmla="*/ 3 w 84"/>
                  <a:gd name="T17" fmla="*/ 0 h 65"/>
                  <a:gd name="T18" fmla="*/ 4 w 84"/>
                  <a:gd name="T19" fmla="*/ 1 h 65"/>
                  <a:gd name="T20" fmla="*/ 15 w 84"/>
                  <a:gd name="T21" fmla="*/ 26 h 65"/>
                  <a:gd name="T22" fmla="*/ 25 w 84"/>
                  <a:gd name="T23" fmla="*/ 51 h 65"/>
                  <a:gd name="T24" fmla="*/ 24 w 84"/>
                  <a:gd name="T25" fmla="*/ 54 h 65"/>
                  <a:gd name="T26" fmla="*/ 22 w 84"/>
                  <a:gd name="T27" fmla="*/ 59 h 65"/>
                  <a:gd name="T28" fmla="*/ 22 w 84"/>
                  <a:gd name="T29" fmla="*/ 60 h 65"/>
                  <a:gd name="T30" fmla="*/ 23 w 84"/>
                  <a:gd name="T31" fmla="*/ 61 h 65"/>
                  <a:gd name="T32" fmla="*/ 53 w 84"/>
                  <a:gd name="T33" fmla="*/ 61 h 65"/>
                  <a:gd name="T34" fmla="*/ 83 w 84"/>
                  <a:gd name="T35" fmla="*/ 61 h 65"/>
                  <a:gd name="T36" fmla="*/ 84 w 84"/>
                  <a:gd name="T37" fmla="*/ 63 h 65"/>
                  <a:gd name="T38" fmla="*/ 83 w 84"/>
                  <a:gd name="T39" fmla="*/ 65 h 65"/>
                  <a:gd name="T40" fmla="*/ 49 w 84"/>
                  <a:gd name="T41" fmla="*/ 65 h 65"/>
                  <a:gd name="T42" fmla="*/ 15 w 84"/>
                  <a:gd name="T43"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4" h="65">
                    <a:moveTo>
                      <a:pt x="15" y="65"/>
                    </a:moveTo>
                    <a:cubicBezTo>
                      <a:pt x="15" y="65"/>
                      <a:pt x="14" y="64"/>
                      <a:pt x="14" y="64"/>
                    </a:cubicBezTo>
                    <a:cubicBezTo>
                      <a:pt x="14" y="64"/>
                      <a:pt x="14" y="64"/>
                      <a:pt x="14" y="63"/>
                    </a:cubicBezTo>
                    <a:cubicBezTo>
                      <a:pt x="20" y="54"/>
                      <a:pt x="20" y="54"/>
                      <a:pt x="20" y="54"/>
                    </a:cubicBezTo>
                    <a:cubicBezTo>
                      <a:pt x="21" y="53"/>
                      <a:pt x="21" y="51"/>
                      <a:pt x="20" y="50"/>
                    </a:cubicBezTo>
                    <a:cubicBezTo>
                      <a:pt x="11" y="26"/>
                      <a:pt x="11" y="26"/>
                      <a:pt x="11" y="26"/>
                    </a:cubicBezTo>
                    <a:cubicBezTo>
                      <a:pt x="1" y="3"/>
                      <a:pt x="1" y="3"/>
                      <a:pt x="1" y="3"/>
                    </a:cubicBezTo>
                    <a:cubicBezTo>
                      <a:pt x="0" y="2"/>
                      <a:pt x="1" y="1"/>
                      <a:pt x="2" y="0"/>
                    </a:cubicBezTo>
                    <a:cubicBezTo>
                      <a:pt x="2" y="0"/>
                      <a:pt x="2" y="0"/>
                      <a:pt x="3" y="0"/>
                    </a:cubicBezTo>
                    <a:cubicBezTo>
                      <a:pt x="3" y="0"/>
                      <a:pt x="4" y="1"/>
                      <a:pt x="4" y="1"/>
                    </a:cubicBezTo>
                    <a:cubicBezTo>
                      <a:pt x="15" y="26"/>
                      <a:pt x="15" y="26"/>
                      <a:pt x="15" y="26"/>
                    </a:cubicBezTo>
                    <a:cubicBezTo>
                      <a:pt x="25" y="51"/>
                      <a:pt x="25" y="51"/>
                      <a:pt x="25" y="51"/>
                    </a:cubicBezTo>
                    <a:cubicBezTo>
                      <a:pt x="25" y="52"/>
                      <a:pt x="25" y="53"/>
                      <a:pt x="24" y="54"/>
                    </a:cubicBezTo>
                    <a:cubicBezTo>
                      <a:pt x="22" y="59"/>
                      <a:pt x="22" y="59"/>
                      <a:pt x="22" y="59"/>
                    </a:cubicBezTo>
                    <a:cubicBezTo>
                      <a:pt x="22" y="59"/>
                      <a:pt x="21" y="60"/>
                      <a:pt x="22" y="60"/>
                    </a:cubicBezTo>
                    <a:cubicBezTo>
                      <a:pt x="22" y="61"/>
                      <a:pt x="23" y="61"/>
                      <a:pt x="23" y="61"/>
                    </a:cubicBezTo>
                    <a:cubicBezTo>
                      <a:pt x="53" y="61"/>
                      <a:pt x="53" y="61"/>
                      <a:pt x="53" y="61"/>
                    </a:cubicBezTo>
                    <a:cubicBezTo>
                      <a:pt x="83" y="61"/>
                      <a:pt x="83" y="61"/>
                      <a:pt x="83" y="61"/>
                    </a:cubicBezTo>
                    <a:cubicBezTo>
                      <a:pt x="84" y="61"/>
                      <a:pt x="84" y="62"/>
                      <a:pt x="84" y="63"/>
                    </a:cubicBezTo>
                    <a:cubicBezTo>
                      <a:pt x="84" y="64"/>
                      <a:pt x="84" y="65"/>
                      <a:pt x="83" y="65"/>
                    </a:cubicBezTo>
                    <a:cubicBezTo>
                      <a:pt x="49" y="65"/>
                      <a:pt x="49" y="65"/>
                      <a:pt x="49" y="65"/>
                    </a:cubicBezTo>
                    <a:lnTo>
                      <a:pt x="15" y="65"/>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4" name="Freeform 44"/>
              <p:cNvSpPr>
                <a:spLocks/>
              </p:cNvSpPr>
              <p:nvPr/>
            </p:nvSpPr>
            <p:spPr bwMode="auto">
              <a:xfrm>
                <a:off x="3048867" y="1276350"/>
                <a:ext cx="19050" cy="25400"/>
              </a:xfrm>
              <a:custGeom>
                <a:avLst/>
                <a:gdLst>
                  <a:gd name="T0" fmla="*/ 3 w 3"/>
                  <a:gd name="T1" fmla="*/ 3 h 4"/>
                  <a:gd name="T2" fmla="*/ 0 w 3"/>
                  <a:gd name="T3" fmla="*/ 3 h 4"/>
                  <a:gd name="T4" fmla="*/ 0 w 3"/>
                  <a:gd name="T5" fmla="*/ 1 h 4"/>
                  <a:gd name="T6" fmla="*/ 3 w 3"/>
                  <a:gd name="T7" fmla="*/ 1 h 4"/>
                  <a:gd name="T8" fmla="*/ 3 w 3"/>
                  <a:gd name="T9" fmla="*/ 3 h 4"/>
                </a:gdLst>
                <a:ahLst/>
                <a:cxnLst>
                  <a:cxn ang="0">
                    <a:pos x="T0" y="T1"/>
                  </a:cxn>
                  <a:cxn ang="0">
                    <a:pos x="T2" y="T3"/>
                  </a:cxn>
                  <a:cxn ang="0">
                    <a:pos x="T4" y="T5"/>
                  </a:cxn>
                  <a:cxn ang="0">
                    <a:pos x="T6" y="T7"/>
                  </a:cxn>
                  <a:cxn ang="0">
                    <a:pos x="T8" y="T9"/>
                  </a:cxn>
                </a:cxnLst>
                <a:rect l="0" t="0" r="r" b="b"/>
                <a:pathLst>
                  <a:path w="3" h="4">
                    <a:moveTo>
                      <a:pt x="3" y="3"/>
                    </a:moveTo>
                    <a:cubicBezTo>
                      <a:pt x="2" y="4"/>
                      <a:pt x="1" y="4"/>
                      <a:pt x="0" y="3"/>
                    </a:cubicBezTo>
                    <a:cubicBezTo>
                      <a:pt x="0" y="3"/>
                      <a:pt x="0" y="2"/>
                      <a:pt x="0" y="1"/>
                    </a:cubicBezTo>
                    <a:cubicBezTo>
                      <a:pt x="1" y="0"/>
                      <a:pt x="2" y="0"/>
                      <a:pt x="3" y="1"/>
                    </a:cubicBezTo>
                    <a:cubicBezTo>
                      <a:pt x="3" y="2"/>
                      <a:pt x="3" y="3"/>
                      <a:pt x="3" y="3"/>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5" name="Oval 45"/>
              <p:cNvSpPr>
                <a:spLocks noChangeArrowheads="1"/>
              </p:cNvSpPr>
              <p:nvPr/>
            </p:nvSpPr>
            <p:spPr bwMode="auto">
              <a:xfrm>
                <a:off x="3055217" y="1282700"/>
                <a:ext cx="6350" cy="127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6" name="Freeform 46"/>
              <p:cNvSpPr>
                <a:spLocks/>
              </p:cNvSpPr>
              <p:nvPr/>
            </p:nvSpPr>
            <p:spPr bwMode="auto">
              <a:xfrm>
                <a:off x="3336204" y="1276350"/>
                <a:ext cx="25400" cy="25400"/>
              </a:xfrm>
              <a:custGeom>
                <a:avLst/>
                <a:gdLst>
                  <a:gd name="T0" fmla="*/ 3 w 4"/>
                  <a:gd name="T1" fmla="*/ 3 h 4"/>
                  <a:gd name="T2" fmla="*/ 1 w 4"/>
                  <a:gd name="T3" fmla="*/ 3 h 4"/>
                  <a:gd name="T4" fmla="*/ 1 w 4"/>
                  <a:gd name="T5" fmla="*/ 1 h 4"/>
                  <a:gd name="T6" fmla="*/ 3 w 4"/>
                  <a:gd name="T7" fmla="*/ 1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3" y="4"/>
                      <a:pt x="1" y="4"/>
                      <a:pt x="1" y="3"/>
                    </a:cubicBezTo>
                    <a:cubicBezTo>
                      <a:pt x="0" y="3"/>
                      <a:pt x="0" y="2"/>
                      <a:pt x="1" y="1"/>
                    </a:cubicBezTo>
                    <a:cubicBezTo>
                      <a:pt x="1" y="0"/>
                      <a:pt x="3" y="0"/>
                      <a:pt x="3" y="1"/>
                    </a:cubicBezTo>
                    <a:cubicBezTo>
                      <a:pt x="4" y="2"/>
                      <a:pt x="4" y="3"/>
                      <a:pt x="3" y="3"/>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7" name="Oval 47"/>
              <p:cNvSpPr>
                <a:spLocks noChangeArrowheads="1"/>
              </p:cNvSpPr>
              <p:nvPr/>
            </p:nvSpPr>
            <p:spPr bwMode="auto">
              <a:xfrm>
                <a:off x="3342554" y="1282700"/>
                <a:ext cx="12700" cy="127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8" name="Freeform 48"/>
              <p:cNvSpPr>
                <a:spLocks/>
              </p:cNvSpPr>
              <p:nvPr/>
            </p:nvSpPr>
            <p:spPr bwMode="auto">
              <a:xfrm>
                <a:off x="2907579" y="850900"/>
                <a:ext cx="122238" cy="292100"/>
              </a:xfrm>
              <a:custGeom>
                <a:avLst/>
                <a:gdLst>
                  <a:gd name="T0" fmla="*/ 10 w 19"/>
                  <a:gd name="T1" fmla="*/ 23 h 46"/>
                  <a:gd name="T2" fmla="*/ 0 w 19"/>
                  <a:gd name="T3" fmla="*/ 0 h 46"/>
                  <a:gd name="T4" fmla="*/ 9 w 19"/>
                  <a:gd name="T5" fmla="*/ 23 h 46"/>
                  <a:gd name="T6" fmla="*/ 19 w 19"/>
                  <a:gd name="T7" fmla="*/ 46 h 46"/>
                  <a:gd name="T8" fmla="*/ 10 w 19"/>
                  <a:gd name="T9" fmla="*/ 23 h 46"/>
                </a:gdLst>
                <a:ahLst/>
                <a:cxnLst>
                  <a:cxn ang="0">
                    <a:pos x="T0" y="T1"/>
                  </a:cxn>
                  <a:cxn ang="0">
                    <a:pos x="T2" y="T3"/>
                  </a:cxn>
                  <a:cxn ang="0">
                    <a:pos x="T4" y="T5"/>
                  </a:cxn>
                  <a:cxn ang="0">
                    <a:pos x="T6" y="T7"/>
                  </a:cxn>
                  <a:cxn ang="0">
                    <a:pos x="T8" y="T9"/>
                  </a:cxn>
                </a:cxnLst>
                <a:rect l="0" t="0" r="r" b="b"/>
                <a:pathLst>
                  <a:path w="19" h="46">
                    <a:moveTo>
                      <a:pt x="10" y="23"/>
                    </a:moveTo>
                    <a:cubicBezTo>
                      <a:pt x="5" y="10"/>
                      <a:pt x="0" y="0"/>
                      <a:pt x="0" y="0"/>
                    </a:cubicBezTo>
                    <a:cubicBezTo>
                      <a:pt x="0" y="0"/>
                      <a:pt x="4" y="10"/>
                      <a:pt x="9" y="23"/>
                    </a:cubicBezTo>
                    <a:cubicBezTo>
                      <a:pt x="15" y="36"/>
                      <a:pt x="19" y="46"/>
                      <a:pt x="19" y="46"/>
                    </a:cubicBezTo>
                    <a:cubicBezTo>
                      <a:pt x="19" y="46"/>
                      <a:pt x="15" y="36"/>
                      <a:pt x="10" y="23"/>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9" name="Freeform 49"/>
              <p:cNvSpPr>
                <a:spLocks/>
              </p:cNvSpPr>
              <p:nvPr/>
            </p:nvSpPr>
            <p:spPr bwMode="auto">
              <a:xfrm>
                <a:off x="3023467" y="1212850"/>
                <a:ext cx="376238" cy="6350"/>
              </a:xfrm>
              <a:custGeom>
                <a:avLst/>
                <a:gdLst>
                  <a:gd name="T0" fmla="*/ 29 w 59"/>
                  <a:gd name="T1" fmla="*/ 0 h 1"/>
                  <a:gd name="T2" fmla="*/ 0 w 59"/>
                  <a:gd name="T3" fmla="*/ 0 h 1"/>
                  <a:gd name="T4" fmla="*/ 29 w 59"/>
                  <a:gd name="T5" fmla="*/ 1 h 1"/>
                  <a:gd name="T6" fmla="*/ 59 w 59"/>
                  <a:gd name="T7" fmla="*/ 0 h 1"/>
                  <a:gd name="T8" fmla="*/ 29 w 59"/>
                  <a:gd name="T9" fmla="*/ 0 h 1"/>
                </a:gdLst>
                <a:ahLst/>
                <a:cxnLst>
                  <a:cxn ang="0">
                    <a:pos x="T0" y="T1"/>
                  </a:cxn>
                  <a:cxn ang="0">
                    <a:pos x="T2" y="T3"/>
                  </a:cxn>
                  <a:cxn ang="0">
                    <a:pos x="T4" y="T5"/>
                  </a:cxn>
                  <a:cxn ang="0">
                    <a:pos x="T6" y="T7"/>
                  </a:cxn>
                  <a:cxn ang="0">
                    <a:pos x="T8" y="T9"/>
                  </a:cxn>
                </a:cxnLst>
                <a:rect l="0" t="0" r="r" b="b"/>
                <a:pathLst>
                  <a:path w="59" h="1">
                    <a:moveTo>
                      <a:pt x="29" y="0"/>
                    </a:moveTo>
                    <a:cubicBezTo>
                      <a:pt x="13" y="0"/>
                      <a:pt x="0" y="0"/>
                      <a:pt x="0" y="0"/>
                    </a:cubicBezTo>
                    <a:cubicBezTo>
                      <a:pt x="0" y="0"/>
                      <a:pt x="13" y="1"/>
                      <a:pt x="29" y="1"/>
                    </a:cubicBezTo>
                    <a:cubicBezTo>
                      <a:pt x="45" y="1"/>
                      <a:pt x="59" y="0"/>
                      <a:pt x="59" y="0"/>
                    </a:cubicBezTo>
                    <a:cubicBezTo>
                      <a:pt x="59" y="0"/>
                      <a:pt x="46" y="0"/>
                      <a:pt x="29"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10" name="Freeform 50"/>
              <p:cNvSpPr>
                <a:spLocks/>
              </p:cNvSpPr>
              <p:nvPr/>
            </p:nvSpPr>
            <p:spPr bwMode="auto">
              <a:xfrm>
                <a:off x="2926629" y="869950"/>
                <a:ext cx="523875" cy="44450"/>
              </a:xfrm>
              <a:custGeom>
                <a:avLst/>
                <a:gdLst>
                  <a:gd name="T0" fmla="*/ 59 w 82"/>
                  <a:gd name="T1" fmla="*/ 4 h 7"/>
                  <a:gd name="T2" fmla="*/ 82 w 82"/>
                  <a:gd name="T3" fmla="*/ 6 h 7"/>
                  <a:gd name="T4" fmla="*/ 60 w 82"/>
                  <a:gd name="T5" fmla="*/ 5 h 7"/>
                  <a:gd name="T6" fmla="*/ 23 w 82"/>
                  <a:gd name="T7" fmla="*/ 3 h 7"/>
                  <a:gd name="T8" fmla="*/ 2 w 82"/>
                  <a:gd name="T9" fmla="*/ 1 h 7"/>
                  <a:gd name="T10" fmla="*/ 23 w 82"/>
                  <a:gd name="T11" fmla="*/ 2 h 7"/>
                  <a:gd name="T12" fmla="*/ 59 w 82"/>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82" h="7">
                    <a:moveTo>
                      <a:pt x="59" y="4"/>
                    </a:moveTo>
                    <a:cubicBezTo>
                      <a:pt x="81" y="6"/>
                      <a:pt x="82" y="6"/>
                      <a:pt x="82" y="6"/>
                    </a:cubicBezTo>
                    <a:cubicBezTo>
                      <a:pt x="82" y="6"/>
                      <a:pt x="81" y="7"/>
                      <a:pt x="60" y="5"/>
                    </a:cubicBezTo>
                    <a:cubicBezTo>
                      <a:pt x="59" y="5"/>
                      <a:pt x="23" y="3"/>
                      <a:pt x="23" y="3"/>
                    </a:cubicBezTo>
                    <a:cubicBezTo>
                      <a:pt x="0" y="1"/>
                      <a:pt x="2" y="1"/>
                      <a:pt x="2" y="1"/>
                    </a:cubicBezTo>
                    <a:cubicBezTo>
                      <a:pt x="2" y="1"/>
                      <a:pt x="1" y="0"/>
                      <a:pt x="23" y="2"/>
                    </a:cubicBezTo>
                    <a:cubicBezTo>
                      <a:pt x="23" y="2"/>
                      <a:pt x="59" y="4"/>
                      <a:pt x="59" y="4"/>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11" name="Freeform 51"/>
              <p:cNvSpPr>
                <a:spLocks/>
              </p:cNvSpPr>
              <p:nvPr/>
            </p:nvSpPr>
            <p:spPr bwMode="auto">
              <a:xfrm>
                <a:off x="3080617" y="1123950"/>
                <a:ext cx="319088" cy="12700"/>
              </a:xfrm>
              <a:custGeom>
                <a:avLst/>
                <a:gdLst>
                  <a:gd name="T0" fmla="*/ 25 w 50"/>
                  <a:gd name="T1" fmla="*/ 1 h 2"/>
                  <a:gd name="T2" fmla="*/ 0 w 50"/>
                  <a:gd name="T3" fmla="*/ 2 h 2"/>
                  <a:gd name="T4" fmla="*/ 25 w 50"/>
                  <a:gd name="T5" fmla="*/ 1 h 2"/>
                  <a:gd name="T6" fmla="*/ 50 w 50"/>
                  <a:gd name="T7" fmla="*/ 0 h 2"/>
                  <a:gd name="T8" fmla="*/ 25 w 50"/>
                  <a:gd name="T9" fmla="*/ 1 h 2"/>
                </a:gdLst>
                <a:ahLst/>
                <a:cxnLst>
                  <a:cxn ang="0">
                    <a:pos x="T0" y="T1"/>
                  </a:cxn>
                  <a:cxn ang="0">
                    <a:pos x="T2" y="T3"/>
                  </a:cxn>
                  <a:cxn ang="0">
                    <a:pos x="T4" y="T5"/>
                  </a:cxn>
                  <a:cxn ang="0">
                    <a:pos x="T6" y="T7"/>
                  </a:cxn>
                  <a:cxn ang="0">
                    <a:pos x="T8" y="T9"/>
                  </a:cxn>
                </a:cxnLst>
                <a:rect l="0" t="0" r="r" b="b"/>
                <a:pathLst>
                  <a:path w="50" h="2">
                    <a:moveTo>
                      <a:pt x="25" y="1"/>
                    </a:moveTo>
                    <a:cubicBezTo>
                      <a:pt x="11" y="1"/>
                      <a:pt x="0" y="2"/>
                      <a:pt x="0" y="2"/>
                    </a:cubicBezTo>
                    <a:cubicBezTo>
                      <a:pt x="0" y="2"/>
                      <a:pt x="11" y="2"/>
                      <a:pt x="25" y="1"/>
                    </a:cubicBezTo>
                    <a:cubicBezTo>
                      <a:pt x="39" y="1"/>
                      <a:pt x="50" y="0"/>
                      <a:pt x="50" y="0"/>
                    </a:cubicBezTo>
                    <a:cubicBezTo>
                      <a:pt x="50" y="0"/>
                      <a:pt x="39" y="0"/>
                      <a:pt x="25" y="1"/>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9" name="Group 8"/>
          <p:cNvGrpSpPr/>
          <p:nvPr/>
        </p:nvGrpSpPr>
        <p:grpSpPr>
          <a:xfrm>
            <a:off x="4160580" y="2310064"/>
            <a:ext cx="4537592" cy="3505818"/>
            <a:chOff x="2493627" y="1228691"/>
            <a:chExt cx="4070609" cy="3145021"/>
          </a:xfrm>
        </p:grpSpPr>
        <p:grpSp>
          <p:nvGrpSpPr>
            <p:cNvPr id="8" name="Group 7"/>
            <p:cNvGrpSpPr/>
            <p:nvPr/>
          </p:nvGrpSpPr>
          <p:grpSpPr>
            <a:xfrm>
              <a:off x="4981565" y="1319083"/>
              <a:ext cx="1582671" cy="3054629"/>
              <a:chOff x="4927895" y="1499924"/>
              <a:chExt cx="1642540" cy="3170178"/>
            </a:xfrm>
          </p:grpSpPr>
          <p:grpSp>
            <p:nvGrpSpPr>
              <p:cNvPr id="148" name="Group 147"/>
              <p:cNvGrpSpPr/>
              <p:nvPr/>
            </p:nvGrpSpPr>
            <p:grpSpPr>
              <a:xfrm>
                <a:off x="4927895" y="1499924"/>
                <a:ext cx="1642540" cy="3170178"/>
                <a:chOff x="265960" y="963330"/>
                <a:chExt cx="2041713" cy="3940600"/>
              </a:xfrm>
            </p:grpSpPr>
            <p:sp>
              <p:nvSpPr>
                <p:cNvPr id="149" name="Freeform 8"/>
                <p:cNvSpPr>
                  <a:spLocks/>
                </p:cNvSpPr>
                <p:nvPr/>
              </p:nvSpPr>
              <p:spPr bwMode="auto">
                <a:xfrm>
                  <a:off x="265960" y="963330"/>
                  <a:ext cx="2041713" cy="3940600"/>
                </a:xfrm>
                <a:custGeom>
                  <a:avLst/>
                  <a:gdLst>
                    <a:gd name="T0" fmla="*/ 560 w 560"/>
                    <a:gd name="T1" fmla="*/ 1006 h 1080"/>
                    <a:gd name="T2" fmla="*/ 487 w 560"/>
                    <a:gd name="T3" fmla="*/ 1080 h 1080"/>
                    <a:gd name="T4" fmla="*/ 73 w 560"/>
                    <a:gd name="T5" fmla="*/ 1080 h 1080"/>
                    <a:gd name="T6" fmla="*/ 0 w 560"/>
                    <a:gd name="T7" fmla="*/ 1006 h 1080"/>
                    <a:gd name="T8" fmla="*/ 0 w 560"/>
                    <a:gd name="T9" fmla="*/ 73 h 1080"/>
                    <a:gd name="T10" fmla="*/ 73 w 560"/>
                    <a:gd name="T11" fmla="*/ 0 h 1080"/>
                    <a:gd name="T12" fmla="*/ 487 w 560"/>
                    <a:gd name="T13" fmla="*/ 0 h 1080"/>
                    <a:gd name="T14" fmla="*/ 560 w 560"/>
                    <a:gd name="T15" fmla="*/ 73 h 1080"/>
                    <a:gd name="T16" fmla="*/ 560 w 560"/>
                    <a:gd name="T17" fmla="*/ 1006 h 10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0" h="1080">
                      <a:moveTo>
                        <a:pt x="560" y="1006"/>
                      </a:moveTo>
                      <a:cubicBezTo>
                        <a:pt x="560" y="1047"/>
                        <a:pt x="527" y="1080"/>
                        <a:pt x="487" y="1080"/>
                      </a:cubicBezTo>
                      <a:cubicBezTo>
                        <a:pt x="73" y="1080"/>
                        <a:pt x="73" y="1080"/>
                        <a:pt x="73" y="1080"/>
                      </a:cubicBezTo>
                      <a:cubicBezTo>
                        <a:pt x="33" y="1080"/>
                        <a:pt x="0" y="1047"/>
                        <a:pt x="0" y="1006"/>
                      </a:cubicBezTo>
                      <a:cubicBezTo>
                        <a:pt x="0" y="73"/>
                        <a:pt x="0" y="73"/>
                        <a:pt x="0" y="73"/>
                      </a:cubicBezTo>
                      <a:cubicBezTo>
                        <a:pt x="0" y="33"/>
                        <a:pt x="33" y="0"/>
                        <a:pt x="73" y="0"/>
                      </a:cubicBezTo>
                      <a:cubicBezTo>
                        <a:pt x="487" y="0"/>
                        <a:pt x="487" y="0"/>
                        <a:pt x="487" y="0"/>
                      </a:cubicBezTo>
                      <a:cubicBezTo>
                        <a:pt x="527" y="0"/>
                        <a:pt x="560" y="33"/>
                        <a:pt x="560" y="73"/>
                      </a:cubicBezTo>
                      <a:lnTo>
                        <a:pt x="560" y="1006"/>
                      </a:lnTo>
                      <a:close/>
                    </a:path>
                  </a:pathLst>
                </a:custGeom>
                <a:solidFill>
                  <a:srgbClr val="3138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50" name="Oval 10"/>
                <p:cNvSpPr>
                  <a:spLocks noChangeArrowheads="1"/>
                </p:cNvSpPr>
                <p:nvPr/>
              </p:nvSpPr>
              <p:spPr bwMode="auto">
                <a:xfrm>
                  <a:off x="1106527" y="4370088"/>
                  <a:ext cx="358237" cy="360578"/>
                </a:xfrm>
                <a:prstGeom prst="ellipse">
                  <a:avLst/>
                </a:prstGeom>
                <a:solidFill>
                  <a:srgbClr val="0B18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51" name="Freeform 11"/>
                <p:cNvSpPr>
                  <a:spLocks/>
                </p:cNvSpPr>
                <p:nvPr/>
              </p:nvSpPr>
              <p:spPr bwMode="auto">
                <a:xfrm>
                  <a:off x="928579" y="1197471"/>
                  <a:ext cx="714132" cy="107705"/>
                </a:xfrm>
                <a:custGeom>
                  <a:avLst/>
                  <a:gdLst>
                    <a:gd name="T0" fmla="*/ 196 w 196"/>
                    <a:gd name="T1" fmla="*/ 15 h 30"/>
                    <a:gd name="T2" fmla="*/ 181 w 196"/>
                    <a:gd name="T3" fmla="*/ 30 h 30"/>
                    <a:gd name="T4" fmla="*/ 15 w 196"/>
                    <a:gd name="T5" fmla="*/ 30 h 30"/>
                    <a:gd name="T6" fmla="*/ 0 w 196"/>
                    <a:gd name="T7" fmla="*/ 15 h 30"/>
                    <a:gd name="T8" fmla="*/ 0 w 196"/>
                    <a:gd name="T9" fmla="*/ 15 h 30"/>
                    <a:gd name="T10" fmla="*/ 15 w 196"/>
                    <a:gd name="T11" fmla="*/ 0 h 30"/>
                    <a:gd name="T12" fmla="*/ 181 w 196"/>
                    <a:gd name="T13" fmla="*/ 0 h 30"/>
                    <a:gd name="T14" fmla="*/ 196 w 196"/>
                    <a:gd name="T15" fmla="*/ 15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rgbClr val="0B18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sp>
            <p:nvSpPr>
              <p:cNvPr id="212" name="Rectangle 9"/>
              <p:cNvSpPr>
                <a:spLocks noChangeArrowheads="1"/>
              </p:cNvSpPr>
              <p:nvPr/>
            </p:nvSpPr>
            <p:spPr bwMode="auto">
              <a:xfrm>
                <a:off x="5051990" y="1885845"/>
                <a:ext cx="1442874" cy="2237773"/>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 name="Group 1"/>
            <p:cNvGrpSpPr/>
            <p:nvPr/>
          </p:nvGrpSpPr>
          <p:grpSpPr>
            <a:xfrm>
              <a:off x="2493627" y="1228691"/>
              <a:ext cx="1622852" cy="3132180"/>
              <a:chOff x="2439013" y="1423368"/>
              <a:chExt cx="1684241" cy="3250663"/>
            </a:xfrm>
          </p:grpSpPr>
          <p:grpSp>
            <p:nvGrpSpPr>
              <p:cNvPr id="213" name="Group 212"/>
              <p:cNvGrpSpPr/>
              <p:nvPr/>
            </p:nvGrpSpPr>
            <p:grpSpPr>
              <a:xfrm>
                <a:off x="2439013" y="1423368"/>
                <a:ext cx="1684241" cy="3250663"/>
                <a:chOff x="265960" y="963330"/>
                <a:chExt cx="2041713" cy="3940600"/>
              </a:xfrm>
            </p:grpSpPr>
            <p:sp>
              <p:nvSpPr>
                <p:cNvPr id="214" name="Freeform 8"/>
                <p:cNvSpPr>
                  <a:spLocks/>
                </p:cNvSpPr>
                <p:nvPr/>
              </p:nvSpPr>
              <p:spPr bwMode="auto">
                <a:xfrm>
                  <a:off x="265960" y="963330"/>
                  <a:ext cx="2041713" cy="3940600"/>
                </a:xfrm>
                <a:custGeom>
                  <a:avLst/>
                  <a:gdLst>
                    <a:gd name="T0" fmla="*/ 560 w 560"/>
                    <a:gd name="T1" fmla="*/ 1006 h 1080"/>
                    <a:gd name="T2" fmla="*/ 487 w 560"/>
                    <a:gd name="T3" fmla="*/ 1080 h 1080"/>
                    <a:gd name="T4" fmla="*/ 73 w 560"/>
                    <a:gd name="T5" fmla="*/ 1080 h 1080"/>
                    <a:gd name="T6" fmla="*/ 0 w 560"/>
                    <a:gd name="T7" fmla="*/ 1006 h 1080"/>
                    <a:gd name="T8" fmla="*/ 0 w 560"/>
                    <a:gd name="T9" fmla="*/ 73 h 1080"/>
                    <a:gd name="T10" fmla="*/ 73 w 560"/>
                    <a:gd name="T11" fmla="*/ 0 h 1080"/>
                    <a:gd name="T12" fmla="*/ 487 w 560"/>
                    <a:gd name="T13" fmla="*/ 0 h 1080"/>
                    <a:gd name="T14" fmla="*/ 560 w 560"/>
                    <a:gd name="T15" fmla="*/ 73 h 1080"/>
                    <a:gd name="T16" fmla="*/ 560 w 560"/>
                    <a:gd name="T17" fmla="*/ 1006 h 10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0" h="1080">
                      <a:moveTo>
                        <a:pt x="560" y="1006"/>
                      </a:moveTo>
                      <a:cubicBezTo>
                        <a:pt x="560" y="1047"/>
                        <a:pt x="527" y="1080"/>
                        <a:pt x="487" y="1080"/>
                      </a:cubicBezTo>
                      <a:cubicBezTo>
                        <a:pt x="73" y="1080"/>
                        <a:pt x="73" y="1080"/>
                        <a:pt x="73" y="1080"/>
                      </a:cubicBezTo>
                      <a:cubicBezTo>
                        <a:pt x="33" y="1080"/>
                        <a:pt x="0" y="1047"/>
                        <a:pt x="0" y="1006"/>
                      </a:cubicBezTo>
                      <a:cubicBezTo>
                        <a:pt x="0" y="73"/>
                        <a:pt x="0" y="73"/>
                        <a:pt x="0" y="73"/>
                      </a:cubicBezTo>
                      <a:cubicBezTo>
                        <a:pt x="0" y="33"/>
                        <a:pt x="33" y="0"/>
                        <a:pt x="73" y="0"/>
                      </a:cubicBezTo>
                      <a:cubicBezTo>
                        <a:pt x="487" y="0"/>
                        <a:pt x="487" y="0"/>
                        <a:pt x="487" y="0"/>
                      </a:cubicBezTo>
                      <a:cubicBezTo>
                        <a:pt x="527" y="0"/>
                        <a:pt x="560" y="33"/>
                        <a:pt x="560" y="73"/>
                      </a:cubicBezTo>
                      <a:lnTo>
                        <a:pt x="560" y="1006"/>
                      </a:lnTo>
                      <a:close/>
                    </a:path>
                  </a:pathLst>
                </a:custGeom>
                <a:solidFill>
                  <a:srgbClr val="3138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15" name="Oval 10"/>
                <p:cNvSpPr>
                  <a:spLocks noChangeArrowheads="1"/>
                </p:cNvSpPr>
                <p:nvPr/>
              </p:nvSpPr>
              <p:spPr bwMode="auto">
                <a:xfrm>
                  <a:off x="1106527" y="4370088"/>
                  <a:ext cx="358237" cy="360578"/>
                </a:xfrm>
                <a:prstGeom prst="ellipse">
                  <a:avLst/>
                </a:prstGeom>
                <a:solidFill>
                  <a:srgbClr val="0B18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16" name="Freeform 11"/>
                <p:cNvSpPr>
                  <a:spLocks/>
                </p:cNvSpPr>
                <p:nvPr/>
              </p:nvSpPr>
              <p:spPr bwMode="auto">
                <a:xfrm>
                  <a:off x="928579" y="1197471"/>
                  <a:ext cx="714132" cy="107705"/>
                </a:xfrm>
                <a:custGeom>
                  <a:avLst/>
                  <a:gdLst>
                    <a:gd name="T0" fmla="*/ 196 w 196"/>
                    <a:gd name="T1" fmla="*/ 15 h 30"/>
                    <a:gd name="T2" fmla="*/ 181 w 196"/>
                    <a:gd name="T3" fmla="*/ 30 h 30"/>
                    <a:gd name="T4" fmla="*/ 15 w 196"/>
                    <a:gd name="T5" fmla="*/ 30 h 30"/>
                    <a:gd name="T6" fmla="*/ 0 w 196"/>
                    <a:gd name="T7" fmla="*/ 15 h 30"/>
                    <a:gd name="T8" fmla="*/ 0 w 196"/>
                    <a:gd name="T9" fmla="*/ 15 h 30"/>
                    <a:gd name="T10" fmla="*/ 15 w 196"/>
                    <a:gd name="T11" fmla="*/ 0 h 30"/>
                    <a:gd name="T12" fmla="*/ 181 w 196"/>
                    <a:gd name="T13" fmla="*/ 0 h 30"/>
                    <a:gd name="T14" fmla="*/ 196 w 196"/>
                    <a:gd name="T15" fmla="*/ 15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rgbClr val="0B18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sp>
            <p:nvSpPr>
              <p:cNvPr id="217" name="Rectangle 9"/>
              <p:cNvSpPr>
                <a:spLocks noChangeArrowheads="1"/>
              </p:cNvSpPr>
              <p:nvPr/>
            </p:nvSpPr>
            <p:spPr bwMode="auto">
              <a:xfrm>
                <a:off x="2563108" y="1931456"/>
                <a:ext cx="1479506" cy="2294586"/>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7" name="Group 6"/>
          <p:cNvGrpSpPr/>
          <p:nvPr/>
        </p:nvGrpSpPr>
        <p:grpSpPr>
          <a:xfrm>
            <a:off x="5174584" y="1504944"/>
            <a:ext cx="2509584" cy="4843612"/>
            <a:chOff x="3551144" y="743235"/>
            <a:chExt cx="2041713" cy="3940600"/>
          </a:xfrm>
          <a:effectLst>
            <a:outerShdw blurRad="50800" dist="38100" dir="5400000" algn="t" rotWithShape="0">
              <a:prstClr val="black">
                <a:alpha val="40000"/>
              </a:prstClr>
            </a:outerShdw>
          </a:effectLst>
        </p:grpSpPr>
        <p:grpSp>
          <p:nvGrpSpPr>
            <p:cNvPr id="143" name="Group 142"/>
            <p:cNvGrpSpPr/>
            <p:nvPr/>
          </p:nvGrpSpPr>
          <p:grpSpPr>
            <a:xfrm>
              <a:off x="3551144" y="743235"/>
              <a:ext cx="2041713" cy="3940600"/>
              <a:chOff x="265960" y="963330"/>
              <a:chExt cx="2041713" cy="3940600"/>
            </a:xfrm>
          </p:grpSpPr>
          <p:sp>
            <p:nvSpPr>
              <p:cNvPr id="144" name="Freeform 8"/>
              <p:cNvSpPr>
                <a:spLocks/>
              </p:cNvSpPr>
              <p:nvPr/>
            </p:nvSpPr>
            <p:spPr bwMode="auto">
              <a:xfrm>
                <a:off x="265960" y="963330"/>
                <a:ext cx="2041713" cy="3940600"/>
              </a:xfrm>
              <a:custGeom>
                <a:avLst/>
                <a:gdLst>
                  <a:gd name="T0" fmla="*/ 560 w 560"/>
                  <a:gd name="T1" fmla="*/ 1006 h 1080"/>
                  <a:gd name="T2" fmla="*/ 487 w 560"/>
                  <a:gd name="T3" fmla="*/ 1080 h 1080"/>
                  <a:gd name="T4" fmla="*/ 73 w 560"/>
                  <a:gd name="T5" fmla="*/ 1080 h 1080"/>
                  <a:gd name="T6" fmla="*/ 0 w 560"/>
                  <a:gd name="T7" fmla="*/ 1006 h 1080"/>
                  <a:gd name="T8" fmla="*/ 0 w 560"/>
                  <a:gd name="T9" fmla="*/ 73 h 1080"/>
                  <a:gd name="T10" fmla="*/ 73 w 560"/>
                  <a:gd name="T11" fmla="*/ 0 h 1080"/>
                  <a:gd name="T12" fmla="*/ 487 w 560"/>
                  <a:gd name="T13" fmla="*/ 0 h 1080"/>
                  <a:gd name="T14" fmla="*/ 560 w 560"/>
                  <a:gd name="T15" fmla="*/ 73 h 1080"/>
                  <a:gd name="T16" fmla="*/ 560 w 560"/>
                  <a:gd name="T17" fmla="*/ 1006 h 10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0" h="1080">
                    <a:moveTo>
                      <a:pt x="560" y="1006"/>
                    </a:moveTo>
                    <a:cubicBezTo>
                      <a:pt x="560" y="1047"/>
                      <a:pt x="527" y="1080"/>
                      <a:pt x="487" y="1080"/>
                    </a:cubicBezTo>
                    <a:cubicBezTo>
                      <a:pt x="73" y="1080"/>
                      <a:pt x="73" y="1080"/>
                      <a:pt x="73" y="1080"/>
                    </a:cubicBezTo>
                    <a:cubicBezTo>
                      <a:pt x="33" y="1080"/>
                      <a:pt x="0" y="1047"/>
                      <a:pt x="0" y="1006"/>
                    </a:cubicBezTo>
                    <a:cubicBezTo>
                      <a:pt x="0" y="73"/>
                      <a:pt x="0" y="73"/>
                      <a:pt x="0" y="73"/>
                    </a:cubicBezTo>
                    <a:cubicBezTo>
                      <a:pt x="0" y="33"/>
                      <a:pt x="33" y="0"/>
                      <a:pt x="73" y="0"/>
                    </a:cubicBezTo>
                    <a:cubicBezTo>
                      <a:pt x="487" y="0"/>
                      <a:pt x="487" y="0"/>
                      <a:pt x="487" y="0"/>
                    </a:cubicBezTo>
                    <a:cubicBezTo>
                      <a:pt x="527" y="0"/>
                      <a:pt x="560" y="33"/>
                      <a:pt x="560" y="73"/>
                    </a:cubicBezTo>
                    <a:lnTo>
                      <a:pt x="560" y="1006"/>
                    </a:lnTo>
                    <a:close/>
                  </a:path>
                </a:pathLst>
              </a:custGeom>
              <a:solidFill>
                <a:srgbClr val="3138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45" name="Oval 10"/>
              <p:cNvSpPr>
                <a:spLocks noChangeArrowheads="1"/>
              </p:cNvSpPr>
              <p:nvPr/>
            </p:nvSpPr>
            <p:spPr bwMode="auto">
              <a:xfrm>
                <a:off x="1106527" y="4370088"/>
                <a:ext cx="358237" cy="360578"/>
              </a:xfrm>
              <a:prstGeom prst="ellipse">
                <a:avLst/>
              </a:prstGeom>
              <a:solidFill>
                <a:srgbClr val="0B18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46" name="Freeform 11"/>
              <p:cNvSpPr>
                <a:spLocks/>
              </p:cNvSpPr>
              <p:nvPr/>
            </p:nvSpPr>
            <p:spPr bwMode="auto">
              <a:xfrm>
                <a:off x="928579" y="1197471"/>
                <a:ext cx="714132" cy="107705"/>
              </a:xfrm>
              <a:custGeom>
                <a:avLst/>
                <a:gdLst>
                  <a:gd name="T0" fmla="*/ 196 w 196"/>
                  <a:gd name="T1" fmla="*/ 15 h 30"/>
                  <a:gd name="T2" fmla="*/ 181 w 196"/>
                  <a:gd name="T3" fmla="*/ 30 h 30"/>
                  <a:gd name="T4" fmla="*/ 15 w 196"/>
                  <a:gd name="T5" fmla="*/ 30 h 30"/>
                  <a:gd name="T6" fmla="*/ 0 w 196"/>
                  <a:gd name="T7" fmla="*/ 15 h 30"/>
                  <a:gd name="T8" fmla="*/ 0 w 196"/>
                  <a:gd name="T9" fmla="*/ 15 h 30"/>
                  <a:gd name="T10" fmla="*/ 15 w 196"/>
                  <a:gd name="T11" fmla="*/ 0 h 30"/>
                  <a:gd name="T12" fmla="*/ 181 w 196"/>
                  <a:gd name="T13" fmla="*/ 0 h 30"/>
                  <a:gd name="T14" fmla="*/ 196 w 196"/>
                  <a:gd name="T15" fmla="*/ 15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rgbClr val="0B18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sp>
          <p:nvSpPr>
            <p:cNvPr id="147" name="Rectangle 9"/>
            <p:cNvSpPr>
              <a:spLocks noChangeArrowheads="1"/>
            </p:cNvSpPr>
            <p:nvPr/>
          </p:nvSpPr>
          <p:spPr bwMode="auto">
            <a:xfrm>
              <a:off x="3675238" y="1251323"/>
              <a:ext cx="1793523" cy="2781600"/>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sp>
        <p:nvSpPr>
          <p:cNvPr id="141"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2"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09180593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wipe(up)">
                                      <p:cBhvr>
                                        <p:cTn id="21" dur="500"/>
                                        <p:tgtEl>
                                          <p:spTgt spid="33"/>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158"/>
                                        </p:tgtEl>
                                        <p:attrNameLst>
                                          <p:attrName>style.visibility</p:attrName>
                                        </p:attrNameLst>
                                      </p:cBhvr>
                                      <p:to>
                                        <p:strVal val="visible"/>
                                      </p:to>
                                    </p:set>
                                    <p:animEffect transition="in" filter="wipe(up)">
                                      <p:cBhvr>
                                        <p:cTn id="29" dur="500"/>
                                        <p:tgtEl>
                                          <p:spTgt spid="158"/>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wipe(up)">
                                      <p:cBhvr>
                                        <p:cTn id="37" dur="500"/>
                                        <p:tgtEl>
                                          <p:spTgt spid="35"/>
                                        </p:tgtEl>
                                      </p:cBhvr>
                                    </p:animEffect>
                                  </p:childTnLst>
                                </p:cTn>
                              </p:par>
                            </p:childTnLst>
                          </p:cTn>
                        </p:par>
                        <p:par>
                          <p:cTn id="38" fill="hold">
                            <p:stCondLst>
                              <p:cond delay="4000"/>
                            </p:stCondLst>
                            <p:childTnLst>
                              <p:par>
                                <p:cTn id="39" presetID="10" presetClass="entr" presetSubtype="0"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159"/>
                                        </p:tgtEl>
                                        <p:attrNameLst>
                                          <p:attrName>style.visibility</p:attrName>
                                        </p:attrNameLst>
                                      </p:cBhvr>
                                      <p:to>
                                        <p:strVal val="visible"/>
                                      </p:to>
                                    </p:set>
                                    <p:animEffect transition="in" filter="wipe(up)">
                                      <p:cBhvr>
                                        <p:cTn id="45" dur="500"/>
                                        <p:tgtEl>
                                          <p:spTgt spid="159"/>
                                        </p:tgtEl>
                                      </p:cBhvr>
                                    </p:animEffect>
                                  </p:childTnLst>
                                </p:cTn>
                              </p:par>
                            </p:childTnLst>
                          </p:cTn>
                        </p:par>
                        <p:par>
                          <p:cTn id="46" fill="hold">
                            <p:stCondLst>
                              <p:cond delay="5000"/>
                            </p:stCondLst>
                            <p:childTnLst>
                              <p:par>
                                <p:cTn id="47" presetID="10" presetClass="entr" presetSubtype="0" fill="hold"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500"/>
                                        <p:tgtEl>
                                          <p:spTgt spid="14"/>
                                        </p:tgtEl>
                                      </p:cBhvr>
                                    </p:animEffect>
                                  </p:childTnLst>
                                </p:cTn>
                              </p:par>
                            </p:childTnLst>
                          </p:cTn>
                        </p:par>
                        <p:par>
                          <p:cTn id="50" fill="hold">
                            <p:stCondLst>
                              <p:cond delay="5500"/>
                            </p:stCondLst>
                            <p:childTnLst>
                              <p:par>
                                <p:cTn id="51" presetID="22" presetClass="entr" presetSubtype="1"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up)">
                                      <p:cBhvr>
                                        <p:cTn id="53" dur="500"/>
                                        <p:tgtEl>
                                          <p:spTgt spid="36"/>
                                        </p:tgtEl>
                                      </p:cBhvr>
                                    </p:animEffect>
                                  </p:childTnLst>
                                </p:cTn>
                              </p:par>
                            </p:childTnLst>
                          </p:cTn>
                        </p:par>
                        <p:par>
                          <p:cTn id="54" fill="hold">
                            <p:stCondLst>
                              <p:cond delay="6000"/>
                            </p:stCondLst>
                            <p:childTnLst>
                              <p:par>
                                <p:cTn id="55" presetID="10" presetClass="entr" presetSubtype="0" fill="hold"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500"/>
                                        <p:tgtEl>
                                          <p:spTgt spid="15"/>
                                        </p:tgtEl>
                                      </p:cBhvr>
                                    </p:animEffect>
                                  </p:childTnLst>
                                </p:cTn>
                              </p:par>
                            </p:childTnLst>
                          </p:cTn>
                        </p:par>
                        <p:par>
                          <p:cTn id="58" fill="hold">
                            <p:stCondLst>
                              <p:cond delay="6500"/>
                            </p:stCondLst>
                            <p:childTnLst>
                              <p:par>
                                <p:cTn id="59" presetID="22" presetClass="entr" presetSubtype="1" fill="hold" grpId="0" nodeType="afterEffect">
                                  <p:stCondLst>
                                    <p:cond delay="0"/>
                                  </p:stCondLst>
                                  <p:childTnLst>
                                    <p:set>
                                      <p:cBhvr>
                                        <p:cTn id="60" dur="1" fill="hold">
                                          <p:stCondLst>
                                            <p:cond delay="0"/>
                                          </p:stCondLst>
                                        </p:cTn>
                                        <p:tgtEl>
                                          <p:spTgt spid="160"/>
                                        </p:tgtEl>
                                        <p:attrNameLst>
                                          <p:attrName>style.visibility</p:attrName>
                                        </p:attrNameLst>
                                      </p:cBhvr>
                                      <p:to>
                                        <p:strVal val="visible"/>
                                      </p:to>
                                    </p:set>
                                    <p:animEffect transition="in" filter="wipe(up)">
                                      <p:cBhvr>
                                        <p:cTn id="61" dur="500"/>
                                        <p:tgtEl>
                                          <p:spTgt spid="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5" grpId="0"/>
      <p:bldP spid="36" grpId="0"/>
      <p:bldP spid="158" grpId="0"/>
      <p:bldP spid="159" grpId="0"/>
      <p:bldP spid="16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447093" y="2807005"/>
            <a:ext cx="3964564" cy="2552816"/>
            <a:chOff x="4368418" y="2523549"/>
            <a:chExt cx="3626941" cy="2335418"/>
          </a:xfrm>
        </p:grpSpPr>
        <p:sp>
          <p:nvSpPr>
            <p:cNvPr id="3" name="Freeform 69"/>
            <p:cNvSpPr>
              <a:spLocks/>
            </p:cNvSpPr>
            <p:nvPr/>
          </p:nvSpPr>
          <p:spPr bwMode="auto">
            <a:xfrm rot="5400000">
              <a:off x="4570041" y="3489636"/>
              <a:ext cx="1059798" cy="404382"/>
            </a:xfrm>
            <a:custGeom>
              <a:avLst/>
              <a:gdLst>
                <a:gd name="T0" fmla="*/ 465 w 933"/>
                <a:gd name="T1" fmla="*/ 356 h 356"/>
                <a:gd name="T2" fmla="*/ 0 w 933"/>
                <a:gd name="T3" fmla="*/ 178 h 356"/>
                <a:gd name="T4" fmla="*/ 465 w 933"/>
                <a:gd name="T5" fmla="*/ 0 h 356"/>
                <a:gd name="T6" fmla="*/ 933 w 933"/>
                <a:gd name="T7" fmla="*/ 178 h 356"/>
                <a:gd name="T8" fmla="*/ 465 w 933"/>
                <a:gd name="T9" fmla="*/ 356 h 356"/>
              </a:gdLst>
              <a:ahLst/>
              <a:cxnLst>
                <a:cxn ang="0">
                  <a:pos x="T0" y="T1"/>
                </a:cxn>
                <a:cxn ang="0">
                  <a:pos x="T2" y="T3"/>
                </a:cxn>
                <a:cxn ang="0">
                  <a:pos x="T4" y="T5"/>
                </a:cxn>
                <a:cxn ang="0">
                  <a:pos x="T6" y="T7"/>
                </a:cxn>
                <a:cxn ang="0">
                  <a:pos x="T8" y="T9"/>
                </a:cxn>
              </a:cxnLst>
              <a:rect l="0" t="0" r="r" b="b"/>
              <a:pathLst>
                <a:path w="933" h="356">
                  <a:moveTo>
                    <a:pt x="465" y="356"/>
                  </a:moveTo>
                  <a:lnTo>
                    <a:pt x="0" y="178"/>
                  </a:lnTo>
                  <a:lnTo>
                    <a:pt x="465" y="0"/>
                  </a:lnTo>
                  <a:lnTo>
                    <a:pt x="933" y="178"/>
                  </a:lnTo>
                  <a:lnTo>
                    <a:pt x="465" y="356"/>
                  </a:lnTo>
                  <a:close/>
                </a:path>
              </a:pathLst>
            </a:custGeom>
            <a:solidFill>
              <a:schemeClr val="accent1">
                <a:lumMod val="7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Freeform 70"/>
            <p:cNvSpPr>
              <a:spLocks/>
            </p:cNvSpPr>
            <p:nvPr/>
          </p:nvSpPr>
          <p:spPr bwMode="auto">
            <a:xfrm rot="5400000">
              <a:off x="4470082" y="3060265"/>
              <a:ext cx="528195" cy="731522"/>
            </a:xfrm>
            <a:custGeom>
              <a:avLst/>
              <a:gdLst>
                <a:gd name="T0" fmla="*/ 465 w 465"/>
                <a:gd name="T1" fmla="*/ 178 h 644"/>
                <a:gd name="T2" fmla="*/ 0 w 465"/>
                <a:gd name="T3" fmla="*/ 0 h 644"/>
                <a:gd name="T4" fmla="*/ 0 w 465"/>
                <a:gd name="T5" fmla="*/ 364 h 644"/>
                <a:gd name="T6" fmla="*/ 465 w 465"/>
                <a:gd name="T7" fmla="*/ 644 h 644"/>
                <a:gd name="T8" fmla="*/ 465 w 465"/>
                <a:gd name="T9" fmla="*/ 178 h 644"/>
              </a:gdLst>
              <a:ahLst/>
              <a:cxnLst>
                <a:cxn ang="0">
                  <a:pos x="T0" y="T1"/>
                </a:cxn>
                <a:cxn ang="0">
                  <a:pos x="T2" y="T3"/>
                </a:cxn>
                <a:cxn ang="0">
                  <a:pos x="T4" y="T5"/>
                </a:cxn>
                <a:cxn ang="0">
                  <a:pos x="T6" y="T7"/>
                </a:cxn>
                <a:cxn ang="0">
                  <a:pos x="T8" y="T9"/>
                </a:cxn>
              </a:cxnLst>
              <a:rect l="0" t="0" r="r" b="b"/>
              <a:pathLst>
                <a:path w="465" h="644">
                  <a:moveTo>
                    <a:pt x="465" y="178"/>
                  </a:moveTo>
                  <a:lnTo>
                    <a:pt x="0" y="0"/>
                  </a:lnTo>
                  <a:lnTo>
                    <a:pt x="0" y="364"/>
                  </a:lnTo>
                  <a:lnTo>
                    <a:pt x="465" y="644"/>
                  </a:lnTo>
                  <a:lnTo>
                    <a:pt x="465" y="178"/>
                  </a:lnTo>
                  <a:close/>
                </a:path>
              </a:pathLst>
            </a:custGeom>
            <a:solidFill>
              <a:schemeClr val="accent1">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Freeform 71"/>
            <p:cNvSpPr>
              <a:spLocks/>
            </p:cNvSpPr>
            <p:nvPr/>
          </p:nvSpPr>
          <p:spPr bwMode="auto">
            <a:xfrm rot="5400000">
              <a:off x="4468378" y="3590164"/>
              <a:ext cx="531603" cy="731522"/>
            </a:xfrm>
            <a:custGeom>
              <a:avLst/>
              <a:gdLst>
                <a:gd name="T0" fmla="*/ 0 w 468"/>
                <a:gd name="T1" fmla="*/ 178 h 644"/>
                <a:gd name="T2" fmla="*/ 468 w 468"/>
                <a:gd name="T3" fmla="*/ 0 h 644"/>
                <a:gd name="T4" fmla="*/ 468 w 468"/>
                <a:gd name="T5" fmla="*/ 364 h 644"/>
                <a:gd name="T6" fmla="*/ 0 w 468"/>
                <a:gd name="T7" fmla="*/ 644 h 644"/>
                <a:gd name="T8" fmla="*/ 0 w 468"/>
                <a:gd name="T9" fmla="*/ 178 h 644"/>
              </a:gdLst>
              <a:ahLst/>
              <a:cxnLst>
                <a:cxn ang="0">
                  <a:pos x="T0" y="T1"/>
                </a:cxn>
                <a:cxn ang="0">
                  <a:pos x="T2" y="T3"/>
                </a:cxn>
                <a:cxn ang="0">
                  <a:pos x="T4" y="T5"/>
                </a:cxn>
                <a:cxn ang="0">
                  <a:pos x="T6" y="T7"/>
                </a:cxn>
                <a:cxn ang="0">
                  <a:pos x="T8" y="T9"/>
                </a:cxn>
              </a:cxnLst>
              <a:rect l="0" t="0" r="r" b="b"/>
              <a:pathLst>
                <a:path w="468" h="644">
                  <a:moveTo>
                    <a:pt x="0" y="178"/>
                  </a:moveTo>
                  <a:lnTo>
                    <a:pt x="468" y="0"/>
                  </a:lnTo>
                  <a:lnTo>
                    <a:pt x="468" y="364"/>
                  </a:lnTo>
                  <a:lnTo>
                    <a:pt x="0" y="644"/>
                  </a:lnTo>
                  <a:lnTo>
                    <a:pt x="0" y="178"/>
                  </a:lnTo>
                  <a:close/>
                </a:path>
              </a:pathLst>
            </a:custGeom>
            <a:solidFill>
              <a:schemeClr val="accent1"/>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72"/>
            <p:cNvSpPr>
              <a:spLocks/>
            </p:cNvSpPr>
            <p:nvPr/>
          </p:nvSpPr>
          <p:spPr bwMode="auto">
            <a:xfrm rot="5400000">
              <a:off x="4931827" y="3564038"/>
              <a:ext cx="1697039" cy="254442"/>
            </a:xfrm>
            <a:custGeom>
              <a:avLst/>
              <a:gdLst>
                <a:gd name="T0" fmla="*/ 746 w 1494"/>
                <a:gd name="T1" fmla="*/ 224 h 224"/>
                <a:gd name="T2" fmla="*/ 0 w 1494"/>
                <a:gd name="T3" fmla="*/ 112 h 224"/>
                <a:gd name="T4" fmla="*/ 746 w 1494"/>
                <a:gd name="T5" fmla="*/ 0 h 224"/>
                <a:gd name="T6" fmla="*/ 1494 w 1494"/>
                <a:gd name="T7" fmla="*/ 112 h 224"/>
                <a:gd name="T8" fmla="*/ 746 w 1494"/>
                <a:gd name="T9" fmla="*/ 224 h 224"/>
              </a:gdLst>
              <a:ahLst/>
              <a:cxnLst>
                <a:cxn ang="0">
                  <a:pos x="T0" y="T1"/>
                </a:cxn>
                <a:cxn ang="0">
                  <a:pos x="T2" y="T3"/>
                </a:cxn>
                <a:cxn ang="0">
                  <a:pos x="T4" y="T5"/>
                </a:cxn>
                <a:cxn ang="0">
                  <a:pos x="T6" y="T7"/>
                </a:cxn>
                <a:cxn ang="0">
                  <a:pos x="T8" y="T9"/>
                </a:cxn>
              </a:cxnLst>
              <a:rect l="0" t="0" r="r" b="b"/>
              <a:pathLst>
                <a:path w="1494" h="224">
                  <a:moveTo>
                    <a:pt x="746" y="224"/>
                  </a:moveTo>
                  <a:lnTo>
                    <a:pt x="0" y="112"/>
                  </a:lnTo>
                  <a:lnTo>
                    <a:pt x="746" y="0"/>
                  </a:lnTo>
                  <a:lnTo>
                    <a:pt x="1494" y="112"/>
                  </a:lnTo>
                  <a:lnTo>
                    <a:pt x="746" y="224"/>
                  </a:lnTo>
                  <a:close/>
                </a:path>
              </a:pathLst>
            </a:custGeom>
            <a:solidFill>
              <a:schemeClr val="accent3">
                <a:lumMod val="7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73"/>
            <p:cNvSpPr>
              <a:spLocks/>
            </p:cNvSpPr>
            <p:nvPr/>
          </p:nvSpPr>
          <p:spPr bwMode="auto">
            <a:xfrm rot="5400000">
              <a:off x="5005661" y="2915437"/>
              <a:ext cx="847384" cy="701988"/>
            </a:xfrm>
            <a:custGeom>
              <a:avLst/>
              <a:gdLst>
                <a:gd name="T0" fmla="*/ 746 w 746"/>
                <a:gd name="T1" fmla="*/ 112 h 618"/>
                <a:gd name="T2" fmla="*/ 0 w 746"/>
                <a:gd name="T3" fmla="*/ 0 h 618"/>
                <a:gd name="T4" fmla="*/ 0 w 746"/>
                <a:gd name="T5" fmla="*/ 394 h 618"/>
                <a:gd name="T6" fmla="*/ 746 w 746"/>
                <a:gd name="T7" fmla="*/ 618 h 618"/>
                <a:gd name="T8" fmla="*/ 746 w 746"/>
                <a:gd name="T9" fmla="*/ 112 h 618"/>
              </a:gdLst>
              <a:ahLst/>
              <a:cxnLst>
                <a:cxn ang="0">
                  <a:pos x="T0" y="T1"/>
                </a:cxn>
                <a:cxn ang="0">
                  <a:pos x="T2" y="T3"/>
                </a:cxn>
                <a:cxn ang="0">
                  <a:pos x="T4" y="T5"/>
                </a:cxn>
                <a:cxn ang="0">
                  <a:pos x="T6" y="T7"/>
                </a:cxn>
                <a:cxn ang="0">
                  <a:pos x="T8" y="T9"/>
                </a:cxn>
              </a:cxnLst>
              <a:rect l="0" t="0" r="r" b="b"/>
              <a:pathLst>
                <a:path w="746" h="618">
                  <a:moveTo>
                    <a:pt x="746" y="112"/>
                  </a:moveTo>
                  <a:lnTo>
                    <a:pt x="0" y="0"/>
                  </a:lnTo>
                  <a:lnTo>
                    <a:pt x="0" y="394"/>
                  </a:lnTo>
                  <a:lnTo>
                    <a:pt x="746" y="618"/>
                  </a:lnTo>
                  <a:lnTo>
                    <a:pt x="746" y="112"/>
                  </a:lnTo>
                  <a:close/>
                </a:path>
              </a:pathLst>
            </a:custGeom>
            <a:solidFill>
              <a:schemeClr val="accent3">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4"/>
            <p:cNvSpPr>
              <a:spLocks/>
            </p:cNvSpPr>
            <p:nvPr/>
          </p:nvSpPr>
          <p:spPr bwMode="auto">
            <a:xfrm rot="5400000">
              <a:off x="5004524" y="3763957"/>
              <a:ext cx="849656" cy="701988"/>
            </a:xfrm>
            <a:custGeom>
              <a:avLst/>
              <a:gdLst>
                <a:gd name="T0" fmla="*/ 0 w 748"/>
                <a:gd name="T1" fmla="*/ 112 h 618"/>
                <a:gd name="T2" fmla="*/ 748 w 748"/>
                <a:gd name="T3" fmla="*/ 0 h 618"/>
                <a:gd name="T4" fmla="*/ 748 w 748"/>
                <a:gd name="T5" fmla="*/ 394 h 618"/>
                <a:gd name="T6" fmla="*/ 0 w 748"/>
                <a:gd name="T7" fmla="*/ 618 h 618"/>
                <a:gd name="T8" fmla="*/ 0 w 748"/>
                <a:gd name="T9" fmla="*/ 112 h 618"/>
              </a:gdLst>
              <a:ahLst/>
              <a:cxnLst>
                <a:cxn ang="0">
                  <a:pos x="T0" y="T1"/>
                </a:cxn>
                <a:cxn ang="0">
                  <a:pos x="T2" y="T3"/>
                </a:cxn>
                <a:cxn ang="0">
                  <a:pos x="T4" y="T5"/>
                </a:cxn>
                <a:cxn ang="0">
                  <a:pos x="T6" y="T7"/>
                </a:cxn>
                <a:cxn ang="0">
                  <a:pos x="T8" y="T9"/>
                </a:cxn>
              </a:cxnLst>
              <a:rect l="0" t="0" r="r" b="b"/>
              <a:pathLst>
                <a:path w="748" h="618">
                  <a:moveTo>
                    <a:pt x="0" y="112"/>
                  </a:moveTo>
                  <a:lnTo>
                    <a:pt x="748" y="0"/>
                  </a:lnTo>
                  <a:lnTo>
                    <a:pt x="748" y="394"/>
                  </a:lnTo>
                  <a:lnTo>
                    <a:pt x="0" y="618"/>
                  </a:lnTo>
                  <a:lnTo>
                    <a:pt x="0" y="112"/>
                  </a:lnTo>
                  <a:close/>
                </a:path>
              </a:pathLst>
            </a:custGeom>
            <a:solidFill>
              <a:schemeClr val="accent3"/>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75"/>
            <p:cNvSpPr>
              <a:spLocks/>
            </p:cNvSpPr>
            <p:nvPr/>
          </p:nvSpPr>
          <p:spPr bwMode="auto">
            <a:xfrm rot="5400000">
              <a:off x="6733368" y="3490203"/>
              <a:ext cx="1059798" cy="403246"/>
            </a:xfrm>
            <a:custGeom>
              <a:avLst/>
              <a:gdLst>
                <a:gd name="T0" fmla="*/ 465 w 933"/>
                <a:gd name="T1" fmla="*/ 0 h 355"/>
                <a:gd name="T2" fmla="*/ 0 w 933"/>
                <a:gd name="T3" fmla="*/ 177 h 355"/>
                <a:gd name="T4" fmla="*/ 465 w 933"/>
                <a:gd name="T5" fmla="*/ 355 h 355"/>
                <a:gd name="T6" fmla="*/ 933 w 933"/>
                <a:gd name="T7" fmla="*/ 177 h 355"/>
                <a:gd name="T8" fmla="*/ 465 w 933"/>
                <a:gd name="T9" fmla="*/ 0 h 355"/>
              </a:gdLst>
              <a:ahLst/>
              <a:cxnLst>
                <a:cxn ang="0">
                  <a:pos x="T0" y="T1"/>
                </a:cxn>
                <a:cxn ang="0">
                  <a:pos x="T2" y="T3"/>
                </a:cxn>
                <a:cxn ang="0">
                  <a:pos x="T4" y="T5"/>
                </a:cxn>
                <a:cxn ang="0">
                  <a:pos x="T6" y="T7"/>
                </a:cxn>
                <a:cxn ang="0">
                  <a:pos x="T8" y="T9"/>
                </a:cxn>
              </a:cxnLst>
              <a:rect l="0" t="0" r="r" b="b"/>
              <a:pathLst>
                <a:path w="933" h="355">
                  <a:moveTo>
                    <a:pt x="465" y="0"/>
                  </a:moveTo>
                  <a:lnTo>
                    <a:pt x="0" y="177"/>
                  </a:lnTo>
                  <a:lnTo>
                    <a:pt x="465" y="355"/>
                  </a:lnTo>
                  <a:lnTo>
                    <a:pt x="933" y="177"/>
                  </a:lnTo>
                  <a:lnTo>
                    <a:pt x="465" y="0"/>
                  </a:lnTo>
                  <a:close/>
                </a:path>
              </a:pathLst>
            </a:custGeom>
            <a:solidFill>
              <a:schemeClr val="accent6">
                <a:lumMod val="7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76"/>
            <p:cNvSpPr>
              <a:spLocks/>
            </p:cNvSpPr>
            <p:nvPr/>
          </p:nvSpPr>
          <p:spPr bwMode="auto">
            <a:xfrm rot="5400000">
              <a:off x="7365499" y="3060265"/>
              <a:ext cx="528195" cy="731522"/>
            </a:xfrm>
            <a:custGeom>
              <a:avLst/>
              <a:gdLst>
                <a:gd name="T0" fmla="*/ 465 w 465"/>
                <a:gd name="T1" fmla="*/ 467 h 644"/>
                <a:gd name="T2" fmla="*/ 0 w 465"/>
                <a:gd name="T3" fmla="*/ 644 h 644"/>
                <a:gd name="T4" fmla="*/ 0 w 465"/>
                <a:gd name="T5" fmla="*/ 280 h 644"/>
                <a:gd name="T6" fmla="*/ 465 w 465"/>
                <a:gd name="T7" fmla="*/ 0 h 644"/>
                <a:gd name="T8" fmla="*/ 465 w 465"/>
                <a:gd name="T9" fmla="*/ 467 h 644"/>
              </a:gdLst>
              <a:ahLst/>
              <a:cxnLst>
                <a:cxn ang="0">
                  <a:pos x="T0" y="T1"/>
                </a:cxn>
                <a:cxn ang="0">
                  <a:pos x="T2" y="T3"/>
                </a:cxn>
                <a:cxn ang="0">
                  <a:pos x="T4" y="T5"/>
                </a:cxn>
                <a:cxn ang="0">
                  <a:pos x="T6" y="T7"/>
                </a:cxn>
                <a:cxn ang="0">
                  <a:pos x="T8" y="T9"/>
                </a:cxn>
              </a:cxnLst>
              <a:rect l="0" t="0" r="r" b="b"/>
              <a:pathLst>
                <a:path w="465" h="644">
                  <a:moveTo>
                    <a:pt x="465" y="467"/>
                  </a:moveTo>
                  <a:lnTo>
                    <a:pt x="0" y="644"/>
                  </a:lnTo>
                  <a:lnTo>
                    <a:pt x="0" y="280"/>
                  </a:lnTo>
                  <a:lnTo>
                    <a:pt x="465" y="0"/>
                  </a:lnTo>
                  <a:lnTo>
                    <a:pt x="465" y="467"/>
                  </a:lnTo>
                  <a:close/>
                </a:path>
              </a:pathLst>
            </a:custGeom>
            <a:solidFill>
              <a:schemeClr val="accent6">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77"/>
            <p:cNvSpPr>
              <a:spLocks/>
            </p:cNvSpPr>
            <p:nvPr/>
          </p:nvSpPr>
          <p:spPr bwMode="auto">
            <a:xfrm rot="5400000">
              <a:off x="7363796" y="3590164"/>
              <a:ext cx="531603" cy="731522"/>
            </a:xfrm>
            <a:custGeom>
              <a:avLst/>
              <a:gdLst>
                <a:gd name="T0" fmla="*/ 0 w 468"/>
                <a:gd name="T1" fmla="*/ 467 h 644"/>
                <a:gd name="T2" fmla="*/ 468 w 468"/>
                <a:gd name="T3" fmla="*/ 644 h 644"/>
                <a:gd name="T4" fmla="*/ 468 w 468"/>
                <a:gd name="T5" fmla="*/ 280 h 644"/>
                <a:gd name="T6" fmla="*/ 0 w 468"/>
                <a:gd name="T7" fmla="*/ 0 h 644"/>
                <a:gd name="T8" fmla="*/ 0 w 468"/>
                <a:gd name="T9" fmla="*/ 467 h 644"/>
              </a:gdLst>
              <a:ahLst/>
              <a:cxnLst>
                <a:cxn ang="0">
                  <a:pos x="T0" y="T1"/>
                </a:cxn>
                <a:cxn ang="0">
                  <a:pos x="T2" y="T3"/>
                </a:cxn>
                <a:cxn ang="0">
                  <a:pos x="T4" y="T5"/>
                </a:cxn>
                <a:cxn ang="0">
                  <a:pos x="T6" y="T7"/>
                </a:cxn>
                <a:cxn ang="0">
                  <a:pos x="T8" y="T9"/>
                </a:cxn>
              </a:cxnLst>
              <a:rect l="0" t="0" r="r" b="b"/>
              <a:pathLst>
                <a:path w="468" h="644">
                  <a:moveTo>
                    <a:pt x="0" y="467"/>
                  </a:moveTo>
                  <a:lnTo>
                    <a:pt x="468" y="644"/>
                  </a:lnTo>
                  <a:lnTo>
                    <a:pt x="468" y="280"/>
                  </a:lnTo>
                  <a:lnTo>
                    <a:pt x="0" y="0"/>
                  </a:lnTo>
                  <a:lnTo>
                    <a:pt x="0" y="467"/>
                  </a:lnTo>
                  <a:close/>
                </a:path>
              </a:pathLst>
            </a:custGeom>
            <a:solidFill>
              <a:schemeClr val="accent6"/>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8"/>
            <p:cNvSpPr>
              <a:spLocks/>
            </p:cNvSpPr>
            <p:nvPr/>
          </p:nvSpPr>
          <p:spPr bwMode="auto">
            <a:xfrm rot="5400000">
              <a:off x="5733774" y="3564038"/>
              <a:ext cx="1697039" cy="254442"/>
            </a:xfrm>
            <a:custGeom>
              <a:avLst/>
              <a:gdLst>
                <a:gd name="T0" fmla="*/ 746 w 1494"/>
                <a:gd name="T1" fmla="*/ 0 h 224"/>
                <a:gd name="T2" fmla="*/ 0 w 1494"/>
                <a:gd name="T3" fmla="*/ 111 h 224"/>
                <a:gd name="T4" fmla="*/ 746 w 1494"/>
                <a:gd name="T5" fmla="*/ 224 h 224"/>
                <a:gd name="T6" fmla="*/ 1494 w 1494"/>
                <a:gd name="T7" fmla="*/ 111 h 224"/>
                <a:gd name="T8" fmla="*/ 746 w 1494"/>
                <a:gd name="T9" fmla="*/ 0 h 224"/>
              </a:gdLst>
              <a:ahLst/>
              <a:cxnLst>
                <a:cxn ang="0">
                  <a:pos x="T0" y="T1"/>
                </a:cxn>
                <a:cxn ang="0">
                  <a:pos x="T2" y="T3"/>
                </a:cxn>
                <a:cxn ang="0">
                  <a:pos x="T4" y="T5"/>
                </a:cxn>
                <a:cxn ang="0">
                  <a:pos x="T6" y="T7"/>
                </a:cxn>
                <a:cxn ang="0">
                  <a:pos x="T8" y="T9"/>
                </a:cxn>
              </a:cxnLst>
              <a:rect l="0" t="0" r="r" b="b"/>
              <a:pathLst>
                <a:path w="1494" h="224">
                  <a:moveTo>
                    <a:pt x="746" y="0"/>
                  </a:moveTo>
                  <a:lnTo>
                    <a:pt x="0" y="111"/>
                  </a:lnTo>
                  <a:lnTo>
                    <a:pt x="746" y="224"/>
                  </a:lnTo>
                  <a:lnTo>
                    <a:pt x="1494" y="111"/>
                  </a:lnTo>
                  <a:lnTo>
                    <a:pt x="746" y="0"/>
                  </a:lnTo>
                  <a:close/>
                </a:path>
              </a:pathLst>
            </a:custGeom>
            <a:solidFill>
              <a:schemeClr val="accent5">
                <a:lumMod val="7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79"/>
            <p:cNvSpPr>
              <a:spLocks/>
            </p:cNvSpPr>
            <p:nvPr/>
          </p:nvSpPr>
          <p:spPr bwMode="auto">
            <a:xfrm rot="5400000">
              <a:off x="6510164" y="2916005"/>
              <a:ext cx="847384" cy="700853"/>
            </a:xfrm>
            <a:custGeom>
              <a:avLst/>
              <a:gdLst>
                <a:gd name="T0" fmla="*/ 746 w 746"/>
                <a:gd name="T1" fmla="*/ 506 h 617"/>
                <a:gd name="T2" fmla="*/ 0 w 746"/>
                <a:gd name="T3" fmla="*/ 617 h 617"/>
                <a:gd name="T4" fmla="*/ 0 w 746"/>
                <a:gd name="T5" fmla="*/ 224 h 617"/>
                <a:gd name="T6" fmla="*/ 746 w 746"/>
                <a:gd name="T7" fmla="*/ 0 h 617"/>
                <a:gd name="T8" fmla="*/ 746 w 746"/>
                <a:gd name="T9" fmla="*/ 506 h 617"/>
              </a:gdLst>
              <a:ahLst/>
              <a:cxnLst>
                <a:cxn ang="0">
                  <a:pos x="T0" y="T1"/>
                </a:cxn>
                <a:cxn ang="0">
                  <a:pos x="T2" y="T3"/>
                </a:cxn>
                <a:cxn ang="0">
                  <a:pos x="T4" y="T5"/>
                </a:cxn>
                <a:cxn ang="0">
                  <a:pos x="T6" y="T7"/>
                </a:cxn>
                <a:cxn ang="0">
                  <a:pos x="T8" y="T9"/>
                </a:cxn>
              </a:cxnLst>
              <a:rect l="0" t="0" r="r" b="b"/>
              <a:pathLst>
                <a:path w="746" h="617">
                  <a:moveTo>
                    <a:pt x="746" y="506"/>
                  </a:moveTo>
                  <a:lnTo>
                    <a:pt x="0" y="617"/>
                  </a:lnTo>
                  <a:lnTo>
                    <a:pt x="0" y="224"/>
                  </a:lnTo>
                  <a:lnTo>
                    <a:pt x="746" y="0"/>
                  </a:lnTo>
                  <a:lnTo>
                    <a:pt x="746" y="506"/>
                  </a:lnTo>
                  <a:close/>
                </a:path>
              </a:pathLst>
            </a:custGeom>
            <a:solidFill>
              <a:schemeClr val="accent5">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80"/>
            <p:cNvSpPr>
              <a:spLocks/>
            </p:cNvSpPr>
            <p:nvPr/>
          </p:nvSpPr>
          <p:spPr bwMode="auto">
            <a:xfrm rot="5400000">
              <a:off x="6509028" y="3764525"/>
              <a:ext cx="849656" cy="700853"/>
            </a:xfrm>
            <a:custGeom>
              <a:avLst/>
              <a:gdLst>
                <a:gd name="T0" fmla="*/ 0 w 748"/>
                <a:gd name="T1" fmla="*/ 506 h 617"/>
                <a:gd name="T2" fmla="*/ 748 w 748"/>
                <a:gd name="T3" fmla="*/ 617 h 617"/>
                <a:gd name="T4" fmla="*/ 748 w 748"/>
                <a:gd name="T5" fmla="*/ 224 h 617"/>
                <a:gd name="T6" fmla="*/ 0 w 748"/>
                <a:gd name="T7" fmla="*/ 0 h 617"/>
                <a:gd name="T8" fmla="*/ 0 w 748"/>
                <a:gd name="T9" fmla="*/ 506 h 617"/>
              </a:gdLst>
              <a:ahLst/>
              <a:cxnLst>
                <a:cxn ang="0">
                  <a:pos x="T0" y="T1"/>
                </a:cxn>
                <a:cxn ang="0">
                  <a:pos x="T2" y="T3"/>
                </a:cxn>
                <a:cxn ang="0">
                  <a:pos x="T4" y="T5"/>
                </a:cxn>
                <a:cxn ang="0">
                  <a:pos x="T6" y="T7"/>
                </a:cxn>
                <a:cxn ang="0">
                  <a:pos x="T8" y="T9"/>
                </a:cxn>
              </a:cxnLst>
              <a:rect l="0" t="0" r="r" b="b"/>
              <a:pathLst>
                <a:path w="748" h="617">
                  <a:moveTo>
                    <a:pt x="0" y="506"/>
                  </a:moveTo>
                  <a:lnTo>
                    <a:pt x="748" y="617"/>
                  </a:lnTo>
                  <a:lnTo>
                    <a:pt x="748" y="224"/>
                  </a:lnTo>
                  <a:lnTo>
                    <a:pt x="0" y="0"/>
                  </a:lnTo>
                  <a:lnTo>
                    <a:pt x="0" y="506"/>
                  </a:lnTo>
                  <a:close/>
                </a:path>
              </a:pathLst>
            </a:custGeom>
            <a:solidFill>
              <a:schemeClr val="accent5"/>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81"/>
            <p:cNvSpPr>
              <a:spLocks/>
            </p:cNvSpPr>
            <p:nvPr/>
          </p:nvSpPr>
          <p:spPr bwMode="auto">
            <a:xfrm rot="5400000">
              <a:off x="5594058" y="2742779"/>
              <a:ext cx="1166573" cy="728114"/>
            </a:xfrm>
            <a:custGeom>
              <a:avLst/>
              <a:gdLst>
                <a:gd name="T0" fmla="*/ 1027 w 1027"/>
                <a:gd name="T1" fmla="*/ 641 h 641"/>
                <a:gd name="T2" fmla="*/ 0 w 1027"/>
                <a:gd name="T3" fmla="*/ 532 h 641"/>
                <a:gd name="T4" fmla="*/ 0 w 1027"/>
                <a:gd name="T5" fmla="*/ 111 h 641"/>
                <a:gd name="T6" fmla="*/ 1027 w 1027"/>
                <a:gd name="T7" fmla="*/ 0 h 641"/>
                <a:gd name="T8" fmla="*/ 1027 w 1027"/>
                <a:gd name="T9" fmla="*/ 641 h 641"/>
              </a:gdLst>
              <a:ahLst/>
              <a:cxnLst>
                <a:cxn ang="0">
                  <a:pos x="T0" y="T1"/>
                </a:cxn>
                <a:cxn ang="0">
                  <a:pos x="T2" y="T3"/>
                </a:cxn>
                <a:cxn ang="0">
                  <a:pos x="T4" y="T5"/>
                </a:cxn>
                <a:cxn ang="0">
                  <a:pos x="T6" y="T7"/>
                </a:cxn>
                <a:cxn ang="0">
                  <a:pos x="T8" y="T9"/>
                </a:cxn>
              </a:cxnLst>
              <a:rect l="0" t="0" r="r" b="b"/>
              <a:pathLst>
                <a:path w="1027" h="641">
                  <a:moveTo>
                    <a:pt x="1027" y="641"/>
                  </a:moveTo>
                  <a:lnTo>
                    <a:pt x="0" y="532"/>
                  </a:lnTo>
                  <a:lnTo>
                    <a:pt x="0" y="111"/>
                  </a:lnTo>
                  <a:lnTo>
                    <a:pt x="1027" y="0"/>
                  </a:lnTo>
                  <a:lnTo>
                    <a:pt x="1027" y="641"/>
                  </a:lnTo>
                  <a:close/>
                </a:path>
              </a:pathLst>
            </a:custGeom>
            <a:solidFill>
              <a:schemeClr val="accent4">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82"/>
            <p:cNvSpPr>
              <a:spLocks/>
            </p:cNvSpPr>
            <p:nvPr/>
          </p:nvSpPr>
          <p:spPr bwMode="auto">
            <a:xfrm rot="5400000">
              <a:off x="5592922" y="3910488"/>
              <a:ext cx="1168845" cy="728114"/>
            </a:xfrm>
            <a:custGeom>
              <a:avLst/>
              <a:gdLst>
                <a:gd name="T0" fmla="*/ 0 w 1029"/>
                <a:gd name="T1" fmla="*/ 641 h 641"/>
                <a:gd name="T2" fmla="*/ 1029 w 1029"/>
                <a:gd name="T3" fmla="*/ 532 h 641"/>
                <a:gd name="T4" fmla="*/ 1029 w 1029"/>
                <a:gd name="T5" fmla="*/ 111 h 641"/>
                <a:gd name="T6" fmla="*/ 0 w 1029"/>
                <a:gd name="T7" fmla="*/ 0 h 641"/>
                <a:gd name="T8" fmla="*/ 0 w 1029"/>
                <a:gd name="T9" fmla="*/ 641 h 641"/>
              </a:gdLst>
              <a:ahLst/>
              <a:cxnLst>
                <a:cxn ang="0">
                  <a:pos x="T0" y="T1"/>
                </a:cxn>
                <a:cxn ang="0">
                  <a:pos x="T2" y="T3"/>
                </a:cxn>
                <a:cxn ang="0">
                  <a:pos x="T4" y="T5"/>
                </a:cxn>
                <a:cxn ang="0">
                  <a:pos x="T6" y="T7"/>
                </a:cxn>
                <a:cxn ang="0">
                  <a:pos x="T8" y="T9"/>
                </a:cxn>
              </a:cxnLst>
              <a:rect l="0" t="0" r="r" b="b"/>
              <a:pathLst>
                <a:path w="1029" h="641">
                  <a:moveTo>
                    <a:pt x="0" y="641"/>
                  </a:moveTo>
                  <a:lnTo>
                    <a:pt x="1029" y="532"/>
                  </a:lnTo>
                  <a:lnTo>
                    <a:pt x="1029" y="111"/>
                  </a:lnTo>
                  <a:lnTo>
                    <a:pt x="0" y="0"/>
                  </a:lnTo>
                  <a:lnTo>
                    <a:pt x="0" y="641"/>
                  </a:lnTo>
                  <a:close/>
                </a:path>
              </a:pathLst>
            </a:custGeom>
            <a:solidFill>
              <a:schemeClr val="accent4"/>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83"/>
            <p:cNvSpPr>
              <a:spLocks/>
            </p:cNvSpPr>
            <p:nvPr/>
          </p:nvSpPr>
          <p:spPr bwMode="auto">
            <a:xfrm rot="5400000">
              <a:off x="7725013" y="3425457"/>
              <a:ext cx="9087" cy="531603"/>
            </a:xfrm>
            <a:custGeom>
              <a:avLst/>
              <a:gdLst>
                <a:gd name="T0" fmla="*/ 8 w 8"/>
                <a:gd name="T1" fmla="*/ 468 h 468"/>
                <a:gd name="T2" fmla="*/ 0 w 8"/>
                <a:gd name="T3" fmla="*/ 468 h 468"/>
                <a:gd name="T4" fmla="*/ 0 w 8"/>
                <a:gd name="T5" fmla="*/ 2 h 468"/>
                <a:gd name="T6" fmla="*/ 3 w 8"/>
                <a:gd name="T7" fmla="*/ 0 h 468"/>
                <a:gd name="T8" fmla="*/ 8 w 8"/>
                <a:gd name="T9" fmla="*/ 2 h 468"/>
                <a:gd name="T10" fmla="*/ 8 w 8"/>
                <a:gd name="T11" fmla="*/ 468 h 468"/>
              </a:gdLst>
              <a:ahLst/>
              <a:cxnLst>
                <a:cxn ang="0">
                  <a:pos x="T0" y="T1"/>
                </a:cxn>
                <a:cxn ang="0">
                  <a:pos x="T2" y="T3"/>
                </a:cxn>
                <a:cxn ang="0">
                  <a:pos x="T4" y="T5"/>
                </a:cxn>
                <a:cxn ang="0">
                  <a:pos x="T6" y="T7"/>
                </a:cxn>
                <a:cxn ang="0">
                  <a:pos x="T8" y="T9"/>
                </a:cxn>
                <a:cxn ang="0">
                  <a:pos x="T10" y="T11"/>
                </a:cxn>
              </a:cxnLst>
              <a:rect l="0" t="0" r="r" b="b"/>
              <a:pathLst>
                <a:path w="8" h="468">
                  <a:moveTo>
                    <a:pt x="8" y="468"/>
                  </a:moveTo>
                  <a:lnTo>
                    <a:pt x="0" y="468"/>
                  </a:lnTo>
                  <a:lnTo>
                    <a:pt x="0" y="2"/>
                  </a:lnTo>
                  <a:lnTo>
                    <a:pt x="3" y="0"/>
                  </a:lnTo>
                  <a:lnTo>
                    <a:pt x="8" y="2"/>
                  </a:lnTo>
                  <a:lnTo>
                    <a:pt x="8" y="468"/>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84"/>
            <p:cNvSpPr>
              <a:spLocks/>
            </p:cNvSpPr>
            <p:nvPr/>
          </p:nvSpPr>
          <p:spPr bwMode="auto">
            <a:xfrm rot="5400000">
              <a:off x="6992355" y="3403875"/>
              <a:ext cx="9087" cy="574767"/>
            </a:xfrm>
            <a:custGeom>
              <a:avLst/>
              <a:gdLst>
                <a:gd name="T0" fmla="*/ 8 w 8"/>
                <a:gd name="T1" fmla="*/ 506 h 506"/>
                <a:gd name="T2" fmla="*/ 0 w 8"/>
                <a:gd name="T3" fmla="*/ 506 h 506"/>
                <a:gd name="T4" fmla="*/ 0 w 8"/>
                <a:gd name="T5" fmla="*/ 1 h 506"/>
                <a:gd name="T6" fmla="*/ 3 w 8"/>
                <a:gd name="T7" fmla="*/ 0 h 506"/>
                <a:gd name="T8" fmla="*/ 8 w 8"/>
                <a:gd name="T9" fmla="*/ 1 h 506"/>
                <a:gd name="T10" fmla="*/ 8 w 8"/>
                <a:gd name="T11" fmla="*/ 506 h 506"/>
              </a:gdLst>
              <a:ahLst/>
              <a:cxnLst>
                <a:cxn ang="0">
                  <a:pos x="T0" y="T1"/>
                </a:cxn>
                <a:cxn ang="0">
                  <a:pos x="T2" y="T3"/>
                </a:cxn>
                <a:cxn ang="0">
                  <a:pos x="T4" y="T5"/>
                </a:cxn>
                <a:cxn ang="0">
                  <a:pos x="T6" y="T7"/>
                </a:cxn>
                <a:cxn ang="0">
                  <a:pos x="T8" y="T9"/>
                </a:cxn>
                <a:cxn ang="0">
                  <a:pos x="T10" y="T11"/>
                </a:cxn>
              </a:cxnLst>
              <a:rect l="0" t="0" r="r" b="b"/>
              <a:pathLst>
                <a:path w="8" h="506">
                  <a:moveTo>
                    <a:pt x="8" y="506"/>
                  </a:moveTo>
                  <a:lnTo>
                    <a:pt x="0" y="506"/>
                  </a:lnTo>
                  <a:lnTo>
                    <a:pt x="0" y="1"/>
                  </a:lnTo>
                  <a:lnTo>
                    <a:pt x="3" y="0"/>
                  </a:lnTo>
                  <a:lnTo>
                    <a:pt x="8" y="1"/>
                  </a:lnTo>
                  <a:lnTo>
                    <a:pt x="8" y="506"/>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85"/>
            <p:cNvSpPr>
              <a:spLocks/>
            </p:cNvSpPr>
            <p:nvPr/>
          </p:nvSpPr>
          <p:spPr bwMode="auto">
            <a:xfrm rot="5400000">
              <a:off x="4629676" y="3425457"/>
              <a:ext cx="9087" cy="531603"/>
            </a:xfrm>
            <a:custGeom>
              <a:avLst/>
              <a:gdLst>
                <a:gd name="T0" fmla="*/ 8 w 8"/>
                <a:gd name="T1" fmla="*/ 0 h 468"/>
                <a:gd name="T2" fmla="*/ 0 w 8"/>
                <a:gd name="T3" fmla="*/ 0 h 468"/>
                <a:gd name="T4" fmla="*/ 0 w 8"/>
                <a:gd name="T5" fmla="*/ 467 h 468"/>
                <a:gd name="T6" fmla="*/ 3 w 8"/>
                <a:gd name="T7" fmla="*/ 468 h 468"/>
                <a:gd name="T8" fmla="*/ 8 w 8"/>
                <a:gd name="T9" fmla="*/ 467 h 468"/>
                <a:gd name="T10" fmla="*/ 8 w 8"/>
                <a:gd name="T11" fmla="*/ 0 h 468"/>
              </a:gdLst>
              <a:ahLst/>
              <a:cxnLst>
                <a:cxn ang="0">
                  <a:pos x="T0" y="T1"/>
                </a:cxn>
                <a:cxn ang="0">
                  <a:pos x="T2" y="T3"/>
                </a:cxn>
                <a:cxn ang="0">
                  <a:pos x="T4" y="T5"/>
                </a:cxn>
                <a:cxn ang="0">
                  <a:pos x="T6" y="T7"/>
                </a:cxn>
                <a:cxn ang="0">
                  <a:pos x="T8" y="T9"/>
                </a:cxn>
                <a:cxn ang="0">
                  <a:pos x="T10" y="T11"/>
                </a:cxn>
              </a:cxnLst>
              <a:rect l="0" t="0" r="r" b="b"/>
              <a:pathLst>
                <a:path w="8" h="468">
                  <a:moveTo>
                    <a:pt x="8" y="0"/>
                  </a:moveTo>
                  <a:lnTo>
                    <a:pt x="0" y="0"/>
                  </a:lnTo>
                  <a:lnTo>
                    <a:pt x="0" y="467"/>
                  </a:lnTo>
                  <a:lnTo>
                    <a:pt x="3" y="468"/>
                  </a:lnTo>
                  <a:lnTo>
                    <a:pt x="8" y="467"/>
                  </a:lnTo>
                  <a:lnTo>
                    <a:pt x="8"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86"/>
            <p:cNvSpPr>
              <a:spLocks/>
            </p:cNvSpPr>
            <p:nvPr/>
          </p:nvSpPr>
          <p:spPr bwMode="auto">
            <a:xfrm rot="5400000">
              <a:off x="5361198" y="3403875"/>
              <a:ext cx="9087" cy="574767"/>
            </a:xfrm>
            <a:custGeom>
              <a:avLst/>
              <a:gdLst>
                <a:gd name="T0" fmla="*/ 8 w 8"/>
                <a:gd name="T1" fmla="*/ 0 h 506"/>
                <a:gd name="T2" fmla="*/ 0 w 8"/>
                <a:gd name="T3" fmla="*/ 0 h 506"/>
                <a:gd name="T4" fmla="*/ 0 w 8"/>
                <a:gd name="T5" fmla="*/ 504 h 506"/>
                <a:gd name="T6" fmla="*/ 3 w 8"/>
                <a:gd name="T7" fmla="*/ 506 h 506"/>
                <a:gd name="T8" fmla="*/ 8 w 8"/>
                <a:gd name="T9" fmla="*/ 504 h 506"/>
                <a:gd name="T10" fmla="*/ 8 w 8"/>
                <a:gd name="T11" fmla="*/ 0 h 506"/>
              </a:gdLst>
              <a:ahLst/>
              <a:cxnLst>
                <a:cxn ang="0">
                  <a:pos x="T0" y="T1"/>
                </a:cxn>
                <a:cxn ang="0">
                  <a:pos x="T2" y="T3"/>
                </a:cxn>
                <a:cxn ang="0">
                  <a:pos x="T4" y="T5"/>
                </a:cxn>
                <a:cxn ang="0">
                  <a:pos x="T6" y="T7"/>
                </a:cxn>
                <a:cxn ang="0">
                  <a:pos x="T8" y="T9"/>
                </a:cxn>
                <a:cxn ang="0">
                  <a:pos x="T10" y="T11"/>
                </a:cxn>
              </a:cxnLst>
              <a:rect l="0" t="0" r="r" b="b"/>
              <a:pathLst>
                <a:path w="8" h="506">
                  <a:moveTo>
                    <a:pt x="8" y="0"/>
                  </a:moveTo>
                  <a:lnTo>
                    <a:pt x="0" y="0"/>
                  </a:lnTo>
                  <a:lnTo>
                    <a:pt x="0" y="504"/>
                  </a:lnTo>
                  <a:lnTo>
                    <a:pt x="3" y="506"/>
                  </a:lnTo>
                  <a:lnTo>
                    <a:pt x="8" y="504"/>
                  </a:lnTo>
                  <a:lnTo>
                    <a:pt x="8"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87"/>
            <p:cNvSpPr>
              <a:spLocks/>
            </p:cNvSpPr>
            <p:nvPr/>
          </p:nvSpPr>
          <p:spPr bwMode="auto">
            <a:xfrm rot="5400000">
              <a:off x="6172801" y="3327202"/>
              <a:ext cx="9087" cy="728114"/>
            </a:xfrm>
            <a:custGeom>
              <a:avLst/>
              <a:gdLst>
                <a:gd name="T0" fmla="*/ 8 w 8"/>
                <a:gd name="T1" fmla="*/ 640 h 641"/>
                <a:gd name="T2" fmla="*/ 3 w 8"/>
                <a:gd name="T3" fmla="*/ 641 h 641"/>
                <a:gd name="T4" fmla="*/ 0 w 8"/>
                <a:gd name="T5" fmla="*/ 640 h 641"/>
                <a:gd name="T6" fmla="*/ 0 w 8"/>
                <a:gd name="T7" fmla="*/ 0 h 641"/>
                <a:gd name="T8" fmla="*/ 3 w 8"/>
                <a:gd name="T9" fmla="*/ 0 h 641"/>
                <a:gd name="T10" fmla="*/ 8 w 8"/>
                <a:gd name="T11" fmla="*/ 0 h 641"/>
                <a:gd name="T12" fmla="*/ 8 w 8"/>
                <a:gd name="T13" fmla="*/ 640 h 641"/>
              </a:gdLst>
              <a:ahLst/>
              <a:cxnLst>
                <a:cxn ang="0">
                  <a:pos x="T0" y="T1"/>
                </a:cxn>
                <a:cxn ang="0">
                  <a:pos x="T2" y="T3"/>
                </a:cxn>
                <a:cxn ang="0">
                  <a:pos x="T4" y="T5"/>
                </a:cxn>
                <a:cxn ang="0">
                  <a:pos x="T6" y="T7"/>
                </a:cxn>
                <a:cxn ang="0">
                  <a:pos x="T8" y="T9"/>
                </a:cxn>
                <a:cxn ang="0">
                  <a:pos x="T10" y="T11"/>
                </a:cxn>
                <a:cxn ang="0">
                  <a:pos x="T12" y="T13"/>
                </a:cxn>
              </a:cxnLst>
              <a:rect l="0" t="0" r="r" b="b"/>
              <a:pathLst>
                <a:path w="8" h="641">
                  <a:moveTo>
                    <a:pt x="8" y="640"/>
                  </a:moveTo>
                  <a:lnTo>
                    <a:pt x="3" y="641"/>
                  </a:lnTo>
                  <a:lnTo>
                    <a:pt x="0" y="640"/>
                  </a:lnTo>
                  <a:lnTo>
                    <a:pt x="0" y="0"/>
                  </a:lnTo>
                  <a:lnTo>
                    <a:pt x="3" y="0"/>
                  </a:lnTo>
                  <a:lnTo>
                    <a:pt x="8" y="0"/>
                  </a:lnTo>
                  <a:lnTo>
                    <a:pt x="8" y="64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88"/>
            <p:cNvSpPr>
              <a:spLocks/>
            </p:cNvSpPr>
            <p:nvPr/>
          </p:nvSpPr>
          <p:spPr bwMode="auto">
            <a:xfrm rot="5400000">
              <a:off x="7303593" y="3529960"/>
              <a:ext cx="1059798" cy="323733"/>
            </a:xfrm>
            <a:custGeom>
              <a:avLst/>
              <a:gdLst>
                <a:gd name="T0" fmla="*/ 465 w 933"/>
                <a:gd name="T1" fmla="*/ 0 h 285"/>
                <a:gd name="T2" fmla="*/ 0 w 933"/>
                <a:gd name="T3" fmla="*/ 280 h 285"/>
                <a:gd name="T4" fmla="*/ 0 w 933"/>
                <a:gd name="T5" fmla="*/ 285 h 285"/>
                <a:gd name="T6" fmla="*/ 465 w 933"/>
                <a:gd name="T7" fmla="*/ 10 h 285"/>
                <a:gd name="T8" fmla="*/ 933 w 933"/>
                <a:gd name="T9" fmla="*/ 285 h 285"/>
                <a:gd name="T10" fmla="*/ 933 w 933"/>
                <a:gd name="T11" fmla="*/ 280 h 285"/>
                <a:gd name="T12" fmla="*/ 465 w 933"/>
                <a:gd name="T13" fmla="*/ 0 h 285"/>
              </a:gdLst>
              <a:ahLst/>
              <a:cxnLst>
                <a:cxn ang="0">
                  <a:pos x="T0" y="T1"/>
                </a:cxn>
                <a:cxn ang="0">
                  <a:pos x="T2" y="T3"/>
                </a:cxn>
                <a:cxn ang="0">
                  <a:pos x="T4" y="T5"/>
                </a:cxn>
                <a:cxn ang="0">
                  <a:pos x="T6" y="T7"/>
                </a:cxn>
                <a:cxn ang="0">
                  <a:pos x="T8" y="T9"/>
                </a:cxn>
                <a:cxn ang="0">
                  <a:pos x="T10" y="T11"/>
                </a:cxn>
                <a:cxn ang="0">
                  <a:pos x="T12" y="T13"/>
                </a:cxn>
              </a:cxnLst>
              <a:rect l="0" t="0" r="r" b="b"/>
              <a:pathLst>
                <a:path w="933" h="285">
                  <a:moveTo>
                    <a:pt x="465" y="0"/>
                  </a:moveTo>
                  <a:lnTo>
                    <a:pt x="0" y="280"/>
                  </a:lnTo>
                  <a:lnTo>
                    <a:pt x="0" y="285"/>
                  </a:lnTo>
                  <a:lnTo>
                    <a:pt x="465" y="10"/>
                  </a:lnTo>
                  <a:lnTo>
                    <a:pt x="933" y="285"/>
                  </a:lnTo>
                  <a:lnTo>
                    <a:pt x="933" y="280"/>
                  </a:lnTo>
                  <a:lnTo>
                    <a:pt x="465"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89"/>
            <p:cNvSpPr>
              <a:spLocks/>
            </p:cNvSpPr>
            <p:nvPr/>
          </p:nvSpPr>
          <p:spPr bwMode="auto">
            <a:xfrm rot="5400000">
              <a:off x="6837871" y="3587891"/>
              <a:ext cx="1059798" cy="207871"/>
            </a:xfrm>
            <a:custGeom>
              <a:avLst/>
              <a:gdLst>
                <a:gd name="T0" fmla="*/ 0 w 933"/>
                <a:gd name="T1" fmla="*/ 183 h 183"/>
                <a:gd name="T2" fmla="*/ 462 w 933"/>
                <a:gd name="T3" fmla="*/ 7 h 183"/>
                <a:gd name="T4" fmla="*/ 470 w 933"/>
                <a:gd name="T5" fmla="*/ 7 h 183"/>
                <a:gd name="T6" fmla="*/ 933 w 933"/>
                <a:gd name="T7" fmla="*/ 183 h 183"/>
                <a:gd name="T8" fmla="*/ 933 w 933"/>
                <a:gd name="T9" fmla="*/ 178 h 183"/>
                <a:gd name="T10" fmla="*/ 470 w 933"/>
                <a:gd name="T11" fmla="*/ 0 h 183"/>
                <a:gd name="T12" fmla="*/ 462 w 933"/>
                <a:gd name="T13" fmla="*/ 0 h 183"/>
                <a:gd name="T14" fmla="*/ 0 w 933"/>
                <a:gd name="T15" fmla="*/ 178 h 183"/>
                <a:gd name="T16" fmla="*/ 0 w 933"/>
                <a:gd name="T17"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3" h="183">
                  <a:moveTo>
                    <a:pt x="0" y="183"/>
                  </a:moveTo>
                  <a:lnTo>
                    <a:pt x="462" y="7"/>
                  </a:lnTo>
                  <a:lnTo>
                    <a:pt x="470" y="7"/>
                  </a:lnTo>
                  <a:lnTo>
                    <a:pt x="933" y="183"/>
                  </a:lnTo>
                  <a:lnTo>
                    <a:pt x="933" y="178"/>
                  </a:lnTo>
                  <a:lnTo>
                    <a:pt x="470" y="0"/>
                  </a:lnTo>
                  <a:lnTo>
                    <a:pt x="462" y="0"/>
                  </a:lnTo>
                  <a:lnTo>
                    <a:pt x="0" y="178"/>
                  </a:lnTo>
                  <a:lnTo>
                    <a:pt x="0" y="183"/>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90"/>
            <p:cNvSpPr>
              <a:spLocks/>
            </p:cNvSpPr>
            <p:nvPr/>
          </p:nvSpPr>
          <p:spPr bwMode="auto">
            <a:xfrm rot="5400000">
              <a:off x="6303998" y="3559494"/>
              <a:ext cx="1697039" cy="263530"/>
            </a:xfrm>
            <a:custGeom>
              <a:avLst/>
              <a:gdLst>
                <a:gd name="T0" fmla="*/ 746 w 1494"/>
                <a:gd name="T1" fmla="*/ 0 h 232"/>
                <a:gd name="T2" fmla="*/ 0 w 1494"/>
                <a:gd name="T3" fmla="*/ 224 h 232"/>
                <a:gd name="T4" fmla="*/ 0 w 1494"/>
                <a:gd name="T5" fmla="*/ 232 h 232"/>
                <a:gd name="T6" fmla="*/ 746 w 1494"/>
                <a:gd name="T7" fmla="*/ 10 h 232"/>
                <a:gd name="T8" fmla="*/ 1494 w 1494"/>
                <a:gd name="T9" fmla="*/ 232 h 232"/>
                <a:gd name="T10" fmla="*/ 1494 w 1494"/>
                <a:gd name="T11" fmla="*/ 224 h 232"/>
                <a:gd name="T12" fmla="*/ 746 w 1494"/>
                <a:gd name="T13" fmla="*/ 0 h 232"/>
              </a:gdLst>
              <a:ahLst/>
              <a:cxnLst>
                <a:cxn ang="0">
                  <a:pos x="T0" y="T1"/>
                </a:cxn>
                <a:cxn ang="0">
                  <a:pos x="T2" y="T3"/>
                </a:cxn>
                <a:cxn ang="0">
                  <a:pos x="T4" y="T5"/>
                </a:cxn>
                <a:cxn ang="0">
                  <a:pos x="T6" y="T7"/>
                </a:cxn>
                <a:cxn ang="0">
                  <a:pos x="T8" y="T9"/>
                </a:cxn>
                <a:cxn ang="0">
                  <a:pos x="T10" y="T11"/>
                </a:cxn>
                <a:cxn ang="0">
                  <a:pos x="T12" y="T13"/>
                </a:cxn>
              </a:cxnLst>
              <a:rect l="0" t="0" r="r" b="b"/>
              <a:pathLst>
                <a:path w="1494" h="232">
                  <a:moveTo>
                    <a:pt x="746" y="0"/>
                  </a:moveTo>
                  <a:lnTo>
                    <a:pt x="0" y="224"/>
                  </a:lnTo>
                  <a:lnTo>
                    <a:pt x="0" y="232"/>
                  </a:lnTo>
                  <a:lnTo>
                    <a:pt x="746" y="10"/>
                  </a:lnTo>
                  <a:lnTo>
                    <a:pt x="1494" y="232"/>
                  </a:lnTo>
                  <a:lnTo>
                    <a:pt x="1494" y="224"/>
                  </a:lnTo>
                  <a:lnTo>
                    <a:pt x="746"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91"/>
            <p:cNvSpPr>
              <a:spLocks/>
            </p:cNvSpPr>
            <p:nvPr/>
          </p:nvSpPr>
          <p:spPr bwMode="auto">
            <a:xfrm rot="5400000">
              <a:off x="5804200" y="3621969"/>
              <a:ext cx="1697039" cy="138580"/>
            </a:xfrm>
            <a:custGeom>
              <a:avLst/>
              <a:gdLst>
                <a:gd name="T0" fmla="*/ 743 w 1494"/>
                <a:gd name="T1" fmla="*/ 0 h 122"/>
                <a:gd name="T2" fmla="*/ 0 w 1494"/>
                <a:gd name="T3" fmla="*/ 113 h 122"/>
                <a:gd name="T4" fmla="*/ 0 w 1494"/>
                <a:gd name="T5" fmla="*/ 122 h 122"/>
                <a:gd name="T6" fmla="*/ 743 w 1494"/>
                <a:gd name="T7" fmla="*/ 11 h 122"/>
                <a:gd name="T8" fmla="*/ 751 w 1494"/>
                <a:gd name="T9" fmla="*/ 11 h 122"/>
                <a:gd name="T10" fmla="*/ 1494 w 1494"/>
                <a:gd name="T11" fmla="*/ 122 h 122"/>
                <a:gd name="T12" fmla="*/ 1494 w 1494"/>
                <a:gd name="T13" fmla="*/ 113 h 122"/>
                <a:gd name="T14" fmla="*/ 751 w 1494"/>
                <a:gd name="T15" fmla="*/ 0 h 122"/>
                <a:gd name="T16" fmla="*/ 743 w 1494"/>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4" h="122">
                  <a:moveTo>
                    <a:pt x="743" y="0"/>
                  </a:moveTo>
                  <a:lnTo>
                    <a:pt x="0" y="113"/>
                  </a:lnTo>
                  <a:lnTo>
                    <a:pt x="0" y="122"/>
                  </a:lnTo>
                  <a:lnTo>
                    <a:pt x="743" y="11"/>
                  </a:lnTo>
                  <a:lnTo>
                    <a:pt x="751" y="11"/>
                  </a:lnTo>
                  <a:lnTo>
                    <a:pt x="1494" y="122"/>
                  </a:lnTo>
                  <a:lnTo>
                    <a:pt x="1494" y="113"/>
                  </a:lnTo>
                  <a:lnTo>
                    <a:pt x="751" y="0"/>
                  </a:lnTo>
                  <a:lnTo>
                    <a:pt x="743"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92"/>
            <p:cNvSpPr>
              <a:spLocks/>
            </p:cNvSpPr>
            <p:nvPr/>
          </p:nvSpPr>
          <p:spPr bwMode="auto">
            <a:xfrm rot="5400000">
              <a:off x="4000386" y="3529960"/>
              <a:ext cx="1059798" cy="323733"/>
            </a:xfrm>
            <a:custGeom>
              <a:avLst/>
              <a:gdLst>
                <a:gd name="T0" fmla="*/ 465 w 933"/>
                <a:gd name="T1" fmla="*/ 285 h 285"/>
                <a:gd name="T2" fmla="*/ 0 w 933"/>
                <a:gd name="T3" fmla="*/ 5 h 285"/>
                <a:gd name="T4" fmla="*/ 0 w 933"/>
                <a:gd name="T5" fmla="*/ 0 h 285"/>
                <a:gd name="T6" fmla="*/ 465 w 933"/>
                <a:gd name="T7" fmla="*/ 275 h 285"/>
                <a:gd name="T8" fmla="*/ 933 w 933"/>
                <a:gd name="T9" fmla="*/ 0 h 285"/>
                <a:gd name="T10" fmla="*/ 933 w 933"/>
                <a:gd name="T11" fmla="*/ 5 h 285"/>
                <a:gd name="T12" fmla="*/ 465 w 933"/>
                <a:gd name="T13" fmla="*/ 285 h 285"/>
              </a:gdLst>
              <a:ahLst/>
              <a:cxnLst>
                <a:cxn ang="0">
                  <a:pos x="T0" y="T1"/>
                </a:cxn>
                <a:cxn ang="0">
                  <a:pos x="T2" y="T3"/>
                </a:cxn>
                <a:cxn ang="0">
                  <a:pos x="T4" y="T5"/>
                </a:cxn>
                <a:cxn ang="0">
                  <a:pos x="T6" y="T7"/>
                </a:cxn>
                <a:cxn ang="0">
                  <a:pos x="T8" y="T9"/>
                </a:cxn>
                <a:cxn ang="0">
                  <a:pos x="T10" y="T11"/>
                </a:cxn>
                <a:cxn ang="0">
                  <a:pos x="T12" y="T13"/>
                </a:cxn>
              </a:cxnLst>
              <a:rect l="0" t="0" r="r" b="b"/>
              <a:pathLst>
                <a:path w="933" h="285">
                  <a:moveTo>
                    <a:pt x="465" y="285"/>
                  </a:moveTo>
                  <a:lnTo>
                    <a:pt x="0" y="5"/>
                  </a:lnTo>
                  <a:lnTo>
                    <a:pt x="0" y="0"/>
                  </a:lnTo>
                  <a:lnTo>
                    <a:pt x="465" y="275"/>
                  </a:lnTo>
                  <a:lnTo>
                    <a:pt x="933" y="0"/>
                  </a:lnTo>
                  <a:lnTo>
                    <a:pt x="933" y="5"/>
                  </a:lnTo>
                  <a:lnTo>
                    <a:pt x="465" y="285"/>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93"/>
            <p:cNvSpPr>
              <a:spLocks/>
            </p:cNvSpPr>
            <p:nvPr/>
          </p:nvSpPr>
          <p:spPr bwMode="auto">
            <a:xfrm rot="5400000">
              <a:off x="4466105" y="3587891"/>
              <a:ext cx="1059798" cy="207871"/>
            </a:xfrm>
            <a:custGeom>
              <a:avLst/>
              <a:gdLst>
                <a:gd name="T0" fmla="*/ 0 w 933"/>
                <a:gd name="T1" fmla="*/ 0 h 183"/>
                <a:gd name="T2" fmla="*/ 462 w 933"/>
                <a:gd name="T3" fmla="*/ 176 h 183"/>
                <a:gd name="T4" fmla="*/ 470 w 933"/>
                <a:gd name="T5" fmla="*/ 176 h 183"/>
                <a:gd name="T6" fmla="*/ 933 w 933"/>
                <a:gd name="T7" fmla="*/ 0 h 183"/>
                <a:gd name="T8" fmla="*/ 933 w 933"/>
                <a:gd name="T9" fmla="*/ 5 h 183"/>
                <a:gd name="T10" fmla="*/ 470 w 933"/>
                <a:gd name="T11" fmla="*/ 183 h 183"/>
                <a:gd name="T12" fmla="*/ 462 w 933"/>
                <a:gd name="T13" fmla="*/ 183 h 183"/>
                <a:gd name="T14" fmla="*/ 0 w 933"/>
                <a:gd name="T15" fmla="*/ 5 h 183"/>
                <a:gd name="T16" fmla="*/ 0 w 933"/>
                <a:gd name="T17"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3" h="183">
                  <a:moveTo>
                    <a:pt x="0" y="0"/>
                  </a:moveTo>
                  <a:lnTo>
                    <a:pt x="462" y="176"/>
                  </a:lnTo>
                  <a:lnTo>
                    <a:pt x="470" y="176"/>
                  </a:lnTo>
                  <a:lnTo>
                    <a:pt x="933" y="0"/>
                  </a:lnTo>
                  <a:lnTo>
                    <a:pt x="933" y="5"/>
                  </a:lnTo>
                  <a:lnTo>
                    <a:pt x="470" y="183"/>
                  </a:lnTo>
                  <a:lnTo>
                    <a:pt x="462" y="183"/>
                  </a:lnTo>
                  <a:lnTo>
                    <a:pt x="0" y="5"/>
                  </a:lnTo>
                  <a:lnTo>
                    <a:pt x="0"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94"/>
            <p:cNvSpPr>
              <a:spLocks/>
            </p:cNvSpPr>
            <p:nvPr/>
          </p:nvSpPr>
          <p:spPr bwMode="auto">
            <a:xfrm rot="5400000">
              <a:off x="4362170" y="3558926"/>
              <a:ext cx="1697039" cy="264666"/>
            </a:xfrm>
            <a:custGeom>
              <a:avLst/>
              <a:gdLst>
                <a:gd name="T0" fmla="*/ 746 w 1494"/>
                <a:gd name="T1" fmla="*/ 233 h 233"/>
                <a:gd name="T2" fmla="*/ 0 w 1494"/>
                <a:gd name="T3" fmla="*/ 9 h 233"/>
                <a:gd name="T4" fmla="*/ 0 w 1494"/>
                <a:gd name="T5" fmla="*/ 0 h 233"/>
                <a:gd name="T6" fmla="*/ 746 w 1494"/>
                <a:gd name="T7" fmla="*/ 222 h 233"/>
                <a:gd name="T8" fmla="*/ 1494 w 1494"/>
                <a:gd name="T9" fmla="*/ 0 h 233"/>
                <a:gd name="T10" fmla="*/ 1494 w 1494"/>
                <a:gd name="T11" fmla="*/ 9 h 233"/>
                <a:gd name="T12" fmla="*/ 746 w 1494"/>
                <a:gd name="T13" fmla="*/ 233 h 233"/>
              </a:gdLst>
              <a:ahLst/>
              <a:cxnLst>
                <a:cxn ang="0">
                  <a:pos x="T0" y="T1"/>
                </a:cxn>
                <a:cxn ang="0">
                  <a:pos x="T2" y="T3"/>
                </a:cxn>
                <a:cxn ang="0">
                  <a:pos x="T4" y="T5"/>
                </a:cxn>
                <a:cxn ang="0">
                  <a:pos x="T6" y="T7"/>
                </a:cxn>
                <a:cxn ang="0">
                  <a:pos x="T8" y="T9"/>
                </a:cxn>
                <a:cxn ang="0">
                  <a:pos x="T10" y="T11"/>
                </a:cxn>
                <a:cxn ang="0">
                  <a:pos x="T12" y="T13"/>
                </a:cxn>
              </a:cxnLst>
              <a:rect l="0" t="0" r="r" b="b"/>
              <a:pathLst>
                <a:path w="1494" h="233">
                  <a:moveTo>
                    <a:pt x="746" y="233"/>
                  </a:moveTo>
                  <a:lnTo>
                    <a:pt x="0" y="9"/>
                  </a:lnTo>
                  <a:lnTo>
                    <a:pt x="0" y="0"/>
                  </a:lnTo>
                  <a:lnTo>
                    <a:pt x="746" y="222"/>
                  </a:lnTo>
                  <a:lnTo>
                    <a:pt x="1494" y="0"/>
                  </a:lnTo>
                  <a:lnTo>
                    <a:pt x="1494" y="9"/>
                  </a:lnTo>
                  <a:lnTo>
                    <a:pt x="746" y="233"/>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95"/>
            <p:cNvSpPr>
              <a:spLocks/>
            </p:cNvSpPr>
            <p:nvPr/>
          </p:nvSpPr>
          <p:spPr bwMode="auto">
            <a:xfrm rot="5400000">
              <a:off x="4862537" y="3621969"/>
              <a:ext cx="1697039" cy="138580"/>
            </a:xfrm>
            <a:custGeom>
              <a:avLst/>
              <a:gdLst>
                <a:gd name="T0" fmla="*/ 743 w 1494"/>
                <a:gd name="T1" fmla="*/ 122 h 122"/>
                <a:gd name="T2" fmla="*/ 0 w 1494"/>
                <a:gd name="T3" fmla="*/ 9 h 122"/>
                <a:gd name="T4" fmla="*/ 0 w 1494"/>
                <a:gd name="T5" fmla="*/ 0 h 122"/>
                <a:gd name="T6" fmla="*/ 743 w 1494"/>
                <a:gd name="T7" fmla="*/ 112 h 122"/>
                <a:gd name="T8" fmla="*/ 751 w 1494"/>
                <a:gd name="T9" fmla="*/ 112 h 122"/>
                <a:gd name="T10" fmla="*/ 1494 w 1494"/>
                <a:gd name="T11" fmla="*/ 0 h 122"/>
                <a:gd name="T12" fmla="*/ 1494 w 1494"/>
                <a:gd name="T13" fmla="*/ 9 h 122"/>
                <a:gd name="T14" fmla="*/ 751 w 1494"/>
                <a:gd name="T15" fmla="*/ 122 h 122"/>
                <a:gd name="T16" fmla="*/ 743 w 1494"/>
                <a:gd name="T17"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4" h="122">
                  <a:moveTo>
                    <a:pt x="743" y="122"/>
                  </a:moveTo>
                  <a:lnTo>
                    <a:pt x="0" y="9"/>
                  </a:lnTo>
                  <a:lnTo>
                    <a:pt x="0" y="0"/>
                  </a:lnTo>
                  <a:lnTo>
                    <a:pt x="743" y="112"/>
                  </a:lnTo>
                  <a:lnTo>
                    <a:pt x="751" y="112"/>
                  </a:lnTo>
                  <a:lnTo>
                    <a:pt x="1494" y="0"/>
                  </a:lnTo>
                  <a:lnTo>
                    <a:pt x="1494" y="9"/>
                  </a:lnTo>
                  <a:lnTo>
                    <a:pt x="751" y="122"/>
                  </a:lnTo>
                  <a:lnTo>
                    <a:pt x="743" y="122"/>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96"/>
            <p:cNvSpPr>
              <a:spLocks/>
            </p:cNvSpPr>
            <p:nvPr/>
          </p:nvSpPr>
          <p:spPr bwMode="auto">
            <a:xfrm rot="5400000">
              <a:off x="5303835" y="3621400"/>
              <a:ext cx="2335417" cy="139716"/>
            </a:xfrm>
            <a:custGeom>
              <a:avLst/>
              <a:gdLst>
                <a:gd name="T0" fmla="*/ 1027 w 2056"/>
                <a:gd name="T1" fmla="*/ 0 h 123"/>
                <a:gd name="T2" fmla="*/ 0 w 2056"/>
                <a:gd name="T3" fmla="*/ 111 h 123"/>
                <a:gd name="T4" fmla="*/ 0 w 2056"/>
                <a:gd name="T5" fmla="*/ 123 h 123"/>
                <a:gd name="T6" fmla="*/ 1027 w 2056"/>
                <a:gd name="T7" fmla="*/ 14 h 123"/>
                <a:gd name="T8" fmla="*/ 2056 w 2056"/>
                <a:gd name="T9" fmla="*/ 123 h 123"/>
                <a:gd name="T10" fmla="*/ 2056 w 2056"/>
                <a:gd name="T11" fmla="*/ 111 h 123"/>
                <a:gd name="T12" fmla="*/ 1027 w 2056"/>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2056" h="123">
                  <a:moveTo>
                    <a:pt x="1027" y="0"/>
                  </a:moveTo>
                  <a:lnTo>
                    <a:pt x="0" y="111"/>
                  </a:lnTo>
                  <a:lnTo>
                    <a:pt x="0" y="123"/>
                  </a:lnTo>
                  <a:lnTo>
                    <a:pt x="1027" y="14"/>
                  </a:lnTo>
                  <a:lnTo>
                    <a:pt x="2056" y="123"/>
                  </a:lnTo>
                  <a:lnTo>
                    <a:pt x="2056" y="111"/>
                  </a:lnTo>
                  <a:lnTo>
                    <a:pt x="1027"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97"/>
            <p:cNvSpPr>
              <a:spLocks/>
            </p:cNvSpPr>
            <p:nvPr/>
          </p:nvSpPr>
          <p:spPr bwMode="auto">
            <a:xfrm rot="5400000">
              <a:off x="4713165" y="3623672"/>
              <a:ext cx="2335417" cy="135173"/>
            </a:xfrm>
            <a:custGeom>
              <a:avLst/>
              <a:gdLst>
                <a:gd name="T0" fmla="*/ 1027 w 2056"/>
                <a:gd name="T1" fmla="*/ 119 h 119"/>
                <a:gd name="T2" fmla="*/ 0 w 2056"/>
                <a:gd name="T3" fmla="*/ 10 h 119"/>
                <a:gd name="T4" fmla="*/ 0 w 2056"/>
                <a:gd name="T5" fmla="*/ 0 h 119"/>
                <a:gd name="T6" fmla="*/ 1027 w 2056"/>
                <a:gd name="T7" fmla="*/ 104 h 119"/>
                <a:gd name="T8" fmla="*/ 2056 w 2056"/>
                <a:gd name="T9" fmla="*/ 0 h 119"/>
                <a:gd name="T10" fmla="*/ 2056 w 2056"/>
                <a:gd name="T11" fmla="*/ 10 h 119"/>
                <a:gd name="T12" fmla="*/ 1027 w 2056"/>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2056" h="119">
                  <a:moveTo>
                    <a:pt x="1027" y="119"/>
                  </a:moveTo>
                  <a:lnTo>
                    <a:pt x="0" y="10"/>
                  </a:lnTo>
                  <a:lnTo>
                    <a:pt x="0" y="0"/>
                  </a:lnTo>
                  <a:lnTo>
                    <a:pt x="1027" y="104"/>
                  </a:lnTo>
                  <a:lnTo>
                    <a:pt x="2056" y="0"/>
                  </a:lnTo>
                  <a:lnTo>
                    <a:pt x="2056" y="10"/>
                  </a:lnTo>
                  <a:lnTo>
                    <a:pt x="1027" y="119"/>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31"/>
          <p:cNvSpPr txBox="1"/>
          <p:nvPr/>
        </p:nvSpPr>
        <p:spPr>
          <a:xfrm>
            <a:off x="1672555" y="2929373"/>
            <a:ext cx="2308531"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1672555" y="2650487"/>
            <a:ext cx="1512168"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672555" y="4785629"/>
            <a:ext cx="2308531"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1672555" y="4506743"/>
            <a:ext cx="1512168"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35"/>
          <p:cNvSpPr txBox="1"/>
          <p:nvPr/>
        </p:nvSpPr>
        <p:spPr>
          <a:xfrm>
            <a:off x="8755706" y="2125461"/>
            <a:ext cx="2282182"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8755707" y="1846574"/>
            <a:ext cx="1494909"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37"/>
          <p:cNvSpPr txBox="1"/>
          <p:nvPr/>
        </p:nvSpPr>
        <p:spPr>
          <a:xfrm>
            <a:off x="8755706" y="5740306"/>
            <a:ext cx="2282182"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Box 38"/>
          <p:cNvSpPr txBox="1"/>
          <p:nvPr/>
        </p:nvSpPr>
        <p:spPr>
          <a:xfrm>
            <a:off x="8755707" y="5461420"/>
            <a:ext cx="1494909"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8755706" y="3869317"/>
            <a:ext cx="2282182"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8755707" y="3590431"/>
            <a:ext cx="1494909"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42" name="Elbow Connector 41"/>
          <p:cNvCxnSpPr/>
          <p:nvPr/>
        </p:nvCxnSpPr>
        <p:spPr>
          <a:xfrm rot="10800000">
            <a:off x="3735603" y="2806055"/>
            <a:ext cx="834769" cy="762468"/>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3" name="Elbow Connector 42"/>
          <p:cNvCxnSpPr/>
          <p:nvPr/>
        </p:nvCxnSpPr>
        <p:spPr>
          <a:xfrm rot="10800000">
            <a:off x="3773079" y="4718355"/>
            <a:ext cx="1588294" cy="292563"/>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4" name="Elbow Connector 43"/>
          <p:cNvCxnSpPr/>
          <p:nvPr/>
        </p:nvCxnSpPr>
        <p:spPr>
          <a:xfrm rot="10800000" flipV="1">
            <a:off x="6822358" y="1939728"/>
            <a:ext cx="1931960" cy="968015"/>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5" name="Elbow Connector 44"/>
          <p:cNvCxnSpPr/>
          <p:nvPr/>
        </p:nvCxnSpPr>
        <p:spPr>
          <a:xfrm rot="10800000">
            <a:off x="7882937" y="3435358"/>
            <a:ext cx="824223" cy="295429"/>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6" name="Elbow Connector 45"/>
          <p:cNvCxnSpPr>
            <a:stCxn id="39" idx="1"/>
          </p:cNvCxnSpPr>
          <p:nvPr/>
        </p:nvCxnSpPr>
        <p:spPr>
          <a:xfrm rot="10800000">
            <a:off x="7027317" y="5248562"/>
            <a:ext cx="1728391" cy="377135"/>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47"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9814605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500"/>
                                        <p:tgtEl>
                                          <p:spTgt spid="34"/>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500"/>
                                        <p:tgtEl>
                                          <p:spTgt spid="36"/>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500"/>
                                        <p:tgtEl>
                                          <p:spTgt spid="41"/>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500"/>
                                        <p:tgtEl>
                                          <p:spTgt spid="40"/>
                                        </p:tgtEl>
                                      </p:cBhvr>
                                    </p:animEffect>
                                  </p:childTnLst>
                                </p:cTn>
                              </p:par>
                            </p:childTnLst>
                          </p:cTn>
                        </p:par>
                        <p:par>
                          <p:cTn id="50" fill="hold">
                            <p:stCondLst>
                              <p:cond delay="6000"/>
                            </p:stCondLst>
                            <p:childTnLst>
                              <p:par>
                                <p:cTn id="51" presetID="22" presetClass="entr" presetSubtype="2" fill="hold" nodeType="after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wipe(right)">
                                      <p:cBhvr>
                                        <p:cTn id="53" dur="500"/>
                                        <p:tgtEl>
                                          <p:spTgt spid="42"/>
                                        </p:tgtEl>
                                      </p:cBhvr>
                                    </p:animEffect>
                                  </p:childTnLst>
                                </p:cTn>
                              </p:par>
                            </p:childTnLst>
                          </p:cTn>
                        </p:par>
                        <p:par>
                          <p:cTn id="54" fill="hold">
                            <p:stCondLst>
                              <p:cond delay="6500"/>
                            </p:stCondLst>
                            <p:childTnLst>
                              <p:par>
                                <p:cTn id="55" presetID="22" presetClass="entr" presetSubtype="2" fill="hold"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wipe(right)">
                                      <p:cBhvr>
                                        <p:cTn id="57" dur="500"/>
                                        <p:tgtEl>
                                          <p:spTgt spid="43"/>
                                        </p:tgtEl>
                                      </p:cBhvr>
                                    </p:animEffect>
                                  </p:childTnLst>
                                </p:cTn>
                              </p:par>
                            </p:childTnLst>
                          </p:cTn>
                        </p:par>
                        <p:par>
                          <p:cTn id="58" fill="hold">
                            <p:stCondLst>
                              <p:cond delay="7000"/>
                            </p:stCondLst>
                            <p:childTnLst>
                              <p:par>
                                <p:cTn id="59" presetID="22" presetClass="entr" presetSubtype="8" fill="hold" nodeType="after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wipe(left)">
                                      <p:cBhvr>
                                        <p:cTn id="61" dur="500"/>
                                        <p:tgtEl>
                                          <p:spTgt spid="44"/>
                                        </p:tgtEl>
                                      </p:cBhvr>
                                    </p:animEffect>
                                  </p:childTnLst>
                                </p:cTn>
                              </p:par>
                            </p:childTnLst>
                          </p:cTn>
                        </p:par>
                        <p:par>
                          <p:cTn id="62" fill="hold">
                            <p:stCondLst>
                              <p:cond delay="7500"/>
                            </p:stCondLst>
                            <p:childTnLst>
                              <p:par>
                                <p:cTn id="63" presetID="22" presetClass="entr" presetSubtype="8"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500"/>
                                        <p:tgtEl>
                                          <p:spTgt spid="45"/>
                                        </p:tgtEl>
                                      </p:cBhvr>
                                    </p:animEffect>
                                  </p:childTnLst>
                                </p:cTn>
                              </p:par>
                            </p:childTnLst>
                          </p:cTn>
                        </p:par>
                        <p:par>
                          <p:cTn id="66" fill="hold">
                            <p:stCondLst>
                              <p:cond delay="8000"/>
                            </p:stCondLst>
                            <p:childTnLst>
                              <p:par>
                                <p:cTn id="67" presetID="22" presetClass="entr" presetSubtype="8" fill="hold"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left)">
                                      <p:cBhvr>
                                        <p:cTn id="6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7" grpId="0"/>
      <p:bldP spid="38" grpId="0"/>
      <p:bldP spid="39" grpId="0"/>
      <p:bldP spid="40" grpId="0"/>
      <p:bldP spid="4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858750" cy="7232650"/>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23" name="Text Box 3"/>
          <p:cNvSpPr>
            <a:spLocks noChangeArrowheads="1"/>
          </p:cNvSpPr>
          <p:nvPr/>
        </p:nvSpPr>
        <p:spPr bwMode="auto">
          <a:xfrm>
            <a:off x="3905250" y="4389067"/>
            <a:ext cx="50482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nchor="ctr">
            <a:spAutoFit/>
          </a:bodyPr>
          <a:lstStyle/>
          <a:p>
            <a:pPr algn="ctr"/>
            <a:r>
              <a:rPr lang="zh-CN" altLang="en-US" sz="60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明年工作计划</a:t>
            </a:r>
          </a:p>
        </p:txBody>
      </p:sp>
      <p:sp>
        <p:nvSpPr>
          <p:cNvPr id="5124" name="矩形 10"/>
          <p:cNvSpPr>
            <a:spLocks noChangeArrowheads="1"/>
          </p:cNvSpPr>
          <p:nvPr/>
        </p:nvSpPr>
        <p:spPr bwMode="auto">
          <a:xfrm>
            <a:off x="3895009" y="3959223"/>
            <a:ext cx="50687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2400" dirty="0">
                <a:solidFill>
                  <a:schemeClr val="accent1"/>
                </a:solidFill>
                <a:latin typeface="Arial" panose="020B0604020202020204" pitchFamily="34" charset="0"/>
                <a:ea typeface="微软雅黑" panose="020B0503020204020204" pitchFamily="34" charset="-122"/>
                <a:sym typeface="Arial" panose="020B0604020202020204" pitchFamily="34" charset="0"/>
              </a:rPr>
              <a:t>The </a:t>
            </a:r>
            <a:r>
              <a:rPr lang="en-US" sz="24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20XX </a:t>
            </a:r>
            <a:r>
              <a:rPr lang="en-US" sz="2400" dirty="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4885300" y="1650357"/>
            <a:ext cx="3088150" cy="264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nchor="ctr">
            <a:spAutoFit/>
          </a:bodyPr>
          <a:lstStyle/>
          <a:p>
            <a:pPr algn="ctr"/>
            <a:r>
              <a:rPr lang="en-US" sz="16600" dirty="0" smtClean="0">
                <a:solidFill>
                  <a:schemeClr val="accent1"/>
                </a:solidFill>
                <a:latin typeface="Impact" panose="020B0806030902050204" pitchFamily="34" charset="0"/>
                <a:ea typeface="微软雅黑" panose="020B0503020204020204" pitchFamily="34" charset="-122"/>
                <a:sym typeface="Arial" panose="020B0604020202020204" pitchFamily="34" charset="0"/>
              </a:rPr>
              <a:t>04</a:t>
            </a:r>
            <a:endParaRPr lang="zh-CN" altLang="en-US" sz="16600" b="1" dirty="0">
              <a:solidFill>
                <a:schemeClr val="accent1"/>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740973124"/>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5124"/>
                                        </p:tgtEl>
                                        <p:attrNameLst>
                                          <p:attrName>style.visibility</p:attrName>
                                        </p:attrNameLst>
                                      </p:cBhvr>
                                      <p:to>
                                        <p:strVal val="visible"/>
                                      </p:to>
                                    </p:set>
                                    <p:anim by="(-#ppt_w*2)" calcmode="lin" valueType="num">
                                      <p:cBhvr rctx="PPT">
                                        <p:cTn id="17" dur="500" autoRev="1" fill="hold">
                                          <p:stCondLst>
                                            <p:cond delay="0"/>
                                          </p:stCondLst>
                                        </p:cTn>
                                        <p:tgtEl>
                                          <p:spTgt spid="5124"/>
                                        </p:tgtEl>
                                        <p:attrNameLst>
                                          <p:attrName>ppt_w</p:attrName>
                                        </p:attrNameLst>
                                      </p:cBhvr>
                                    </p:anim>
                                    <p:anim by="(#ppt_w*0.50)" calcmode="lin" valueType="num">
                                      <p:cBhvr>
                                        <p:cTn id="18" dur="500" decel="50000" autoRev="1" fill="hold">
                                          <p:stCondLst>
                                            <p:cond delay="0"/>
                                          </p:stCondLst>
                                        </p:cTn>
                                        <p:tgtEl>
                                          <p:spTgt spid="5124"/>
                                        </p:tgtEl>
                                        <p:attrNameLst>
                                          <p:attrName>ppt_x</p:attrName>
                                        </p:attrNameLst>
                                      </p:cBhvr>
                                    </p:anim>
                                    <p:anim from="(-#ppt_h/2)" to="(#ppt_y)" calcmode="lin" valueType="num">
                                      <p:cBhvr>
                                        <p:cTn id="19" dur="1000" fill="hold">
                                          <p:stCondLst>
                                            <p:cond delay="0"/>
                                          </p:stCondLst>
                                        </p:cTn>
                                        <p:tgtEl>
                                          <p:spTgt spid="5124"/>
                                        </p:tgtEl>
                                        <p:attrNameLst>
                                          <p:attrName>ppt_y</p:attrName>
                                        </p:attrNameLst>
                                      </p:cBhvr>
                                    </p:anim>
                                    <p:animRot by="21600000">
                                      <p:cBhvr>
                                        <p:cTn id="20" dur="1000" fill="hold">
                                          <p:stCondLst>
                                            <p:cond delay="0"/>
                                          </p:stCondLst>
                                        </p:cTn>
                                        <p:tgtEl>
                                          <p:spTgt spid="5124"/>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56" presetClass="entr" presetSubtype="0" fill="hold" grpId="0" nodeType="clickEffect">
                                  <p:stCondLst>
                                    <p:cond delay="0"/>
                                  </p:stCondLst>
                                  <p:iterate type="lt">
                                    <p:tmPct val="10000"/>
                                  </p:iterate>
                                  <p:childTnLst>
                                    <p:set>
                                      <p:cBhvr>
                                        <p:cTn id="24" dur="1" fill="hold">
                                          <p:stCondLst>
                                            <p:cond delay="0"/>
                                          </p:stCondLst>
                                        </p:cTn>
                                        <p:tgtEl>
                                          <p:spTgt spid="5123"/>
                                        </p:tgtEl>
                                        <p:attrNameLst>
                                          <p:attrName>style.visibility</p:attrName>
                                        </p:attrNameLst>
                                      </p:cBhvr>
                                      <p:to>
                                        <p:strVal val="visible"/>
                                      </p:to>
                                    </p:set>
                                    <p:anim by="(-#ppt_w*2)" calcmode="lin" valueType="num">
                                      <p:cBhvr rctx="PPT">
                                        <p:cTn id="25" dur="500" autoRev="1" fill="hold">
                                          <p:stCondLst>
                                            <p:cond delay="0"/>
                                          </p:stCondLst>
                                        </p:cTn>
                                        <p:tgtEl>
                                          <p:spTgt spid="5123"/>
                                        </p:tgtEl>
                                        <p:attrNameLst>
                                          <p:attrName>ppt_w</p:attrName>
                                        </p:attrNameLst>
                                      </p:cBhvr>
                                    </p:anim>
                                    <p:anim by="(#ppt_w*0.50)" calcmode="lin" valueType="num">
                                      <p:cBhvr>
                                        <p:cTn id="26" dur="500" decel="50000" autoRev="1" fill="hold">
                                          <p:stCondLst>
                                            <p:cond delay="0"/>
                                          </p:stCondLst>
                                        </p:cTn>
                                        <p:tgtEl>
                                          <p:spTgt spid="5123"/>
                                        </p:tgtEl>
                                        <p:attrNameLst>
                                          <p:attrName>ppt_x</p:attrName>
                                        </p:attrNameLst>
                                      </p:cBhvr>
                                    </p:anim>
                                    <p:anim from="(-#ppt_h/2)" to="(#ppt_y)" calcmode="lin" valueType="num">
                                      <p:cBhvr>
                                        <p:cTn id="27" dur="1000" fill="hold">
                                          <p:stCondLst>
                                            <p:cond delay="0"/>
                                          </p:stCondLst>
                                        </p:cTn>
                                        <p:tgtEl>
                                          <p:spTgt spid="5123"/>
                                        </p:tgtEl>
                                        <p:attrNameLst>
                                          <p:attrName>ppt_y</p:attrName>
                                        </p:attrNameLst>
                                      </p:cBhvr>
                                    </p:anim>
                                    <p:animRot by="21600000">
                                      <p:cBhvr>
                                        <p:cTn id="28" dur="1000" fill="hold">
                                          <p:stCondLst>
                                            <p:cond delay="0"/>
                                          </p:stCondLst>
                                        </p:cTn>
                                        <p:tgtEl>
                                          <p:spTgt spid="51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123" grpId="0"/>
      <p:bldP spid="5124"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701054" y="1558517"/>
            <a:ext cx="2729158" cy="353408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9159370" y="1558517"/>
            <a:ext cx="2729158" cy="3534080"/>
          </a:xfrm>
          <a:prstGeom prst="rect">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3945654" y="2860070"/>
            <a:ext cx="2266472" cy="968920"/>
          </a:xfrm>
          <a:prstGeom prst="rect">
            <a:avLst/>
          </a:prstGeom>
          <a:noFill/>
        </p:spPr>
        <p:txBody>
          <a:bodyPr wrap="square" lIns="0" tIns="0" rIns="0" bIns="0" rtlCol="0">
            <a:spAutoFit/>
          </a:bodyPr>
          <a:lstStyle/>
          <a:p>
            <a:pPr algn="just">
              <a:lnSpc>
                <a:spcPct val="150000"/>
              </a:lnSpc>
            </a:pPr>
            <a:r>
              <a:rPr lang="zh-CN" altLang="en-US" sz="1399"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请替换文字内容，添加相关标题，修改文字内容，也可以直接复制你的内容到此</a:t>
            </a:r>
            <a:endParaRPr lang="en-US" sz="1399"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970262" y="5487868"/>
            <a:ext cx="10918266" cy="974306"/>
          </a:xfrm>
          <a:prstGeom prst="rect">
            <a:avLst/>
          </a:prstGeom>
          <a:noFill/>
        </p:spPr>
        <p:txBody>
          <a:bodyPr wrap="square" lIns="0" tIns="0" rIns="0" bIns="0" rtlCol="0">
            <a:spAutoFit/>
          </a:bodyPr>
          <a:lstStyle/>
          <a:p>
            <a:pPr>
              <a:lnSpc>
                <a:spcPct val="150000"/>
              </a:lnSpc>
            </a:pPr>
            <a:r>
              <a:rPr lang="zh-CN" altLang="en-US" sz="84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en-US" altLang="zh-CN" sz="84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28"/>
          <p:cNvSpPr txBox="1"/>
          <p:nvPr/>
        </p:nvSpPr>
        <p:spPr>
          <a:xfrm>
            <a:off x="9400449" y="2860070"/>
            <a:ext cx="2266472" cy="968920"/>
          </a:xfrm>
          <a:prstGeom prst="rect">
            <a:avLst/>
          </a:prstGeom>
          <a:noFill/>
        </p:spPr>
        <p:txBody>
          <a:bodyPr wrap="square" lIns="0" tIns="0" rIns="0" bIns="0" rtlCol="0">
            <a:spAutoFit/>
          </a:bodyPr>
          <a:lstStyle/>
          <a:p>
            <a:pPr algn="just">
              <a:lnSpc>
                <a:spcPct val="150000"/>
              </a:lnSpc>
            </a:pPr>
            <a:r>
              <a:rPr lang="zh-CN" altLang="en-US" sz="1399"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请替换文字内容，添加相关标题，修改文字内容，也可以直接复制你的内容到此。</a:t>
            </a:r>
            <a:endParaRPr lang="en-US" sz="1399"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7" name="图片占位符 6"/>
          <p:cNvPicPr>
            <a:picLocks noGrp="1" noChangeAspect="1"/>
          </p:cNvPicPr>
          <p:nvPr>
            <p:ph type="pic" sz="quarter" idx="13"/>
          </p:nvPr>
        </p:nvPicPr>
        <p:blipFill>
          <a:blip r:embed="rId3" cstate="email">
            <a:extLst>
              <a:ext uri="{28A0092B-C50C-407E-A947-70E740481C1C}">
                <a14:useLocalDpi xmlns:a14="http://schemas.microsoft.com/office/drawing/2010/main"/>
              </a:ext>
            </a:extLst>
          </a:blip>
          <a:srcRect/>
          <a:stretch>
            <a:fillRect/>
          </a:stretch>
        </p:blipFill>
        <p:spPr/>
      </p:pic>
      <p:pic>
        <p:nvPicPr>
          <p:cNvPr id="6" name="图片占位符 5"/>
          <p:cNvPicPr>
            <a:picLocks noGrp="1" noChangeAspect="1"/>
          </p:cNvPicPr>
          <p:nvPr>
            <p:ph type="pic" sz="quarter" idx="14"/>
          </p:nvPr>
        </p:nvPicPr>
        <p:blipFill>
          <a:blip r:embed="rId4" cstate="email">
            <a:extLst>
              <a:ext uri="{28A0092B-C50C-407E-A947-70E740481C1C}">
                <a14:useLocalDpi xmlns:a14="http://schemas.microsoft.com/office/drawing/2010/main"/>
              </a:ext>
            </a:extLst>
          </a:blip>
          <a:srcRect/>
          <a:stretch>
            <a:fillRect/>
          </a:stretch>
        </p:blipFill>
        <p:spPr/>
      </p:pic>
      <p:sp>
        <p:nvSpPr>
          <p:cNvPr id="9"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194047847"/>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down)">
                                      <p:cBhvr>
                                        <p:cTn id="16" dur="500"/>
                                        <p:tgtEl>
                                          <p:spTgt spid="26"/>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wipe(down)">
                                      <p:cBhvr>
                                        <p:cTn id="19" dur="500"/>
                                        <p:tgtEl>
                                          <p:spTgt spid="29"/>
                                        </p:tgtEl>
                                      </p:cBhvr>
                                    </p:animEffect>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left)">
                                      <p:cBhvr>
                                        <p:cTn id="2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5" grpId="0" animBg="1"/>
      <p:bldP spid="26" grpId="0"/>
      <p:bldP spid="28" grpId="0"/>
      <p:bldP spid="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0" y="0"/>
            <a:ext cx="12858750" cy="7232650"/>
          </a:xfrm>
          <a:prstGeom prst="rect">
            <a:avLst/>
          </a:prstGeom>
          <a:blipFill dpi="0" rotWithShape="1">
            <a:blip r:embed="rId1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MH_Number_1"/>
          <p:cNvSpPr/>
          <p:nvPr>
            <p:custDataLst>
              <p:tags r:id="rId1"/>
            </p:custDataLst>
          </p:nvPr>
        </p:nvSpPr>
        <p:spPr>
          <a:xfrm>
            <a:off x="7171419" y="2019797"/>
            <a:ext cx="526692" cy="526690"/>
          </a:xfrm>
          <a:prstGeom prst="ellipse">
            <a:avLst/>
          </a:prstGeom>
          <a:noFill/>
          <a:ln w="28575">
            <a:solidFill>
              <a:schemeClr val="accent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400"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400"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2" name="MH_Entry_1"/>
          <p:cNvSpPr/>
          <p:nvPr>
            <p:custDataLst>
              <p:tags r:id="rId2"/>
            </p:custDataLst>
          </p:nvPr>
        </p:nvSpPr>
        <p:spPr>
          <a:xfrm>
            <a:off x="7949927" y="1950558"/>
            <a:ext cx="2664296" cy="73866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32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32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r>
              <a:rPr lang="en-US" altLang="zh-CN" sz="16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6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Number_2"/>
          <p:cNvSpPr/>
          <p:nvPr>
            <p:custDataLst>
              <p:tags r:id="rId3"/>
            </p:custDataLst>
          </p:nvPr>
        </p:nvSpPr>
        <p:spPr>
          <a:xfrm>
            <a:off x="7171419" y="3013746"/>
            <a:ext cx="526692" cy="526690"/>
          </a:xfrm>
          <a:prstGeom prst="ellipse">
            <a:avLst/>
          </a:prstGeom>
          <a:noFill/>
          <a:ln w="28575">
            <a:solidFill>
              <a:schemeClr val="accent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400"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400"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4" name="MH_Entry_2"/>
          <p:cNvSpPr/>
          <p:nvPr>
            <p:custDataLst>
              <p:tags r:id="rId4"/>
            </p:custDataLst>
          </p:nvPr>
        </p:nvSpPr>
        <p:spPr>
          <a:xfrm>
            <a:off x="7949927" y="2944507"/>
            <a:ext cx="2664296" cy="73866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32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工作完成情况</a:t>
            </a:r>
            <a:endParaRPr lang="en-US" altLang="zh-CN" sz="32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6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6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Number_3"/>
          <p:cNvSpPr/>
          <p:nvPr>
            <p:custDataLst>
              <p:tags r:id="rId5"/>
            </p:custDataLst>
          </p:nvPr>
        </p:nvSpPr>
        <p:spPr>
          <a:xfrm>
            <a:off x="7171419" y="4007695"/>
            <a:ext cx="526692" cy="526690"/>
          </a:xfrm>
          <a:prstGeom prst="ellipse">
            <a:avLst/>
          </a:prstGeom>
          <a:noFill/>
          <a:ln w="28575">
            <a:solidFill>
              <a:schemeClr val="accent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400"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400"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6" name="MH_Entry_3"/>
          <p:cNvSpPr/>
          <p:nvPr>
            <p:custDataLst>
              <p:tags r:id="rId6"/>
            </p:custDataLst>
          </p:nvPr>
        </p:nvSpPr>
        <p:spPr>
          <a:xfrm>
            <a:off x="7949927" y="3938456"/>
            <a:ext cx="2664296" cy="73866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32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32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6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SUCCESSFUL PROJECT</a:t>
            </a:r>
            <a:endParaRPr lang="zh-CN" altLang="en-US" sz="16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Number_4"/>
          <p:cNvSpPr/>
          <p:nvPr>
            <p:custDataLst>
              <p:tags r:id="rId7"/>
            </p:custDataLst>
          </p:nvPr>
        </p:nvSpPr>
        <p:spPr>
          <a:xfrm>
            <a:off x="7171419" y="5001644"/>
            <a:ext cx="526692" cy="526690"/>
          </a:xfrm>
          <a:prstGeom prst="ellipse">
            <a:avLst/>
          </a:prstGeom>
          <a:noFill/>
          <a:ln w="28575">
            <a:solidFill>
              <a:schemeClr val="accent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400"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400"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8" name="MH_Entry_4"/>
          <p:cNvSpPr/>
          <p:nvPr>
            <p:custDataLst>
              <p:tags r:id="rId8"/>
            </p:custDataLst>
          </p:nvPr>
        </p:nvSpPr>
        <p:spPr>
          <a:xfrm>
            <a:off x="7949927" y="4932405"/>
            <a:ext cx="2664296" cy="73866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32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32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6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6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1"/>
          <p:cNvSpPr txBox="1"/>
          <p:nvPr>
            <p:custDataLst>
              <p:tags r:id="rId9"/>
            </p:custDataLst>
          </p:nvPr>
        </p:nvSpPr>
        <p:spPr>
          <a:xfrm>
            <a:off x="2097980" y="2668615"/>
            <a:ext cx="3293170" cy="1477328"/>
          </a:xfrm>
          <a:prstGeom prst="rect">
            <a:avLst/>
          </a:prstGeom>
          <a:noFill/>
        </p:spPr>
        <p:txBody>
          <a:bodyPr vert="horz" wrap="square" lIns="0" tIns="0" rIns="0" bIns="0" rtlCol="0" anchor="ctr" anchorCtr="0">
            <a:spAutoFit/>
          </a:bodyPr>
          <a:lstStyle/>
          <a:p>
            <a:pPr algn="ctr"/>
            <a:r>
              <a:rPr lang="zh-CN" altLang="en-US" sz="96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目 录</a:t>
            </a:r>
            <a:endParaRPr lang="zh-CN" altLang="en-US" sz="9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Others_1"/>
          <p:cNvSpPr txBox="1"/>
          <p:nvPr>
            <p:custDataLst>
              <p:tags r:id="rId10"/>
            </p:custDataLst>
          </p:nvPr>
        </p:nvSpPr>
        <p:spPr>
          <a:xfrm>
            <a:off x="2097980" y="4052984"/>
            <a:ext cx="3293170" cy="553998"/>
          </a:xfrm>
          <a:prstGeom prst="rect">
            <a:avLst/>
          </a:prstGeom>
          <a:noFill/>
        </p:spPr>
        <p:txBody>
          <a:bodyPr vert="horz" wrap="square" lIns="0" tIns="0" rIns="0" bIns="0" rtlCol="0" anchor="ctr" anchorCtr="0">
            <a:spAutoFit/>
          </a:bodyPr>
          <a:lstStyle/>
          <a:p>
            <a:pPr algn="ctr"/>
            <a:r>
              <a:rPr lang="en-US" altLang="zh-CN" sz="36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DIRECTORY</a:t>
            </a:r>
            <a:endParaRPr lang="zh-CN" altLang="en-US" sz="3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70548474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up)">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19"/>
                                        </p:tgtEl>
                                        <p:attrNameLst>
                                          <p:attrName>style.visibility</p:attrName>
                                        </p:attrNameLst>
                                      </p:cBhvr>
                                      <p:to>
                                        <p:strVal val="visible"/>
                                      </p:to>
                                    </p:set>
                                    <p:anim by="(-#ppt_w*2)" calcmode="lin" valueType="num">
                                      <p:cBhvr rctx="PPT">
                                        <p:cTn id="12" dur="500" autoRev="1" fill="hold">
                                          <p:stCondLst>
                                            <p:cond delay="0"/>
                                          </p:stCondLst>
                                        </p:cTn>
                                        <p:tgtEl>
                                          <p:spTgt spid="19"/>
                                        </p:tgtEl>
                                        <p:attrNameLst>
                                          <p:attrName>ppt_w</p:attrName>
                                        </p:attrNameLst>
                                      </p:cBhvr>
                                    </p:anim>
                                    <p:anim by="(#ppt_w*0.50)" calcmode="lin" valueType="num">
                                      <p:cBhvr>
                                        <p:cTn id="13" dur="500" decel="50000" autoRev="1" fill="hold">
                                          <p:stCondLst>
                                            <p:cond delay="0"/>
                                          </p:stCondLst>
                                        </p:cTn>
                                        <p:tgtEl>
                                          <p:spTgt spid="19"/>
                                        </p:tgtEl>
                                        <p:attrNameLst>
                                          <p:attrName>ppt_x</p:attrName>
                                        </p:attrNameLst>
                                      </p:cBhvr>
                                    </p:anim>
                                    <p:anim from="(-#ppt_h/2)" to="(#ppt_y)" calcmode="lin" valueType="num">
                                      <p:cBhvr>
                                        <p:cTn id="14" dur="1000" fill="hold">
                                          <p:stCondLst>
                                            <p:cond delay="0"/>
                                          </p:stCondLst>
                                        </p:cTn>
                                        <p:tgtEl>
                                          <p:spTgt spid="19"/>
                                        </p:tgtEl>
                                        <p:attrNameLst>
                                          <p:attrName>ppt_y</p:attrName>
                                        </p:attrNameLst>
                                      </p:cBhvr>
                                    </p:anim>
                                    <p:animRot by="21600000">
                                      <p:cBhvr>
                                        <p:cTn id="15" dur="1000" fill="hold">
                                          <p:stCondLst>
                                            <p:cond delay="0"/>
                                          </p:stCondLst>
                                        </p:cTn>
                                        <p:tgtEl>
                                          <p:spTgt spid="19"/>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56" presetClass="entr" presetSubtype="0" fill="hold" grpId="0" nodeType="clickEffect">
                                  <p:stCondLst>
                                    <p:cond delay="0"/>
                                  </p:stCondLst>
                                  <p:iterate type="lt">
                                    <p:tmPct val="10000"/>
                                  </p:iterate>
                                  <p:childTnLst>
                                    <p:set>
                                      <p:cBhvr>
                                        <p:cTn id="19" dur="1" fill="hold">
                                          <p:stCondLst>
                                            <p:cond delay="0"/>
                                          </p:stCondLst>
                                        </p:cTn>
                                        <p:tgtEl>
                                          <p:spTgt spid="20"/>
                                        </p:tgtEl>
                                        <p:attrNameLst>
                                          <p:attrName>style.visibility</p:attrName>
                                        </p:attrNameLst>
                                      </p:cBhvr>
                                      <p:to>
                                        <p:strVal val="visible"/>
                                      </p:to>
                                    </p:set>
                                    <p:anim by="(-#ppt_w*2)" calcmode="lin" valueType="num">
                                      <p:cBhvr rctx="PPT">
                                        <p:cTn id="20" dur="500" autoRev="1" fill="hold">
                                          <p:stCondLst>
                                            <p:cond delay="0"/>
                                          </p:stCondLst>
                                        </p:cTn>
                                        <p:tgtEl>
                                          <p:spTgt spid="20"/>
                                        </p:tgtEl>
                                        <p:attrNameLst>
                                          <p:attrName>ppt_w</p:attrName>
                                        </p:attrNameLst>
                                      </p:cBhvr>
                                    </p:anim>
                                    <p:anim by="(#ppt_w*0.50)" calcmode="lin" valueType="num">
                                      <p:cBhvr>
                                        <p:cTn id="21" dur="500" decel="50000" autoRev="1" fill="hold">
                                          <p:stCondLst>
                                            <p:cond delay="0"/>
                                          </p:stCondLst>
                                        </p:cTn>
                                        <p:tgtEl>
                                          <p:spTgt spid="20"/>
                                        </p:tgtEl>
                                        <p:attrNameLst>
                                          <p:attrName>ppt_x</p:attrName>
                                        </p:attrNameLst>
                                      </p:cBhvr>
                                    </p:anim>
                                    <p:anim from="(-#ppt_h/2)" to="(#ppt_y)" calcmode="lin" valueType="num">
                                      <p:cBhvr>
                                        <p:cTn id="22" dur="1000" fill="hold">
                                          <p:stCondLst>
                                            <p:cond delay="0"/>
                                          </p:stCondLst>
                                        </p:cTn>
                                        <p:tgtEl>
                                          <p:spTgt spid="20"/>
                                        </p:tgtEl>
                                        <p:attrNameLst>
                                          <p:attrName>ppt_y</p:attrName>
                                        </p:attrNameLst>
                                      </p:cBhvr>
                                    </p:anim>
                                    <p:animRot by="21600000">
                                      <p:cBhvr>
                                        <p:cTn id="23" dur="1000" fill="hold">
                                          <p:stCondLst>
                                            <p:cond delay="0"/>
                                          </p:stCondLst>
                                        </p:cTn>
                                        <p:tgtEl>
                                          <p:spTgt spid="20"/>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ppt_w</p:attrName>
                                        </p:attrNameLst>
                                      </p:cBhvr>
                                      <p:tavLst>
                                        <p:tav tm="0">
                                          <p:val>
                                            <p:fltVal val="0"/>
                                          </p:val>
                                        </p:tav>
                                        <p:tav tm="100000">
                                          <p:val>
                                            <p:strVal val="#ppt_w"/>
                                          </p:val>
                                        </p:tav>
                                      </p:tavLst>
                                    </p:anim>
                                    <p:anim calcmode="lin" valueType="num">
                                      <p:cBhvr>
                                        <p:cTn id="44" dur="500" fill="hold"/>
                                        <p:tgtEl>
                                          <p:spTgt spid="17"/>
                                        </p:tgtEl>
                                        <p:attrNameLst>
                                          <p:attrName>ppt_h</p:attrName>
                                        </p:attrNameLst>
                                      </p:cBhvr>
                                      <p:tavLst>
                                        <p:tav tm="0">
                                          <p:val>
                                            <p:fltVal val="0"/>
                                          </p:val>
                                        </p:tav>
                                        <p:tav tm="100000">
                                          <p:val>
                                            <p:strVal val="#ppt_h"/>
                                          </p:val>
                                        </p:tav>
                                      </p:tavLst>
                                    </p:anim>
                                    <p:animEffect transition="in" filter="fade">
                                      <p:cBhvr>
                                        <p:cTn id="45" dur="500"/>
                                        <p:tgtEl>
                                          <p:spTgt spid="17"/>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down)">
                                      <p:cBhvr>
                                        <p:cTn id="50" dur="500"/>
                                        <p:tgtEl>
                                          <p:spTgt spid="12"/>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down)">
                                      <p:cBhvr>
                                        <p:cTn id="53" dur="500"/>
                                        <p:tgtEl>
                                          <p:spTgt spid="14"/>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down)">
                                      <p:cBhvr>
                                        <p:cTn id="56" dur="500"/>
                                        <p:tgtEl>
                                          <p:spTgt spid="16"/>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down)">
                                      <p:cBhvr>
                                        <p:cTn id="5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1" grpId="0" animBg="1"/>
      <p:bldP spid="12" grpId="0"/>
      <p:bldP spid="13" grpId="0" animBg="1"/>
      <p:bldP spid="14" grpId="0"/>
      <p:bldP spid="15" grpId="0" animBg="1"/>
      <p:bldP spid="16" grpId="0"/>
      <p:bldP spid="17" grpId="0" animBg="1"/>
      <p:bldP spid="18" grpId="0"/>
      <p:bldP spid="19"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p:cNvGrpSpPr/>
          <p:nvPr/>
        </p:nvGrpSpPr>
        <p:grpSpPr>
          <a:xfrm>
            <a:off x="4780192" y="2351314"/>
            <a:ext cx="3298368" cy="4118306"/>
            <a:chOff x="4731074" y="3558159"/>
            <a:chExt cx="2569838" cy="3208672"/>
          </a:xfrm>
        </p:grpSpPr>
        <p:grpSp>
          <p:nvGrpSpPr>
            <p:cNvPr id="28" name="组合 72"/>
            <p:cNvGrpSpPr/>
            <p:nvPr/>
          </p:nvGrpSpPr>
          <p:grpSpPr>
            <a:xfrm>
              <a:off x="6096000" y="4175841"/>
              <a:ext cx="1204912" cy="2428808"/>
              <a:chOff x="4281488" y="2009843"/>
              <a:chExt cx="1204912" cy="2428808"/>
            </a:xfrm>
          </p:grpSpPr>
          <p:sp>
            <p:nvSpPr>
              <p:cNvPr id="29" name="Freeform 59"/>
              <p:cNvSpPr>
                <a:spLocks/>
              </p:cNvSpPr>
              <p:nvPr/>
            </p:nvSpPr>
            <p:spPr bwMode="auto">
              <a:xfrm>
                <a:off x="4728043" y="2583169"/>
                <a:ext cx="378730" cy="448633"/>
              </a:xfrm>
              <a:custGeom>
                <a:avLst/>
                <a:gdLst>
                  <a:gd name="T0" fmla="*/ 102 w 154"/>
                  <a:gd name="T1" fmla="*/ 109 h 182"/>
                  <a:gd name="T2" fmla="*/ 154 w 154"/>
                  <a:gd name="T3" fmla="*/ 46 h 182"/>
                  <a:gd name="T4" fmla="*/ 69 w 154"/>
                  <a:gd name="T5" fmla="*/ 0 h 182"/>
                  <a:gd name="T6" fmla="*/ 18 w 154"/>
                  <a:gd name="T7" fmla="*/ 63 h 182"/>
                  <a:gd name="T8" fmla="*/ 17 w 154"/>
                  <a:gd name="T9" fmla="*/ 131 h 182"/>
                  <a:gd name="T10" fmla="*/ 25 w 154"/>
                  <a:gd name="T11" fmla="*/ 136 h 182"/>
                  <a:gd name="T12" fmla="*/ 110 w 154"/>
                  <a:gd name="T13" fmla="*/ 182 h 182"/>
                  <a:gd name="T14" fmla="*/ 102 w 154"/>
                  <a:gd name="T15" fmla="*/ 177 h 182"/>
                  <a:gd name="T16" fmla="*/ 102 w 154"/>
                  <a:gd name="T17" fmla="*/ 109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182">
                    <a:moveTo>
                      <a:pt x="102" y="109"/>
                    </a:moveTo>
                    <a:cubicBezTo>
                      <a:pt x="154" y="46"/>
                      <a:pt x="154" y="46"/>
                      <a:pt x="154" y="46"/>
                    </a:cubicBezTo>
                    <a:cubicBezTo>
                      <a:pt x="69" y="0"/>
                      <a:pt x="69" y="0"/>
                      <a:pt x="69" y="0"/>
                    </a:cubicBezTo>
                    <a:cubicBezTo>
                      <a:pt x="18" y="63"/>
                      <a:pt x="18" y="63"/>
                      <a:pt x="18" y="63"/>
                    </a:cubicBezTo>
                    <a:cubicBezTo>
                      <a:pt x="0" y="84"/>
                      <a:pt x="0" y="114"/>
                      <a:pt x="17" y="131"/>
                    </a:cubicBezTo>
                    <a:cubicBezTo>
                      <a:pt x="20" y="133"/>
                      <a:pt x="22" y="135"/>
                      <a:pt x="25" y="136"/>
                    </a:cubicBezTo>
                    <a:cubicBezTo>
                      <a:pt x="110" y="182"/>
                      <a:pt x="110" y="182"/>
                      <a:pt x="110" y="182"/>
                    </a:cubicBezTo>
                    <a:cubicBezTo>
                      <a:pt x="107" y="181"/>
                      <a:pt x="105" y="179"/>
                      <a:pt x="102" y="177"/>
                    </a:cubicBezTo>
                    <a:cubicBezTo>
                      <a:pt x="85" y="160"/>
                      <a:pt x="85" y="130"/>
                      <a:pt x="102" y="109"/>
                    </a:cubicBezTo>
                    <a:close/>
                  </a:path>
                </a:pathLst>
              </a:custGeom>
              <a:solidFill>
                <a:schemeClr val="accent2">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54"/>
              <p:cNvSpPr>
                <a:spLocks/>
              </p:cNvSpPr>
              <p:nvPr/>
            </p:nvSpPr>
            <p:spPr bwMode="auto">
              <a:xfrm>
                <a:off x="4755829" y="2009843"/>
                <a:ext cx="387076" cy="450720"/>
              </a:xfrm>
              <a:custGeom>
                <a:avLst/>
                <a:gdLst>
                  <a:gd name="T0" fmla="*/ 102 w 157"/>
                  <a:gd name="T1" fmla="*/ 65 h 183"/>
                  <a:gd name="T2" fmla="*/ 133 w 157"/>
                  <a:gd name="T3" fmla="*/ 47 h 183"/>
                  <a:gd name="T4" fmla="*/ 157 w 157"/>
                  <a:gd name="T5" fmla="*/ 51 h 183"/>
                  <a:gd name="T6" fmla="*/ 72 w 157"/>
                  <a:gd name="T7" fmla="*/ 5 h 183"/>
                  <a:gd name="T8" fmla="*/ 49 w 157"/>
                  <a:gd name="T9" fmla="*/ 1 h 183"/>
                  <a:gd name="T10" fmla="*/ 17 w 157"/>
                  <a:gd name="T11" fmla="*/ 19 h 183"/>
                  <a:gd name="T12" fmla="*/ 17 w 157"/>
                  <a:gd name="T13" fmla="*/ 87 h 183"/>
                  <a:gd name="T14" fmla="*/ 70 w 157"/>
                  <a:gd name="T15" fmla="*/ 137 h 183"/>
                  <a:gd name="T16" fmla="*/ 155 w 157"/>
                  <a:gd name="T17" fmla="*/ 183 h 183"/>
                  <a:gd name="T18" fmla="*/ 102 w 157"/>
                  <a:gd name="T19" fmla="*/ 133 h 183"/>
                  <a:gd name="T20" fmla="*/ 102 w 157"/>
                  <a:gd name="T21" fmla="*/ 6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7" h="183">
                    <a:moveTo>
                      <a:pt x="102" y="65"/>
                    </a:moveTo>
                    <a:cubicBezTo>
                      <a:pt x="111" y="55"/>
                      <a:pt x="122" y="48"/>
                      <a:pt x="133" y="47"/>
                    </a:cubicBezTo>
                    <a:cubicBezTo>
                      <a:pt x="142" y="46"/>
                      <a:pt x="150" y="47"/>
                      <a:pt x="157" y="51"/>
                    </a:cubicBezTo>
                    <a:cubicBezTo>
                      <a:pt x="129" y="36"/>
                      <a:pt x="101" y="20"/>
                      <a:pt x="72" y="5"/>
                    </a:cubicBezTo>
                    <a:cubicBezTo>
                      <a:pt x="65" y="1"/>
                      <a:pt x="57" y="0"/>
                      <a:pt x="49" y="1"/>
                    </a:cubicBezTo>
                    <a:cubicBezTo>
                      <a:pt x="37" y="2"/>
                      <a:pt x="26" y="9"/>
                      <a:pt x="17" y="19"/>
                    </a:cubicBezTo>
                    <a:cubicBezTo>
                      <a:pt x="0" y="40"/>
                      <a:pt x="0" y="71"/>
                      <a:pt x="17" y="87"/>
                    </a:cubicBezTo>
                    <a:cubicBezTo>
                      <a:pt x="70" y="137"/>
                      <a:pt x="70" y="137"/>
                      <a:pt x="70" y="137"/>
                    </a:cubicBezTo>
                    <a:cubicBezTo>
                      <a:pt x="155" y="183"/>
                      <a:pt x="155" y="183"/>
                      <a:pt x="155" y="183"/>
                    </a:cubicBezTo>
                    <a:cubicBezTo>
                      <a:pt x="102" y="133"/>
                      <a:pt x="102" y="133"/>
                      <a:pt x="102" y="133"/>
                    </a:cubicBezTo>
                    <a:cubicBezTo>
                      <a:pt x="85" y="117"/>
                      <a:pt x="85" y="86"/>
                      <a:pt x="102" y="65"/>
                    </a:cubicBezTo>
                    <a:close/>
                  </a:path>
                </a:pathLst>
              </a:custGeom>
              <a:solidFill>
                <a:schemeClr val="accent2">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71"/>
              <p:cNvSpPr>
                <a:spLocks/>
              </p:cNvSpPr>
              <p:nvPr/>
            </p:nvSpPr>
            <p:spPr bwMode="auto">
              <a:xfrm>
                <a:off x="4475163" y="2103438"/>
                <a:ext cx="1011237" cy="2335213"/>
              </a:xfrm>
              <a:custGeom>
                <a:avLst/>
                <a:gdLst>
                  <a:gd name="T0" fmla="*/ 232 w 410"/>
                  <a:gd name="T1" fmla="*/ 1 h 948"/>
                  <a:gd name="T2" fmla="*/ 264 w 410"/>
                  <a:gd name="T3" fmla="*/ 11 h 948"/>
                  <a:gd name="T4" fmla="*/ 394 w 410"/>
                  <a:gd name="T5" fmla="*/ 134 h 948"/>
                  <a:gd name="T6" fmla="*/ 399 w 410"/>
                  <a:gd name="T7" fmla="*/ 139 h 948"/>
                  <a:gd name="T8" fmla="*/ 402 w 410"/>
                  <a:gd name="T9" fmla="*/ 188 h 948"/>
                  <a:gd name="T10" fmla="*/ 394 w 410"/>
                  <a:gd name="T11" fmla="*/ 201 h 948"/>
                  <a:gd name="T12" fmla="*/ 263 w 410"/>
                  <a:gd name="T13" fmla="*/ 361 h 948"/>
                  <a:gd name="T14" fmla="*/ 232 w 410"/>
                  <a:gd name="T15" fmla="*/ 380 h 948"/>
                  <a:gd name="T16" fmla="*/ 200 w 410"/>
                  <a:gd name="T17" fmla="*/ 370 h 948"/>
                  <a:gd name="T18" fmla="*/ 200 w 410"/>
                  <a:gd name="T19" fmla="*/ 302 h 948"/>
                  <a:gd name="T20" fmla="*/ 252 w 410"/>
                  <a:gd name="T21" fmla="*/ 240 h 948"/>
                  <a:gd name="T22" fmla="*/ 223 w 410"/>
                  <a:gd name="T23" fmla="*/ 244 h 948"/>
                  <a:gd name="T24" fmla="*/ 96 w 410"/>
                  <a:gd name="T25" fmla="*/ 398 h 948"/>
                  <a:gd name="T26" fmla="*/ 95 w 410"/>
                  <a:gd name="T27" fmla="*/ 887 h 948"/>
                  <a:gd name="T28" fmla="*/ 48 w 410"/>
                  <a:gd name="T29" fmla="*/ 945 h 948"/>
                  <a:gd name="T30" fmla="*/ 0 w 410"/>
                  <a:gd name="T31" fmla="*/ 900 h 948"/>
                  <a:gd name="T32" fmla="*/ 1 w 410"/>
                  <a:gd name="T33" fmla="*/ 411 h 948"/>
                  <a:gd name="T34" fmla="*/ 223 w 410"/>
                  <a:gd name="T35" fmla="*/ 141 h 948"/>
                  <a:gd name="T36" fmla="*/ 254 w 410"/>
                  <a:gd name="T37" fmla="*/ 137 h 948"/>
                  <a:gd name="T38" fmla="*/ 201 w 410"/>
                  <a:gd name="T39" fmla="*/ 87 h 948"/>
                  <a:gd name="T40" fmla="*/ 201 w 410"/>
                  <a:gd name="T41" fmla="*/ 20 h 948"/>
                  <a:gd name="T42" fmla="*/ 232 w 410"/>
                  <a:gd name="T43" fmla="*/ 1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0" h="948">
                    <a:moveTo>
                      <a:pt x="232" y="1"/>
                    </a:moveTo>
                    <a:cubicBezTo>
                      <a:pt x="244" y="0"/>
                      <a:pt x="255" y="3"/>
                      <a:pt x="264" y="11"/>
                    </a:cubicBezTo>
                    <a:cubicBezTo>
                      <a:pt x="394" y="134"/>
                      <a:pt x="394" y="134"/>
                      <a:pt x="394" y="134"/>
                    </a:cubicBezTo>
                    <a:cubicBezTo>
                      <a:pt x="396" y="135"/>
                      <a:pt x="398" y="137"/>
                      <a:pt x="399" y="139"/>
                    </a:cubicBezTo>
                    <a:cubicBezTo>
                      <a:pt x="409" y="154"/>
                      <a:pt x="410" y="172"/>
                      <a:pt x="402" y="188"/>
                    </a:cubicBezTo>
                    <a:cubicBezTo>
                      <a:pt x="400" y="193"/>
                      <a:pt x="398" y="198"/>
                      <a:pt x="394" y="201"/>
                    </a:cubicBezTo>
                    <a:cubicBezTo>
                      <a:pt x="263" y="361"/>
                      <a:pt x="263" y="361"/>
                      <a:pt x="263" y="361"/>
                    </a:cubicBezTo>
                    <a:cubicBezTo>
                      <a:pt x="254" y="372"/>
                      <a:pt x="243" y="378"/>
                      <a:pt x="232" y="380"/>
                    </a:cubicBezTo>
                    <a:cubicBezTo>
                      <a:pt x="220" y="381"/>
                      <a:pt x="209" y="378"/>
                      <a:pt x="200" y="370"/>
                    </a:cubicBezTo>
                    <a:cubicBezTo>
                      <a:pt x="183" y="354"/>
                      <a:pt x="183" y="323"/>
                      <a:pt x="200" y="302"/>
                    </a:cubicBezTo>
                    <a:cubicBezTo>
                      <a:pt x="252" y="240"/>
                      <a:pt x="252" y="240"/>
                      <a:pt x="252" y="240"/>
                    </a:cubicBezTo>
                    <a:cubicBezTo>
                      <a:pt x="223" y="244"/>
                      <a:pt x="223" y="244"/>
                      <a:pt x="223" y="244"/>
                    </a:cubicBezTo>
                    <a:cubicBezTo>
                      <a:pt x="153" y="254"/>
                      <a:pt x="96" y="323"/>
                      <a:pt x="96" y="398"/>
                    </a:cubicBezTo>
                    <a:cubicBezTo>
                      <a:pt x="95" y="887"/>
                      <a:pt x="95" y="887"/>
                      <a:pt x="95" y="887"/>
                    </a:cubicBezTo>
                    <a:cubicBezTo>
                      <a:pt x="95" y="915"/>
                      <a:pt x="74" y="941"/>
                      <a:pt x="48" y="945"/>
                    </a:cubicBezTo>
                    <a:cubicBezTo>
                      <a:pt x="22" y="948"/>
                      <a:pt x="0" y="929"/>
                      <a:pt x="0" y="900"/>
                    </a:cubicBezTo>
                    <a:cubicBezTo>
                      <a:pt x="1" y="411"/>
                      <a:pt x="1" y="411"/>
                      <a:pt x="1" y="411"/>
                    </a:cubicBezTo>
                    <a:cubicBezTo>
                      <a:pt x="2" y="279"/>
                      <a:pt x="101" y="159"/>
                      <a:pt x="223" y="141"/>
                    </a:cubicBezTo>
                    <a:cubicBezTo>
                      <a:pt x="254" y="137"/>
                      <a:pt x="254" y="137"/>
                      <a:pt x="254" y="137"/>
                    </a:cubicBezTo>
                    <a:cubicBezTo>
                      <a:pt x="201" y="87"/>
                      <a:pt x="201" y="87"/>
                      <a:pt x="201" y="87"/>
                    </a:cubicBezTo>
                    <a:cubicBezTo>
                      <a:pt x="184" y="71"/>
                      <a:pt x="184" y="41"/>
                      <a:pt x="201" y="20"/>
                    </a:cubicBezTo>
                    <a:cubicBezTo>
                      <a:pt x="210" y="9"/>
                      <a:pt x="221" y="3"/>
                      <a:pt x="232" y="1"/>
                    </a:cubicBezTo>
                    <a:close/>
                  </a:path>
                </a:pathLst>
              </a:custGeom>
              <a:solidFill>
                <a:schemeClr val="accent2"/>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75"/>
              <p:cNvSpPr>
                <a:spLocks/>
              </p:cNvSpPr>
              <p:nvPr/>
            </p:nvSpPr>
            <p:spPr bwMode="auto">
              <a:xfrm>
                <a:off x="4281488" y="2332038"/>
                <a:ext cx="831850" cy="2093912"/>
              </a:xfrm>
              <a:custGeom>
                <a:avLst/>
                <a:gdLst>
                  <a:gd name="T0" fmla="*/ 253 w 338"/>
                  <a:gd name="T1" fmla="*/ 0 h 849"/>
                  <a:gd name="T2" fmla="*/ 222 w 338"/>
                  <a:gd name="T3" fmla="*/ 4 h 849"/>
                  <a:gd name="T4" fmla="*/ 0 w 338"/>
                  <a:gd name="T5" fmla="*/ 273 h 849"/>
                  <a:gd name="T6" fmla="*/ 0 w 338"/>
                  <a:gd name="T7" fmla="*/ 763 h 849"/>
                  <a:gd name="T8" fmla="*/ 22 w 338"/>
                  <a:gd name="T9" fmla="*/ 803 h 849"/>
                  <a:gd name="T10" fmla="*/ 106 w 338"/>
                  <a:gd name="T11" fmla="*/ 849 h 849"/>
                  <a:gd name="T12" fmla="*/ 84 w 338"/>
                  <a:gd name="T13" fmla="*/ 809 h 849"/>
                  <a:gd name="T14" fmla="*/ 85 w 338"/>
                  <a:gd name="T15" fmla="*/ 320 h 849"/>
                  <a:gd name="T16" fmla="*/ 307 w 338"/>
                  <a:gd name="T17" fmla="*/ 50 h 849"/>
                  <a:gd name="T18" fmla="*/ 338 w 338"/>
                  <a:gd name="T19" fmla="*/ 46 h 849"/>
                  <a:gd name="T20" fmla="*/ 253 w 338"/>
                  <a:gd name="T21" fmla="*/ 0 h 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8" h="849">
                    <a:moveTo>
                      <a:pt x="253" y="0"/>
                    </a:moveTo>
                    <a:cubicBezTo>
                      <a:pt x="222" y="4"/>
                      <a:pt x="222" y="4"/>
                      <a:pt x="222" y="4"/>
                    </a:cubicBezTo>
                    <a:cubicBezTo>
                      <a:pt x="100" y="21"/>
                      <a:pt x="1" y="142"/>
                      <a:pt x="0" y="273"/>
                    </a:cubicBezTo>
                    <a:cubicBezTo>
                      <a:pt x="0" y="763"/>
                      <a:pt x="0" y="763"/>
                      <a:pt x="0" y="763"/>
                    </a:cubicBezTo>
                    <a:cubicBezTo>
                      <a:pt x="0" y="781"/>
                      <a:pt x="8" y="796"/>
                      <a:pt x="22" y="803"/>
                    </a:cubicBezTo>
                    <a:cubicBezTo>
                      <a:pt x="106" y="849"/>
                      <a:pt x="106" y="849"/>
                      <a:pt x="106" y="849"/>
                    </a:cubicBezTo>
                    <a:cubicBezTo>
                      <a:pt x="93" y="842"/>
                      <a:pt x="84" y="827"/>
                      <a:pt x="84" y="809"/>
                    </a:cubicBezTo>
                    <a:cubicBezTo>
                      <a:pt x="85" y="320"/>
                      <a:pt x="85" y="320"/>
                      <a:pt x="85" y="320"/>
                    </a:cubicBezTo>
                    <a:cubicBezTo>
                      <a:pt x="86" y="188"/>
                      <a:pt x="185" y="67"/>
                      <a:pt x="307" y="50"/>
                    </a:cubicBezTo>
                    <a:cubicBezTo>
                      <a:pt x="338" y="46"/>
                      <a:pt x="338" y="46"/>
                      <a:pt x="338" y="46"/>
                    </a:cubicBezTo>
                    <a:lnTo>
                      <a:pt x="253" y="0"/>
                    </a:lnTo>
                    <a:close/>
                  </a:path>
                </a:pathLst>
              </a:custGeom>
              <a:solidFill>
                <a:schemeClr val="accent2">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组合 207"/>
            <p:cNvGrpSpPr/>
            <p:nvPr/>
          </p:nvGrpSpPr>
          <p:grpSpPr>
            <a:xfrm>
              <a:off x="5472339" y="3558159"/>
              <a:ext cx="1084733" cy="3208672"/>
              <a:chOff x="4089129" y="1275606"/>
              <a:chExt cx="1084733" cy="3208672"/>
            </a:xfrm>
          </p:grpSpPr>
          <p:sp>
            <p:nvSpPr>
              <p:cNvPr id="34" name="Freeform 27"/>
              <p:cNvSpPr>
                <a:spLocks/>
              </p:cNvSpPr>
              <p:nvPr/>
            </p:nvSpPr>
            <p:spPr bwMode="auto">
              <a:xfrm>
                <a:off x="4402839" y="1717360"/>
                <a:ext cx="263963" cy="2752310"/>
              </a:xfrm>
              <a:custGeom>
                <a:avLst/>
                <a:gdLst>
                  <a:gd name="T0" fmla="*/ 85 w 107"/>
                  <a:gd name="T1" fmla="*/ 1077 h 1117"/>
                  <a:gd name="T2" fmla="*/ 87 w 107"/>
                  <a:gd name="T3" fmla="*/ 46 h 1117"/>
                  <a:gd name="T4" fmla="*/ 2 w 107"/>
                  <a:gd name="T5" fmla="*/ 0 h 1117"/>
                  <a:gd name="T6" fmla="*/ 0 w 107"/>
                  <a:gd name="T7" fmla="*/ 1031 h 1117"/>
                  <a:gd name="T8" fmla="*/ 22 w 107"/>
                  <a:gd name="T9" fmla="*/ 1071 h 1117"/>
                  <a:gd name="T10" fmla="*/ 107 w 107"/>
                  <a:gd name="T11" fmla="*/ 1117 h 1117"/>
                  <a:gd name="T12" fmla="*/ 85 w 107"/>
                  <a:gd name="T13" fmla="*/ 1077 h 1117"/>
                </a:gdLst>
                <a:ahLst/>
                <a:cxnLst>
                  <a:cxn ang="0">
                    <a:pos x="T0" y="T1"/>
                  </a:cxn>
                  <a:cxn ang="0">
                    <a:pos x="T2" y="T3"/>
                  </a:cxn>
                  <a:cxn ang="0">
                    <a:pos x="T4" y="T5"/>
                  </a:cxn>
                  <a:cxn ang="0">
                    <a:pos x="T6" y="T7"/>
                  </a:cxn>
                  <a:cxn ang="0">
                    <a:pos x="T8" y="T9"/>
                  </a:cxn>
                  <a:cxn ang="0">
                    <a:pos x="T10" y="T11"/>
                  </a:cxn>
                  <a:cxn ang="0">
                    <a:pos x="T12" y="T13"/>
                  </a:cxn>
                </a:cxnLst>
                <a:rect l="0" t="0" r="r" b="b"/>
                <a:pathLst>
                  <a:path w="107" h="1117">
                    <a:moveTo>
                      <a:pt x="85" y="1077"/>
                    </a:moveTo>
                    <a:cubicBezTo>
                      <a:pt x="87" y="46"/>
                      <a:pt x="87" y="46"/>
                      <a:pt x="87" y="46"/>
                    </a:cubicBezTo>
                    <a:cubicBezTo>
                      <a:pt x="2" y="0"/>
                      <a:pt x="2" y="0"/>
                      <a:pt x="2" y="0"/>
                    </a:cubicBezTo>
                    <a:cubicBezTo>
                      <a:pt x="0" y="1031"/>
                      <a:pt x="0" y="1031"/>
                      <a:pt x="0" y="1031"/>
                    </a:cubicBezTo>
                    <a:cubicBezTo>
                      <a:pt x="0" y="1049"/>
                      <a:pt x="9" y="1064"/>
                      <a:pt x="22" y="1071"/>
                    </a:cubicBezTo>
                    <a:cubicBezTo>
                      <a:pt x="107" y="1117"/>
                      <a:pt x="107" y="1117"/>
                      <a:pt x="107" y="1117"/>
                    </a:cubicBezTo>
                    <a:cubicBezTo>
                      <a:pt x="94" y="1110"/>
                      <a:pt x="85" y="1095"/>
                      <a:pt x="85" y="1077"/>
                    </a:cubicBezTo>
                    <a:close/>
                  </a:path>
                </a:pathLst>
              </a:custGeom>
              <a:solidFill>
                <a:schemeClr val="accent1">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23"/>
              <p:cNvSpPr>
                <a:spLocks/>
              </p:cNvSpPr>
              <p:nvPr/>
            </p:nvSpPr>
            <p:spPr bwMode="auto">
              <a:xfrm>
                <a:off x="4290160" y="1381408"/>
                <a:ext cx="883702" cy="3102870"/>
              </a:xfrm>
              <a:custGeom>
                <a:avLst/>
                <a:gdLst>
                  <a:gd name="T0" fmla="*/ 180 w 359"/>
                  <a:gd name="T1" fmla="*/ 1 h 1259"/>
                  <a:gd name="T2" fmla="*/ 205 w 359"/>
                  <a:gd name="T3" fmla="*/ 5 h 1259"/>
                  <a:gd name="T4" fmla="*/ 212 w 359"/>
                  <a:gd name="T5" fmla="*/ 11 h 1259"/>
                  <a:gd name="T6" fmla="*/ 342 w 359"/>
                  <a:gd name="T7" fmla="*/ 134 h 1259"/>
                  <a:gd name="T8" fmla="*/ 342 w 359"/>
                  <a:gd name="T9" fmla="*/ 201 h 1259"/>
                  <a:gd name="T10" fmla="*/ 311 w 359"/>
                  <a:gd name="T11" fmla="*/ 220 h 1259"/>
                  <a:gd name="T12" fmla="*/ 279 w 359"/>
                  <a:gd name="T13" fmla="*/ 210 h 1259"/>
                  <a:gd name="T14" fmla="*/ 223 w 359"/>
                  <a:gd name="T15" fmla="*/ 157 h 1259"/>
                  <a:gd name="T16" fmla="*/ 221 w 359"/>
                  <a:gd name="T17" fmla="*/ 1198 h 1259"/>
                  <a:gd name="T18" fmla="*/ 173 w 359"/>
                  <a:gd name="T19" fmla="*/ 1256 h 1259"/>
                  <a:gd name="T20" fmla="*/ 126 w 359"/>
                  <a:gd name="T21" fmla="*/ 1211 h 1259"/>
                  <a:gd name="T22" fmla="*/ 128 w 359"/>
                  <a:gd name="T23" fmla="*/ 180 h 1259"/>
                  <a:gd name="T24" fmla="*/ 80 w 359"/>
                  <a:gd name="T25" fmla="*/ 238 h 1259"/>
                  <a:gd name="T26" fmla="*/ 49 w 359"/>
                  <a:gd name="T27" fmla="*/ 257 h 1259"/>
                  <a:gd name="T28" fmla="*/ 17 w 359"/>
                  <a:gd name="T29" fmla="*/ 247 h 1259"/>
                  <a:gd name="T30" fmla="*/ 18 w 359"/>
                  <a:gd name="T31" fmla="*/ 179 h 1259"/>
                  <a:gd name="T32" fmla="*/ 149 w 359"/>
                  <a:gd name="T33" fmla="*/ 19 h 1259"/>
                  <a:gd name="T34" fmla="*/ 160 w 359"/>
                  <a:gd name="T35" fmla="*/ 9 h 1259"/>
                  <a:gd name="T36" fmla="*/ 180 w 359"/>
                  <a:gd name="T37" fmla="*/ 1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59" h="1259">
                    <a:moveTo>
                      <a:pt x="180" y="1"/>
                    </a:moveTo>
                    <a:cubicBezTo>
                      <a:pt x="189" y="0"/>
                      <a:pt x="197" y="1"/>
                      <a:pt x="205" y="5"/>
                    </a:cubicBezTo>
                    <a:cubicBezTo>
                      <a:pt x="208" y="8"/>
                      <a:pt x="210" y="9"/>
                      <a:pt x="212" y="11"/>
                    </a:cubicBezTo>
                    <a:cubicBezTo>
                      <a:pt x="342" y="134"/>
                      <a:pt x="342" y="134"/>
                      <a:pt x="342" y="134"/>
                    </a:cubicBezTo>
                    <a:cubicBezTo>
                      <a:pt x="359" y="150"/>
                      <a:pt x="359" y="180"/>
                      <a:pt x="342" y="201"/>
                    </a:cubicBezTo>
                    <a:cubicBezTo>
                      <a:pt x="333" y="212"/>
                      <a:pt x="322" y="218"/>
                      <a:pt x="311" y="220"/>
                    </a:cubicBezTo>
                    <a:cubicBezTo>
                      <a:pt x="299" y="221"/>
                      <a:pt x="288" y="218"/>
                      <a:pt x="279" y="210"/>
                    </a:cubicBezTo>
                    <a:cubicBezTo>
                      <a:pt x="223" y="157"/>
                      <a:pt x="223" y="157"/>
                      <a:pt x="223" y="157"/>
                    </a:cubicBezTo>
                    <a:cubicBezTo>
                      <a:pt x="221" y="1198"/>
                      <a:pt x="221" y="1198"/>
                      <a:pt x="221" y="1198"/>
                    </a:cubicBezTo>
                    <a:cubicBezTo>
                      <a:pt x="221" y="1226"/>
                      <a:pt x="200" y="1252"/>
                      <a:pt x="173" y="1256"/>
                    </a:cubicBezTo>
                    <a:cubicBezTo>
                      <a:pt x="147" y="1259"/>
                      <a:pt x="126" y="1239"/>
                      <a:pt x="126" y="1211"/>
                    </a:cubicBezTo>
                    <a:cubicBezTo>
                      <a:pt x="128" y="180"/>
                      <a:pt x="128" y="180"/>
                      <a:pt x="128" y="180"/>
                    </a:cubicBezTo>
                    <a:cubicBezTo>
                      <a:pt x="80" y="238"/>
                      <a:pt x="80" y="238"/>
                      <a:pt x="80" y="238"/>
                    </a:cubicBezTo>
                    <a:cubicBezTo>
                      <a:pt x="72" y="249"/>
                      <a:pt x="60" y="255"/>
                      <a:pt x="49" y="257"/>
                    </a:cubicBezTo>
                    <a:cubicBezTo>
                      <a:pt x="37" y="258"/>
                      <a:pt x="26" y="255"/>
                      <a:pt x="17" y="247"/>
                    </a:cubicBezTo>
                    <a:cubicBezTo>
                      <a:pt x="0" y="231"/>
                      <a:pt x="0" y="200"/>
                      <a:pt x="18" y="179"/>
                    </a:cubicBezTo>
                    <a:cubicBezTo>
                      <a:pt x="149" y="19"/>
                      <a:pt x="149" y="19"/>
                      <a:pt x="149" y="19"/>
                    </a:cubicBezTo>
                    <a:cubicBezTo>
                      <a:pt x="152" y="15"/>
                      <a:pt x="156" y="12"/>
                      <a:pt x="160" y="9"/>
                    </a:cubicBezTo>
                    <a:cubicBezTo>
                      <a:pt x="166" y="5"/>
                      <a:pt x="173" y="2"/>
                      <a:pt x="180" y="1"/>
                    </a:cubicBezTo>
                    <a:close/>
                  </a:path>
                </a:pathLst>
              </a:custGeom>
              <a:solidFill>
                <a:schemeClr val="accent1"/>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32"/>
              <p:cNvSpPr>
                <a:spLocks/>
              </p:cNvSpPr>
              <p:nvPr/>
            </p:nvSpPr>
            <p:spPr bwMode="auto">
              <a:xfrm>
                <a:off x="4089129" y="1275606"/>
                <a:ext cx="712595" cy="734506"/>
              </a:xfrm>
              <a:custGeom>
                <a:avLst/>
                <a:gdLst>
                  <a:gd name="T0" fmla="*/ 204 w 289"/>
                  <a:gd name="T1" fmla="*/ 5 h 298"/>
                  <a:gd name="T2" fmla="*/ 180 w 289"/>
                  <a:gd name="T3" fmla="*/ 1 h 298"/>
                  <a:gd name="T4" fmla="*/ 160 w 289"/>
                  <a:gd name="T5" fmla="*/ 9 h 298"/>
                  <a:gd name="T6" fmla="*/ 149 w 289"/>
                  <a:gd name="T7" fmla="*/ 19 h 298"/>
                  <a:gd name="T8" fmla="*/ 18 w 289"/>
                  <a:gd name="T9" fmla="*/ 179 h 298"/>
                  <a:gd name="T10" fmla="*/ 18 w 289"/>
                  <a:gd name="T11" fmla="*/ 247 h 298"/>
                  <a:gd name="T12" fmla="*/ 25 w 289"/>
                  <a:gd name="T13" fmla="*/ 252 h 298"/>
                  <a:gd name="T14" fmla="*/ 106 w 289"/>
                  <a:gd name="T15" fmla="*/ 296 h 298"/>
                  <a:gd name="T16" fmla="*/ 110 w 289"/>
                  <a:gd name="T17" fmla="*/ 298 h 298"/>
                  <a:gd name="T18" fmla="*/ 102 w 289"/>
                  <a:gd name="T19" fmla="*/ 293 h 298"/>
                  <a:gd name="T20" fmla="*/ 103 w 289"/>
                  <a:gd name="T21" fmla="*/ 225 h 298"/>
                  <a:gd name="T22" fmla="*/ 234 w 289"/>
                  <a:gd name="T23" fmla="*/ 65 h 298"/>
                  <a:gd name="T24" fmla="*/ 245 w 289"/>
                  <a:gd name="T25" fmla="*/ 55 h 298"/>
                  <a:gd name="T26" fmla="*/ 265 w 289"/>
                  <a:gd name="T27" fmla="*/ 47 h 298"/>
                  <a:gd name="T28" fmla="*/ 289 w 289"/>
                  <a:gd name="T29" fmla="*/ 51 h 298"/>
                  <a:gd name="T30" fmla="*/ 204 w 289"/>
                  <a:gd name="T31" fmla="*/ 5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298">
                    <a:moveTo>
                      <a:pt x="204" y="5"/>
                    </a:moveTo>
                    <a:cubicBezTo>
                      <a:pt x="197" y="1"/>
                      <a:pt x="189" y="0"/>
                      <a:pt x="180" y="1"/>
                    </a:cubicBezTo>
                    <a:cubicBezTo>
                      <a:pt x="173" y="2"/>
                      <a:pt x="166" y="5"/>
                      <a:pt x="160" y="9"/>
                    </a:cubicBezTo>
                    <a:cubicBezTo>
                      <a:pt x="156" y="12"/>
                      <a:pt x="152" y="15"/>
                      <a:pt x="149" y="19"/>
                    </a:cubicBezTo>
                    <a:cubicBezTo>
                      <a:pt x="18" y="179"/>
                      <a:pt x="18" y="179"/>
                      <a:pt x="18" y="179"/>
                    </a:cubicBezTo>
                    <a:cubicBezTo>
                      <a:pt x="0" y="200"/>
                      <a:pt x="0" y="230"/>
                      <a:pt x="18" y="247"/>
                    </a:cubicBezTo>
                    <a:cubicBezTo>
                      <a:pt x="20" y="249"/>
                      <a:pt x="23" y="251"/>
                      <a:pt x="25" y="252"/>
                    </a:cubicBezTo>
                    <a:cubicBezTo>
                      <a:pt x="52" y="267"/>
                      <a:pt x="79" y="282"/>
                      <a:pt x="106" y="296"/>
                    </a:cubicBezTo>
                    <a:cubicBezTo>
                      <a:pt x="107" y="297"/>
                      <a:pt x="109" y="298"/>
                      <a:pt x="110" y="298"/>
                    </a:cubicBezTo>
                    <a:cubicBezTo>
                      <a:pt x="107" y="297"/>
                      <a:pt x="105" y="295"/>
                      <a:pt x="102" y="293"/>
                    </a:cubicBezTo>
                    <a:cubicBezTo>
                      <a:pt x="85" y="277"/>
                      <a:pt x="85" y="246"/>
                      <a:pt x="103" y="225"/>
                    </a:cubicBezTo>
                    <a:cubicBezTo>
                      <a:pt x="234" y="65"/>
                      <a:pt x="234" y="65"/>
                      <a:pt x="234" y="65"/>
                    </a:cubicBezTo>
                    <a:cubicBezTo>
                      <a:pt x="237" y="61"/>
                      <a:pt x="241" y="58"/>
                      <a:pt x="245" y="55"/>
                    </a:cubicBezTo>
                    <a:cubicBezTo>
                      <a:pt x="251" y="51"/>
                      <a:pt x="258" y="48"/>
                      <a:pt x="265" y="47"/>
                    </a:cubicBezTo>
                    <a:cubicBezTo>
                      <a:pt x="273" y="46"/>
                      <a:pt x="282" y="47"/>
                      <a:pt x="289" y="51"/>
                    </a:cubicBezTo>
                    <a:lnTo>
                      <a:pt x="204" y="5"/>
                    </a:lnTo>
                    <a:close/>
                  </a:path>
                </a:pathLst>
              </a:custGeom>
              <a:solidFill>
                <a:schemeClr val="accent1">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组合 208"/>
            <p:cNvGrpSpPr/>
            <p:nvPr/>
          </p:nvGrpSpPr>
          <p:grpSpPr>
            <a:xfrm>
              <a:off x="4731074" y="4973788"/>
              <a:ext cx="1185392" cy="1769046"/>
              <a:chOff x="3347864" y="2691235"/>
              <a:chExt cx="1185392" cy="1769046"/>
            </a:xfrm>
          </p:grpSpPr>
          <p:sp>
            <p:nvSpPr>
              <p:cNvPr id="38" name="Freeform 67"/>
              <p:cNvSpPr>
                <a:spLocks/>
              </p:cNvSpPr>
              <p:nvPr/>
            </p:nvSpPr>
            <p:spPr bwMode="auto">
              <a:xfrm>
                <a:off x="3732038" y="3029373"/>
                <a:ext cx="552450" cy="166687"/>
              </a:xfrm>
              <a:custGeom>
                <a:avLst/>
                <a:gdLst>
                  <a:gd name="T0" fmla="*/ 22 w 224"/>
                  <a:gd name="T1" fmla="*/ 0 h 67"/>
                  <a:gd name="T2" fmla="*/ 0 w 224"/>
                  <a:gd name="T3" fmla="*/ 3 h 67"/>
                  <a:gd name="T4" fmla="*/ 85 w 224"/>
                  <a:gd name="T5" fmla="*/ 49 h 67"/>
                  <a:gd name="T6" fmla="*/ 107 w 224"/>
                  <a:gd name="T7" fmla="*/ 46 h 67"/>
                  <a:gd name="T8" fmla="*/ 224 w 224"/>
                  <a:gd name="T9" fmla="*/ 67 h 67"/>
                </a:gdLst>
                <a:ahLst/>
                <a:cxnLst>
                  <a:cxn ang="0">
                    <a:pos x="T0" y="T1"/>
                  </a:cxn>
                  <a:cxn ang="0">
                    <a:pos x="T2" y="T3"/>
                  </a:cxn>
                  <a:cxn ang="0">
                    <a:pos x="T4" y="T5"/>
                  </a:cxn>
                  <a:cxn ang="0">
                    <a:pos x="T6" y="T7"/>
                  </a:cxn>
                  <a:cxn ang="0">
                    <a:pos x="T8" y="T9"/>
                  </a:cxn>
                </a:cxnLst>
                <a:rect l="0" t="0" r="r" b="b"/>
                <a:pathLst>
                  <a:path w="224" h="67">
                    <a:moveTo>
                      <a:pt x="22" y="0"/>
                    </a:moveTo>
                    <a:cubicBezTo>
                      <a:pt x="0" y="3"/>
                      <a:pt x="0" y="3"/>
                      <a:pt x="0" y="3"/>
                    </a:cubicBezTo>
                    <a:cubicBezTo>
                      <a:pt x="85" y="49"/>
                      <a:pt x="85" y="49"/>
                      <a:pt x="85" y="49"/>
                    </a:cubicBezTo>
                    <a:cubicBezTo>
                      <a:pt x="107" y="46"/>
                      <a:pt x="107" y="46"/>
                      <a:pt x="107" y="46"/>
                    </a:cubicBezTo>
                    <a:cubicBezTo>
                      <a:pt x="150" y="40"/>
                      <a:pt x="190" y="48"/>
                      <a:pt x="224" y="67"/>
                    </a:cubicBezTo>
                  </a:path>
                </a:pathLst>
              </a:custGeom>
              <a:gradFill flip="none" rotWithShape="1">
                <a:gsLst>
                  <a:gs pos="37000">
                    <a:srgbClr val="FECE02"/>
                  </a:gs>
                  <a:gs pos="98000">
                    <a:srgbClr val="C73E01"/>
                  </a:gs>
                </a:gsLst>
                <a:lin ang="19800000" scaled="0"/>
                <a:tileRect/>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42"/>
              <p:cNvSpPr>
                <a:spLocks/>
              </p:cNvSpPr>
              <p:nvPr/>
            </p:nvSpPr>
            <p:spPr bwMode="auto">
              <a:xfrm>
                <a:off x="3947947" y="3309811"/>
                <a:ext cx="404813" cy="1130972"/>
              </a:xfrm>
              <a:custGeom>
                <a:avLst/>
                <a:gdLst>
                  <a:gd name="T0" fmla="*/ 142 w 164"/>
                  <a:gd name="T1" fmla="*/ 419 h 459"/>
                  <a:gd name="T2" fmla="*/ 143 w 164"/>
                  <a:gd name="T3" fmla="*/ 153 h 459"/>
                  <a:gd name="T4" fmla="*/ 84 w 164"/>
                  <a:gd name="T5" fmla="*/ 46 h 459"/>
                  <a:gd name="T6" fmla="*/ 0 w 164"/>
                  <a:gd name="T7" fmla="*/ 0 h 459"/>
                  <a:gd name="T8" fmla="*/ 58 w 164"/>
                  <a:gd name="T9" fmla="*/ 107 h 459"/>
                  <a:gd name="T10" fmla="*/ 58 w 164"/>
                  <a:gd name="T11" fmla="*/ 373 h 459"/>
                  <a:gd name="T12" fmla="*/ 80 w 164"/>
                  <a:gd name="T13" fmla="*/ 413 h 459"/>
                  <a:gd name="T14" fmla="*/ 122 w 164"/>
                  <a:gd name="T15" fmla="*/ 436 h 459"/>
                  <a:gd name="T16" fmla="*/ 164 w 164"/>
                  <a:gd name="T17" fmla="*/ 459 h 459"/>
                  <a:gd name="T18" fmla="*/ 142 w 164"/>
                  <a:gd name="T19" fmla="*/ 41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459">
                    <a:moveTo>
                      <a:pt x="142" y="419"/>
                    </a:moveTo>
                    <a:cubicBezTo>
                      <a:pt x="143" y="153"/>
                      <a:pt x="143" y="153"/>
                      <a:pt x="143" y="153"/>
                    </a:cubicBezTo>
                    <a:cubicBezTo>
                      <a:pt x="143" y="104"/>
                      <a:pt x="120" y="65"/>
                      <a:pt x="84" y="46"/>
                    </a:cubicBezTo>
                    <a:cubicBezTo>
                      <a:pt x="56" y="31"/>
                      <a:pt x="28" y="15"/>
                      <a:pt x="0" y="0"/>
                    </a:cubicBezTo>
                    <a:cubicBezTo>
                      <a:pt x="35" y="19"/>
                      <a:pt x="58" y="58"/>
                      <a:pt x="58" y="107"/>
                    </a:cubicBezTo>
                    <a:cubicBezTo>
                      <a:pt x="58" y="373"/>
                      <a:pt x="58" y="373"/>
                      <a:pt x="58" y="373"/>
                    </a:cubicBezTo>
                    <a:cubicBezTo>
                      <a:pt x="58" y="391"/>
                      <a:pt x="66" y="406"/>
                      <a:pt x="80" y="413"/>
                    </a:cubicBezTo>
                    <a:cubicBezTo>
                      <a:pt x="94" y="421"/>
                      <a:pt x="108" y="428"/>
                      <a:pt x="122" y="436"/>
                    </a:cubicBezTo>
                    <a:cubicBezTo>
                      <a:pt x="136" y="444"/>
                      <a:pt x="150" y="452"/>
                      <a:pt x="164" y="459"/>
                    </a:cubicBezTo>
                    <a:cubicBezTo>
                      <a:pt x="151" y="452"/>
                      <a:pt x="142" y="437"/>
                      <a:pt x="142" y="419"/>
                    </a:cubicBezTo>
                    <a:close/>
                  </a:path>
                </a:pathLst>
              </a:custGeom>
              <a:solidFill>
                <a:schemeClr val="accent3">
                  <a:lumMod val="60000"/>
                  <a:lumOff val="40000"/>
                </a:schemeClr>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38"/>
              <p:cNvSpPr>
                <a:spLocks/>
              </p:cNvSpPr>
              <p:nvPr/>
            </p:nvSpPr>
            <p:spPr bwMode="auto">
              <a:xfrm>
                <a:off x="3548351" y="2795123"/>
                <a:ext cx="984905" cy="1665158"/>
              </a:xfrm>
              <a:custGeom>
                <a:avLst/>
                <a:gdLst>
                  <a:gd name="T0" fmla="*/ 178 w 399"/>
                  <a:gd name="T1" fmla="*/ 2 h 676"/>
                  <a:gd name="T2" fmla="*/ 210 w 399"/>
                  <a:gd name="T3" fmla="*/ 12 h 676"/>
                  <a:gd name="T4" fmla="*/ 210 w 399"/>
                  <a:gd name="T5" fmla="*/ 79 h 676"/>
                  <a:gd name="T6" fmla="*/ 157 w 399"/>
                  <a:gd name="T7" fmla="*/ 144 h 676"/>
                  <a:gd name="T8" fmla="*/ 178 w 399"/>
                  <a:gd name="T9" fmla="*/ 141 h 676"/>
                  <a:gd name="T10" fmla="*/ 399 w 399"/>
                  <a:gd name="T11" fmla="*/ 348 h 676"/>
                  <a:gd name="T12" fmla="*/ 398 w 399"/>
                  <a:gd name="T13" fmla="*/ 615 h 676"/>
                  <a:gd name="T14" fmla="*/ 351 w 399"/>
                  <a:gd name="T15" fmla="*/ 673 h 676"/>
                  <a:gd name="T16" fmla="*/ 303 w 399"/>
                  <a:gd name="T17" fmla="*/ 628 h 676"/>
                  <a:gd name="T18" fmla="*/ 304 w 399"/>
                  <a:gd name="T19" fmla="*/ 362 h 676"/>
                  <a:gd name="T20" fmla="*/ 178 w 399"/>
                  <a:gd name="T21" fmla="*/ 243 h 676"/>
                  <a:gd name="T22" fmla="*/ 158 w 399"/>
                  <a:gd name="T23" fmla="*/ 246 h 676"/>
                  <a:gd name="T24" fmla="*/ 209 w 399"/>
                  <a:gd name="T25" fmla="*/ 294 h 676"/>
                  <a:gd name="T26" fmla="*/ 209 w 399"/>
                  <a:gd name="T27" fmla="*/ 362 h 676"/>
                  <a:gd name="T28" fmla="*/ 178 w 399"/>
                  <a:gd name="T29" fmla="*/ 381 h 676"/>
                  <a:gd name="T30" fmla="*/ 146 w 399"/>
                  <a:gd name="T31" fmla="*/ 371 h 676"/>
                  <a:gd name="T32" fmla="*/ 16 w 399"/>
                  <a:gd name="T33" fmla="*/ 248 h 676"/>
                  <a:gd name="T34" fmla="*/ 8 w 399"/>
                  <a:gd name="T35" fmla="*/ 238 h 676"/>
                  <a:gd name="T36" fmla="*/ 10 w 399"/>
                  <a:gd name="T37" fmla="*/ 189 h 676"/>
                  <a:gd name="T38" fmla="*/ 11 w 399"/>
                  <a:gd name="T39" fmla="*/ 187 h 676"/>
                  <a:gd name="T40" fmla="*/ 16 w 399"/>
                  <a:gd name="T41" fmla="*/ 180 h 676"/>
                  <a:gd name="T42" fmla="*/ 147 w 399"/>
                  <a:gd name="T43" fmla="*/ 21 h 676"/>
                  <a:gd name="T44" fmla="*/ 178 w 399"/>
                  <a:gd name="T45" fmla="*/ 2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9" h="676">
                    <a:moveTo>
                      <a:pt x="178" y="2"/>
                    </a:moveTo>
                    <a:cubicBezTo>
                      <a:pt x="190" y="0"/>
                      <a:pt x="201" y="4"/>
                      <a:pt x="210" y="12"/>
                    </a:cubicBezTo>
                    <a:cubicBezTo>
                      <a:pt x="227" y="28"/>
                      <a:pt x="227" y="58"/>
                      <a:pt x="210" y="79"/>
                    </a:cubicBezTo>
                    <a:cubicBezTo>
                      <a:pt x="157" y="144"/>
                      <a:pt x="157" y="144"/>
                      <a:pt x="157" y="144"/>
                    </a:cubicBezTo>
                    <a:cubicBezTo>
                      <a:pt x="178" y="141"/>
                      <a:pt x="178" y="141"/>
                      <a:pt x="178" y="141"/>
                    </a:cubicBezTo>
                    <a:cubicBezTo>
                      <a:pt x="300" y="124"/>
                      <a:pt x="399" y="217"/>
                      <a:pt x="399" y="348"/>
                    </a:cubicBezTo>
                    <a:cubicBezTo>
                      <a:pt x="398" y="615"/>
                      <a:pt x="398" y="615"/>
                      <a:pt x="398" y="615"/>
                    </a:cubicBezTo>
                    <a:cubicBezTo>
                      <a:pt x="398" y="643"/>
                      <a:pt x="377" y="669"/>
                      <a:pt x="351" y="673"/>
                    </a:cubicBezTo>
                    <a:cubicBezTo>
                      <a:pt x="325" y="676"/>
                      <a:pt x="303" y="656"/>
                      <a:pt x="303" y="628"/>
                    </a:cubicBezTo>
                    <a:cubicBezTo>
                      <a:pt x="304" y="362"/>
                      <a:pt x="304" y="362"/>
                      <a:pt x="304" y="362"/>
                    </a:cubicBezTo>
                    <a:cubicBezTo>
                      <a:pt x="304" y="287"/>
                      <a:pt x="248" y="234"/>
                      <a:pt x="178" y="243"/>
                    </a:cubicBezTo>
                    <a:cubicBezTo>
                      <a:pt x="158" y="246"/>
                      <a:pt x="158" y="246"/>
                      <a:pt x="158" y="246"/>
                    </a:cubicBezTo>
                    <a:cubicBezTo>
                      <a:pt x="209" y="294"/>
                      <a:pt x="209" y="294"/>
                      <a:pt x="209" y="294"/>
                    </a:cubicBezTo>
                    <a:cubicBezTo>
                      <a:pt x="227" y="311"/>
                      <a:pt x="226" y="341"/>
                      <a:pt x="209" y="362"/>
                    </a:cubicBezTo>
                    <a:cubicBezTo>
                      <a:pt x="200" y="373"/>
                      <a:pt x="189" y="379"/>
                      <a:pt x="178" y="381"/>
                    </a:cubicBezTo>
                    <a:cubicBezTo>
                      <a:pt x="166" y="382"/>
                      <a:pt x="155" y="379"/>
                      <a:pt x="146" y="371"/>
                    </a:cubicBezTo>
                    <a:cubicBezTo>
                      <a:pt x="16" y="248"/>
                      <a:pt x="16" y="248"/>
                      <a:pt x="16" y="248"/>
                    </a:cubicBezTo>
                    <a:cubicBezTo>
                      <a:pt x="12" y="245"/>
                      <a:pt x="10" y="241"/>
                      <a:pt x="8" y="238"/>
                    </a:cubicBezTo>
                    <a:cubicBezTo>
                      <a:pt x="0" y="223"/>
                      <a:pt x="1" y="204"/>
                      <a:pt x="10" y="189"/>
                    </a:cubicBezTo>
                    <a:cubicBezTo>
                      <a:pt x="10" y="188"/>
                      <a:pt x="11" y="187"/>
                      <a:pt x="11" y="187"/>
                    </a:cubicBezTo>
                    <a:cubicBezTo>
                      <a:pt x="13" y="184"/>
                      <a:pt x="14" y="182"/>
                      <a:pt x="16" y="180"/>
                    </a:cubicBezTo>
                    <a:cubicBezTo>
                      <a:pt x="147" y="21"/>
                      <a:pt x="147" y="21"/>
                      <a:pt x="147" y="21"/>
                    </a:cubicBezTo>
                    <a:cubicBezTo>
                      <a:pt x="156" y="10"/>
                      <a:pt x="167" y="4"/>
                      <a:pt x="178" y="2"/>
                    </a:cubicBezTo>
                    <a:close/>
                  </a:path>
                </a:pathLst>
              </a:custGeom>
              <a:solidFill>
                <a:schemeClr val="accent3"/>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63"/>
              <p:cNvSpPr>
                <a:spLocks/>
              </p:cNvSpPr>
              <p:nvPr/>
            </p:nvSpPr>
            <p:spPr bwMode="auto">
              <a:xfrm>
                <a:off x="3347864" y="2691235"/>
                <a:ext cx="706438" cy="1038225"/>
              </a:xfrm>
              <a:custGeom>
                <a:avLst/>
                <a:gdLst>
                  <a:gd name="T0" fmla="*/ 202 w 287"/>
                  <a:gd name="T1" fmla="*/ 5 h 421"/>
                  <a:gd name="T2" fmla="*/ 179 w 287"/>
                  <a:gd name="T3" fmla="*/ 1 h 421"/>
                  <a:gd name="T4" fmla="*/ 147 w 287"/>
                  <a:gd name="T5" fmla="*/ 19 h 421"/>
                  <a:gd name="T6" fmla="*/ 16 w 287"/>
                  <a:gd name="T7" fmla="*/ 179 h 421"/>
                  <a:gd name="T8" fmla="*/ 11 w 287"/>
                  <a:gd name="T9" fmla="*/ 185 h 421"/>
                  <a:gd name="T10" fmla="*/ 10 w 287"/>
                  <a:gd name="T11" fmla="*/ 187 h 421"/>
                  <a:gd name="T12" fmla="*/ 8 w 287"/>
                  <a:gd name="T13" fmla="*/ 236 h 421"/>
                  <a:gd name="T14" fmla="*/ 16 w 287"/>
                  <a:gd name="T15" fmla="*/ 247 h 421"/>
                  <a:gd name="T16" fmla="*/ 146 w 287"/>
                  <a:gd name="T17" fmla="*/ 370 h 421"/>
                  <a:gd name="T18" fmla="*/ 154 w 287"/>
                  <a:gd name="T19" fmla="*/ 375 h 421"/>
                  <a:gd name="T20" fmla="*/ 235 w 287"/>
                  <a:gd name="T21" fmla="*/ 419 h 421"/>
                  <a:gd name="T22" fmla="*/ 239 w 287"/>
                  <a:gd name="T23" fmla="*/ 421 h 421"/>
                  <a:gd name="T24" fmla="*/ 231 w 287"/>
                  <a:gd name="T25" fmla="*/ 416 h 421"/>
                  <a:gd name="T26" fmla="*/ 101 w 287"/>
                  <a:gd name="T27" fmla="*/ 293 h 421"/>
                  <a:gd name="T28" fmla="*/ 93 w 287"/>
                  <a:gd name="T29" fmla="*/ 283 h 421"/>
                  <a:gd name="T30" fmla="*/ 95 w 287"/>
                  <a:gd name="T31" fmla="*/ 234 h 421"/>
                  <a:gd name="T32" fmla="*/ 96 w 287"/>
                  <a:gd name="T33" fmla="*/ 232 h 421"/>
                  <a:gd name="T34" fmla="*/ 101 w 287"/>
                  <a:gd name="T35" fmla="*/ 225 h 421"/>
                  <a:gd name="T36" fmla="*/ 232 w 287"/>
                  <a:gd name="T37" fmla="*/ 66 h 421"/>
                  <a:gd name="T38" fmla="*/ 263 w 287"/>
                  <a:gd name="T39" fmla="*/ 47 h 421"/>
                  <a:gd name="T40" fmla="*/ 287 w 287"/>
                  <a:gd name="T41" fmla="*/ 51 h 421"/>
                  <a:gd name="T42" fmla="*/ 202 w 287"/>
                  <a:gd name="T43" fmla="*/ 5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7" h="421">
                    <a:moveTo>
                      <a:pt x="202" y="5"/>
                    </a:moveTo>
                    <a:cubicBezTo>
                      <a:pt x="195" y="1"/>
                      <a:pt x="187" y="0"/>
                      <a:pt x="179" y="1"/>
                    </a:cubicBezTo>
                    <a:cubicBezTo>
                      <a:pt x="167" y="3"/>
                      <a:pt x="156" y="9"/>
                      <a:pt x="147" y="19"/>
                    </a:cubicBezTo>
                    <a:cubicBezTo>
                      <a:pt x="16" y="179"/>
                      <a:pt x="16" y="179"/>
                      <a:pt x="16" y="179"/>
                    </a:cubicBezTo>
                    <a:cubicBezTo>
                      <a:pt x="14" y="181"/>
                      <a:pt x="13" y="183"/>
                      <a:pt x="11" y="185"/>
                    </a:cubicBezTo>
                    <a:cubicBezTo>
                      <a:pt x="11" y="186"/>
                      <a:pt x="11" y="187"/>
                      <a:pt x="10" y="187"/>
                    </a:cubicBezTo>
                    <a:cubicBezTo>
                      <a:pt x="1" y="203"/>
                      <a:pt x="0" y="222"/>
                      <a:pt x="8" y="236"/>
                    </a:cubicBezTo>
                    <a:cubicBezTo>
                      <a:pt x="10" y="240"/>
                      <a:pt x="13" y="244"/>
                      <a:pt x="16" y="247"/>
                    </a:cubicBezTo>
                    <a:cubicBezTo>
                      <a:pt x="146" y="370"/>
                      <a:pt x="146" y="370"/>
                      <a:pt x="146" y="370"/>
                    </a:cubicBezTo>
                    <a:cubicBezTo>
                      <a:pt x="149" y="372"/>
                      <a:pt x="151" y="374"/>
                      <a:pt x="154" y="375"/>
                    </a:cubicBezTo>
                    <a:cubicBezTo>
                      <a:pt x="181" y="390"/>
                      <a:pt x="208" y="405"/>
                      <a:pt x="235" y="419"/>
                    </a:cubicBezTo>
                    <a:cubicBezTo>
                      <a:pt x="236" y="420"/>
                      <a:pt x="238" y="421"/>
                      <a:pt x="239" y="421"/>
                    </a:cubicBezTo>
                    <a:cubicBezTo>
                      <a:pt x="236" y="420"/>
                      <a:pt x="234" y="418"/>
                      <a:pt x="231" y="416"/>
                    </a:cubicBezTo>
                    <a:cubicBezTo>
                      <a:pt x="101" y="293"/>
                      <a:pt x="101" y="293"/>
                      <a:pt x="101" y="293"/>
                    </a:cubicBezTo>
                    <a:cubicBezTo>
                      <a:pt x="97" y="290"/>
                      <a:pt x="95" y="286"/>
                      <a:pt x="93" y="283"/>
                    </a:cubicBezTo>
                    <a:cubicBezTo>
                      <a:pt x="85" y="268"/>
                      <a:pt x="86" y="249"/>
                      <a:pt x="95" y="234"/>
                    </a:cubicBezTo>
                    <a:cubicBezTo>
                      <a:pt x="95" y="233"/>
                      <a:pt x="96" y="232"/>
                      <a:pt x="96" y="232"/>
                    </a:cubicBezTo>
                    <a:cubicBezTo>
                      <a:pt x="98" y="229"/>
                      <a:pt x="99" y="227"/>
                      <a:pt x="101" y="225"/>
                    </a:cubicBezTo>
                    <a:cubicBezTo>
                      <a:pt x="232" y="66"/>
                      <a:pt x="232" y="66"/>
                      <a:pt x="232" y="66"/>
                    </a:cubicBezTo>
                    <a:cubicBezTo>
                      <a:pt x="241" y="55"/>
                      <a:pt x="252" y="49"/>
                      <a:pt x="263" y="47"/>
                    </a:cubicBezTo>
                    <a:cubicBezTo>
                      <a:pt x="272" y="46"/>
                      <a:pt x="280" y="47"/>
                      <a:pt x="287" y="51"/>
                    </a:cubicBezTo>
                    <a:lnTo>
                      <a:pt x="202" y="5"/>
                    </a:lnTo>
                    <a:close/>
                  </a:path>
                </a:pathLst>
              </a:custGeom>
              <a:solidFill>
                <a:schemeClr val="accent3">
                  <a:lumMod val="60000"/>
                  <a:lumOff val="40000"/>
                </a:schemeClr>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4" name="Group 3"/>
          <p:cNvGrpSpPr/>
          <p:nvPr/>
        </p:nvGrpSpPr>
        <p:grpSpPr>
          <a:xfrm>
            <a:off x="8230728" y="3124666"/>
            <a:ext cx="2862461" cy="739953"/>
            <a:chOff x="8130600" y="2810798"/>
            <a:chExt cx="3856715" cy="701626"/>
          </a:xfrm>
        </p:grpSpPr>
        <p:sp>
          <p:nvSpPr>
            <p:cNvPr id="47" name="TextBox 46"/>
            <p:cNvSpPr txBox="1"/>
            <p:nvPr/>
          </p:nvSpPr>
          <p:spPr>
            <a:xfrm>
              <a:off x="8130600" y="2810798"/>
              <a:ext cx="1942086" cy="311533"/>
            </a:xfrm>
            <a:prstGeom prst="rect">
              <a:avLst/>
            </a:prstGeom>
            <a:noFill/>
          </p:spPr>
          <p:txBody>
            <a:bodyPr wrap="non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ectangle 47"/>
            <p:cNvSpPr/>
            <p:nvPr/>
          </p:nvSpPr>
          <p:spPr>
            <a:xfrm>
              <a:off x="8130600" y="3156750"/>
              <a:ext cx="3856715" cy="355674"/>
            </a:xfrm>
            <a:prstGeom prst="rect">
              <a:avLst/>
            </a:prstGeom>
          </p:spPr>
          <p:txBody>
            <a:bodyPr wrap="square">
              <a:spAutoFit/>
            </a:bodyPr>
            <a:lstStyle/>
            <a:p>
              <a:pPr>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1756705" y="4111295"/>
            <a:ext cx="2880524" cy="739953"/>
            <a:chOff x="163141" y="3887744"/>
            <a:chExt cx="3881053" cy="701626"/>
          </a:xfrm>
        </p:grpSpPr>
        <p:sp>
          <p:nvSpPr>
            <p:cNvPr id="49" name="TextBox 48"/>
            <p:cNvSpPr txBox="1"/>
            <p:nvPr/>
          </p:nvSpPr>
          <p:spPr>
            <a:xfrm>
              <a:off x="163141" y="3887744"/>
              <a:ext cx="1942087" cy="311533"/>
            </a:xfrm>
            <a:prstGeom prst="rect">
              <a:avLst/>
            </a:prstGeom>
            <a:noFill/>
          </p:spPr>
          <p:txBody>
            <a:bodyPr wrap="non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Rectangle 49"/>
            <p:cNvSpPr/>
            <p:nvPr/>
          </p:nvSpPr>
          <p:spPr>
            <a:xfrm>
              <a:off x="187479" y="4233696"/>
              <a:ext cx="3856715" cy="355674"/>
            </a:xfrm>
            <a:prstGeom prst="rect">
              <a:avLst/>
            </a:prstGeom>
          </p:spPr>
          <p:txBody>
            <a:bodyPr wrap="square">
              <a:spAutoFit/>
            </a:bodyPr>
            <a:lstStyle/>
            <a:p>
              <a:pPr>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2851062" y="1835480"/>
            <a:ext cx="2862459" cy="739954"/>
            <a:chOff x="1251208" y="1633722"/>
            <a:chExt cx="3856715" cy="701623"/>
          </a:xfrm>
        </p:grpSpPr>
        <p:sp>
          <p:nvSpPr>
            <p:cNvPr id="52" name="TextBox 51"/>
            <p:cNvSpPr txBox="1"/>
            <p:nvPr/>
          </p:nvSpPr>
          <p:spPr>
            <a:xfrm>
              <a:off x="1251208" y="1633722"/>
              <a:ext cx="1942088" cy="311532"/>
            </a:xfrm>
            <a:prstGeom prst="rect">
              <a:avLst/>
            </a:prstGeom>
            <a:noFill/>
          </p:spPr>
          <p:txBody>
            <a:bodyPr wrap="none" rtlCol="0">
              <a:spAutoFit/>
            </a:bodyPr>
            <a:lstStyle/>
            <a:p>
              <a:pPr algn="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1251208" y="1979673"/>
              <a:ext cx="3856715" cy="355672"/>
            </a:xfrm>
            <a:prstGeom prst="rect">
              <a:avLst/>
            </a:prstGeom>
          </p:spPr>
          <p:txBody>
            <a:bodyPr wrap="square">
              <a:spAutoFit/>
            </a:bodyPr>
            <a:lstStyle/>
            <a:p>
              <a:pPr>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6"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79533556"/>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fade">
                                      <p:cBhvr>
                                        <p:cTn id="12" dur="500"/>
                                        <p:tgtEl>
                                          <p:spTgt spid="54"/>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20"/>
          <p:cNvSpPr txBox="1">
            <a:spLocks/>
          </p:cNvSpPr>
          <p:nvPr/>
        </p:nvSpPr>
        <p:spPr>
          <a:xfrm>
            <a:off x="1005270" y="5101769"/>
            <a:ext cx="5301650" cy="974306"/>
          </a:xfrm>
          <a:prstGeom prst="rect">
            <a:avLst/>
          </a:prstGeom>
        </p:spPr>
        <p:txBody>
          <a:bodyPr vert="horz" wrap="square" lIns="0" tIns="0" rIns="0"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50000"/>
              </a:lnSpc>
            </a:pPr>
            <a:r>
              <a:rPr lang="zh-CN" altLang="en-US" sz="84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en-US" altLang="zh-CN" sz="84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itle 20"/>
          <p:cNvSpPr txBox="1">
            <a:spLocks/>
          </p:cNvSpPr>
          <p:nvPr/>
        </p:nvSpPr>
        <p:spPr>
          <a:xfrm>
            <a:off x="6531312" y="5101768"/>
            <a:ext cx="5510093" cy="974306"/>
          </a:xfrm>
          <a:prstGeom prst="rect">
            <a:avLst/>
          </a:prstGeom>
        </p:spPr>
        <p:txBody>
          <a:bodyPr vert="horz" wrap="square" lIns="0" tIns="0" rIns="0"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50000"/>
              </a:lnSpc>
            </a:pPr>
            <a:r>
              <a:rPr lang="zh-CN" altLang="en-US" sz="84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en-US" altLang="zh-CN" sz="84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27"/>
          <p:cNvSpPr/>
          <p:nvPr/>
        </p:nvSpPr>
        <p:spPr>
          <a:xfrm>
            <a:off x="1005272" y="4151226"/>
            <a:ext cx="5301647" cy="72108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nSpc>
                <a:spcPct val="150000"/>
              </a:lnSpc>
            </a:pPr>
            <a:endParaRPr lang="en-US" sz="147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6531311" y="4151226"/>
            <a:ext cx="5301647" cy="721080"/>
          </a:xfrm>
          <a:prstGeom prst="rect">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TextBox 2"/>
          <p:cNvSpPr txBox="1"/>
          <p:nvPr/>
        </p:nvSpPr>
        <p:spPr>
          <a:xfrm>
            <a:off x="1829058" y="4494614"/>
            <a:ext cx="3302303" cy="324576"/>
          </a:xfrm>
          <a:prstGeom prst="rect">
            <a:avLst/>
          </a:prstGeom>
          <a:noFill/>
        </p:spPr>
        <p:txBody>
          <a:bodyPr vert="horz" wrap="square" lIns="0" tIns="0" rIns="0" bIns="0" rtlCol="0">
            <a:spAutoFit/>
          </a:bodyPr>
          <a:lstStyle/>
          <a:p>
            <a:pPr algn="ctr"/>
            <a:r>
              <a:rPr lang="zh-CN" altLang="en-US"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31"/>
          <p:cNvSpPr txBox="1"/>
          <p:nvPr/>
        </p:nvSpPr>
        <p:spPr>
          <a:xfrm>
            <a:off x="7530983" y="4494614"/>
            <a:ext cx="3302303" cy="324576"/>
          </a:xfrm>
          <a:prstGeom prst="rect">
            <a:avLst/>
          </a:prstGeom>
          <a:noFill/>
        </p:spPr>
        <p:txBody>
          <a:bodyPr vert="horz" wrap="square" lIns="0" tIns="0" rIns="0" bIns="0" rtlCol="0">
            <a:spAutoFit/>
          </a:bodyPr>
          <a:lstStyle/>
          <a:p>
            <a:pPr algn="ctr"/>
            <a:r>
              <a:rPr lang="zh-CN" altLang="en-US"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8" name="图片占位符 7"/>
          <p:cNvPicPr>
            <a:picLocks noGrp="1" noChangeAspect="1"/>
          </p:cNvPicPr>
          <p:nvPr>
            <p:ph type="pic" sz="quarter" idx="13"/>
          </p:nvPr>
        </p:nvPicPr>
        <p:blipFill>
          <a:blip r:embed="rId3" cstate="email">
            <a:extLst>
              <a:ext uri="{28A0092B-C50C-407E-A947-70E740481C1C}">
                <a14:useLocalDpi xmlns:a14="http://schemas.microsoft.com/office/drawing/2010/main"/>
              </a:ext>
            </a:extLst>
          </a:blip>
          <a:srcRect/>
          <a:stretch>
            <a:fillRect/>
          </a:stretch>
        </p:blipFill>
        <p:spPr/>
      </p:pic>
      <p:pic>
        <p:nvPicPr>
          <p:cNvPr id="7" name="图片占位符 6"/>
          <p:cNvPicPr>
            <a:picLocks noGrp="1" noChangeAspect="1"/>
          </p:cNvPicPr>
          <p:nvPr>
            <p:ph type="pic" sz="quarter" idx="14"/>
          </p:nvPr>
        </p:nvPicPr>
        <p:blipFill>
          <a:blip r:embed="rId4" cstate="email">
            <a:extLst>
              <a:ext uri="{28A0092B-C50C-407E-A947-70E740481C1C}">
                <a14:useLocalDpi xmlns:a14="http://schemas.microsoft.com/office/drawing/2010/main"/>
              </a:ext>
            </a:extLst>
          </a:blip>
          <a:srcRect/>
          <a:stretch>
            <a:fillRect/>
          </a:stretch>
        </p:blipFill>
        <p:spPr/>
      </p:pic>
      <p:sp>
        <p:nvSpPr>
          <p:cNvPr id="10"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394152879"/>
      </p:ext>
    </p:extLst>
  </p:cSld>
  <p:clrMapOvr>
    <a:masterClrMapping/>
  </p:clrMapOvr>
  <mc:AlternateContent xmlns:mc="http://schemas.openxmlformats.org/markup-compatibility/2006" xmlns:p14="http://schemas.microsoft.com/office/powerpoint/2010/main">
    <mc:Choice Requires="p14">
      <p:transition spd="slow" p14:dur="900" advTm="2000">
        <p14:warp dir="in"/>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1+#ppt_w/2"/>
                                          </p:val>
                                        </p:tav>
                                        <p:tav tm="100000">
                                          <p:val>
                                            <p:strVal val="#ppt_x"/>
                                          </p:val>
                                        </p:tav>
                                      </p:tavLst>
                                    </p:anim>
                                    <p:anim calcmode="lin" valueType="num">
                                      <p:cBhvr additive="base">
                                        <p:cTn id="12" dur="500" fill="hold"/>
                                        <p:tgtEl>
                                          <p:spTgt spid="30"/>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00"/>
                                        <p:tgtEl>
                                          <p:spTgt spid="3"/>
                                        </p:tgtEl>
                                      </p:cBhvr>
                                    </p:animEffect>
                                  </p:childTnLst>
                                </p:cTn>
                              </p:par>
                            </p:childTnLst>
                          </p:cTn>
                        </p:par>
                        <p:par>
                          <p:cTn id="17" fill="hold">
                            <p:stCondLst>
                              <p:cond delay="1000"/>
                            </p:stCondLst>
                            <p:childTnLst>
                              <p:par>
                                <p:cTn id="18" presetID="22" presetClass="entr" presetSubtype="4" fill="hold" grpId="0" nodeType="after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wipe(down)">
                                      <p:cBhvr>
                                        <p:cTn id="20" dur="500"/>
                                        <p:tgtEl>
                                          <p:spTgt spid="32"/>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p:cTn id="30" dur="500" fill="hold"/>
                                        <p:tgtEl>
                                          <p:spTgt spid="24"/>
                                        </p:tgtEl>
                                        <p:attrNameLst>
                                          <p:attrName>ppt_w</p:attrName>
                                        </p:attrNameLst>
                                      </p:cBhvr>
                                      <p:tavLst>
                                        <p:tav tm="0">
                                          <p:val>
                                            <p:fltVal val="0"/>
                                          </p:val>
                                        </p:tav>
                                        <p:tav tm="100000">
                                          <p:val>
                                            <p:strVal val="#ppt_w"/>
                                          </p:val>
                                        </p:tav>
                                      </p:tavLst>
                                    </p:anim>
                                    <p:anim calcmode="lin" valueType="num">
                                      <p:cBhvr>
                                        <p:cTn id="31" dur="500" fill="hold"/>
                                        <p:tgtEl>
                                          <p:spTgt spid="24"/>
                                        </p:tgtEl>
                                        <p:attrNameLst>
                                          <p:attrName>ppt_h</p:attrName>
                                        </p:attrNameLst>
                                      </p:cBhvr>
                                      <p:tavLst>
                                        <p:tav tm="0">
                                          <p:val>
                                            <p:fltVal val="0"/>
                                          </p:val>
                                        </p:tav>
                                        <p:tav tm="100000">
                                          <p:val>
                                            <p:strVal val="#ppt_h"/>
                                          </p:val>
                                        </p:tav>
                                      </p:tavLst>
                                    </p:anim>
                                    <p:animEffect transition="in" filter="fade">
                                      <p:cBhvr>
                                        <p:cTn id="3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4" grpId="0"/>
      <p:bldP spid="28" grpId="0" animBg="1"/>
      <p:bldP spid="30" grpId="0" animBg="1"/>
      <p:bldP spid="3" grpId="0"/>
      <p:bldP spid="3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4294967295"/>
          </p:nvPr>
        </p:nvSpPr>
        <p:spPr>
          <a:xfrm>
            <a:off x="2775371" y="2742269"/>
            <a:ext cx="1957665" cy="430695"/>
          </a:xfrm>
          <a:prstGeom prst="rect">
            <a:avLst/>
          </a:prstGeom>
        </p:spPr>
        <p:txBody>
          <a:bodyPr vert="horz" lIns="0" tIns="0" rIns="0" bIns="0" rtlCol="0">
            <a:spAutoFit/>
          </a:bodyPr>
          <a:lstStyle/>
          <a:p>
            <a:pPr marL="0" indent="0" algn="just">
              <a:lnSpc>
                <a:spcPct val="120000"/>
              </a:lnSpc>
              <a:buNone/>
            </a:pPr>
            <a:r>
              <a:rPr lang="en-US" altLang="zh-CN"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8" name="Text Placeholder 17"/>
          <p:cNvSpPr>
            <a:spLocks noGrp="1"/>
          </p:cNvSpPr>
          <p:nvPr>
            <p:ph type="body" sz="quarter" idx="4294967295"/>
          </p:nvPr>
        </p:nvSpPr>
        <p:spPr>
          <a:xfrm>
            <a:off x="2509101" y="4756459"/>
            <a:ext cx="1957665" cy="430695"/>
          </a:xfrm>
          <a:prstGeom prst="rect">
            <a:avLst/>
          </a:prstGeom>
        </p:spPr>
        <p:txBody>
          <a:bodyPr vert="horz" lIns="0" tIns="0" rIns="0" bIns="0" rtlCol="0">
            <a:spAutoFit/>
          </a:bodyPr>
          <a:lstStyle/>
          <a:p>
            <a:pPr marL="0" indent="0" algn="just">
              <a:lnSpc>
                <a:spcPct val="120000"/>
              </a:lnSpc>
              <a:buNone/>
            </a:pPr>
            <a:r>
              <a:rPr lang="en-US" altLang="zh-CN"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3" name="Text Placeholder 12"/>
          <p:cNvSpPr>
            <a:spLocks noGrp="1"/>
          </p:cNvSpPr>
          <p:nvPr>
            <p:ph type="body" sz="quarter" idx="4294967295"/>
          </p:nvPr>
        </p:nvSpPr>
        <p:spPr>
          <a:xfrm>
            <a:off x="8988790" y="4023024"/>
            <a:ext cx="1963179" cy="430695"/>
          </a:xfrm>
          <a:prstGeom prst="rect">
            <a:avLst/>
          </a:prstGeom>
        </p:spPr>
        <p:txBody>
          <a:bodyPr vert="horz" lIns="0" tIns="0" rIns="0" bIns="0" rtlCol="0">
            <a:spAutoFit/>
          </a:bodyPr>
          <a:lstStyle/>
          <a:p>
            <a:pPr marL="0" indent="0" algn="just">
              <a:lnSpc>
                <a:spcPct val="120000"/>
              </a:lnSpc>
              <a:buNone/>
            </a:pPr>
            <a:r>
              <a:rPr lang="en-US" altLang="zh-CN"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nvGrpSpPr>
          <p:cNvPr id="10" name="Group 9"/>
          <p:cNvGrpSpPr/>
          <p:nvPr/>
        </p:nvGrpSpPr>
        <p:grpSpPr>
          <a:xfrm>
            <a:off x="4842453" y="2347790"/>
            <a:ext cx="3743604" cy="3704526"/>
            <a:chOff x="9988635" y="4910465"/>
            <a:chExt cx="5069416" cy="5016501"/>
          </a:xfrm>
        </p:grpSpPr>
        <p:sp>
          <p:nvSpPr>
            <p:cNvPr id="4" name="Freeform 3"/>
            <p:cNvSpPr>
              <a:spLocks/>
            </p:cNvSpPr>
            <p:nvPr/>
          </p:nvSpPr>
          <p:spPr bwMode="auto">
            <a:xfrm>
              <a:off x="10483935" y="4910465"/>
              <a:ext cx="3297767" cy="3388784"/>
            </a:xfrm>
            <a:custGeom>
              <a:avLst/>
              <a:gdLst>
                <a:gd name="T0" fmla="*/ 547 w 1071"/>
                <a:gd name="T1" fmla="*/ 0 h 1101"/>
                <a:gd name="T2" fmla="*/ 0 w 1071"/>
                <a:gd name="T3" fmla="*/ 547 h 1101"/>
                <a:gd name="T4" fmla="*/ 263 w 1071"/>
                <a:gd name="T5" fmla="*/ 1015 h 1101"/>
                <a:gd name="T6" fmla="*/ 213 w 1071"/>
                <a:gd name="T7" fmla="*/ 1101 h 1101"/>
                <a:gd name="T8" fmla="*/ 604 w 1071"/>
                <a:gd name="T9" fmla="*/ 1101 h 1101"/>
                <a:gd name="T10" fmla="*/ 409 w 1071"/>
                <a:gd name="T11" fmla="*/ 762 h 1101"/>
                <a:gd name="T12" fmla="*/ 359 w 1071"/>
                <a:gd name="T13" fmla="*/ 847 h 1101"/>
                <a:gd name="T14" fmla="*/ 193 w 1071"/>
                <a:gd name="T15" fmla="*/ 547 h 1101"/>
                <a:gd name="T16" fmla="*/ 547 w 1071"/>
                <a:gd name="T17" fmla="*/ 194 h 1101"/>
                <a:gd name="T18" fmla="*/ 859 w 1071"/>
                <a:gd name="T19" fmla="*/ 381 h 1101"/>
                <a:gd name="T20" fmla="*/ 938 w 1071"/>
                <a:gd name="T21" fmla="*/ 375 h 1101"/>
                <a:gd name="T22" fmla="*/ 1071 w 1071"/>
                <a:gd name="T23" fmla="*/ 390 h 1101"/>
                <a:gd name="T24" fmla="*/ 547 w 1071"/>
                <a:gd name="T25" fmla="*/ 0 h 1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71" h="1101">
                  <a:moveTo>
                    <a:pt x="547" y="0"/>
                  </a:moveTo>
                  <a:cubicBezTo>
                    <a:pt x="245" y="0"/>
                    <a:pt x="0" y="245"/>
                    <a:pt x="0" y="547"/>
                  </a:cubicBezTo>
                  <a:cubicBezTo>
                    <a:pt x="0" y="745"/>
                    <a:pt x="105" y="919"/>
                    <a:pt x="263" y="1015"/>
                  </a:cubicBezTo>
                  <a:cubicBezTo>
                    <a:pt x="213" y="1101"/>
                    <a:pt x="213" y="1101"/>
                    <a:pt x="213" y="1101"/>
                  </a:cubicBezTo>
                  <a:cubicBezTo>
                    <a:pt x="604" y="1101"/>
                    <a:pt x="604" y="1101"/>
                    <a:pt x="604" y="1101"/>
                  </a:cubicBezTo>
                  <a:cubicBezTo>
                    <a:pt x="409" y="762"/>
                    <a:pt x="409" y="762"/>
                    <a:pt x="409" y="762"/>
                  </a:cubicBezTo>
                  <a:cubicBezTo>
                    <a:pt x="359" y="847"/>
                    <a:pt x="359" y="847"/>
                    <a:pt x="359" y="847"/>
                  </a:cubicBezTo>
                  <a:cubicBezTo>
                    <a:pt x="260" y="785"/>
                    <a:pt x="193" y="674"/>
                    <a:pt x="193" y="547"/>
                  </a:cubicBezTo>
                  <a:cubicBezTo>
                    <a:pt x="193" y="352"/>
                    <a:pt x="352" y="194"/>
                    <a:pt x="547" y="194"/>
                  </a:cubicBezTo>
                  <a:cubicBezTo>
                    <a:pt x="682" y="194"/>
                    <a:pt x="799" y="269"/>
                    <a:pt x="859" y="381"/>
                  </a:cubicBezTo>
                  <a:cubicBezTo>
                    <a:pt x="885" y="377"/>
                    <a:pt x="911" y="375"/>
                    <a:pt x="938" y="375"/>
                  </a:cubicBezTo>
                  <a:cubicBezTo>
                    <a:pt x="984" y="375"/>
                    <a:pt x="1029" y="380"/>
                    <a:pt x="1071" y="390"/>
                  </a:cubicBezTo>
                  <a:cubicBezTo>
                    <a:pt x="1004" y="165"/>
                    <a:pt x="795" y="0"/>
                    <a:pt x="547"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80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 name="Freeform 4"/>
            <p:cNvSpPr>
              <a:spLocks/>
            </p:cNvSpPr>
            <p:nvPr/>
          </p:nvSpPr>
          <p:spPr bwMode="auto">
            <a:xfrm>
              <a:off x="11777218" y="6144481"/>
              <a:ext cx="3280833" cy="3412067"/>
            </a:xfrm>
            <a:custGeom>
              <a:avLst/>
              <a:gdLst>
                <a:gd name="T0" fmla="*/ 518 w 1065"/>
                <a:gd name="T1" fmla="*/ 14 h 1108"/>
                <a:gd name="T2" fmla="*/ 245 w 1065"/>
                <a:gd name="T3" fmla="*/ 87 h 1108"/>
                <a:gd name="T4" fmla="*/ 195 w 1065"/>
                <a:gd name="T5" fmla="*/ 0 h 1108"/>
                <a:gd name="T6" fmla="*/ 0 w 1065"/>
                <a:gd name="T7" fmla="*/ 339 h 1108"/>
                <a:gd name="T8" fmla="*/ 391 w 1065"/>
                <a:gd name="T9" fmla="*/ 339 h 1108"/>
                <a:gd name="T10" fmla="*/ 342 w 1065"/>
                <a:gd name="T11" fmla="*/ 254 h 1108"/>
                <a:gd name="T12" fmla="*/ 518 w 1065"/>
                <a:gd name="T13" fmla="*/ 208 h 1108"/>
                <a:gd name="T14" fmla="*/ 872 w 1065"/>
                <a:gd name="T15" fmla="*/ 561 h 1108"/>
                <a:gd name="T16" fmla="*/ 518 w 1065"/>
                <a:gd name="T17" fmla="*/ 915 h 1108"/>
                <a:gd name="T18" fmla="*/ 505 w 1065"/>
                <a:gd name="T19" fmla="*/ 915 h 1108"/>
                <a:gd name="T20" fmla="*/ 385 w 1065"/>
                <a:gd name="T21" fmla="*/ 1092 h 1108"/>
                <a:gd name="T22" fmla="*/ 518 w 1065"/>
                <a:gd name="T23" fmla="*/ 1108 h 1108"/>
                <a:gd name="T24" fmla="*/ 1065 w 1065"/>
                <a:gd name="T25" fmla="*/ 561 h 1108"/>
                <a:gd name="T26" fmla="*/ 518 w 1065"/>
                <a:gd name="T27" fmla="*/ 14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5" h="1108">
                  <a:moveTo>
                    <a:pt x="518" y="14"/>
                  </a:moveTo>
                  <a:cubicBezTo>
                    <a:pt x="419" y="14"/>
                    <a:pt x="326" y="41"/>
                    <a:pt x="245" y="87"/>
                  </a:cubicBezTo>
                  <a:cubicBezTo>
                    <a:pt x="195" y="0"/>
                    <a:pt x="195" y="0"/>
                    <a:pt x="195" y="0"/>
                  </a:cubicBezTo>
                  <a:cubicBezTo>
                    <a:pt x="0" y="339"/>
                    <a:pt x="0" y="339"/>
                    <a:pt x="0" y="339"/>
                  </a:cubicBezTo>
                  <a:cubicBezTo>
                    <a:pt x="391" y="339"/>
                    <a:pt x="391" y="339"/>
                    <a:pt x="391" y="339"/>
                  </a:cubicBezTo>
                  <a:cubicBezTo>
                    <a:pt x="342" y="254"/>
                    <a:pt x="342" y="254"/>
                    <a:pt x="342" y="254"/>
                  </a:cubicBezTo>
                  <a:cubicBezTo>
                    <a:pt x="394" y="225"/>
                    <a:pt x="454" y="208"/>
                    <a:pt x="518" y="208"/>
                  </a:cubicBezTo>
                  <a:cubicBezTo>
                    <a:pt x="713" y="208"/>
                    <a:pt x="872" y="366"/>
                    <a:pt x="872" y="561"/>
                  </a:cubicBezTo>
                  <a:cubicBezTo>
                    <a:pt x="872" y="757"/>
                    <a:pt x="713" y="915"/>
                    <a:pt x="518" y="915"/>
                  </a:cubicBezTo>
                  <a:cubicBezTo>
                    <a:pt x="514" y="915"/>
                    <a:pt x="509" y="915"/>
                    <a:pt x="505" y="915"/>
                  </a:cubicBezTo>
                  <a:cubicBezTo>
                    <a:pt x="476" y="981"/>
                    <a:pt x="435" y="1041"/>
                    <a:pt x="385" y="1092"/>
                  </a:cubicBezTo>
                  <a:cubicBezTo>
                    <a:pt x="428" y="1103"/>
                    <a:pt x="472" y="1108"/>
                    <a:pt x="518" y="1108"/>
                  </a:cubicBezTo>
                  <a:cubicBezTo>
                    <a:pt x="820" y="1108"/>
                    <a:pt x="1065" y="863"/>
                    <a:pt x="1065" y="561"/>
                  </a:cubicBezTo>
                  <a:cubicBezTo>
                    <a:pt x="1065" y="259"/>
                    <a:pt x="820" y="14"/>
                    <a:pt x="518" y="14"/>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80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6" name="Freeform 5"/>
            <p:cNvSpPr>
              <a:spLocks/>
            </p:cNvSpPr>
            <p:nvPr/>
          </p:nvSpPr>
          <p:spPr bwMode="auto">
            <a:xfrm>
              <a:off x="9988635" y="7101215"/>
              <a:ext cx="3644900" cy="2825751"/>
            </a:xfrm>
            <a:custGeom>
              <a:avLst/>
              <a:gdLst>
                <a:gd name="T0" fmla="*/ 1184 w 1184"/>
                <a:gd name="T1" fmla="*/ 388 h 917"/>
                <a:gd name="T2" fmla="*/ 988 w 1184"/>
                <a:gd name="T3" fmla="*/ 49 h 917"/>
                <a:gd name="T4" fmla="*/ 793 w 1184"/>
                <a:gd name="T5" fmla="*/ 388 h 917"/>
                <a:gd name="T6" fmla="*/ 900 w 1184"/>
                <a:gd name="T7" fmla="*/ 388 h 917"/>
                <a:gd name="T8" fmla="*/ 547 w 1184"/>
                <a:gd name="T9" fmla="*/ 724 h 917"/>
                <a:gd name="T10" fmla="*/ 193 w 1184"/>
                <a:gd name="T11" fmla="*/ 370 h 917"/>
                <a:gd name="T12" fmla="*/ 242 w 1184"/>
                <a:gd name="T13" fmla="*/ 192 h 917"/>
                <a:gd name="T14" fmla="*/ 145 w 1184"/>
                <a:gd name="T15" fmla="*/ 0 h 917"/>
                <a:gd name="T16" fmla="*/ 0 w 1184"/>
                <a:gd name="T17" fmla="*/ 370 h 917"/>
                <a:gd name="T18" fmla="*/ 547 w 1184"/>
                <a:gd name="T19" fmla="*/ 917 h 917"/>
                <a:gd name="T20" fmla="*/ 1094 w 1184"/>
                <a:gd name="T21" fmla="*/ 388 h 917"/>
                <a:gd name="T22" fmla="*/ 1184 w 1184"/>
                <a:gd name="T23" fmla="*/ 388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84" h="917">
                  <a:moveTo>
                    <a:pt x="1184" y="388"/>
                  </a:moveTo>
                  <a:cubicBezTo>
                    <a:pt x="988" y="49"/>
                    <a:pt x="988" y="49"/>
                    <a:pt x="988" y="49"/>
                  </a:cubicBezTo>
                  <a:cubicBezTo>
                    <a:pt x="793" y="388"/>
                    <a:pt x="793" y="388"/>
                    <a:pt x="793" y="388"/>
                  </a:cubicBezTo>
                  <a:cubicBezTo>
                    <a:pt x="900" y="388"/>
                    <a:pt x="900" y="388"/>
                    <a:pt x="900" y="388"/>
                  </a:cubicBezTo>
                  <a:cubicBezTo>
                    <a:pt x="891" y="575"/>
                    <a:pt x="737" y="724"/>
                    <a:pt x="547" y="724"/>
                  </a:cubicBezTo>
                  <a:cubicBezTo>
                    <a:pt x="352" y="724"/>
                    <a:pt x="193" y="566"/>
                    <a:pt x="193" y="370"/>
                  </a:cubicBezTo>
                  <a:cubicBezTo>
                    <a:pt x="193" y="305"/>
                    <a:pt x="211" y="244"/>
                    <a:pt x="242" y="192"/>
                  </a:cubicBezTo>
                  <a:cubicBezTo>
                    <a:pt x="198" y="134"/>
                    <a:pt x="165" y="69"/>
                    <a:pt x="145" y="0"/>
                  </a:cubicBezTo>
                  <a:cubicBezTo>
                    <a:pt x="55" y="97"/>
                    <a:pt x="0" y="227"/>
                    <a:pt x="0" y="370"/>
                  </a:cubicBezTo>
                  <a:cubicBezTo>
                    <a:pt x="0" y="672"/>
                    <a:pt x="245" y="917"/>
                    <a:pt x="547" y="917"/>
                  </a:cubicBezTo>
                  <a:cubicBezTo>
                    <a:pt x="843" y="917"/>
                    <a:pt x="1085" y="682"/>
                    <a:pt x="1094" y="388"/>
                  </a:cubicBezTo>
                  <a:lnTo>
                    <a:pt x="1184" y="38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80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7" name="TextBox 6"/>
            <p:cNvSpPr txBox="1"/>
            <p:nvPr/>
          </p:nvSpPr>
          <p:spPr>
            <a:xfrm rot="18978467">
              <a:off x="10746309" y="5519640"/>
              <a:ext cx="1366259" cy="508848"/>
            </a:xfrm>
            <a:prstGeom prst="rect">
              <a:avLst/>
            </a:prstGeom>
            <a:noFill/>
          </p:spPr>
          <p:txBody>
            <a:bodyPr wrap="none" rtlCol="0" anchor="ctr">
              <a:prstTxWarp prst="textArchUp">
                <a:avLst/>
              </a:prstTxWarp>
              <a:spAutoFit/>
            </a:bodyPr>
            <a:lstStyle/>
            <a:p>
              <a:pPr algn="ctr">
                <a:lnSpc>
                  <a:spcPct val="120000"/>
                </a:lnSpc>
              </a:pPr>
              <a:r>
                <a:rPr kumimoji="1"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kumimoji="1"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 name="TextBox 7"/>
            <p:cNvSpPr txBox="1"/>
            <p:nvPr/>
          </p:nvSpPr>
          <p:spPr>
            <a:xfrm>
              <a:off x="10861134" y="9105070"/>
              <a:ext cx="1645320" cy="508848"/>
            </a:xfrm>
            <a:prstGeom prst="rect">
              <a:avLst/>
            </a:prstGeom>
            <a:noFill/>
          </p:spPr>
          <p:txBody>
            <a:bodyPr wrap="none" rtlCol="0" anchor="ctr">
              <a:prstTxWarp prst="textArchDown">
                <a:avLst/>
              </a:prstTxWarp>
              <a:spAutoFit/>
            </a:bodyPr>
            <a:lstStyle/>
            <a:p>
              <a:pPr algn="ctr">
                <a:lnSpc>
                  <a:spcPct val="120000"/>
                </a:lnSpc>
              </a:pPr>
              <a:r>
                <a:rPr kumimoji="1"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kumimoji="1"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 name="TextBox 8"/>
            <p:cNvSpPr txBox="1"/>
            <p:nvPr/>
          </p:nvSpPr>
          <p:spPr>
            <a:xfrm rot="17644843">
              <a:off x="13516862" y="8044825"/>
              <a:ext cx="1748521" cy="508848"/>
            </a:xfrm>
            <a:prstGeom prst="rect">
              <a:avLst/>
            </a:prstGeom>
            <a:noFill/>
          </p:spPr>
          <p:txBody>
            <a:bodyPr wrap="none" rtlCol="0" anchor="ctr">
              <a:prstTxWarp prst="textArchDown">
                <a:avLst/>
              </a:prstTxWarp>
              <a:spAutoFit/>
            </a:bodyPr>
            <a:lstStyle/>
            <a:p>
              <a:pPr algn="ctr">
                <a:lnSpc>
                  <a:spcPct val="120000"/>
                </a:lnSpc>
              </a:pPr>
              <a:r>
                <a:rPr kumimoji="1"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kumimoji="1"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sp>
        <p:nvSpPr>
          <p:cNvPr id="1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921245722"/>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13">
                                            <p:txEl>
                                              <p:pRg st="0" end="0"/>
                                            </p:txEl>
                                          </p:spTgt>
                                        </p:tgtEl>
                                        <p:attrNameLst>
                                          <p:attrName>style.visibility</p:attrName>
                                        </p:attrNameLst>
                                      </p:cBhvr>
                                      <p:to>
                                        <p:strVal val="visible"/>
                                      </p:to>
                                    </p:set>
                                    <p:anim calcmode="lin" valueType="num">
                                      <p:cBhvr additive="base">
                                        <p:cTn id="12"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7">
                                            <p:txEl>
                                              <p:pRg st="0" end="0"/>
                                            </p:txEl>
                                          </p:spTgt>
                                        </p:tgtEl>
                                        <p:attrNameLst>
                                          <p:attrName>style.visibility</p:attrName>
                                        </p:attrNameLst>
                                      </p:cBhvr>
                                      <p:to>
                                        <p:strVal val="visible"/>
                                      </p:to>
                                    </p:set>
                                    <p:anim calcmode="lin" valueType="num">
                                      <p:cBhvr additive="base">
                                        <p:cTn id="18"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18">
                                            <p:txEl>
                                              <p:pRg st="0" end="0"/>
                                            </p:txEl>
                                          </p:spTgt>
                                        </p:tgtEl>
                                        <p:attrNameLst>
                                          <p:attrName>style.visibility</p:attrName>
                                        </p:attrNameLst>
                                      </p:cBhvr>
                                      <p:to>
                                        <p:strVal val="visible"/>
                                      </p:to>
                                    </p:set>
                                    <p:anim calcmode="lin" valueType="num">
                                      <p:cBhvr additive="base">
                                        <p:cTn id="24" dur="500" fill="hold"/>
                                        <p:tgtEl>
                                          <p:spTgt spid="18">
                                            <p:txEl>
                                              <p:pRg st="0" end="0"/>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P spid="18" grpId="0" build="p"/>
      <p:bldP spid="1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0"/>
            <a:ext cx="12858750" cy="7232650"/>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259"/>
          <p:cNvSpPr>
            <a:spLocks noChangeArrowheads="1"/>
          </p:cNvSpPr>
          <p:nvPr/>
        </p:nvSpPr>
        <p:spPr bwMode="auto">
          <a:xfrm>
            <a:off x="1981200" y="2513934"/>
            <a:ext cx="8896350"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8000" b="1" dirty="0">
                <a:solidFill>
                  <a:schemeClr val="tx2"/>
                </a:solidFill>
                <a:cs typeface="Arial" panose="020B0604020202020204" pitchFamily="34" charset="0"/>
              </a:rPr>
              <a:t>THANK YOU</a:t>
            </a:r>
            <a:endParaRPr lang="zh-CN" altLang="en-US" sz="6600" b="1" dirty="0">
              <a:solidFill>
                <a:schemeClr val="tx2"/>
              </a:solidFill>
              <a:cs typeface="Arial" panose="020B0604020202020204" pitchFamily="34" charset="0"/>
            </a:endParaRPr>
          </a:p>
        </p:txBody>
      </p:sp>
      <p:sp>
        <p:nvSpPr>
          <p:cNvPr id="9" name="矩形 259"/>
          <p:cNvSpPr>
            <a:spLocks noChangeArrowheads="1"/>
          </p:cNvSpPr>
          <p:nvPr/>
        </p:nvSpPr>
        <p:spPr bwMode="auto">
          <a:xfrm>
            <a:off x="2762250" y="3503848"/>
            <a:ext cx="733425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just">
              <a:buNone/>
            </a:pPr>
            <a:r>
              <a:rPr lang="en-US" altLang="zh-CN" sz="900" b="1" dirty="0">
                <a:solidFill>
                  <a:schemeClr val="tx2"/>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900" b="1" dirty="0">
              <a:solidFill>
                <a:schemeClr val="tx2"/>
              </a:solidFill>
              <a:cs typeface="Arial" panose="020B0604020202020204" pitchFamily="34" charset="0"/>
            </a:endParaRPr>
          </a:p>
        </p:txBody>
      </p:sp>
      <p:sp>
        <p:nvSpPr>
          <p:cNvPr id="10" name="矩形 259"/>
          <p:cNvSpPr>
            <a:spLocks noChangeArrowheads="1"/>
          </p:cNvSpPr>
          <p:nvPr/>
        </p:nvSpPr>
        <p:spPr bwMode="auto">
          <a:xfrm>
            <a:off x="3712344" y="4399623"/>
            <a:ext cx="2163600" cy="288147"/>
          </a:xfrm>
          <a:prstGeom prst="rect">
            <a:avLst/>
          </a:prstGeom>
          <a:solidFill>
            <a:schemeClr val="bg1"/>
          </a:solidFill>
          <a:ln w="9525">
            <a:solidFill>
              <a:schemeClr val="tx2"/>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400" dirty="0">
                <a:solidFill>
                  <a:schemeClr val="tx2"/>
                </a:solidFill>
                <a:latin typeface="Arial" panose="020B0604020202020204" pitchFamily="34" charset="0"/>
                <a:cs typeface="Arial" panose="020B0604020202020204" pitchFamily="34" charset="0"/>
                <a:sym typeface="Arial" panose="020B0604020202020204" pitchFamily="34" charset="0"/>
              </a:rPr>
              <a:t>汇报</a:t>
            </a:r>
            <a:r>
              <a:rPr lang="en-US" altLang="zh-CN" sz="1400" dirty="0" smtClean="0">
                <a:solidFill>
                  <a:schemeClr val="tx2"/>
                </a:solidFill>
                <a:latin typeface="Arial" panose="020B0604020202020204" pitchFamily="34" charset="0"/>
                <a:cs typeface="Arial" panose="020B0604020202020204" pitchFamily="34" charset="0"/>
                <a:sym typeface="Arial" panose="020B0604020202020204" pitchFamily="34" charset="0"/>
              </a:rPr>
              <a:t>:</a:t>
            </a:r>
            <a:r>
              <a:rPr lang="zh-CN" altLang="en-US" sz="1400" dirty="0" smtClean="0">
                <a:solidFill>
                  <a:schemeClr val="tx2"/>
                </a:solidFill>
                <a:latin typeface="Arial" panose="020B0604020202020204" pitchFamily="34" charset="0"/>
                <a:cs typeface="Arial" panose="020B0604020202020204" pitchFamily="34" charset="0"/>
                <a:sym typeface="Arial" panose="020B0604020202020204" pitchFamily="34" charset="0"/>
              </a:rPr>
              <a:t>第一</a:t>
            </a:r>
            <a:r>
              <a:rPr lang="en-US" altLang="zh-CN" sz="1400" dirty="0" smtClean="0">
                <a:solidFill>
                  <a:schemeClr val="tx2"/>
                </a:solidFill>
                <a:latin typeface="Arial" panose="020B0604020202020204" pitchFamily="34" charset="0"/>
                <a:cs typeface="Arial" panose="020B0604020202020204" pitchFamily="34" charset="0"/>
                <a:sym typeface="Arial" panose="020B0604020202020204" pitchFamily="34" charset="0"/>
              </a:rPr>
              <a:t>PPT</a:t>
            </a:r>
            <a:endParaRPr lang="en-US" altLang="zh-CN" sz="1400" dirty="0">
              <a:solidFill>
                <a:schemeClr val="tx2"/>
              </a:solidFill>
              <a:latin typeface="Arial" panose="020B0604020202020204" pitchFamily="34" charset="0"/>
              <a:cs typeface="Arial" panose="020B0604020202020204" pitchFamily="34" charset="0"/>
              <a:sym typeface="Arial" panose="020B0604020202020204" pitchFamily="34" charset="0"/>
            </a:endParaRPr>
          </a:p>
        </p:txBody>
      </p:sp>
      <p:sp>
        <p:nvSpPr>
          <p:cNvPr id="11" name="矩形 259"/>
          <p:cNvSpPr>
            <a:spLocks noChangeArrowheads="1"/>
          </p:cNvSpPr>
          <p:nvPr/>
        </p:nvSpPr>
        <p:spPr bwMode="auto">
          <a:xfrm>
            <a:off x="6931458" y="4399623"/>
            <a:ext cx="2307792" cy="288147"/>
          </a:xfrm>
          <a:prstGeom prst="rect">
            <a:avLst/>
          </a:prstGeom>
          <a:solidFill>
            <a:schemeClr val="bg1"/>
          </a:solidFill>
          <a:ln w="9525">
            <a:solidFill>
              <a:schemeClr val="tx2"/>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400" dirty="0">
                <a:solidFill>
                  <a:schemeClr val="tx2"/>
                </a:solidFill>
                <a:latin typeface="Arial" panose="020B0604020202020204" pitchFamily="34" charset="0"/>
                <a:cs typeface="Arial" panose="020B0604020202020204" pitchFamily="34" charset="0"/>
                <a:sym typeface="Arial" panose="020B0604020202020204" pitchFamily="34" charset="0"/>
              </a:rPr>
              <a:t>Report: </a:t>
            </a:r>
            <a:r>
              <a:rPr lang="en-US" altLang="zh-CN" sz="1400" dirty="0" smtClean="0">
                <a:solidFill>
                  <a:schemeClr val="tx2"/>
                </a:solidFill>
                <a:latin typeface="Arial" panose="020B0604020202020204" pitchFamily="34" charset="0"/>
                <a:cs typeface="Arial" panose="020B0604020202020204" pitchFamily="34" charset="0"/>
                <a:sym typeface="Arial" panose="020B0604020202020204" pitchFamily="34" charset="0"/>
              </a:rPr>
              <a:t>1PPT</a:t>
            </a:r>
            <a:endParaRPr lang="en-US" altLang="zh-CN" sz="1400" dirty="0">
              <a:solidFill>
                <a:schemeClr val="tx2"/>
              </a:solidFill>
              <a:latin typeface="Arial" panose="020B0604020202020204" pitchFamily="34" charset="0"/>
              <a:cs typeface="Arial" panose="020B0604020202020204" pitchFamily="34" charset="0"/>
              <a:sym typeface="Arial" panose="020B0604020202020204" pitchFamily="34" charset="0"/>
            </a:endParaRPr>
          </a:p>
        </p:txBody>
      </p:sp>
      <p:sp>
        <p:nvSpPr>
          <p:cNvPr id="13" name="矩形 259"/>
          <p:cNvSpPr>
            <a:spLocks noChangeArrowheads="1"/>
          </p:cNvSpPr>
          <p:nvPr/>
        </p:nvSpPr>
        <p:spPr bwMode="auto">
          <a:xfrm>
            <a:off x="3486150" y="2110907"/>
            <a:ext cx="588645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dirty="0">
                <a:solidFill>
                  <a:schemeClr val="tx2"/>
                </a:solidFill>
                <a:cs typeface="Arial" panose="020B0604020202020204" pitchFamily="34" charset="0"/>
              </a:rPr>
              <a:t>感谢聆听，批评指导</a:t>
            </a:r>
          </a:p>
        </p:txBody>
      </p:sp>
    </p:spTree>
    <p:extLst>
      <p:ext uri="{BB962C8B-B14F-4D97-AF65-F5344CB8AC3E}">
        <p14:creationId xmlns:p14="http://schemas.microsoft.com/office/powerpoint/2010/main" val="172287549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3"/>
                                        </p:tgtEl>
                                        <p:attrNameLst>
                                          <p:attrName>ppt_y</p:attrName>
                                        </p:attrNameLst>
                                      </p:cBhvr>
                                      <p:tavLst>
                                        <p:tav tm="0">
                                          <p:val>
                                            <p:strVal val="#ppt_y"/>
                                          </p:val>
                                        </p:tav>
                                        <p:tav tm="100000">
                                          <p:val>
                                            <p:strVal val="#ppt_y"/>
                                          </p:val>
                                        </p:tav>
                                      </p:tavLst>
                                    </p:anim>
                                    <p:anim calcmode="lin" valueType="num">
                                      <p:cBhvr>
                                        <p:cTn id="1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3"/>
                                        </p:tgtEl>
                                      </p:cBhvr>
                                    </p:animEffect>
                                  </p:childTnLst>
                                </p:cTn>
                              </p:par>
                            </p:childTnLst>
                          </p:cTn>
                        </p:par>
                        <p:par>
                          <p:cTn id="16" fill="hold">
                            <p:stCondLst>
                              <p:cond delay="140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3"/>
                                        </p:tgtEl>
                                      </p:cBhvr>
                                    </p:animEffect>
                                    <p:animScale>
                                      <p:cBhvr>
                                        <p:cTn id="19" dur="250" autoRev="1" fill="hold"/>
                                        <p:tgtEl>
                                          <p:spTgt spid="13"/>
                                        </p:tgtEl>
                                      </p:cBhvr>
                                      <p:by x="105000" y="105000"/>
                                    </p:animScale>
                                  </p:childTnLst>
                                </p:cTn>
                              </p:par>
                            </p:childTnLst>
                          </p:cTn>
                        </p:par>
                        <p:par>
                          <p:cTn id="20" fill="hold">
                            <p:stCondLst>
                              <p:cond delay="19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8"/>
                                        </p:tgtEl>
                                        <p:attrNameLst>
                                          <p:attrName>ppt_y</p:attrName>
                                        </p:attrNameLst>
                                      </p:cBhvr>
                                      <p:tavLst>
                                        <p:tav tm="0">
                                          <p:val>
                                            <p:strVal val="#ppt_y"/>
                                          </p:val>
                                        </p:tav>
                                        <p:tav tm="100000">
                                          <p:val>
                                            <p:strVal val="#ppt_y"/>
                                          </p:val>
                                        </p:tav>
                                      </p:tavLst>
                                    </p:anim>
                                    <p:anim calcmode="lin" valueType="num">
                                      <p:cBhvr>
                                        <p:cTn id="2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8"/>
                                        </p:tgtEl>
                                      </p:cBhvr>
                                    </p:animEffect>
                                  </p:childTnLst>
                                </p:cTn>
                              </p:par>
                            </p:childTnLst>
                          </p:cTn>
                        </p:par>
                        <p:par>
                          <p:cTn id="28" fill="hold">
                            <p:stCondLst>
                              <p:cond delay="275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8"/>
                                        </p:tgtEl>
                                      </p:cBhvr>
                                    </p:animEffect>
                                    <p:animScale>
                                      <p:cBhvr>
                                        <p:cTn id="31" dur="250" autoRev="1" fill="hold"/>
                                        <p:tgtEl>
                                          <p:spTgt spid="8"/>
                                        </p:tgtEl>
                                      </p:cBhvr>
                                      <p:by x="105000" y="105000"/>
                                    </p:animScale>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1000"/>
                                        <p:tgtEl>
                                          <p:spTgt spid="9"/>
                                        </p:tgtEl>
                                      </p:cBhvr>
                                    </p:animEffect>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Effect transition="in" filter="fade">
                                      <p:cBhvr>
                                        <p:cTn id="42" dur="500"/>
                                        <p:tgtEl>
                                          <p:spTgt spid="10"/>
                                        </p:tgtEl>
                                      </p:cBhvr>
                                    </p:animEffect>
                                  </p:childTnLst>
                                </p:cTn>
                              </p:par>
                            </p:childTnLst>
                          </p:cTn>
                        </p:par>
                        <p:par>
                          <p:cTn id="43" fill="hold">
                            <p:stCondLst>
                              <p:cond delay="1500"/>
                            </p:stCondLst>
                            <p:childTnLst>
                              <p:par>
                                <p:cTn id="44" presetID="53" presetClass="entr" presetSubtype="16"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Effect transition="in" filter="fade">
                                      <p:cBhvr>
                                        <p:cTn id="4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8" grpId="1"/>
      <p:bldP spid="9" grpId="0"/>
      <p:bldP spid="10" grpId="0" animBg="1"/>
      <p:bldP spid="11" grpId="0" animBg="1"/>
      <p:bldP spid="13" grpId="0"/>
      <p:bldP spid="13"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34794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858750" cy="7232650"/>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23" name="Text Box 3"/>
          <p:cNvSpPr>
            <a:spLocks noChangeArrowheads="1"/>
          </p:cNvSpPr>
          <p:nvPr/>
        </p:nvSpPr>
        <p:spPr bwMode="auto">
          <a:xfrm>
            <a:off x="3905250" y="4389067"/>
            <a:ext cx="50482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nchor="ctr">
            <a:spAutoFit/>
          </a:bodyPr>
          <a:lstStyle/>
          <a:p>
            <a:pPr algn="ctr"/>
            <a:r>
              <a:rPr lang="zh-CN" altLang="en-US" sz="60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年度</a:t>
            </a:r>
            <a:r>
              <a:rPr lang="zh-CN" altLang="en-US" sz="60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工作概述</a:t>
            </a:r>
          </a:p>
        </p:txBody>
      </p:sp>
      <p:sp>
        <p:nvSpPr>
          <p:cNvPr id="5124" name="矩形 10"/>
          <p:cNvSpPr>
            <a:spLocks noChangeArrowheads="1"/>
          </p:cNvSpPr>
          <p:nvPr/>
        </p:nvSpPr>
        <p:spPr bwMode="auto">
          <a:xfrm>
            <a:off x="3895009" y="3959223"/>
            <a:ext cx="50687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2400" dirty="0">
                <a:solidFill>
                  <a:schemeClr val="accent1"/>
                </a:solidFill>
                <a:latin typeface="Arial" panose="020B0604020202020204" pitchFamily="34" charset="0"/>
                <a:ea typeface="微软雅黑" panose="020B0503020204020204" pitchFamily="34" charset="-122"/>
                <a:sym typeface="Arial" panose="020B0604020202020204" pitchFamily="34" charset="0"/>
              </a:rPr>
              <a:t>The </a:t>
            </a:r>
            <a:r>
              <a:rPr lang="en-US" sz="24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20XX </a:t>
            </a:r>
            <a:r>
              <a:rPr lang="en-US" sz="2400" dirty="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4885300" y="1650357"/>
            <a:ext cx="3088150" cy="264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nchor="ctr">
            <a:spAutoFit/>
          </a:bodyPr>
          <a:lstStyle/>
          <a:p>
            <a:pPr algn="ctr"/>
            <a:r>
              <a:rPr lang="en-US" sz="16600" dirty="0" smtClean="0">
                <a:solidFill>
                  <a:schemeClr val="accent1"/>
                </a:solidFill>
                <a:latin typeface="Impact" panose="020B0806030902050204" pitchFamily="34" charset="0"/>
                <a:ea typeface="微软雅黑" panose="020B0503020204020204" pitchFamily="34" charset="-122"/>
                <a:sym typeface="Arial" panose="020B0604020202020204" pitchFamily="34" charset="0"/>
              </a:rPr>
              <a:t>01</a:t>
            </a:r>
            <a:endParaRPr lang="zh-CN" altLang="en-US" sz="16600" b="1" dirty="0">
              <a:solidFill>
                <a:schemeClr val="accent1"/>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20231235"/>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5124"/>
                                        </p:tgtEl>
                                        <p:attrNameLst>
                                          <p:attrName>style.visibility</p:attrName>
                                        </p:attrNameLst>
                                      </p:cBhvr>
                                      <p:to>
                                        <p:strVal val="visible"/>
                                      </p:to>
                                    </p:set>
                                    <p:anim by="(-#ppt_w*2)" calcmode="lin" valueType="num">
                                      <p:cBhvr rctx="PPT">
                                        <p:cTn id="17" dur="500" autoRev="1" fill="hold">
                                          <p:stCondLst>
                                            <p:cond delay="0"/>
                                          </p:stCondLst>
                                        </p:cTn>
                                        <p:tgtEl>
                                          <p:spTgt spid="5124"/>
                                        </p:tgtEl>
                                        <p:attrNameLst>
                                          <p:attrName>ppt_w</p:attrName>
                                        </p:attrNameLst>
                                      </p:cBhvr>
                                    </p:anim>
                                    <p:anim by="(#ppt_w*0.50)" calcmode="lin" valueType="num">
                                      <p:cBhvr>
                                        <p:cTn id="18" dur="500" decel="50000" autoRev="1" fill="hold">
                                          <p:stCondLst>
                                            <p:cond delay="0"/>
                                          </p:stCondLst>
                                        </p:cTn>
                                        <p:tgtEl>
                                          <p:spTgt spid="5124"/>
                                        </p:tgtEl>
                                        <p:attrNameLst>
                                          <p:attrName>ppt_x</p:attrName>
                                        </p:attrNameLst>
                                      </p:cBhvr>
                                    </p:anim>
                                    <p:anim from="(-#ppt_h/2)" to="(#ppt_y)" calcmode="lin" valueType="num">
                                      <p:cBhvr>
                                        <p:cTn id="19" dur="1000" fill="hold">
                                          <p:stCondLst>
                                            <p:cond delay="0"/>
                                          </p:stCondLst>
                                        </p:cTn>
                                        <p:tgtEl>
                                          <p:spTgt spid="5124"/>
                                        </p:tgtEl>
                                        <p:attrNameLst>
                                          <p:attrName>ppt_y</p:attrName>
                                        </p:attrNameLst>
                                      </p:cBhvr>
                                    </p:anim>
                                    <p:animRot by="21600000">
                                      <p:cBhvr>
                                        <p:cTn id="20" dur="1000" fill="hold">
                                          <p:stCondLst>
                                            <p:cond delay="0"/>
                                          </p:stCondLst>
                                        </p:cTn>
                                        <p:tgtEl>
                                          <p:spTgt spid="5124"/>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56" presetClass="entr" presetSubtype="0" fill="hold" grpId="0" nodeType="clickEffect">
                                  <p:stCondLst>
                                    <p:cond delay="0"/>
                                  </p:stCondLst>
                                  <p:iterate type="lt">
                                    <p:tmPct val="10000"/>
                                  </p:iterate>
                                  <p:childTnLst>
                                    <p:set>
                                      <p:cBhvr>
                                        <p:cTn id="24" dur="1" fill="hold">
                                          <p:stCondLst>
                                            <p:cond delay="0"/>
                                          </p:stCondLst>
                                        </p:cTn>
                                        <p:tgtEl>
                                          <p:spTgt spid="5123"/>
                                        </p:tgtEl>
                                        <p:attrNameLst>
                                          <p:attrName>style.visibility</p:attrName>
                                        </p:attrNameLst>
                                      </p:cBhvr>
                                      <p:to>
                                        <p:strVal val="visible"/>
                                      </p:to>
                                    </p:set>
                                    <p:anim by="(-#ppt_w*2)" calcmode="lin" valueType="num">
                                      <p:cBhvr rctx="PPT">
                                        <p:cTn id="25" dur="500" autoRev="1" fill="hold">
                                          <p:stCondLst>
                                            <p:cond delay="0"/>
                                          </p:stCondLst>
                                        </p:cTn>
                                        <p:tgtEl>
                                          <p:spTgt spid="5123"/>
                                        </p:tgtEl>
                                        <p:attrNameLst>
                                          <p:attrName>ppt_w</p:attrName>
                                        </p:attrNameLst>
                                      </p:cBhvr>
                                    </p:anim>
                                    <p:anim by="(#ppt_w*0.50)" calcmode="lin" valueType="num">
                                      <p:cBhvr>
                                        <p:cTn id="26" dur="500" decel="50000" autoRev="1" fill="hold">
                                          <p:stCondLst>
                                            <p:cond delay="0"/>
                                          </p:stCondLst>
                                        </p:cTn>
                                        <p:tgtEl>
                                          <p:spTgt spid="5123"/>
                                        </p:tgtEl>
                                        <p:attrNameLst>
                                          <p:attrName>ppt_x</p:attrName>
                                        </p:attrNameLst>
                                      </p:cBhvr>
                                    </p:anim>
                                    <p:anim from="(-#ppt_h/2)" to="(#ppt_y)" calcmode="lin" valueType="num">
                                      <p:cBhvr>
                                        <p:cTn id="27" dur="1000" fill="hold">
                                          <p:stCondLst>
                                            <p:cond delay="0"/>
                                          </p:stCondLst>
                                        </p:cTn>
                                        <p:tgtEl>
                                          <p:spTgt spid="5123"/>
                                        </p:tgtEl>
                                        <p:attrNameLst>
                                          <p:attrName>ppt_y</p:attrName>
                                        </p:attrNameLst>
                                      </p:cBhvr>
                                    </p:anim>
                                    <p:animRot by="21600000">
                                      <p:cBhvr>
                                        <p:cTn id="28" dur="1000" fill="hold">
                                          <p:stCondLst>
                                            <p:cond delay="0"/>
                                          </p:stCondLst>
                                        </p:cTn>
                                        <p:tgtEl>
                                          <p:spTgt spid="51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123" grpId="0"/>
      <p:bldP spid="5124"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129"/>
          <p:cNvGrpSpPr/>
          <p:nvPr/>
        </p:nvGrpSpPr>
        <p:grpSpPr>
          <a:xfrm>
            <a:off x="3564749" y="4131163"/>
            <a:ext cx="948576" cy="948576"/>
            <a:chOff x="2502224" y="2594793"/>
            <a:chExt cx="905504" cy="905504"/>
          </a:xfrm>
        </p:grpSpPr>
        <p:sp>
          <p:nvSpPr>
            <p:cNvPr id="131" name="Freeform 130"/>
            <p:cNvSpPr/>
            <p:nvPr/>
          </p:nvSpPr>
          <p:spPr>
            <a:xfrm>
              <a:off x="2596064" y="2688633"/>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Freeform 9"/>
            <p:cNvSpPr>
              <a:spLocks noEditPoints="1"/>
            </p:cNvSpPr>
            <p:nvPr/>
          </p:nvSpPr>
          <p:spPr bwMode="auto">
            <a:xfrm>
              <a:off x="2808330" y="2883878"/>
              <a:ext cx="293292" cy="327335"/>
            </a:xfrm>
            <a:custGeom>
              <a:avLst/>
              <a:gdLst/>
              <a:ahLst/>
              <a:cxnLst>
                <a:cxn ang="0">
                  <a:pos x="374" y="158"/>
                </a:cxn>
                <a:cxn ang="0">
                  <a:pos x="352" y="158"/>
                </a:cxn>
                <a:cxn ang="0">
                  <a:pos x="209" y="0"/>
                </a:cxn>
                <a:cxn ang="0">
                  <a:pos x="67" y="158"/>
                </a:cxn>
                <a:cxn ang="0">
                  <a:pos x="44" y="158"/>
                </a:cxn>
                <a:cxn ang="0">
                  <a:pos x="0" y="203"/>
                </a:cxn>
                <a:cxn ang="0">
                  <a:pos x="0" y="414"/>
                </a:cxn>
                <a:cxn ang="0">
                  <a:pos x="44" y="478"/>
                </a:cxn>
                <a:cxn ang="0">
                  <a:pos x="374" y="478"/>
                </a:cxn>
                <a:cxn ang="0">
                  <a:pos x="428" y="414"/>
                </a:cxn>
                <a:cxn ang="0">
                  <a:pos x="428" y="203"/>
                </a:cxn>
                <a:cxn ang="0">
                  <a:pos x="374" y="158"/>
                </a:cxn>
                <a:cxn ang="0">
                  <a:pos x="247" y="414"/>
                </a:cxn>
                <a:cxn ang="0">
                  <a:pos x="172" y="414"/>
                </a:cxn>
                <a:cxn ang="0">
                  <a:pos x="186" y="309"/>
                </a:cxn>
                <a:cxn ang="0">
                  <a:pos x="161" y="265"/>
                </a:cxn>
                <a:cxn ang="0">
                  <a:pos x="210" y="216"/>
                </a:cxn>
                <a:cxn ang="0">
                  <a:pos x="258" y="264"/>
                </a:cxn>
                <a:cxn ang="0">
                  <a:pos x="232" y="310"/>
                </a:cxn>
                <a:cxn ang="0">
                  <a:pos x="247" y="414"/>
                </a:cxn>
                <a:cxn ang="0">
                  <a:pos x="112" y="158"/>
                </a:cxn>
                <a:cxn ang="0">
                  <a:pos x="209" y="45"/>
                </a:cxn>
                <a:cxn ang="0">
                  <a:pos x="307" y="158"/>
                </a:cxn>
                <a:cxn ang="0">
                  <a:pos x="112" y="158"/>
                </a:cxn>
              </a:cxnLst>
              <a:rect l="0" t="0" r="r" b="b"/>
              <a:pathLst>
                <a:path w="428" h="478">
                  <a:moveTo>
                    <a:pt x="374" y="158"/>
                  </a:moveTo>
                  <a:cubicBezTo>
                    <a:pt x="352" y="158"/>
                    <a:pt x="352" y="158"/>
                    <a:pt x="352" y="158"/>
                  </a:cubicBezTo>
                  <a:cubicBezTo>
                    <a:pt x="352" y="58"/>
                    <a:pt x="292" y="0"/>
                    <a:pt x="209" y="0"/>
                  </a:cubicBezTo>
                  <a:cubicBezTo>
                    <a:pt x="127" y="0"/>
                    <a:pt x="67" y="58"/>
                    <a:pt x="67" y="158"/>
                  </a:cubicBezTo>
                  <a:cubicBezTo>
                    <a:pt x="44" y="158"/>
                    <a:pt x="44" y="158"/>
                    <a:pt x="44" y="158"/>
                  </a:cubicBezTo>
                  <a:cubicBezTo>
                    <a:pt x="11" y="158"/>
                    <a:pt x="0" y="170"/>
                    <a:pt x="0" y="203"/>
                  </a:cubicBezTo>
                  <a:cubicBezTo>
                    <a:pt x="0" y="414"/>
                    <a:pt x="0" y="414"/>
                    <a:pt x="0" y="414"/>
                  </a:cubicBezTo>
                  <a:cubicBezTo>
                    <a:pt x="0" y="447"/>
                    <a:pt x="11" y="478"/>
                    <a:pt x="44" y="478"/>
                  </a:cubicBezTo>
                  <a:cubicBezTo>
                    <a:pt x="374" y="478"/>
                    <a:pt x="374" y="478"/>
                    <a:pt x="374" y="478"/>
                  </a:cubicBezTo>
                  <a:cubicBezTo>
                    <a:pt x="407" y="478"/>
                    <a:pt x="428" y="447"/>
                    <a:pt x="428" y="414"/>
                  </a:cubicBezTo>
                  <a:cubicBezTo>
                    <a:pt x="428" y="203"/>
                    <a:pt x="428" y="203"/>
                    <a:pt x="428" y="203"/>
                  </a:cubicBezTo>
                  <a:cubicBezTo>
                    <a:pt x="428" y="170"/>
                    <a:pt x="407" y="158"/>
                    <a:pt x="374" y="158"/>
                  </a:cubicBezTo>
                  <a:moveTo>
                    <a:pt x="247" y="414"/>
                  </a:moveTo>
                  <a:cubicBezTo>
                    <a:pt x="172" y="414"/>
                    <a:pt x="172" y="414"/>
                    <a:pt x="172" y="414"/>
                  </a:cubicBezTo>
                  <a:cubicBezTo>
                    <a:pt x="186" y="309"/>
                    <a:pt x="186" y="309"/>
                    <a:pt x="186" y="309"/>
                  </a:cubicBezTo>
                  <a:cubicBezTo>
                    <a:pt x="171" y="301"/>
                    <a:pt x="161" y="283"/>
                    <a:pt x="161" y="265"/>
                  </a:cubicBezTo>
                  <a:cubicBezTo>
                    <a:pt x="161" y="238"/>
                    <a:pt x="183" y="216"/>
                    <a:pt x="210" y="216"/>
                  </a:cubicBezTo>
                  <a:cubicBezTo>
                    <a:pt x="236" y="216"/>
                    <a:pt x="258" y="237"/>
                    <a:pt x="258" y="264"/>
                  </a:cubicBezTo>
                  <a:cubicBezTo>
                    <a:pt x="258" y="282"/>
                    <a:pt x="248" y="302"/>
                    <a:pt x="232" y="310"/>
                  </a:cubicBezTo>
                  <a:lnTo>
                    <a:pt x="247" y="414"/>
                  </a:lnTo>
                  <a:close/>
                  <a:moveTo>
                    <a:pt x="112" y="158"/>
                  </a:moveTo>
                  <a:cubicBezTo>
                    <a:pt x="112" y="66"/>
                    <a:pt x="161" y="45"/>
                    <a:pt x="209" y="45"/>
                  </a:cubicBezTo>
                  <a:cubicBezTo>
                    <a:pt x="258" y="45"/>
                    <a:pt x="307" y="66"/>
                    <a:pt x="307" y="158"/>
                  </a:cubicBezTo>
                  <a:lnTo>
                    <a:pt x="112" y="158"/>
                  </a:ln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3" name="Freeform 132"/>
            <p:cNvSpPr/>
            <p:nvPr/>
          </p:nvSpPr>
          <p:spPr>
            <a:xfrm>
              <a:off x="2502224" y="2594793"/>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34" name="Straight Connector 133"/>
          <p:cNvCxnSpPr/>
          <p:nvPr/>
        </p:nvCxnSpPr>
        <p:spPr>
          <a:xfrm>
            <a:off x="4539212" y="4605451"/>
            <a:ext cx="724166"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6" name="Group 135"/>
          <p:cNvGrpSpPr/>
          <p:nvPr/>
        </p:nvGrpSpPr>
        <p:grpSpPr>
          <a:xfrm>
            <a:off x="8461613" y="3141272"/>
            <a:ext cx="948576" cy="948576"/>
            <a:chOff x="5714220" y="3605271"/>
            <a:chExt cx="905504" cy="905504"/>
          </a:xfrm>
        </p:grpSpPr>
        <p:sp>
          <p:nvSpPr>
            <p:cNvPr id="137" name="Freeform 136"/>
            <p:cNvSpPr/>
            <p:nvPr/>
          </p:nvSpPr>
          <p:spPr>
            <a:xfrm>
              <a:off x="5808060" y="3699111"/>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22187" rIns="222187" bIns="12858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8" name="Freeform 100"/>
            <p:cNvSpPr>
              <a:spLocks noEditPoints="1"/>
            </p:cNvSpPr>
            <p:nvPr/>
          </p:nvSpPr>
          <p:spPr bwMode="auto">
            <a:xfrm>
              <a:off x="5994749" y="3892925"/>
              <a:ext cx="344447" cy="330196"/>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Freeform 138"/>
            <p:cNvSpPr/>
            <p:nvPr/>
          </p:nvSpPr>
          <p:spPr>
            <a:xfrm>
              <a:off x="5714220" y="3605271"/>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41" name="Straight Connector 140"/>
          <p:cNvCxnSpPr/>
          <p:nvPr/>
        </p:nvCxnSpPr>
        <p:spPr>
          <a:xfrm>
            <a:off x="7465115" y="3615560"/>
            <a:ext cx="984401"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a:off x="7512668" y="5106527"/>
            <a:ext cx="984401"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9" name="Group 148"/>
          <p:cNvGrpSpPr/>
          <p:nvPr/>
        </p:nvGrpSpPr>
        <p:grpSpPr>
          <a:xfrm>
            <a:off x="8509165" y="4632239"/>
            <a:ext cx="948576" cy="948576"/>
            <a:chOff x="6477261" y="3281463"/>
            <a:chExt cx="850954" cy="850954"/>
          </a:xfrm>
        </p:grpSpPr>
        <p:grpSp>
          <p:nvGrpSpPr>
            <p:cNvPr id="10" name="Group 141"/>
            <p:cNvGrpSpPr/>
            <p:nvPr/>
          </p:nvGrpSpPr>
          <p:grpSpPr>
            <a:xfrm>
              <a:off x="6477261" y="3281463"/>
              <a:ext cx="850954" cy="850954"/>
              <a:chOff x="5714220" y="3605271"/>
              <a:chExt cx="905504" cy="905504"/>
            </a:xfrm>
          </p:grpSpPr>
          <p:sp>
            <p:nvSpPr>
              <p:cNvPr id="143" name="Freeform 142"/>
              <p:cNvSpPr/>
              <p:nvPr/>
            </p:nvSpPr>
            <p:spPr>
              <a:xfrm>
                <a:off x="5808060" y="3699111"/>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22187" rIns="222187" bIns="12858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5" name="Freeform 144"/>
              <p:cNvSpPr/>
              <p:nvPr/>
            </p:nvSpPr>
            <p:spPr>
              <a:xfrm>
                <a:off x="5714220" y="3605271"/>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8" name="Freeform 62"/>
            <p:cNvSpPr>
              <a:spLocks noEditPoints="1"/>
            </p:cNvSpPr>
            <p:nvPr/>
          </p:nvSpPr>
          <p:spPr bwMode="auto">
            <a:xfrm>
              <a:off x="6747482" y="3550443"/>
              <a:ext cx="310512" cy="312994"/>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54" name="Straight Connector 153"/>
          <p:cNvCxnSpPr/>
          <p:nvPr/>
        </p:nvCxnSpPr>
        <p:spPr>
          <a:xfrm>
            <a:off x="4539212" y="2911959"/>
            <a:ext cx="724166"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1" name="Group 156"/>
          <p:cNvGrpSpPr/>
          <p:nvPr/>
        </p:nvGrpSpPr>
        <p:grpSpPr>
          <a:xfrm>
            <a:off x="3564749" y="2437671"/>
            <a:ext cx="948576" cy="948576"/>
            <a:chOff x="1991932" y="1640533"/>
            <a:chExt cx="850954" cy="850954"/>
          </a:xfrm>
        </p:grpSpPr>
        <p:grpSp>
          <p:nvGrpSpPr>
            <p:cNvPr id="12" name="Group 149"/>
            <p:cNvGrpSpPr/>
            <p:nvPr/>
          </p:nvGrpSpPr>
          <p:grpSpPr>
            <a:xfrm>
              <a:off x="1991932" y="1640533"/>
              <a:ext cx="850954" cy="850954"/>
              <a:chOff x="2502224" y="2594793"/>
              <a:chExt cx="905504" cy="905504"/>
            </a:xfrm>
          </p:grpSpPr>
          <p:sp>
            <p:nvSpPr>
              <p:cNvPr id="151" name="Freeform 150"/>
              <p:cNvSpPr/>
              <p:nvPr/>
            </p:nvSpPr>
            <p:spPr>
              <a:xfrm>
                <a:off x="2596064" y="2688633"/>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3" name="Freeform 152"/>
              <p:cNvSpPr/>
              <p:nvPr/>
            </p:nvSpPr>
            <p:spPr>
              <a:xfrm>
                <a:off x="2502224" y="2594793"/>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6" name="Freeform 187"/>
            <p:cNvSpPr>
              <a:spLocks noEditPoints="1"/>
            </p:cNvSpPr>
            <p:nvPr/>
          </p:nvSpPr>
          <p:spPr bwMode="auto">
            <a:xfrm>
              <a:off x="2249043" y="1957202"/>
              <a:ext cx="336732" cy="217616"/>
            </a:xfrm>
            <a:custGeom>
              <a:avLst/>
              <a:gdLst/>
              <a:ahLst/>
              <a:cxnLst>
                <a:cxn ang="0">
                  <a:pos x="68" y="25"/>
                </a:cxn>
                <a:cxn ang="0">
                  <a:pos x="34" y="44"/>
                </a:cxn>
                <a:cxn ang="0">
                  <a:pos x="1" y="25"/>
                </a:cxn>
                <a:cxn ang="0">
                  <a:pos x="0" y="22"/>
                </a:cxn>
                <a:cxn ang="0">
                  <a:pos x="1" y="20"/>
                </a:cxn>
                <a:cxn ang="0">
                  <a:pos x="34" y="0"/>
                </a:cxn>
                <a:cxn ang="0">
                  <a:pos x="68" y="20"/>
                </a:cxn>
                <a:cxn ang="0">
                  <a:pos x="68" y="22"/>
                </a:cxn>
                <a:cxn ang="0">
                  <a:pos x="68" y="25"/>
                </a:cxn>
                <a:cxn ang="0">
                  <a:pos x="49" y="9"/>
                </a:cxn>
                <a:cxn ang="0">
                  <a:pos x="51" y="17"/>
                </a:cxn>
                <a:cxn ang="0">
                  <a:pos x="34" y="34"/>
                </a:cxn>
                <a:cxn ang="0">
                  <a:pos x="17" y="17"/>
                </a:cxn>
                <a:cxn ang="0">
                  <a:pos x="20" y="9"/>
                </a:cxn>
                <a:cxn ang="0">
                  <a:pos x="5" y="22"/>
                </a:cxn>
                <a:cxn ang="0">
                  <a:pos x="34" y="39"/>
                </a:cxn>
                <a:cxn ang="0">
                  <a:pos x="64" y="22"/>
                </a:cxn>
                <a:cxn ang="0">
                  <a:pos x="49" y="9"/>
                </a:cxn>
                <a:cxn ang="0">
                  <a:pos x="34" y="6"/>
                </a:cxn>
                <a:cxn ang="0">
                  <a:pos x="23" y="17"/>
                </a:cxn>
                <a:cxn ang="0">
                  <a:pos x="25" y="19"/>
                </a:cxn>
                <a:cxn ang="0">
                  <a:pos x="27" y="17"/>
                </a:cxn>
                <a:cxn ang="0">
                  <a:pos x="34" y="9"/>
                </a:cxn>
                <a:cxn ang="0">
                  <a:pos x="36" y="8"/>
                </a:cxn>
                <a:cxn ang="0">
                  <a:pos x="34" y="6"/>
                </a:cxn>
              </a:cxnLst>
              <a:rect l="0" t="0" r="r" b="b"/>
              <a:pathLst>
                <a:path w="68" h="44">
                  <a:moveTo>
                    <a:pt x="68" y="25"/>
                  </a:moveTo>
                  <a:cubicBezTo>
                    <a:pt x="61" y="36"/>
                    <a:pt x="48" y="44"/>
                    <a:pt x="34" y="44"/>
                  </a:cubicBezTo>
                  <a:cubicBezTo>
                    <a:pt x="21" y="44"/>
                    <a:pt x="8" y="36"/>
                    <a:pt x="1" y="25"/>
                  </a:cubicBezTo>
                  <a:cubicBezTo>
                    <a:pt x="1" y="24"/>
                    <a:pt x="0" y="23"/>
                    <a:pt x="0" y="22"/>
                  </a:cubicBezTo>
                  <a:cubicBezTo>
                    <a:pt x="0" y="21"/>
                    <a:pt x="1" y="20"/>
                    <a:pt x="1" y="20"/>
                  </a:cubicBezTo>
                  <a:cubicBezTo>
                    <a:pt x="8" y="8"/>
                    <a:pt x="21" y="0"/>
                    <a:pt x="34" y="0"/>
                  </a:cubicBezTo>
                  <a:cubicBezTo>
                    <a:pt x="48" y="0"/>
                    <a:pt x="61" y="8"/>
                    <a:pt x="68" y="20"/>
                  </a:cubicBezTo>
                  <a:cubicBezTo>
                    <a:pt x="68" y="20"/>
                    <a:pt x="68" y="21"/>
                    <a:pt x="68" y="22"/>
                  </a:cubicBezTo>
                  <a:cubicBezTo>
                    <a:pt x="68" y="23"/>
                    <a:pt x="68" y="24"/>
                    <a:pt x="68" y="25"/>
                  </a:cubicBezTo>
                  <a:close/>
                  <a:moveTo>
                    <a:pt x="49" y="9"/>
                  </a:moveTo>
                  <a:cubicBezTo>
                    <a:pt x="51" y="11"/>
                    <a:pt x="51" y="14"/>
                    <a:pt x="51" y="17"/>
                  </a:cubicBezTo>
                  <a:cubicBezTo>
                    <a:pt x="51" y="27"/>
                    <a:pt x="44" y="34"/>
                    <a:pt x="34" y="34"/>
                  </a:cubicBezTo>
                  <a:cubicBezTo>
                    <a:pt x="25" y="34"/>
                    <a:pt x="17" y="27"/>
                    <a:pt x="17" y="17"/>
                  </a:cubicBezTo>
                  <a:cubicBezTo>
                    <a:pt x="17" y="14"/>
                    <a:pt x="18" y="11"/>
                    <a:pt x="20" y="9"/>
                  </a:cubicBezTo>
                  <a:cubicBezTo>
                    <a:pt x="14" y="12"/>
                    <a:pt x="9" y="17"/>
                    <a:pt x="5" y="22"/>
                  </a:cubicBezTo>
                  <a:cubicBezTo>
                    <a:pt x="12" y="32"/>
                    <a:pt x="22" y="39"/>
                    <a:pt x="34" y="39"/>
                  </a:cubicBezTo>
                  <a:cubicBezTo>
                    <a:pt x="47" y="39"/>
                    <a:pt x="57" y="32"/>
                    <a:pt x="64" y="22"/>
                  </a:cubicBezTo>
                  <a:cubicBezTo>
                    <a:pt x="60" y="17"/>
                    <a:pt x="55" y="12"/>
                    <a:pt x="49" y="9"/>
                  </a:cubicBezTo>
                  <a:close/>
                  <a:moveTo>
                    <a:pt x="34" y="6"/>
                  </a:moveTo>
                  <a:cubicBezTo>
                    <a:pt x="28" y="6"/>
                    <a:pt x="23" y="11"/>
                    <a:pt x="23" y="17"/>
                  </a:cubicBezTo>
                  <a:cubicBezTo>
                    <a:pt x="23" y="18"/>
                    <a:pt x="24" y="19"/>
                    <a:pt x="25" y="19"/>
                  </a:cubicBezTo>
                  <a:cubicBezTo>
                    <a:pt x="26" y="19"/>
                    <a:pt x="27" y="18"/>
                    <a:pt x="27" y="17"/>
                  </a:cubicBezTo>
                  <a:cubicBezTo>
                    <a:pt x="27" y="13"/>
                    <a:pt x="30" y="9"/>
                    <a:pt x="34" y="9"/>
                  </a:cubicBezTo>
                  <a:cubicBezTo>
                    <a:pt x="35" y="9"/>
                    <a:pt x="36" y="9"/>
                    <a:pt x="36" y="8"/>
                  </a:cubicBezTo>
                  <a:cubicBezTo>
                    <a:pt x="36" y="7"/>
                    <a:pt x="35" y="6"/>
                    <a:pt x="34" y="6"/>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8" name="Text Placeholder 3"/>
          <p:cNvSpPr txBox="1">
            <a:spLocks/>
          </p:cNvSpPr>
          <p:nvPr/>
        </p:nvSpPr>
        <p:spPr>
          <a:xfrm>
            <a:off x="9563707" y="4779643"/>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9" name="Text Placeholder 3"/>
          <p:cNvSpPr txBox="1">
            <a:spLocks/>
          </p:cNvSpPr>
          <p:nvPr/>
        </p:nvSpPr>
        <p:spPr>
          <a:xfrm>
            <a:off x="1657463" y="4220094"/>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0" name="Text Placeholder 3"/>
          <p:cNvSpPr txBox="1">
            <a:spLocks/>
          </p:cNvSpPr>
          <p:nvPr/>
        </p:nvSpPr>
        <p:spPr>
          <a:xfrm>
            <a:off x="9563707" y="3266144"/>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Text Placeholder 3"/>
          <p:cNvSpPr txBox="1">
            <a:spLocks/>
          </p:cNvSpPr>
          <p:nvPr/>
        </p:nvSpPr>
        <p:spPr>
          <a:xfrm>
            <a:off x="1657463" y="2555287"/>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Group 128"/>
          <p:cNvGrpSpPr/>
          <p:nvPr/>
        </p:nvGrpSpPr>
        <p:grpSpPr>
          <a:xfrm>
            <a:off x="5069713" y="2772229"/>
            <a:ext cx="2719324" cy="2764086"/>
            <a:chOff x="3124200" y="1657350"/>
            <a:chExt cx="2700338" cy="2744788"/>
          </a:xfrm>
        </p:grpSpPr>
        <p:sp>
          <p:nvSpPr>
            <p:cNvPr id="3077" name="Freeform 5"/>
            <p:cNvSpPr>
              <a:spLocks/>
            </p:cNvSpPr>
            <p:nvPr/>
          </p:nvSpPr>
          <p:spPr bwMode="auto">
            <a:xfrm>
              <a:off x="3789363" y="1657350"/>
              <a:ext cx="1874838" cy="738188"/>
            </a:xfrm>
            <a:custGeom>
              <a:avLst/>
              <a:gdLst/>
              <a:ahLst/>
              <a:cxnLst>
                <a:cxn ang="0">
                  <a:pos x="1181" y="465"/>
                </a:cxn>
                <a:cxn ang="0">
                  <a:pos x="12" y="428"/>
                </a:cxn>
                <a:cxn ang="0">
                  <a:pos x="0" y="0"/>
                </a:cxn>
                <a:cxn ang="0">
                  <a:pos x="1172" y="125"/>
                </a:cxn>
                <a:cxn ang="0">
                  <a:pos x="1181" y="465"/>
                </a:cxn>
              </a:cxnLst>
              <a:rect l="0" t="0" r="r" b="b"/>
              <a:pathLst>
                <a:path w="1181" h="465">
                  <a:moveTo>
                    <a:pt x="1181" y="465"/>
                  </a:moveTo>
                  <a:lnTo>
                    <a:pt x="12" y="428"/>
                  </a:lnTo>
                  <a:lnTo>
                    <a:pt x="0" y="0"/>
                  </a:lnTo>
                  <a:lnTo>
                    <a:pt x="1172" y="125"/>
                  </a:lnTo>
                  <a:lnTo>
                    <a:pt x="1181" y="465"/>
                  </a:ln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78" name="Freeform 6"/>
            <p:cNvSpPr>
              <a:spLocks/>
            </p:cNvSpPr>
            <p:nvPr/>
          </p:nvSpPr>
          <p:spPr bwMode="auto">
            <a:xfrm>
              <a:off x="3624263" y="1671637"/>
              <a:ext cx="184150" cy="709613"/>
            </a:xfrm>
            <a:custGeom>
              <a:avLst/>
              <a:gdLst/>
              <a:ahLst/>
              <a:cxnLst>
                <a:cxn ang="0">
                  <a:pos x="104" y="0"/>
                </a:cxn>
                <a:cxn ang="0">
                  <a:pos x="116" y="428"/>
                </a:cxn>
                <a:cxn ang="0">
                  <a:pos x="0" y="447"/>
                </a:cxn>
                <a:cxn ang="0">
                  <a:pos x="3" y="80"/>
                </a:cxn>
                <a:cxn ang="0">
                  <a:pos x="104" y="0"/>
                </a:cxn>
              </a:cxnLst>
              <a:rect l="0" t="0" r="r" b="b"/>
              <a:pathLst>
                <a:path w="116" h="447">
                  <a:moveTo>
                    <a:pt x="104" y="0"/>
                  </a:moveTo>
                  <a:lnTo>
                    <a:pt x="116" y="428"/>
                  </a:lnTo>
                  <a:lnTo>
                    <a:pt x="0" y="447"/>
                  </a:lnTo>
                  <a:lnTo>
                    <a:pt x="3" y="80"/>
                  </a:lnTo>
                  <a:lnTo>
                    <a:pt x="104" y="0"/>
                  </a:lnTo>
                  <a:close/>
                </a:path>
              </a:pathLst>
            </a:custGeom>
            <a:solidFill>
              <a:schemeClr val="accent4">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79" name="Freeform 7"/>
            <p:cNvSpPr>
              <a:spLocks/>
            </p:cNvSpPr>
            <p:nvPr/>
          </p:nvSpPr>
          <p:spPr bwMode="auto">
            <a:xfrm>
              <a:off x="3284538" y="2332037"/>
              <a:ext cx="339725" cy="665163"/>
            </a:xfrm>
            <a:custGeom>
              <a:avLst/>
              <a:gdLst/>
              <a:ahLst/>
              <a:cxnLst>
                <a:cxn ang="0">
                  <a:pos x="0" y="419"/>
                </a:cxn>
                <a:cxn ang="0">
                  <a:pos x="6" y="0"/>
                </a:cxn>
                <a:cxn ang="0">
                  <a:pos x="214" y="22"/>
                </a:cxn>
                <a:cxn ang="0">
                  <a:pos x="208" y="419"/>
                </a:cxn>
                <a:cxn ang="0">
                  <a:pos x="0" y="419"/>
                </a:cxn>
              </a:cxnLst>
              <a:rect l="0" t="0" r="r" b="b"/>
              <a:pathLst>
                <a:path w="214" h="419">
                  <a:moveTo>
                    <a:pt x="0" y="419"/>
                  </a:moveTo>
                  <a:lnTo>
                    <a:pt x="6" y="0"/>
                  </a:lnTo>
                  <a:lnTo>
                    <a:pt x="214" y="22"/>
                  </a:lnTo>
                  <a:lnTo>
                    <a:pt x="208" y="419"/>
                  </a:lnTo>
                  <a:lnTo>
                    <a:pt x="0" y="419"/>
                  </a:lnTo>
                  <a:close/>
                </a:path>
              </a:pathLst>
            </a:custGeom>
            <a:solidFill>
              <a:schemeClr val="accent3">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0" name="Freeform 8"/>
            <p:cNvSpPr>
              <a:spLocks/>
            </p:cNvSpPr>
            <p:nvPr/>
          </p:nvSpPr>
          <p:spPr bwMode="auto">
            <a:xfrm>
              <a:off x="3124200" y="3633787"/>
              <a:ext cx="485775" cy="681038"/>
            </a:xfrm>
            <a:custGeom>
              <a:avLst/>
              <a:gdLst/>
              <a:ahLst/>
              <a:cxnLst>
                <a:cxn ang="0">
                  <a:pos x="98" y="3"/>
                </a:cxn>
                <a:cxn ang="0">
                  <a:pos x="306" y="0"/>
                </a:cxn>
                <a:cxn ang="0">
                  <a:pos x="303" y="291"/>
                </a:cxn>
                <a:cxn ang="0">
                  <a:pos x="0" y="429"/>
                </a:cxn>
                <a:cxn ang="0">
                  <a:pos x="95" y="138"/>
                </a:cxn>
                <a:cxn ang="0">
                  <a:pos x="98" y="3"/>
                </a:cxn>
              </a:cxnLst>
              <a:rect l="0" t="0" r="r" b="b"/>
              <a:pathLst>
                <a:path w="306" h="429">
                  <a:moveTo>
                    <a:pt x="98" y="3"/>
                  </a:moveTo>
                  <a:lnTo>
                    <a:pt x="306" y="0"/>
                  </a:lnTo>
                  <a:lnTo>
                    <a:pt x="303" y="291"/>
                  </a:lnTo>
                  <a:lnTo>
                    <a:pt x="0" y="429"/>
                  </a:lnTo>
                  <a:lnTo>
                    <a:pt x="95" y="138"/>
                  </a:lnTo>
                  <a:lnTo>
                    <a:pt x="98" y="3"/>
                  </a:lnTo>
                  <a:close/>
                </a:path>
              </a:pathLst>
            </a:custGeom>
            <a:solidFill>
              <a:schemeClr val="accent1">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1" name="Freeform 9"/>
            <p:cNvSpPr>
              <a:spLocks/>
            </p:cNvSpPr>
            <p:nvPr/>
          </p:nvSpPr>
          <p:spPr bwMode="auto">
            <a:xfrm>
              <a:off x="3614738" y="2336800"/>
              <a:ext cx="207963" cy="660400"/>
            </a:xfrm>
            <a:custGeom>
              <a:avLst/>
              <a:gdLst/>
              <a:ahLst/>
              <a:cxnLst>
                <a:cxn ang="0">
                  <a:pos x="0" y="416"/>
                </a:cxn>
                <a:cxn ang="0">
                  <a:pos x="6" y="19"/>
                </a:cxn>
                <a:cxn ang="0">
                  <a:pos x="122" y="0"/>
                </a:cxn>
                <a:cxn ang="0">
                  <a:pos x="131" y="410"/>
                </a:cxn>
                <a:cxn ang="0">
                  <a:pos x="0" y="416"/>
                </a:cxn>
              </a:cxnLst>
              <a:rect l="0" t="0" r="r" b="b"/>
              <a:pathLst>
                <a:path w="131" h="416">
                  <a:moveTo>
                    <a:pt x="0" y="416"/>
                  </a:moveTo>
                  <a:lnTo>
                    <a:pt x="6" y="19"/>
                  </a:lnTo>
                  <a:lnTo>
                    <a:pt x="122" y="0"/>
                  </a:lnTo>
                  <a:lnTo>
                    <a:pt x="131" y="410"/>
                  </a:lnTo>
                  <a:lnTo>
                    <a:pt x="0" y="416"/>
                  </a:lnTo>
                  <a:close/>
                </a:path>
              </a:pathLst>
            </a:custGeom>
            <a:solidFill>
              <a:schemeClr val="accent3">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2" name="Freeform 10"/>
            <p:cNvSpPr>
              <a:spLocks/>
            </p:cNvSpPr>
            <p:nvPr/>
          </p:nvSpPr>
          <p:spPr bwMode="auto">
            <a:xfrm>
              <a:off x="3605213" y="3633787"/>
              <a:ext cx="368300" cy="768350"/>
            </a:xfrm>
            <a:custGeom>
              <a:avLst/>
              <a:gdLst/>
              <a:ahLst/>
              <a:cxnLst>
                <a:cxn ang="0">
                  <a:pos x="0" y="291"/>
                </a:cxn>
                <a:cxn ang="0">
                  <a:pos x="3" y="0"/>
                </a:cxn>
                <a:cxn ang="0">
                  <a:pos x="150" y="13"/>
                </a:cxn>
                <a:cxn ang="0">
                  <a:pos x="153" y="159"/>
                </a:cxn>
                <a:cxn ang="0">
                  <a:pos x="232" y="484"/>
                </a:cxn>
                <a:cxn ang="0">
                  <a:pos x="0" y="291"/>
                </a:cxn>
              </a:cxnLst>
              <a:rect l="0" t="0" r="r" b="b"/>
              <a:pathLst>
                <a:path w="232" h="484">
                  <a:moveTo>
                    <a:pt x="0" y="291"/>
                  </a:moveTo>
                  <a:lnTo>
                    <a:pt x="3" y="0"/>
                  </a:lnTo>
                  <a:lnTo>
                    <a:pt x="150" y="13"/>
                  </a:lnTo>
                  <a:lnTo>
                    <a:pt x="153" y="159"/>
                  </a:lnTo>
                  <a:lnTo>
                    <a:pt x="232" y="484"/>
                  </a:lnTo>
                  <a:lnTo>
                    <a:pt x="0" y="291"/>
                  </a:ln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3" name="Freeform 11"/>
            <p:cNvSpPr>
              <a:spLocks/>
            </p:cNvSpPr>
            <p:nvPr/>
          </p:nvSpPr>
          <p:spPr bwMode="auto">
            <a:xfrm>
              <a:off x="3808413" y="2336800"/>
              <a:ext cx="1865313" cy="650875"/>
            </a:xfrm>
            <a:custGeom>
              <a:avLst/>
              <a:gdLst/>
              <a:ahLst/>
              <a:cxnLst>
                <a:cxn ang="0">
                  <a:pos x="1175" y="377"/>
                </a:cxn>
                <a:cxn ang="0">
                  <a:pos x="9" y="410"/>
                </a:cxn>
                <a:cxn ang="0">
                  <a:pos x="0" y="0"/>
                </a:cxn>
                <a:cxn ang="0">
                  <a:pos x="1169" y="37"/>
                </a:cxn>
                <a:cxn ang="0">
                  <a:pos x="1175" y="377"/>
                </a:cxn>
              </a:cxnLst>
              <a:rect l="0" t="0" r="r" b="b"/>
              <a:pathLst>
                <a:path w="1175" h="410">
                  <a:moveTo>
                    <a:pt x="1175" y="377"/>
                  </a:moveTo>
                  <a:lnTo>
                    <a:pt x="9" y="410"/>
                  </a:lnTo>
                  <a:lnTo>
                    <a:pt x="0" y="0"/>
                  </a:lnTo>
                  <a:lnTo>
                    <a:pt x="1169" y="37"/>
                  </a:lnTo>
                  <a:lnTo>
                    <a:pt x="1175" y="377"/>
                  </a:lnTo>
                  <a:close/>
                </a:path>
              </a:pathLst>
            </a:custGeom>
            <a:solidFill>
              <a:schemeClr val="accent3"/>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4" name="Freeform 12"/>
            <p:cNvSpPr>
              <a:spLocks/>
            </p:cNvSpPr>
            <p:nvPr/>
          </p:nvSpPr>
          <p:spPr bwMode="auto">
            <a:xfrm>
              <a:off x="3822700" y="2935287"/>
              <a:ext cx="1865313" cy="719138"/>
            </a:xfrm>
            <a:custGeom>
              <a:avLst/>
              <a:gdLst/>
              <a:ahLst/>
              <a:cxnLst>
                <a:cxn ang="0">
                  <a:pos x="1175" y="361"/>
                </a:cxn>
                <a:cxn ang="0">
                  <a:pos x="13" y="453"/>
                </a:cxn>
                <a:cxn ang="0">
                  <a:pos x="0" y="33"/>
                </a:cxn>
                <a:cxn ang="0">
                  <a:pos x="1166" y="0"/>
                </a:cxn>
                <a:cxn ang="0">
                  <a:pos x="1175" y="361"/>
                </a:cxn>
              </a:cxnLst>
              <a:rect l="0" t="0" r="r" b="b"/>
              <a:pathLst>
                <a:path w="1175" h="453">
                  <a:moveTo>
                    <a:pt x="1175" y="361"/>
                  </a:moveTo>
                  <a:lnTo>
                    <a:pt x="13" y="453"/>
                  </a:lnTo>
                  <a:lnTo>
                    <a:pt x="0" y="33"/>
                  </a:lnTo>
                  <a:lnTo>
                    <a:pt x="1166" y="0"/>
                  </a:lnTo>
                  <a:lnTo>
                    <a:pt x="1175" y="361"/>
                  </a:lnTo>
                  <a:close/>
                </a:path>
              </a:pathLst>
            </a:custGeom>
            <a:solidFill>
              <a:schemeClr val="accent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5" name="Freeform 13"/>
            <p:cNvSpPr>
              <a:spLocks/>
            </p:cNvSpPr>
            <p:nvPr/>
          </p:nvSpPr>
          <p:spPr bwMode="auto">
            <a:xfrm>
              <a:off x="3843338" y="3508375"/>
              <a:ext cx="1981200" cy="893763"/>
            </a:xfrm>
            <a:custGeom>
              <a:avLst/>
              <a:gdLst/>
              <a:ahLst/>
              <a:cxnLst>
                <a:cxn ang="0">
                  <a:pos x="0" y="92"/>
                </a:cxn>
                <a:cxn ang="0">
                  <a:pos x="1162" y="0"/>
                </a:cxn>
                <a:cxn ang="0">
                  <a:pos x="1165" y="116"/>
                </a:cxn>
                <a:cxn ang="0">
                  <a:pos x="1248" y="391"/>
                </a:cxn>
                <a:cxn ang="0">
                  <a:pos x="82" y="563"/>
                </a:cxn>
                <a:cxn ang="0">
                  <a:pos x="3" y="238"/>
                </a:cxn>
                <a:cxn ang="0">
                  <a:pos x="0" y="92"/>
                </a:cxn>
              </a:cxnLst>
              <a:rect l="0" t="0" r="r" b="b"/>
              <a:pathLst>
                <a:path w="1248" h="563">
                  <a:moveTo>
                    <a:pt x="0" y="92"/>
                  </a:moveTo>
                  <a:lnTo>
                    <a:pt x="1162" y="0"/>
                  </a:lnTo>
                  <a:lnTo>
                    <a:pt x="1165" y="116"/>
                  </a:lnTo>
                  <a:lnTo>
                    <a:pt x="1248" y="391"/>
                  </a:lnTo>
                  <a:lnTo>
                    <a:pt x="82" y="563"/>
                  </a:lnTo>
                  <a:lnTo>
                    <a:pt x="3" y="238"/>
                  </a:lnTo>
                  <a:lnTo>
                    <a:pt x="0" y="92"/>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6" name="Freeform 14"/>
            <p:cNvSpPr>
              <a:spLocks/>
            </p:cNvSpPr>
            <p:nvPr/>
          </p:nvSpPr>
          <p:spPr bwMode="auto">
            <a:xfrm>
              <a:off x="3609975" y="2987675"/>
              <a:ext cx="233363" cy="666750"/>
            </a:xfrm>
            <a:custGeom>
              <a:avLst/>
              <a:gdLst/>
              <a:ahLst/>
              <a:cxnLst>
                <a:cxn ang="0">
                  <a:pos x="134" y="0"/>
                </a:cxn>
                <a:cxn ang="0">
                  <a:pos x="147" y="420"/>
                </a:cxn>
                <a:cxn ang="0">
                  <a:pos x="0" y="407"/>
                </a:cxn>
                <a:cxn ang="0">
                  <a:pos x="3" y="6"/>
                </a:cxn>
                <a:cxn ang="0">
                  <a:pos x="134" y="0"/>
                </a:cxn>
              </a:cxnLst>
              <a:rect l="0" t="0" r="r" b="b"/>
              <a:pathLst>
                <a:path w="147" h="420">
                  <a:moveTo>
                    <a:pt x="134" y="0"/>
                  </a:moveTo>
                  <a:lnTo>
                    <a:pt x="147" y="420"/>
                  </a:lnTo>
                  <a:lnTo>
                    <a:pt x="0" y="407"/>
                  </a:lnTo>
                  <a:lnTo>
                    <a:pt x="3" y="6"/>
                  </a:lnTo>
                  <a:lnTo>
                    <a:pt x="134" y="0"/>
                  </a:lnTo>
                  <a:close/>
                </a:path>
              </a:pathLst>
            </a:custGeom>
            <a:solidFill>
              <a:schemeClr val="accent2">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7" name="Freeform 15"/>
            <p:cNvSpPr>
              <a:spLocks/>
            </p:cNvSpPr>
            <p:nvPr/>
          </p:nvSpPr>
          <p:spPr bwMode="auto">
            <a:xfrm>
              <a:off x="3279775" y="2997200"/>
              <a:ext cx="334963" cy="641350"/>
            </a:xfrm>
            <a:custGeom>
              <a:avLst/>
              <a:gdLst/>
              <a:ahLst/>
              <a:cxnLst>
                <a:cxn ang="0">
                  <a:pos x="208" y="401"/>
                </a:cxn>
                <a:cxn ang="0">
                  <a:pos x="0" y="404"/>
                </a:cxn>
                <a:cxn ang="0">
                  <a:pos x="3" y="0"/>
                </a:cxn>
                <a:cxn ang="0">
                  <a:pos x="211" y="0"/>
                </a:cxn>
                <a:cxn ang="0">
                  <a:pos x="208" y="401"/>
                </a:cxn>
              </a:cxnLst>
              <a:rect l="0" t="0" r="r" b="b"/>
              <a:pathLst>
                <a:path w="211" h="404">
                  <a:moveTo>
                    <a:pt x="208" y="401"/>
                  </a:moveTo>
                  <a:lnTo>
                    <a:pt x="0" y="404"/>
                  </a:lnTo>
                  <a:lnTo>
                    <a:pt x="3" y="0"/>
                  </a:lnTo>
                  <a:lnTo>
                    <a:pt x="211" y="0"/>
                  </a:lnTo>
                  <a:lnTo>
                    <a:pt x="208" y="401"/>
                  </a:lnTo>
                  <a:close/>
                </a:path>
              </a:pathLst>
            </a:custGeom>
            <a:solidFill>
              <a:schemeClr val="accent2">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8" name="Freeform 16"/>
            <p:cNvSpPr>
              <a:spLocks/>
            </p:cNvSpPr>
            <p:nvPr/>
          </p:nvSpPr>
          <p:spPr bwMode="auto">
            <a:xfrm>
              <a:off x="3124200" y="4095750"/>
              <a:ext cx="849313" cy="306388"/>
            </a:xfrm>
            <a:custGeom>
              <a:avLst/>
              <a:gdLst/>
              <a:ahLst/>
              <a:cxnLst>
                <a:cxn ang="0">
                  <a:pos x="0" y="138"/>
                </a:cxn>
                <a:cxn ang="0">
                  <a:pos x="303" y="0"/>
                </a:cxn>
                <a:cxn ang="0">
                  <a:pos x="535" y="193"/>
                </a:cxn>
                <a:cxn ang="0">
                  <a:pos x="0" y="138"/>
                </a:cxn>
              </a:cxnLst>
              <a:rect l="0" t="0" r="r" b="b"/>
              <a:pathLst>
                <a:path w="535" h="193">
                  <a:moveTo>
                    <a:pt x="0" y="138"/>
                  </a:moveTo>
                  <a:lnTo>
                    <a:pt x="303" y="0"/>
                  </a:lnTo>
                  <a:lnTo>
                    <a:pt x="535" y="193"/>
                  </a:lnTo>
                  <a:lnTo>
                    <a:pt x="0" y="138"/>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9" name="Freeform 17"/>
            <p:cNvSpPr>
              <a:spLocks/>
            </p:cNvSpPr>
            <p:nvPr/>
          </p:nvSpPr>
          <p:spPr bwMode="auto">
            <a:xfrm>
              <a:off x="3294063" y="1685925"/>
              <a:ext cx="334963" cy="681038"/>
            </a:xfrm>
            <a:custGeom>
              <a:avLst/>
              <a:gdLst/>
              <a:ahLst/>
              <a:cxnLst>
                <a:cxn ang="0">
                  <a:pos x="208" y="429"/>
                </a:cxn>
                <a:cxn ang="0">
                  <a:pos x="0" y="407"/>
                </a:cxn>
                <a:cxn ang="0">
                  <a:pos x="3" y="0"/>
                </a:cxn>
                <a:cxn ang="0">
                  <a:pos x="211" y="61"/>
                </a:cxn>
                <a:cxn ang="0">
                  <a:pos x="208" y="429"/>
                </a:cxn>
              </a:cxnLst>
              <a:rect l="0" t="0" r="r" b="b"/>
              <a:pathLst>
                <a:path w="211" h="429">
                  <a:moveTo>
                    <a:pt x="208" y="429"/>
                  </a:moveTo>
                  <a:lnTo>
                    <a:pt x="0" y="407"/>
                  </a:lnTo>
                  <a:lnTo>
                    <a:pt x="3" y="0"/>
                  </a:lnTo>
                  <a:lnTo>
                    <a:pt x="211" y="61"/>
                  </a:lnTo>
                  <a:lnTo>
                    <a:pt x="208" y="429"/>
                  </a:lnTo>
                  <a:close/>
                </a:path>
              </a:pathLst>
            </a:custGeom>
            <a:solidFill>
              <a:schemeClr val="accent4">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80"/>
            <p:cNvGrpSpPr/>
            <p:nvPr/>
          </p:nvGrpSpPr>
          <p:grpSpPr>
            <a:xfrm rot="364498">
              <a:off x="4089643" y="1872450"/>
              <a:ext cx="1244431" cy="1867007"/>
              <a:chOff x="2616022" y="2850356"/>
              <a:chExt cx="635178" cy="952952"/>
            </a:xfrm>
          </p:grpSpPr>
          <p:grpSp>
            <p:nvGrpSpPr>
              <p:cNvPr id="4" name="Group 81"/>
              <p:cNvGrpSpPr/>
              <p:nvPr/>
            </p:nvGrpSpPr>
            <p:grpSpPr>
              <a:xfrm>
                <a:off x="2616022" y="2850356"/>
                <a:ext cx="635178" cy="166118"/>
                <a:chOff x="2616022" y="2850356"/>
                <a:chExt cx="635178" cy="166118"/>
              </a:xfrm>
            </p:grpSpPr>
            <p:sp>
              <p:nvSpPr>
                <p:cNvPr id="125" name="Freeform 39"/>
                <p:cNvSpPr>
                  <a:spLocks/>
                </p:cNvSpPr>
                <p:nvPr/>
              </p:nvSpPr>
              <p:spPr bwMode="auto">
                <a:xfrm>
                  <a:off x="3171825" y="2850356"/>
                  <a:ext cx="79375" cy="114300"/>
                </a:xfrm>
                <a:custGeom>
                  <a:avLst/>
                  <a:gdLst/>
                  <a:ahLst/>
                  <a:cxnLst>
                    <a:cxn ang="0">
                      <a:pos x="51" y="37"/>
                    </a:cxn>
                    <a:cxn ang="0">
                      <a:pos x="26" y="75"/>
                    </a:cxn>
                    <a:cxn ang="0">
                      <a:pos x="0" y="38"/>
                    </a:cxn>
                    <a:cxn ang="0">
                      <a:pos x="25" y="0"/>
                    </a:cxn>
                    <a:cxn ang="0">
                      <a:pos x="51" y="37"/>
                    </a:cxn>
                  </a:cxnLst>
                  <a:rect l="0" t="0" r="r" b="b"/>
                  <a:pathLst>
                    <a:path w="52" h="75">
                      <a:moveTo>
                        <a:pt x="51" y="37"/>
                      </a:moveTo>
                      <a:cubicBezTo>
                        <a:pt x="52" y="58"/>
                        <a:pt x="41" y="75"/>
                        <a:pt x="26" y="75"/>
                      </a:cubicBezTo>
                      <a:cubicBezTo>
                        <a:pt x="12" y="75"/>
                        <a:pt x="0" y="59"/>
                        <a:pt x="0" y="38"/>
                      </a:cubicBezTo>
                      <a:cubicBezTo>
                        <a:pt x="0" y="17"/>
                        <a:pt x="11" y="0"/>
                        <a:pt x="25" y="0"/>
                      </a:cubicBezTo>
                      <a:cubicBezTo>
                        <a:pt x="39" y="0"/>
                        <a:pt x="51" y="16"/>
                        <a:pt x="51" y="37"/>
                      </a:cubicBezTo>
                      <a:close/>
                    </a:path>
                  </a:pathLst>
                </a:custGeom>
                <a:solidFill>
                  <a:srgbClr val="E6E6E6"/>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Freeform 40"/>
                <p:cNvSpPr>
                  <a:spLocks/>
                </p:cNvSpPr>
                <p:nvPr/>
              </p:nvSpPr>
              <p:spPr bwMode="auto">
                <a:xfrm>
                  <a:off x="3190875" y="2877344"/>
                  <a:ext cx="39688" cy="58738"/>
                </a:xfrm>
                <a:custGeom>
                  <a:avLst/>
                  <a:gdLst/>
                  <a:ahLst/>
                  <a:cxnLst>
                    <a:cxn ang="0">
                      <a:pos x="27" y="19"/>
                    </a:cxn>
                    <a:cxn ang="0">
                      <a:pos x="14" y="39"/>
                    </a:cxn>
                    <a:cxn ang="0">
                      <a:pos x="1" y="20"/>
                    </a:cxn>
                    <a:cxn ang="0">
                      <a:pos x="13" y="0"/>
                    </a:cxn>
                    <a:cxn ang="0">
                      <a:pos x="27" y="19"/>
                    </a:cxn>
                  </a:cxnLst>
                  <a:rect l="0" t="0" r="r" b="b"/>
                  <a:pathLst>
                    <a:path w="27" h="39">
                      <a:moveTo>
                        <a:pt x="27" y="19"/>
                      </a:moveTo>
                      <a:cubicBezTo>
                        <a:pt x="27" y="30"/>
                        <a:pt x="21" y="38"/>
                        <a:pt x="14" y="39"/>
                      </a:cubicBezTo>
                      <a:cubicBezTo>
                        <a:pt x="7" y="39"/>
                        <a:pt x="1" y="30"/>
                        <a:pt x="1" y="20"/>
                      </a:cubicBezTo>
                      <a:cubicBezTo>
                        <a:pt x="0" y="9"/>
                        <a:pt x="6" y="0"/>
                        <a:pt x="13" y="0"/>
                      </a:cubicBezTo>
                      <a:cubicBezTo>
                        <a:pt x="21" y="0"/>
                        <a:pt x="27" y="8"/>
                        <a:pt x="27" y="19"/>
                      </a:cubicBezTo>
                      <a:close/>
                    </a:path>
                  </a:pathLst>
                </a:custGeom>
                <a:solidFill>
                  <a:schemeClr val="accent3">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7" name="Freeform 39"/>
                <p:cNvSpPr>
                  <a:spLocks/>
                </p:cNvSpPr>
                <p:nvPr/>
              </p:nvSpPr>
              <p:spPr bwMode="auto">
                <a:xfrm>
                  <a:off x="2616022" y="2902174"/>
                  <a:ext cx="79375" cy="114300"/>
                </a:xfrm>
                <a:custGeom>
                  <a:avLst/>
                  <a:gdLst/>
                  <a:ahLst/>
                  <a:cxnLst>
                    <a:cxn ang="0">
                      <a:pos x="51" y="37"/>
                    </a:cxn>
                    <a:cxn ang="0">
                      <a:pos x="26" y="75"/>
                    </a:cxn>
                    <a:cxn ang="0">
                      <a:pos x="0" y="38"/>
                    </a:cxn>
                    <a:cxn ang="0">
                      <a:pos x="25" y="0"/>
                    </a:cxn>
                    <a:cxn ang="0">
                      <a:pos x="51" y="37"/>
                    </a:cxn>
                  </a:cxnLst>
                  <a:rect l="0" t="0" r="r" b="b"/>
                  <a:pathLst>
                    <a:path w="52" h="75">
                      <a:moveTo>
                        <a:pt x="51" y="37"/>
                      </a:moveTo>
                      <a:cubicBezTo>
                        <a:pt x="52" y="58"/>
                        <a:pt x="41" y="75"/>
                        <a:pt x="26" y="75"/>
                      </a:cubicBezTo>
                      <a:cubicBezTo>
                        <a:pt x="12" y="75"/>
                        <a:pt x="0" y="59"/>
                        <a:pt x="0" y="38"/>
                      </a:cubicBezTo>
                      <a:cubicBezTo>
                        <a:pt x="0" y="17"/>
                        <a:pt x="11" y="0"/>
                        <a:pt x="25" y="0"/>
                      </a:cubicBezTo>
                      <a:cubicBezTo>
                        <a:pt x="39" y="0"/>
                        <a:pt x="51" y="16"/>
                        <a:pt x="51" y="37"/>
                      </a:cubicBezTo>
                      <a:close/>
                    </a:path>
                  </a:pathLst>
                </a:custGeom>
                <a:solidFill>
                  <a:srgbClr val="E6E6E6"/>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Freeform 40"/>
                <p:cNvSpPr>
                  <a:spLocks/>
                </p:cNvSpPr>
                <p:nvPr/>
              </p:nvSpPr>
              <p:spPr bwMode="auto">
                <a:xfrm>
                  <a:off x="2635071" y="2929161"/>
                  <a:ext cx="39688" cy="58738"/>
                </a:xfrm>
                <a:custGeom>
                  <a:avLst/>
                  <a:gdLst/>
                  <a:ahLst/>
                  <a:cxnLst>
                    <a:cxn ang="0">
                      <a:pos x="27" y="19"/>
                    </a:cxn>
                    <a:cxn ang="0">
                      <a:pos x="14" y="39"/>
                    </a:cxn>
                    <a:cxn ang="0">
                      <a:pos x="1" y="20"/>
                    </a:cxn>
                    <a:cxn ang="0">
                      <a:pos x="13" y="0"/>
                    </a:cxn>
                    <a:cxn ang="0">
                      <a:pos x="27" y="19"/>
                    </a:cxn>
                  </a:cxnLst>
                  <a:rect l="0" t="0" r="r" b="b"/>
                  <a:pathLst>
                    <a:path w="27" h="39">
                      <a:moveTo>
                        <a:pt x="27" y="19"/>
                      </a:moveTo>
                      <a:cubicBezTo>
                        <a:pt x="27" y="30"/>
                        <a:pt x="21" y="38"/>
                        <a:pt x="14" y="39"/>
                      </a:cubicBezTo>
                      <a:cubicBezTo>
                        <a:pt x="7" y="39"/>
                        <a:pt x="1" y="30"/>
                        <a:pt x="1" y="20"/>
                      </a:cubicBezTo>
                      <a:cubicBezTo>
                        <a:pt x="0" y="9"/>
                        <a:pt x="6" y="0"/>
                        <a:pt x="13" y="0"/>
                      </a:cubicBezTo>
                      <a:cubicBezTo>
                        <a:pt x="21" y="0"/>
                        <a:pt x="27" y="8"/>
                        <a:pt x="27" y="19"/>
                      </a:cubicBezTo>
                      <a:close/>
                    </a:path>
                  </a:pathLst>
                </a:custGeom>
                <a:solidFill>
                  <a:schemeClr val="accent3">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2" name="Freeform 41"/>
              <p:cNvSpPr>
                <a:spLocks/>
              </p:cNvSpPr>
              <p:nvPr/>
            </p:nvSpPr>
            <p:spPr bwMode="auto">
              <a:xfrm>
                <a:off x="2641600" y="2900019"/>
                <a:ext cx="585788" cy="903289"/>
              </a:xfrm>
              <a:custGeom>
                <a:avLst/>
                <a:gdLst/>
                <a:ahLst/>
                <a:cxnLst>
                  <a:cxn ang="0">
                    <a:pos x="176" y="595"/>
                  </a:cxn>
                  <a:cxn ang="0">
                    <a:pos x="149" y="589"/>
                  </a:cxn>
                  <a:cxn ang="0">
                    <a:pos x="0" y="35"/>
                  </a:cxn>
                  <a:cxn ang="0">
                    <a:pos x="8" y="25"/>
                  </a:cxn>
                  <a:cxn ang="0">
                    <a:pos x="8" y="25"/>
                  </a:cxn>
                  <a:cxn ang="0">
                    <a:pos x="17" y="35"/>
                  </a:cxn>
                  <a:cxn ang="0">
                    <a:pos x="156" y="573"/>
                  </a:cxn>
                  <a:cxn ang="0">
                    <a:pos x="207" y="567"/>
                  </a:cxn>
                  <a:cxn ang="0">
                    <a:pos x="365" y="10"/>
                  </a:cxn>
                  <a:cxn ang="0">
                    <a:pos x="373" y="1"/>
                  </a:cxn>
                  <a:cxn ang="0">
                    <a:pos x="382" y="8"/>
                  </a:cxn>
                  <a:cxn ang="0">
                    <a:pos x="345" y="290"/>
                  </a:cxn>
                  <a:cxn ang="0">
                    <a:pos x="217" y="581"/>
                  </a:cxn>
                  <a:cxn ang="0">
                    <a:pos x="176" y="595"/>
                  </a:cxn>
                </a:cxnLst>
                <a:rect l="0" t="0" r="r" b="b"/>
                <a:pathLst>
                  <a:path w="386" h="595">
                    <a:moveTo>
                      <a:pt x="176" y="595"/>
                    </a:moveTo>
                    <a:cubicBezTo>
                      <a:pt x="167" y="595"/>
                      <a:pt x="158" y="593"/>
                      <a:pt x="149" y="589"/>
                    </a:cubicBezTo>
                    <a:cubicBezTo>
                      <a:pt x="1" y="523"/>
                      <a:pt x="0" y="55"/>
                      <a:pt x="0" y="35"/>
                    </a:cubicBezTo>
                    <a:cubicBezTo>
                      <a:pt x="0" y="30"/>
                      <a:pt x="4" y="25"/>
                      <a:pt x="8" y="25"/>
                    </a:cubicBezTo>
                    <a:cubicBezTo>
                      <a:pt x="8" y="25"/>
                      <a:pt x="8" y="25"/>
                      <a:pt x="8" y="25"/>
                    </a:cubicBezTo>
                    <a:cubicBezTo>
                      <a:pt x="13" y="25"/>
                      <a:pt x="17" y="30"/>
                      <a:pt x="17" y="35"/>
                    </a:cubicBezTo>
                    <a:cubicBezTo>
                      <a:pt x="17" y="40"/>
                      <a:pt x="18" y="511"/>
                      <a:pt x="156" y="573"/>
                    </a:cubicBezTo>
                    <a:cubicBezTo>
                      <a:pt x="173" y="581"/>
                      <a:pt x="190" y="579"/>
                      <a:pt x="207" y="567"/>
                    </a:cubicBezTo>
                    <a:cubicBezTo>
                      <a:pt x="311" y="491"/>
                      <a:pt x="373" y="83"/>
                      <a:pt x="365" y="10"/>
                    </a:cubicBezTo>
                    <a:cubicBezTo>
                      <a:pt x="365" y="5"/>
                      <a:pt x="368" y="1"/>
                      <a:pt x="373" y="1"/>
                    </a:cubicBezTo>
                    <a:cubicBezTo>
                      <a:pt x="377" y="0"/>
                      <a:pt x="382" y="4"/>
                      <a:pt x="382" y="8"/>
                    </a:cubicBezTo>
                    <a:cubicBezTo>
                      <a:pt x="386" y="46"/>
                      <a:pt x="372" y="171"/>
                      <a:pt x="345" y="290"/>
                    </a:cubicBezTo>
                    <a:cubicBezTo>
                      <a:pt x="320" y="398"/>
                      <a:pt x="278" y="536"/>
                      <a:pt x="217" y="581"/>
                    </a:cubicBezTo>
                    <a:cubicBezTo>
                      <a:pt x="204" y="590"/>
                      <a:pt x="190" y="595"/>
                      <a:pt x="176" y="595"/>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9"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20235634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47"/>
                                        </p:tgtEl>
                                        <p:attrNameLst>
                                          <p:attrName>style.visibility</p:attrName>
                                        </p:attrNameLst>
                                      </p:cBhvr>
                                      <p:to>
                                        <p:strVal val="visible"/>
                                      </p:to>
                                    </p:set>
                                    <p:animEffect transition="in" filter="wipe(left)">
                                      <p:cBhvr>
                                        <p:cTn id="12" dur="500"/>
                                        <p:tgtEl>
                                          <p:spTgt spid="147"/>
                                        </p:tgtEl>
                                      </p:cBhvr>
                                    </p:animEffect>
                                  </p:childTnLst>
                                </p:cTn>
                              </p:par>
                            </p:childTnLst>
                          </p:cTn>
                        </p:par>
                        <p:par>
                          <p:cTn id="13" fill="hold">
                            <p:stCondLst>
                              <p:cond delay="1000"/>
                            </p:stCondLst>
                            <p:childTnLst>
                              <p:par>
                                <p:cTn id="14" presetID="53" presetClass="entr" presetSubtype="0"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500" fill="hold"/>
                                        <p:tgtEl>
                                          <p:spTgt spid="9"/>
                                        </p:tgtEl>
                                        <p:attrNameLst>
                                          <p:attrName>ppt_w</p:attrName>
                                        </p:attrNameLst>
                                      </p:cBhvr>
                                      <p:tavLst>
                                        <p:tav tm="0">
                                          <p:val>
                                            <p:fltVal val="0"/>
                                          </p:val>
                                        </p:tav>
                                        <p:tav tm="100000">
                                          <p:val>
                                            <p:strVal val="#ppt_w"/>
                                          </p:val>
                                        </p:tav>
                                      </p:tavLst>
                                    </p:anim>
                                    <p:anim calcmode="lin" valueType="num">
                                      <p:cBhvr>
                                        <p:cTn id="17" dur="500" fill="hold"/>
                                        <p:tgtEl>
                                          <p:spTgt spid="9"/>
                                        </p:tgtEl>
                                        <p:attrNameLst>
                                          <p:attrName>ppt_h</p:attrName>
                                        </p:attrNameLst>
                                      </p:cBhvr>
                                      <p:tavLst>
                                        <p:tav tm="0">
                                          <p:val>
                                            <p:fltVal val="0"/>
                                          </p:val>
                                        </p:tav>
                                        <p:tav tm="100000">
                                          <p:val>
                                            <p:strVal val="#ppt_h"/>
                                          </p:val>
                                        </p:tav>
                                      </p:tavLst>
                                    </p:anim>
                                    <p:animEffect transition="in" filter="fade">
                                      <p:cBhvr>
                                        <p:cTn id="18" dur="500"/>
                                        <p:tgtEl>
                                          <p:spTgt spid="9"/>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58"/>
                                        </p:tgtEl>
                                        <p:attrNameLst>
                                          <p:attrName>style.visibility</p:attrName>
                                        </p:attrNameLst>
                                      </p:cBhvr>
                                      <p:to>
                                        <p:strVal val="visible"/>
                                      </p:to>
                                    </p:set>
                                    <p:animEffect transition="in" filter="wipe(left)">
                                      <p:cBhvr>
                                        <p:cTn id="22" dur="500"/>
                                        <p:tgtEl>
                                          <p:spTgt spid="158"/>
                                        </p:tgtEl>
                                      </p:cBhvr>
                                    </p:animEffect>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134"/>
                                        </p:tgtEl>
                                        <p:attrNameLst>
                                          <p:attrName>style.visibility</p:attrName>
                                        </p:attrNameLst>
                                      </p:cBhvr>
                                      <p:to>
                                        <p:strVal val="visible"/>
                                      </p:to>
                                    </p:set>
                                    <p:animEffect transition="in" filter="wipe(right)">
                                      <p:cBhvr>
                                        <p:cTn id="26" dur="500"/>
                                        <p:tgtEl>
                                          <p:spTgt spid="134"/>
                                        </p:tgtEl>
                                      </p:cBhvr>
                                    </p:animEffect>
                                  </p:childTnLst>
                                </p:cTn>
                              </p:par>
                            </p:childTnLst>
                          </p:cTn>
                        </p:par>
                        <p:par>
                          <p:cTn id="27" fill="hold">
                            <p:stCondLst>
                              <p:cond delay="2500"/>
                            </p:stCondLst>
                            <p:childTnLst>
                              <p:par>
                                <p:cTn id="28" presetID="53" presetClass="entr" presetSubtype="0"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fltVal val="0"/>
                                          </p:val>
                                        </p:tav>
                                        <p:tav tm="100000">
                                          <p:val>
                                            <p:strVal val="#ppt_h"/>
                                          </p:val>
                                        </p:tav>
                                      </p:tavLst>
                                    </p:anim>
                                    <p:animEffect transition="in" filter="fade">
                                      <p:cBhvr>
                                        <p:cTn id="32" dur="500"/>
                                        <p:tgtEl>
                                          <p:spTgt spid="5"/>
                                        </p:tgtEl>
                                      </p:cBhvr>
                                    </p:animEffect>
                                  </p:childTnLst>
                                </p:cTn>
                              </p:par>
                            </p:childTnLst>
                          </p:cTn>
                        </p:par>
                        <p:par>
                          <p:cTn id="33" fill="hold">
                            <p:stCondLst>
                              <p:cond delay="3000"/>
                            </p:stCondLst>
                            <p:childTnLst>
                              <p:par>
                                <p:cTn id="34" presetID="22" presetClass="entr" presetSubtype="2" fill="hold" grpId="0" nodeType="afterEffect">
                                  <p:stCondLst>
                                    <p:cond delay="0"/>
                                  </p:stCondLst>
                                  <p:childTnLst>
                                    <p:set>
                                      <p:cBhvr>
                                        <p:cTn id="35" dur="1" fill="hold">
                                          <p:stCondLst>
                                            <p:cond delay="0"/>
                                          </p:stCondLst>
                                        </p:cTn>
                                        <p:tgtEl>
                                          <p:spTgt spid="159"/>
                                        </p:tgtEl>
                                        <p:attrNameLst>
                                          <p:attrName>style.visibility</p:attrName>
                                        </p:attrNameLst>
                                      </p:cBhvr>
                                      <p:to>
                                        <p:strVal val="visible"/>
                                      </p:to>
                                    </p:set>
                                    <p:animEffect transition="in" filter="wipe(right)">
                                      <p:cBhvr>
                                        <p:cTn id="36" dur="500"/>
                                        <p:tgtEl>
                                          <p:spTgt spid="159"/>
                                        </p:tgtEl>
                                      </p:cBhvr>
                                    </p:animEffect>
                                  </p:childTnLst>
                                </p:cTn>
                              </p:par>
                            </p:childTnLst>
                          </p:cTn>
                        </p:par>
                        <p:par>
                          <p:cTn id="37" fill="hold">
                            <p:stCondLst>
                              <p:cond delay="3500"/>
                            </p:stCondLst>
                            <p:childTnLst>
                              <p:par>
                                <p:cTn id="38" presetID="22" presetClass="entr" presetSubtype="8" fill="hold" nodeType="afterEffect">
                                  <p:stCondLst>
                                    <p:cond delay="0"/>
                                  </p:stCondLst>
                                  <p:childTnLst>
                                    <p:set>
                                      <p:cBhvr>
                                        <p:cTn id="39" dur="1" fill="hold">
                                          <p:stCondLst>
                                            <p:cond delay="0"/>
                                          </p:stCondLst>
                                        </p:cTn>
                                        <p:tgtEl>
                                          <p:spTgt spid="141"/>
                                        </p:tgtEl>
                                        <p:attrNameLst>
                                          <p:attrName>style.visibility</p:attrName>
                                        </p:attrNameLst>
                                      </p:cBhvr>
                                      <p:to>
                                        <p:strVal val="visible"/>
                                      </p:to>
                                    </p:set>
                                    <p:animEffect transition="in" filter="wipe(left)">
                                      <p:cBhvr>
                                        <p:cTn id="40" dur="500"/>
                                        <p:tgtEl>
                                          <p:spTgt spid="141"/>
                                        </p:tgtEl>
                                      </p:cBhvr>
                                    </p:animEffect>
                                  </p:childTnLst>
                                </p:cTn>
                              </p:par>
                            </p:childTnLst>
                          </p:cTn>
                        </p:par>
                        <p:par>
                          <p:cTn id="41" fill="hold">
                            <p:stCondLst>
                              <p:cond delay="4000"/>
                            </p:stCondLst>
                            <p:childTnLst>
                              <p:par>
                                <p:cTn id="42" presetID="53" presetClass="entr" presetSubtype="0"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p:cTn id="44" dur="500" fill="hold"/>
                                        <p:tgtEl>
                                          <p:spTgt spid="6"/>
                                        </p:tgtEl>
                                        <p:attrNameLst>
                                          <p:attrName>ppt_w</p:attrName>
                                        </p:attrNameLst>
                                      </p:cBhvr>
                                      <p:tavLst>
                                        <p:tav tm="0">
                                          <p:val>
                                            <p:fltVal val="0"/>
                                          </p:val>
                                        </p:tav>
                                        <p:tav tm="100000">
                                          <p:val>
                                            <p:strVal val="#ppt_w"/>
                                          </p:val>
                                        </p:tav>
                                      </p:tavLst>
                                    </p:anim>
                                    <p:anim calcmode="lin" valueType="num">
                                      <p:cBhvr>
                                        <p:cTn id="45" dur="500" fill="hold"/>
                                        <p:tgtEl>
                                          <p:spTgt spid="6"/>
                                        </p:tgtEl>
                                        <p:attrNameLst>
                                          <p:attrName>ppt_h</p:attrName>
                                        </p:attrNameLst>
                                      </p:cBhvr>
                                      <p:tavLst>
                                        <p:tav tm="0">
                                          <p:val>
                                            <p:fltVal val="0"/>
                                          </p:val>
                                        </p:tav>
                                        <p:tav tm="100000">
                                          <p:val>
                                            <p:strVal val="#ppt_h"/>
                                          </p:val>
                                        </p:tav>
                                      </p:tavLst>
                                    </p:anim>
                                    <p:animEffect transition="in" filter="fade">
                                      <p:cBhvr>
                                        <p:cTn id="46" dur="500"/>
                                        <p:tgtEl>
                                          <p:spTgt spid="6"/>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60"/>
                                        </p:tgtEl>
                                        <p:attrNameLst>
                                          <p:attrName>style.visibility</p:attrName>
                                        </p:attrNameLst>
                                      </p:cBhvr>
                                      <p:to>
                                        <p:strVal val="visible"/>
                                      </p:to>
                                    </p:set>
                                    <p:animEffect transition="in" filter="wipe(left)">
                                      <p:cBhvr>
                                        <p:cTn id="50" dur="500"/>
                                        <p:tgtEl>
                                          <p:spTgt spid="160"/>
                                        </p:tgtEl>
                                      </p:cBhvr>
                                    </p:animEffect>
                                  </p:childTnLst>
                                </p:cTn>
                              </p:par>
                            </p:childTnLst>
                          </p:cTn>
                        </p:par>
                        <p:par>
                          <p:cTn id="51" fill="hold">
                            <p:stCondLst>
                              <p:cond delay="5000"/>
                            </p:stCondLst>
                            <p:childTnLst>
                              <p:par>
                                <p:cTn id="52" presetID="22" presetClass="entr" presetSubtype="2" fill="hold" nodeType="afterEffect">
                                  <p:stCondLst>
                                    <p:cond delay="0"/>
                                  </p:stCondLst>
                                  <p:childTnLst>
                                    <p:set>
                                      <p:cBhvr>
                                        <p:cTn id="53" dur="1" fill="hold">
                                          <p:stCondLst>
                                            <p:cond delay="0"/>
                                          </p:stCondLst>
                                        </p:cTn>
                                        <p:tgtEl>
                                          <p:spTgt spid="154"/>
                                        </p:tgtEl>
                                        <p:attrNameLst>
                                          <p:attrName>style.visibility</p:attrName>
                                        </p:attrNameLst>
                                      </p:cBhvr>
                                      <p:to>
                                        <p:strVal val="visible"/>
                                      </p:to>
                                    </p:set>
                                    <p:animEffect transition="in" filter="wipe(right)">
                                      <p:cBhvr>
                                        <p:cTn id="54" dur="500"/>
                                        <p:tgtEl>
                                          <p:spTgt spid="154"/>
                                        </p:tgtEl>
                                      </p:cBhvr>
                                    </p:animEffect>
                                  </p:childTnLst>
                                </p:cTn>
                              </p:par>
                            </p:childTnLst>
                          </p:cTn>
                        </p:par>
                        <p:par>
                          <p:cTn id="55" fill="hold">
                            <p:stCondLst>
                              <p:cond delay="5500"/>
                            </p:stCondLst>
                            <p:childTnLst>
                              <p:par>
                                <p:cTn id="56" presetID="53" presetClass="entr" presetSubtype="0" fill="hold" nodeType="after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p:cTn id="58" dur="500" fill="hold"/>
                                        <p:tgtEl>
                                          <p:spTgt spid="11"/>
                                        </p:tgtEl>
                                        <p:attrNameLst>
                                          <p:attrName>ppt_w</p:attrName>
                                        </p:attrNameLst>
                                      </p:cBhvr>
                                      <p:tavLst>
                                        <p:tav tm="0">
                                          <p:val>
                                            <p:fltVal val="0"/>
                                          </p:val>
                                        </p:tav>
                                        <p:tav tm="100000">
                                          <p:val>
                                            <p:strVal val="#ppt_w"/>
                                          </p:val>
                                        </p:tav>
                                      </p:tavLst>
                                    </p:anim>
                                    <p:anim calcmode="lin" valueType="num">
                                      <p:cBhvr>
                                        <p:cTn id="59" dur="500" fill="hold"/>
                                        <p:tgtEl>
                                          <p:spTgt spid="11"/>
                                        </p:tgtEl>
                                        <p:attrNameLst>
                                          <p:attrName>ppt_h</p:attrName>
                                        </p:attrNameLst>
                                      </p:cBhvr>
                                      <p:tavLst>
                                        <p:tav tm="0">
                                          <p:val>
                                            <p:fltVal val="0"/>
                                          </p:val>
                                        </p:tav>
                                        <p:tav tm="100000">
                                          <p:val>
                                            <p:strVal val="#ppt_h"/>
                                          </p:val>
                                        </p:tav>
                                      </p:tavLst>
                                    </p:anim>
                                    <p:animEffect transition="in" filter="fade">
                                      <p:cBhvr>
                                        <p:cTn id="60" dur="500"/>
                                        <p:tgtEl>
                                          <p:spTgt spid="11"/>
                                        </p:tgtEl>
                                      </p:cBhvr>
                                    </p:animEffect>
                                  </p:childTnLst>
                                </p:cTn>
                              </p:par>
                            </p:childTnLst>
                          </p:cTn>
                        </p:par>
                        <p:par>
                          <p:cTn id="61" fill="hold">
                            <p:stCondLst>
                              <p:cond delay="6000"/>
                            </p:stCondLst>
                            <p:childTnLst>
                              <p:par>
                                <p:cTn id="62" presetID="22" presetClass="entr" presetSubtype="2" fill="hold" grpId="0" nodeType="afterEffect">
                                  <p:stCondLst>
                                    <p:cond delay="0"/>
                                  </p:stCondLst>
                                  <p:childTnLst>
                                    <p:set>
                                      <p:cBhvr>
                                        <p:cTn id="63" dur="1" fill="hold">
                                          <p:stCondLst>
                                            <p:cond delay="0"/>
                                          </p:stCondLst>
                                        </p:cTn>
                                        <p:tgtEl>
                                          <p:spTgt spid="161"/>
                                        </p:tgtEl>
                                        <p:attrNameLst>
                                          <p:attrName>style.visibility</p:attrName>
                                        </p:attrNameLst>
                                      </p:cBhvr>
                                      <p:to>
                                        <p:strVal val="visible"/>
                                      </p:to>
                                    </p:set>
                                    <p:animEffect transition="in" filter="wipe(right)">
                                      <p:cBhvr>
                                        <p:cTn id="64" dur="5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p:bldP spid="159" grpId="0"/>
      <p:bldP spid="160" grpId="0"/>
      <p:bldP spid="16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563" y="1636615"/>
            <a:ext cx="10601230" cy="4639424"/>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8" name="Straight Arrow Connector 37"/>
          <p:cNvCxnSpPr/>
          <p:nvPr/>
        </p:nvCxnSpPr>
        <p:spPr>
          <a:xfrm>
            <a:off x="3474579"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35"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59"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70"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2205729" y="5176348"/>
            <a:ext cx="2537702" cy="824682"/>
            <a:chOff x="1929542" y="4908274"/>
            <a:chExt cx="2729132" cy="782003"/>
          </a:xfrm>
        </p:grpSpPr>
        <p:sp>
          <p:nvSpPr>
            <p:cNvPr id="44" name="TextBox 43"/>
            <p:cNvSpPr txBox="1"/>
            <p:nvPr/>
          </p:nvSpPr>
          <p:spPr>
            <a:xfrm>
              <a:off x="2519031" y="4908274"/>
              <a:ext cx="1550153" cy="311548"/>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Rectangle 44"/>
            <p:cNvSpPr/>
            <p:nvPr/>
          </p:nvSpPr>
          <p:spPr>
            <a:xfrm>
              <a:off x="1929542" y="5195350"/>
              <a:ext cx="2729132" cy="494927"/>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6185385" y="5201374"/>
            <a:ext cx="2537702" cy="799656"/>
            <a:chOff x="5703260" y="4932005"/>
            <a:chExt cx="2729132" cy="758272"/>
          </a:xfrm>
        </p:grpSpPr>
        <p:sp>
          <p:nvSpPr>
            <p:cNvPr id="48" name="TextBox 47"/>
            <p:cNvSpPr txBox="1"/>
            <p:nvPr/>
          </p:nvSpPr>
          <p:spPr>
            <a:xfrm>
              <a:off x="6292750" y="4932005"/>
              <a:ext cx="1550153" cy="311548"/>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Rectangle 48"/>
            <p:cNvSpPr/>
            <p:nvPr/>
          </p:nvSpPr>
          <p:spPr>
            <a:xfrm>
              <a:off x="5703260" y="5195350"/>
              <a:ext cx="2729132" cy="494927"/>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4168723" y="1709795"/>
            <a:ext cx="2611174" cy="815016"/>
            <a:chOff x="4038291" y="1621125"/>
            <a:chExt cx="2304129" cy="772840"/>
          </a:xfrm>
        </p:grpSpPr>
        <p:sp>
          <p:nvSpPr>
            <p:cNvPr id="50" name="TextBox 49"/>
            <p:cNvSpPr txBox="1"/>
            <p:nvPr/>
          </p:nvSpPr>
          <p:spPr>
            <a:xfrm>
              <a:off x="4554393" y="1621125"/>
              <a:ext cx="1271925" cy="311549"/>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038291" y="1899037"/>
              <a:ext cx="2304129"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8114883" y="1721694"/>
            <a:ext cx="2611174" cy="803111"/>
            <a:chOff x="7780247" y="1632414"/>
            <a:chExt cx="2304129" cy="761553"/>
          </a:xfrm>
        </p:grpSpPr>
        <p:sp>
          <p:nvSpPr>
            <p:cNvPr id="52" name="TextBox 51"/>
            <p:cNvSpPr txBox="1"/>
            <p:nvPr/>
          </p:nvSpPr>
          <p:spPr>
            <a:xfrm>
              <a:off x="8296348" y="1632414"/>
              <a:ext cx="1271925" cy="311550"/>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7780247" y="1899037"/>
              <a:ext cx="23041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10308671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down)">
                                      <p:cBhvr>
                                        <p:cTn id="19" dur="500"/>
                                        <p:tgtEl>
                                          <p:spTgt spid="4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up)">
                                      <p:cBhvr>
                                        <p:cTn id="27" dur="500"/>
                                        <p:tgtEl>
                                          <p:spTgt spid="41"/>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down)">
                                      <p:cBhvr>
                                        <p:cTn id="35" dur="500"/>
                                        <p:tgtEl>
                                          <p:spTgt spid="4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Rectangle 92"/>
          <p:cNvSpPr/>
          <p:nvPr/>
        </p:nvSpPr>
        <p:spPr>
          <a:xfrm>
            <a:off x="661760" y="5340897"/>
            <a:ext cx="3765208" cy="11376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Rectangle 93"/>
          <p:cNvSpPr/>
          <p:nvPr/>
        </p:nvSpPr>
        <p:spPr>
          <a:xfrm>
            <a:off x="4528563" y="5340897"/>
            <a:ext cx="3773506" cy="1137644"/>
          </a:xfrm>
          <a:prstGeom prst="rect">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Rectangle 94"/>
          <p:cNvSpPr/>
          <p:nvPr/>
        </p:nvSpPr>
        <p:spPr>
          <a:xfrm>
            <a:off x="8445489" y="5340897"/>
            <a:ext cx="3760709" cy="1137644"/>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TextBox 101"/>
          <p:cNvSpPr txBox="1"/>
          <p:nvPr/>
        </p:nvSpPr>
        <p:spPr>
          <a:xfrm>
            <a:off x="971200" y="5730609"/>
            <a:ext cx="3237170" cy="584584"/>
          </a:xfrm>
          <a:prstGeom prst="rect">
            <a:avLst/>
          </a:prstGeom>
          <a:noFill/>
        </p:spPr>
        <p:txBody>
          <a:bodyPr wrap="square" lIns="0" tIns="0" rIns="0" bIns="0" rtlCol="0">
            <a:spAutoFit/>
          </a:bodyPr>
          <a:lstStyle/>
          <a:p>
            <a:pPr>
              <a:lnSpc>
                <a:spcPct val="150000"/>
              </a:lnSpc>
            </a:pPr>
            <a:r>
              <a:rPr lang="zh-CN" altLang="en-US" sz="844"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a:t>
            </a:r>
            <a:endParaRPr lang="en-US" altLang="zh-CN" sz="844"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TextBox 102"/>
          <p:cNvSpPr txBox="1"/>
          <p:nvPr/>
        </p:nvSpPr>
        <p:spPr>
          <a:xfrm>
            <a:off x="1437465" y="5438375"/>
            <a:ext cx="2098959" cy="227113"/>
          </a:xfrm>
          <a:prstGeom prst="rect">
            <a:avLst/>
          </a:prstGeom>
          <a:noFill/>
        </p:spPr>
        <p:txBody>
          <a:bodyPr wrap="square" lIns="0" tIns="0" rIns="0" bIns="0" rtlCol="0">
            <a:spAutoFit/>
          </a:bodyPr>
          <a:lstStyle/>
          <a:p>
            <a:pPr algn="ctr"/>
            <a:r>
              <a:rPr lang="zh-CN" altLang="en-US" sz="147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7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TextBox 103"/>
          <p:cNvSpPr txBox="1"/>
          <p:nvPr/>
        </p:nvSpPr>
        <p:spPr>
          <a:xfrm>
            <a:off x="4801269" y="5730609"/>
            <a:ext cx="3246473" cy="584584"/>
          </a:xfrm>
          <a:prstGeom prst="rect">
            <a:avLst/>
          </a:prstGeom>
          <a:noFill/>
        </p:spPr>
        <p:txBody>
          <a:bodyPr wrap="square" lIns="0" tIns="0" rIns="0" bIns="0" rtlCol="0">
            <a:spAutoFit/>
          </a:bodyPr>
          <a:lstStyle/>
          <a:p>
            <a:pPr>
              <a:lnSpc>
                <a:spcPct val="150000"/>
              </a:lnSpc>
            </a:pPr>
            <a:r>
              <a:rPr lang="zh-CN" altLang="en-US" sz="844"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a:t>
            </a:r>
            <a:endParaRPr lang="en-US" altLang="zh-CN" sz="844"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 name="TextBox 104"/>
          <p:cNvSpPr txBox="1"/>
          <p:nvPr/>
        </p:nvSpPr>
        <p:spPr>
          <a:xfrm>
            <a:off x="5317130" y="5438375"/>
            <a:ext cx="2190906" cy="227113"/>
          </a:xfrm>
          <a:prstGeom prst="rect">
            <a:avLst/>
          </a:prstGeom>
          <a:noFill/>
        </p:spPr>
        <p:txBody>
          <a:bodyPr wrap="square" lIns="0" tIns="0" rIns="0" bIns="0" rtlCol="0">
            <a:spAutoFit/>
          </a:bodyPr>
          <a:lstStyle/>
          <a:p>
            <a:pPr algn="ctr"/>
            <a:r>
              <a:rPr lang="zh-CN" altLang="en-US" sz="147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7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 name="TextBox 105"/>
          <p:cNvSpPr txBox="1"/>
          <p:nvPr/>
        </p:nvSpPr>
        <p:spPr>
          <a:xfrm>
            <a:off x="8686622" y="5730609"/>
            <a:ext cx="3260997" cy="584584"/>
          </a:xfrm>
          <a:prstGeom prst="rect">
            <a:avLst/>
          </a:prstGeom>
          <a:noFill/>
        </p:spPr>
        <p:txBody>
          <a:bodyPr wrap="square" lIns="0" tIns="0" rIns="0" bIns="0" rtlCol="0">
            <a:spAutoFit/>
          </a:bodyPr>
          <a:lstStyle/>
          <a:p>
            <a:pPr>
              <a:lnSpc>
                <a:spcPct val="150000"/>
              </a:lnSpc>
            </a:pPr>
            <a:r>
              <a:rPr lang="zh-CN" altLang="en-US" sz="844"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a:t>
            </a:r>
            <a:endParaRPr lang="en-US" altLang="zh-CN" sz="844"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 name="TextBox 106"/>
          <p:cNvSpPr txBox="1"/>
          <p:nvPr/>
        </p:nvSpPr>
        <p:spPr>
          <a:xfrm>
            <a:off x="9219037" y="5438375"/>
            <a:ext cx="2159127" cy="227113"/>
          </a:xfrm>
          <a:prstGeom prst="rect">
            <a:avLst/>
          </a:prstGeom>
          <a:noFill/>
        </p:spPr>
        <p:txBody>
          <a:bodyPr wrap="square" lIns="0" tIns="0" rIns="0" bIns="0" rtlCol="0">
            <a:spAutoFit/>
          </a:bodyPr>
          <a:lstStyle/>
          <a:p>
            <a:pPr algn="ctr"/>
            <a:r>
              <a:rPr lang="zh-CN" altLang="en-US" sz="147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7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5" name="图片占位符 4"/>
          <p:cNvPicPr>
            <a:picLocks noGrp="1" noChangeAspect="1"/>
          </p:cNvPicPr>
          <p:nvPr>
            <p:ph type="pic" sz="quarter" idx="13"/>
          </p:nvPr>
        </p:nvPicPr>
        <p:blipFill>
          <a:blip r:embed="rId3" cstate="email">
            <a:extLst>
              <a:ext uri="{28A0092B-C50C-407E-A947-70E740481C1C}">
                <a14:useLocalDpi xmlns:a14="http://schemas.microsoft.com/office/drawing/2010/main"/>
              </a:ext>
            </a:extLst>
          </a:blip>
          <a:srcRect/>
          <a:stretch>
            <a:fillRect/>
          </a:stretch>
        </p:blipFill>
        <p:spPr/>
      </p:pic>
      <p:pic>
        <p:nvPicPr>
          <p:cNvPr id="6" name="图片占位符 5"/>
          <p:cNvPicPr>
            <a:picLocks noGrp="1" noChangeAspect="1"/>
          </p:cNvPicPr>
          <p:nvPr>
            <p:ph type="pic" sz="quarter" idx="14"/>
          </p:nvPr>
        </p:nvPicPr>
        <p:blipFill>
          <a:blip r:embed="rId4" cstate="email">
            <a:extLst>
              <a:ext uri="{28A0092B-C50C-407E-A947-70E740481C1C}">
                <a14:useLocalDpi xmlns:a14="http://schemas.microsoft.com/office/drawing/2010/main"/>
              </a:ext>
            </a:extLst>
          </a:blip>
          <a:srcRect/>
          <a:stretch>
            <a:fillRect/>
          </a:stretch>
        </p:blipFill>
        <p:spPr/>
      </p:pic>
      <p:pic>
        <p:nvPicPr>
          <p:cNvPr id="7" name="图片占位符 6"/>
          <p:cNvPicPr>
            <a:picLocks noGrp="1" noChangeAspect="1"/>
          </p:cNvPicPr>
          <p:nvPr>
            <p:ph type="pic" sz="quarter" idx="15"/>
          </p:nvPr>
        </p:nvPicPr>
        <p:blipFill>
          <a:blip r:embed="rId5" cstate="email">
            <a:extLst>
              <a:ext uri="{28A0092B-C50C-407E-A947-70E740481C1C}">
                <a14:useLocalDpi xmlns:a14="http://schemas.microsoft.com/office/drawing/2010/main"/>
              </a:ext>
            </a:extLst>
          </a:blip>
          <a:srcRect/>
          <a:stretch>
            <a:fillRect/>
          </a:stretch>
        </p:blipFill>
        <p:spPr/>
      </p:pic>
      <p:sp>
        <p:nvSpPr>
          <p:cNvPr id="14"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84475756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500" fill="hold"/>
                                        <p:tgtEl>
                                          <p:spTgt spid="93"/>
                                        </p:tgtEl>
                                        <p:attrNameLst>
                                          <p:attrName>ppt_x</p:attrName>
                                        </p:attrNameLst>
                                      </p:cBhvr>
                                      <p:tavLst>
                                        <p:tav tm="0">
                                          <p:val>
                                            <p:strVal val="#ppt_x"/>
                                          </p:val>
                                        </p:tav>
                                        <p:tav tm="100000">
                                          <p:val>
                                            <p:strVal val="#ppt_x"/>
                                          </p:val>
                                        </p:tav>
                                      </p:tavLst>
                                    </p:anim>
                                    <p:anim calcmode="lin" valueType="num">
                                      <p:cBhvr additive="base">
                                        <p:cTn id="8" dur="500" fill="hold"/>
                                        <p:tgtEl>
                                          <p:spTgt spid="9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4"/>
                                        </p:tgtEl>
                                        <p:attrNameLst>
                                          <p:attrName>style.visibility</p:attrName>
                                        </p:attrNameLst>
                                      </p:cBhvr>
                                      <p:to>
                                        <p:strVal val="visible"/>
                                      </p:to>
                                    </p:set>
                                    <p:anim calcmode="lin" valueType="num">
                                      <p:cBhvr additive="base">
                                        <p:cTn id="11" dur="500" fill="hold"/>
                                        <p:tgtEl>
                                          <p:spTgt spid="94"/>
                                        </p:tgtEl>
                                        <p:attrNameLst>
                                          <p:attrName>ppt_x</p:attrName>
                                        </p:attrNameLst>
                                      </p:cBhvr>
                                      <p:tavLst>
                                        <p:tav tm="0">
                                          <p:val>
                                            <p:strVal val="#ppt_x"/>
                                          </p:val>
                                        </p:tav>
                                        <p:tav tm="100000">
                                          <p:val>
                                            <p:strVal val="#ppt_x"/>
                                          </p:val>
                                        </p:tav>
                                      </p:tavLst>
                                    </p:anim>
                                    <p:anim calcmode="lin" valueType="num">
                                      <p:cBhvr additive="base">
                                        <p:cTn id="12" dur="500" fill="hold"/>
                                        <p:tgtEl>
                                          <p:spTgt spid="9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5"/>
                                        </p:tgtEl>
                                        <p:attrNameLst>
                                          <p:attrName>style.visibility</p:attrName>
                                        </p:attrNameLst>
                                      </p:cBhvr>
                                      <p:to>
                                        <p:strVal val="visible"/>
                                      </p:to>
                                    </p:set>
                                    <p:anim calcmode="lin" valueType="num">
                                      <p:cBhvr additive="base">
                                        <p:cTn id="15" dur="500" fill="hold"/>
                                        <p:tgtEl>
                                          <p:spTgt spid="95"/>
                                        </p:tgtEl>
                                        <p:attrNameLst>
                                          <p:attrName>ppt_x</p:attrName>
                                        </p:attrNameLst>
                                      </p:cBhvr>
                                      <p:tavLst>
                                        <p:tav tm="0">
                                          <p:val>
                                            <p:strVal val="#ppt_x"/>
                                          </p:val>
                                        </p:tav>
                                        <p:tav tm="100000">
                                          <p:val>
                                            <p:strVal val="#ppt_x"/>
                                          </p:val>
                                        </p:tav>
                                      </p:tavLst>
                                    </p:anim>
                                    <p:anim calcmode="lin" valueType="num">
                                      <p:cBhvr additive="base">
                                        <p:cTn id="16" dur="500" fill="hold"/>
                                        <p:tgtEl>
                                          <p:spTgt spid="95"/>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103"/>
                                        </p:tgtEl>
                                        <p:attrNameLst>
                                          <p:attrName>style.visibility</p:attrName>
                                        </p:attrNameLst>
                                      </p:cBhvr>
                                      <p:to>
                                        <p:strVal val="visible"/>
                                      </p:to>
                                    </p:set>
                                    <p:animEffect transition="in" filter="wipe(down)">
                                      <p:cBhvr>
                                        <p:cTn id="20" dur="500"/>
                                        <p:tgtEl>
                                          <p:spTgt spid="103"/>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02"/>
                                        </p:tgtEl>
                                        <p:attrNameLst>
                                          <p:attrName>style.visibility</p:attrName>
                                        </p:attrNameLst>
                                      </p:cBhvr>
                                      <p:to>
                                        <p:strVal val="visible"/>
                                      </p:to>
                                    </p:set>
                                    <p:animEffect transition="in" filter="wipe(left)">
                                      <p:cBhvr>
                                        <p:cTn id="24" dur="500"/>
                                        <p:tgtEl>
                                          <p:spTgt spid="102"/>
                                        </p:tgtEl>
                                      </p:cBhvr>
                                    </p:animEffect>
                                  </p:childTnLst>
                                </p:cTn>
                              </p:par>
                            </p:childTnLst>
                          </p:cTn>
                        </p:par>
                        <p:par>
                          <p:cTn id="25" fill="hold">
                            <p:stCondLst>
                              <p:cond delay="1500"/>
                            </p:stCondLst>
                            <p:childTnLst>
                              <p:par>
                                <p:cTn id="26" presetID="22" presetClass="entr" presetSubtype="4" fill="hold" grpId="0" nodeType="afterEffect">
                                  <p:stCondLst>
                                    <p:cond delay="0"/>
                                  </p:stCondLst>
                                  <p:childTnLst>
                                    <p:set>
                                      <p:cBhvr>
                                        <p:cTn id="27" dur="1" fill="hold">
                                          <p:stCondLst>
                                            <p:cond delay="0"/>
                                          </p:stCondLst>
                                        </p:cTn>
                                        <p:tgtEl>
                                          <p:spTgt spid="105"/>
                                        </p:tgtEl>
                                        <p:attrNameLst>
                                          <p:attrName>style.visibility</p:attrName>
                                        </p:attrNameLst>
                                      </p:cBhvr>
                                      <p:to>
                                        <p:strVal val="visible"/>
                                      </p:to>
                                    </p:set>
                                    <p:animEffect transition="in" filter="wipe(down)">
                                      <p:cBhvr>
                                        <p:cTn id="28" dur="500"/>
                                        <p:tgtEl>
                                          <p:spTgt spid="105"/>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104"/>
                                        </p:tgtEl>
                                        <p:attrNameLst>
                                          <p:attrName>style.visibility</p:attrName>
                                        </p:attrNameLst>
                                      </p:cBhvr>
                                      <p:to>
                                        <p:strVal val="visible"/>
                                      </p:to>
                                    </p:set>
                                    <p:animEffect transition="in" filter="wipe(left)">
                                      <p:cBhvr>
                                        <p:cTn id="32" dur="500"/>
                                        <p:tgtEl>
                                          <p:spTgt spid="104"/>
                                        </p:tgtEl>
                                      </p:cBhvr>
                                    </p:animEffect>
                                  </p:childTnLst>
                                </p:cTn>
                              </p:par>
                            </p:childTnLst>
                          </p:cTn>
                        </p:par>
                        <p:par>
                          <p:cTn id="33" fill="hold">
                            <p:stCondLst>
                              <p:cond delay="2500"/>
                            </p:stCondLst>
                            <p:childTnLst>
                              <p:par>
                                <p:cTn id="34" presetID="22" presetClass="entr" presetSubtype="4" fill="hold" grpId="0" nodeType="afterEffect">
                                  <p:stCondLst>
                                    <p:cond delay="0"/>
                                  </p:stCondLst>
                                  <p:childTnLst>
                                    <p:set>
                                      <p:cBhvr>
                                        <p:cTn id="35" dur="1" fill="hold">
                                          <p:stCondLst>
                                            <p:cond delay="0"/>
                                          </p:stCondLst>
                                        </p:cTn>
                                        <p:tgtEl>
                                          <p:spTgt spid="107"/>
                                        </p:tgtEl>
                                        <p:attrNameLst>
                                          <p:attrName>style.visibility</p:attrName>
                                        </p:attrNameLst>
                                      </p:cBhvr>
                                      <p:to>
                                        <p:strVal val="visible"/>
                                      </p:to>
                                    </p:set>
                                    <p:animEffect transition="in" filter="wipe(down)">
                                      <p:cBhvr>
                                        <p:cTn id="36" dur="500"/>
                                        <p:tgtEl>
                                          <p:spTgt spid="107"/>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06"/>
                                        </p:tgtEl>
                                        <p:attrNameLst>
                                          <p:attrName>style.visibility</p:attrName>
                                        </p:attrNameLst>
                                      </p:cBhvr>
                                      <p:to>
                                        <p:strVal val="visible"/>
                                      </p:to>
                                    </p:set>
                                    <p:animEffect transition="in" filter="wipe(left)">
                                      <p:cBhvr>
                                        <p:cTn id="40"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94" grpId="0" animBg="1"/>
      <p:bldP spid="95" grpId="0" animBg="1"/>
      <p:bldP spid="102" grpId="0"/>
      <p:bldP spid="103" grpId="0"/>
      <p:bldP spid="104" grpId="0"/>
      <p:bldP spid="105" grpId="0"/>
      <p:bldP spid="106" grpId="0"/>
      <p:bldP spid="10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858750" cy="7232650"/>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23" name="Text Box 3"/>
          <p:cNvSpPr>
            <a:spLocks noChangeArrowheads="1"/>
          </p:cNvSpPr>
          <p:nvPr/>
        </p:nvSpPr>
        <p:spPr bwMode="auto">
          <a:xfrm>
            <a:off x="3905250" y="4389067"/>
            <a:ext cx="50482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nchor="ctr">
            <a:spAutoFit/>
          </a:bodyPr>
          <a:lstStyle/>
          <a:p>
            <a:pPr algn="ctr"/>
            <a:r>
              <a:rPr lang="zh-CN" altLang="en-US" sz="60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工作完成情况</a:t>
            </a:r>
          </a:p>
        </p:txBody>
      </p:sp>
      <p:sp>
        <p:nvSpPr>
          <p:cNvPr id="5124" name="矩形 10"/>
          <p:cNvSpPr>
            <a:spLocks noChangeArrowheads="1"/>
          </p:cNvSpPr>
          <p:nvPr/>
        </p:nvSpPr>
        <p:spPr bwMode="auto">
          <a:xfrm>
            <a:off x="3895009" y="3959223"/>
            <a:ext cx="50687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2400" dirty="0">
                <a:solidFill>
                  <a:schemeClr val="accent1"/>
                </a:solidFill>
                <a:latin typeface="Arial" panose="020B0604020202020204" pitchFamily="34" charset="0"/>
                <a:ea typeface="微软雅黑" panose="020B0503020204020204" pitchFamily="34" charset="-122"/>
                <a:sym typeface="Arial" panose="020B0604020202020204" pitchFamily="34" charset="0"/>
              </a:rPr>
              <a:t>The </a:t>
            </a:r>
            <a:r>
              <a:rPr lang="en-US" sz="24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20XX </a:t>
            </a:r>
            <a:r>
              <a:rPr lang="en-US" sz="2400" dirty="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4885300" y="1650357"/>
            <a:ext cx="3088150" cy="264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nchor="ctr">
            <a:spAutoFit/>
          </a:bodyPr>
          <a:lstStyle/>
          <a:p>
            <a:pPr algn="ctr"/>
            <a:r>
              <a:rPr lang="en-US" sz="16600" dirty="0" smtClean="0">
                <a:solidFill>
                  <a:schemeClr val="accent1"/>
                </a:solidFill>
                <a:latin typeface="Impact" panose="020B0806030902050204" pitchFamily="34" charset="0"/>
                <a:ea typeface="微软雅黑" panose="020B0503020204020204" pitchFamily="34" charset="-122"/>
                <a:sym typeface="Arial" panose="020B0604020202020204" pitchFamily="34" charset="0"/>
              </a:rPr>
              <a:t>02</a:t>
            </a:r>
            <a:endParaRPr lang="zh-CN" altLang="en-US" sz="16600" b="1" dirty="0">
              <a:solidFill>
                <a:schemeClr val="accent1"/>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863533298"/>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5124"/>
                                        </p:tgtEl>
                                        <p:attrNameLst>
                                          <p:attrName>style.visibility</p:attrName>
                                        </p:attrNameLst>
                                      </p:cBhvr>
                                      <p:to>
                                        <p:strVal val="visible"/>
                                      </p:to>
                                    </p:set>
                                    <p:anim by="(-#ppt_w*2)" calcmode="lin" valueType="num">
                                      <p:cBhvr rctx="PPT">
                                        <p:cTn id="17" dur="500" autoRev="1" fill="hold">
                                          <p:stCondLst>
                                            <p:cond delay="0"/>
                                          </p:stCondLst>
                                        </p:cTn>
                                        <p:tgtEl>
                                          <p:spTgt spid="5124"/>
                                        </p:tgtEl>
                                        <p:attrNameLst>
                                          <p:attrName>ppt_w</p:attrName>
                                        </p:attrNameLst>
                                      </p:cBhvr>
                                    </p:anim>
                                    <p:anim by="(#ppt_w*0.50)" calcmode="lin" valueType="num">
                                      <p:cBhvr>
                                        <p:cTn id="18" dur="500" decel="50000" autoRev="1" fill="hold">
                                          <p:stCondLst>
                                            <p:cond delay="0"/>
                                          </p:stCondLst>
                                        </p:cTn>
                                        <p:tgtEl>
                                          <p:spTgt spid="5124"/>
                                        </p:tgtEl>
                                        <p:attrNameLst>
                                          <p:attrName>ppt_x</p:attrName>
                                        </p:attrNameLst>
                                      </p:cBhvr>
                                    </p:anim>
                                    <p:anim from="(-#ppt_h/2)" to="(#ppt_y)" calcmode="lin" valueType="num">
                                      <p:cBhvr>
                                        <p:cTn id="19" dur="1000" fill="hold">
                                          <p:stCondLst>
                                            <p:cond delay="0"/>
                                          </p:stCondLst>
                                        </p:cTn>
                                        <p:tgtEl>
                                          <p:spTgt spid="5124"/>
                                        </p:tgtEl>
                                        <p:attrNameLst>
                                          <p:attrName>ppt_y</p:attrName>
                                        </p:attrNameLst>
                                      </p:cBhvr>
                                    </p:anim>
                                    <p:animRot by="21600000">
                                      <p:cBhvr>
                                        <p:cTn id="20" dur="1000" fill="hold">
                                          <p:stCondLst>
                                            <p:cond delay="0"/>
                                          </p:stCondLst>
                                        </p:cTn>
                                        <p:tgtEl>
                                          <p:spTgt spid="5124"/>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56" presetClass="entr" presetSubtype="0" fill="hold" grpId="0" nodeType="clickEffect">
                                  <p:stCondLst>
                                    <p:cond delay="0"/>
                                  </p:stCondLst>
                                  <p:iterate type="lt">
                                    <p:tmPct val="10000"/>
                                  </p:iterate>
                                  <p:childTnLst>
                                    <p:set>
                                      <p:cBhvr>
                                        <p:cTn id="24" dur="1" fill="hold">
                                          <p:stCondLst>
                                            <p:cond delay="0"/>
                                          </p:stCondLst>
                                        </p:cTn>
                                        <p:tgtEl>
                                          <p:spTgt spid="5123"/>
                                        </p:tgtEl>
                                        <p:attrNameLst>
                                          <p:attrName>style.visibility</p:attrName>
                                        </p:attrNameLst>
                                      </p:cBhvr>
                                      <p:to>
                                        <p:strVal val="visible"/>
                                      </p:to>
                                    </p:set>
                                    <p:anim by="(-#ppt_w*2)" calcmode="lin" valueType="num">
                                      <p:cBhvr rctx="PPT">
                                        <p:cTn id="25" dur="500" autoRev="1" fill="hold">
                                          <p:stCondLst>
                                            <p:cond delay="0"/>
                                          </p:stCondLst>
                                        </p:cTn>
                                        <p:tgtEl>
                                          <p:spTgt spid="5123"/>
                                        </p:tgtEl>
                                        <p:attrNameLst>
                                          <p:attrName>ppt_w</p:attrName>
                                        </p:attrNameLst>
                                      </p:cBhvr>
                                    </p:anim>
                                    <p:anim by="(#ppt_w*0.50)" calcmode="lin" valueType="num">
                                      <p:cBhvr>
                                        <p:cTn id="26" dur="500" decel="50000" autoRev="1" fill="hold">
                                          <p:stCondLst>
                                            <p:cond delay="0"/>
                                          </p:stCondLst>
                                        </p:cTn>
                                        <p:tgtEl>
                                          <p:spTgt spid="5123"/>
                                        </p:tgtEl>
                                        <p:attrNameLst>
                                          <p:attrName>ppt_x</p:attrName>
                                        </p:attrNameLst>
                                      </p:cBhvr>
                                    </p:anim>
                                    <p:anim from="(-#ppt_h/2)" to="(#ppt_y)" calcmode="lin" valueType="num">
                                      <p:cBhvr>
                                        <p:cTn id="27" dur="1000" fill="hold">
                                          <p:stCondLst>
                                            <p:cond delay="0"/>
                                          </p:stCondLst>
                                        </p:cTn>
                                        <p:tgtEl>
                                          <p:spTgt spid="5123"/>
                                        </p:tgtEl>
                                        <p:attrNameLst>
                                          <p:attrName>ppt_y</p:attrName>
                                        </p:attrNameLst>
                                      </p:cBhvr>
                                    </p:anim>
                                    <p:animRot by="21600000">
                                      <p:cBhvr>
                                        <p:cTn id="28" dur="1000" fill="hold">
                                          <p:stCondLst>
                                            <p:cond delay="0"/>
                                          </p:stCondLst>
                                        </p:cTn>
                                        <p:tgtEl>
                                          <p:spTgt spid="51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123" grpId="0"/>
      <p:bldP spid="5124"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60603" y="1784605"/>
            <a:ext cx="3569610" cy="2050316"/>
          </a:xfrm>
          <a:prstGeom prst="rect">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8482340" y="1784605"/>
            <a:ext cx="3569610" cy="2050316"/>
          </a:xfrm>
          <a:prstGeom prst="rect">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808476" y="3836733"/>
            <a:ext cx="3569610" cy="2050316"/>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Rectangle 35"/>
          <p:cNvSpPr/>
          <p:nvPr/>
        </p:nvSpPr>
        <p:spPr>
          <a:xfrm>
            <a:off x="6427247" y="3836733"/>
            <a:ext cx="3569610" cy="2050316"/>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37"/>
          <p:cNvSpPr txBox="1"/>
          <p:nvPr/>
        </p:nvSpPr>
        <p:spPr>
          <a:xfrm>
            <a:off x="3575590" y="2290307"/>
            <a:ext cx="2197449" cy="779444"/>
          </a:xfrm>
          <a:prstGeom prst="rect">
            <a:avLst/>
          </a:prstGeom>
          <a:noFill/>
        </p:spPr>
        <p:txBody>
          <a:bodyPr wrap="square" lIns="0" tIns="0" rIns="0" bIns="0" rtlCol="0">
            <a:spAutoFit/>
          </a:bodyPr>
          <a:lstStyle/>
          <a:p>
            <a:pPr algn="just">
              <a:lnSpc>
                <a:spcPct val="150000"/>
              </a:lnSpc>
            </a:pPr>
            <a:r>
              <a:rPr lang="zh-CN" altLang="en-US" sz="844"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请替换文字内容，添加相关标题，修改文字内容，也可以直接复制你的内容到此。请替换文字内容，添加相关标题，修改文字内容，也可以直接复制你的内容到此。</a:t>
            </a:r>
            <a:endParaRPr lang="en-US" altLang="zh-CN" sz="844"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Box 38"/>
          <p:cNvSpPr txBox="1"/>
          <p:nvPr/>
        </p:nvSpPr>
        <p:spPr>
          <a:xfrm>
            <a:off x="9183843" y="2290307"/>
            <a:ext cx="2197449" cy="779444"/>
          </a:xfrm>
          <a:prstGeom prst="rect">
            <a:avLst/>
          </a:prstGeom>
          <a:noFill/>
        </p:spPr>
        <p:txBody>
          <a:bodyPr wrap="square" lIns="0" tIns="0" rIns="0" bIns="0" rtlCol="0">
            <a:spAutoFit/>
          </a:bodyPr>
          <a:lstStyle/>
          <a:p>
            <a:pPr algn="just">
              <a:lnSpc>
                <a:spcPct val="150000"/>
              </a:lnSpc>
            </a:pPr>
            <a:r>
              <a:rPr lang="zh-CN" altLang="en-US" sz="844"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请替换文字内容，添加相关标题，修改文字内容，也可以直接复制你的内容到此。请替换文字内容，添加相关标题，修改文字内容，也可以直接复制你的内容到此。</a:t>
            </a:r>
            <a:endParaRPr lang="en-US" altLang="zh-CN" sz="844"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1510860" y="4373640"/>
            <a:ext cx="2197449" cy="779444"/>
          </a:xfrm>
          <a:prstGeom prst="rect">
            <a:avLst/>
          </a:prstGeom>
          <a:noFill/>
        </p:spPr>
        <p:txBody>
          <a:bodyPr wrap="square" lIns="0" tIns="0" rIns="0" bIns="0" rtlCol="0">
            <a:spAutoFit/>
          </a:bodyPr>
          <a:lstStyle/>
          <a:p>
            <a:pPr algn="just">
              <a:lnSpc>
                <a:spcPct val="150000"/>
              </a:lnSpc>
            </a:pPr>
            <a:r>
              <a:rPr lang="zh-CN" altLang="en-US" sz="844"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请替换文字内容，添加相关标题，修改文字内容，也可以直接复制你的内容到此。请替换文字内容，添加相关标题，修改文字内容，也可以直接复制你的内容到此。</a:t>
            </a:r>
            <a:endParaRPr lang="en-US" altLang="zh-CN" sz="844"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7119114" y="4373640"/>
            <a:ext cx="2197449" cy="779444"/>
          </a:xfrm>
          <a:prstGeom prst="rect">
            <a:avLst/>
          </a:prstGeom>
          <a:noFill/>
        </p:spPr>
        <p:txBody>
          <a:bodyPr wrap="square" lIns="0" tIns="0" rIns="0" bIns="0" rtlCol="0">
            <a:spAutoFit/>
          </a:bodyPr>
          <a:lstStyle/>
          <a:p>
            <a:pPr algn="just">
              <a:lnSpc>
                <a:spcPct val="150000"/>
              </a:lnSpc>
            </a:pPr>
            <a:r>
              <a:rPr lang="zh-CN" altLang="en-US" sz="844"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请替换文字内容，添加相关标题，修改文字内容，也可以直接复制你的内容到此。请替换文字内容，添加相关标题，修改文字内容，也可以直接复制你的内容到此。</a:t>
            </a:r>
            <a:endParaRPr lang="en-US" altLang="zh-CN" sz="844"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11" name="图片占位符 10"/>
          <p:cNvPicPr>
            <a:picLocks noGrp="1" noChangeAspect="1"/>
          </p:cNvPicPr>
          <p:nvPr>
            <p:ph type="pic" sz="quarter" idx="13"/>
          </p:nvPr>
        </p:nvPicPr>
        <p:blipFill>
          <a:blip r:embed="rId3" cstate="email">
            <a:extLst>
              <a:ext uri="{28A0092B-C50C-407E-A947-70E740481C1C}">
                <a14:useLocalDpi xmlns:a14="http://schemas.microsoft.com/office/drawing/2010/main"/>
              </a:ext>
            </a:extLst>
          </a:blip>
          <a:srcRect/>
          <a:stretch>
            <a:fillRect/>
          </a:stretch>
        </p:blipFill>
        <p:spPr/>
      </p:pic>
      <p:pic>
        <p:nvPicPr>
          <p:cNvPr id="12" name="图片占位符 11"/>
          <p:cNvPicPr>
            <a:picLocks noGrp="1" noChangeAspect="1"/>
          </p:cNvPicPr>
          <p:nvPr>
            <p:ph type="pic" sz="quarter" idx="19"/>
          </p:nvPr>
        </p:nvPicPr>
        <p:blipFill>
          <a:blip r:embed="rId4" cstate="email">
            <a:extLst>
              <a:ext uri="{28A0092B-C50C-407E-A947-70E740481C1C}">
                <a14:useLocalDpi xmlns:a14="http://schemas.microsoft.com/office/drawing/2010/main"/>
              </a:ext>
            </a:extLst>
          </a:blip>
          <a:srcRect/>
          <a:stretch>
            <a:fillRect/>
          </a:stretch>
        </p:blipFill>
        <p:spPr/>
      </p:pic>
      <p:pic>
        <p:nvPicPr>
          <p:cNvPr id="13" name="图片占位符 12"/>
          <p:cNvPicPr>
            <a:picLocks noGrp="1" noChangeAspect="1"/>
          </p:cNvPicPr>
          <p:nvPr>
            <p:ph type="pic" sz="quarter" idx="20"/>
          </p:nvPr>
        </p:nvPicPr>
        <p:blipFill>
          <a:blip r:embed="rId5" cstate="email">
            <a:extLst>
              <a:ext uri="{28A0092B-C50C-407E-A947-70E740481C1C}">
                <a14:useLocalDpi xmlns:a14="http://schemas.microsoft.com/office/drawing/2010/main"/>
              </a:ext>
            </a:extLst>
          </a:blip>
          <a:srcRect/>
          <a:stretch>
            <a:fillRect/>
          </a:stretch>
        </p:blipFill>
        <p:spPr/>
      </p:pic>
      <p:pic>
        <p:nvPicPr>
          <p:cNvPr id="14" name="图片占位符 13"/>
          <p:cNvPicPr>
            <a:picLocks noGrp="1" noChangeAspect="1"/>
          </p:cNvPicPr>
          <p:nvPr>
            <p:ph type="pic" sz="quarter" idx="21"/>
          </p:nvPr>
        </p:nvPicPr>
        <p:blipFill>
          <a:blip r:embed="rId6" cstate="email">
            <a:extLst>
              <a:ext uri="{28A0092B-C50C-407E-A947-70E740481C1C}">
                <a14:useLocalDpi xmlns:a14="http://schemas.microsoft.com/office/drawing/2010/main"/>
              </a:ext>
            </a:extLst>
          </a:blip>
          <a:srcRect/>
          <a:stretch>
            <a:fillRect/>
          </a:stretch>
        </p:blipFill>
        <p:spPr/>
      </p:pic>
      <p:sp>
        <p:nvSpPr>
          <p:cNvPr id="15"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04268893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right)">
                                      <p:cBhvr>
                                        <p:cTn id="15" dur="500"/>
                                        <p:tgtEl>
                                          <p:spTgt spid="36"/>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right)">
                                      <p:cBhvr>
                                        <p:cTn id="19" dur="500"/>
                                        <p:tgtEl>
                                          <p:spTgt spid="34"/>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p:cTn id="23" dur="500" fill="hold"/>
                                        <p:tgtEl>
                                          <p:spTgt spid="38"/>
                                        </p:tgtEl>
                                        <p:attrNameLst>
                                          <p:attrName>ppt_w</p:attrName>
                                        </p:attrNameLst>
                                      </p:cBhvr>
                                      <p:tavLst>
                                        <p:tav tm="0">
                                          <p:val>
                                            <p:fltVal val="0"/>
                                          </p:val>
                                        </p:tav>
                                        <p:tav tm="100000">
                                          <p:val>
                                            <p:strVal val="#ppt_w"/>
                                          </p:val>
                                        </p:tav>
                                      </p:tavLst>
                                    </p:anim>
                                    <p:anim calcmode="lin" valueType="num">
                                      <p:cBhvr>
                                        <p:cTn id="24" dur="500" fill="hold"/>
                                        <p:tgtEl>
                                          <p:spTgt spid="38"/>
                                        </p:tgtEl>
                                        <p:attrNameLst>
                                          <p:attrName>ppt_h</p:attrName>
                                        </p:attrNameLst>
                                      </p:cBhvr>
                                      <p:tavLst>
                                        <p:tav tm="0">
                                          <p:val>
                                            <p:fltVal val="0"/>
                                          </p:val>
                                        </p:tav>
                                        <p:tav tm="100000">
                                          <p:val>
                                            <p:strVal val="#ppt_h"/>
                                          </p:val>
                                        </p:tav>
                                      </p:tavLst>
                                    </p:anim>
                                    <p:animEffect transition="in" filter="fade">
                                      <p:cBhvr>
                                        <p:cTn id="25" dur="500"/>
                                        <p:tgtEl>
                                          <p:spTgt spid="38"/>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p:cTn id="29" dur="500" fill="hold"/>
                                        <p:tgtEl>
                                          <p:spTgt spid="39"/>
                                        </p:tgtEl>
                                        <p:attrNameLst>
                                          <p:attrName>ppt_w</p:attrName>
                                        </p:attrNameLst>
                                      </p:cBhvr>
                                      <p:tavLst>
                                        <p:tav tm="0">
                                          <p:val>
                                            <p:fltVal val="0"/>
                                          </p:val>
                                        </p:tav>
                                        <p:tav tm="100000">
                                          <p:val>
                                            <p:strVal val="#ppt_w"/>
                                          </p:val>
                                        </p:tav>
                                      </p:tavLst>
                                    </p:anim>
                                    <p:anim calcmode="lin" valueType="num">
                                      <p:cBhvr>
                                        <p:cTn id="30" dur="500" fill="hold"/>
                                        <p:tgtEl>
                                          <p:spTgt spid="39"/>
                                        </p:tgtEl>
                                        <p:attrNameLst>
                                          <p:attrName>ppt_h</p:attrName>
                                        </p:attrNameLst>
                                      </p:cBhvr>
                                      <p:tavLst>
                                        <p:tav tm="0">
                                          <p:val>
                                            <p:fltVal val="0"/>
                                          </p:val>
                                        </p:tav>
                                        <p:tav tm="100000">
                                          <p:val>
                                            <p:strVal val="#ppt_h"/>
                                          </p:val>
                                        </p:tav>
                                      </p:tavLst>
                                    </p:anim>
                                    <p:animEffect transition="in" filter="fade">
                                      <p:cBhvr>
                                        <p:cTn id="31" dur="500"/>
                                        <p:tgtEl>
                                          <p:spTgt spid="39"/>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 calcmode="lin" valueType="num">
                                      <p:cBhvr>
                                        <p:cTn id="35" dur="500" fill="hold"/>
                                        <p:tgtEl>
                                          <p:spTgt spid="40"/>
                                        </p:tgtEl>
                                        <p:attrNameLst>
                                          <p:attrName>ppt_w</p:attrName>
                                        </p:attrNameLst>
                                      </p:cBhvr>
                                      <p:tavLst>
                                        <p:tav tm="0">
                                          <p:val>
                                            <p:fltVal val="0"/>
                                          </p:val>
                                        </p:tav>
                                        <p:tav tm="100000">
                                          <p:val>
                                            <p:strVal val="#ppt_w"/>
                                          </p:val>
                                        </p:tav>
                                      </p:tavLst>
                                    </p:anim>
                                    <p:anim calcmode="lin" valueType="num">
                                      <p:cBhvr>
                                        <p:cTn id="36" dur="500" fill="hold"/>
                                        <p:tgtEl>
                                          <p:spTgt spid="40"/>
                                        </p:tgtEl>
                                        <p:attrNameLst>
                                          <p:attrName>ppt_h</p:attrName>
                                        </p:attrNameLst>
                                      </p:cBhvr>
                                      <p:tavLst>
                                        <p:tav tm="0">
                                          <p:val>
                                            <p:fltVal val="0"/>
                                          </p:val>
                                        </p:tav>
                                        <p:tav tm="100000">
                                          <p:val>
                                            <p:strVal val="#ppt_h"/>
                                          </p:val>
                                        </p:tav>
                                      </p:tavLst>
                                    </p:anim>
                                    <p:animEffect transition="in" filter="fade">
                                      <p:cBhvr>
                                        <p:cTn id="37" dur="500"/>
                                        <p:tgtEl>
                                          <p:spTgt spid="40"/>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p:cTn id="41" dur="500" fill="hold"/>
                                        <p:tgtEl>
                                          <p:spTgt spid="41"/>
                                        </p:tgtEl>
                                        <p:attrNameLst>
                                          <p:attrName>ppt_w</p:attrName>
                                        </p:attrNameLst>
                                      </p:cBhvr>
                                      <p:tavLst>
                                        <p:tav tm="0">
                                          <p:val>
                                            <p:fltVal val="0"/>
                                          </p:val>
                                        </p:tav>
                                        <p:tav tm="100000">
                                          <p:val>
                                            <p:strVal val="#ppt_w"/>
                                          </p:val>
                                        </p:tav>
                                      </p:tavLst>
                                    </p:anim>
                                    <p:anim calcmode="lin" valueType="num">
                                      <p:cBhvr>
                                        <p:cTn id="42" dur="500" fill="hold"/>
                                        <p:tgtEl>
                                          <p:spTgt spid="41"/>
                                        </p:tgtEl>
                                        <p:attrNameLst>
                                          <p:attrName>ppt_h</p:attrName>
                                        </p:attrNameLst>
                                      </p:cBhvr>
                                      <p:tavLst>
                                        <p:tav tm="0">
                                          <p:val>
                                            <p:fltVal val="0"/>
                                          </p:val>
                                        </p:tav>
                                        <p:tav tm="100000">
                                          <p:val>
                                            <p:strVal val="#ppt_h"/>
                                          </p:val>
                                        </p:tav>
                                      </p:tavLst>
                                    </p:anim>
                                    <p:animEffect transition="in" filter="fade">
                                      <p:cBhvr>
                                        <p:cTn id="4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6" grpId="0" animBg="1"/>
      <p:bldP spid="34" grpId="0" animBg="1"/>
      <p:bldP spid="36" grpId="0" animBg="1"/>
      <p:bldP spid="38" grpId="0"/>
      <p:bldP spid="39" grpId="0"/>
      <p:bldP spid="40" grpId="0"/>
      <p:bldP spid="4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042720" y="3368509"/>
            <a:ext cx="2762008" cy="2496581"/>
            <a:chOff x="3471863" y="2343150"/>
            <a:chExt cx="2197101" cy="1985963"/>
          </a:xfrm>
        </p:grpSpPr>
        <p:sp>
          <p:nvSpPr>
            <p:cNvPr id="6" name="Freeform 5"/>
            <p:cNvSpPr>
              <a:spLocks/>
            </p:cNvSpPr>
            <p:nvPr/>
          </p:nvSpPr>
          <p:spPr bwMode="auto">
            <a:xfrm>
              <a:off x="3476626" y="2381250"/>
              <a:ext cx="2192338" cy="1495425"/>
            </a:xfrm>
            <a:custGeom>
              <a:avLst/>
              <a:gdLst/>
              <a:ahLst/>
              <a:cxnLst>
                <a:cxn ang="0">
                  <a:pos x="1202" y="800"/>
                </a:cxn>
                <a:cxn ang="0">
                  <a:pos x="1182" y="820"/>
                </a:cxn>
                <a:cxn ang="0">
                  <a:pos x="20" y="820"/>
                </a:cxn>
                <a:cxn ang="0">
                  <a:pos x="0" y="800"/>
                </a:cxn>
                <a:cxn ang="0">
                  <a:pos x="0" y="20"/>
                </a:cxn>
                <a:cxn ang="0">
                  <a:pos x="20" y="0"/>
                </a:cxn>
                <a:cxn ang="0">
                  <a:pos x="1182" y="0"/>
                </a:cxn>
                <a:cxn ang="0">
                  <a:pos x="1202" y="20"/>
                </a:cxn>
                <a:cxn ang="0">
                  <a:pos x="1202" y="800"/>
                </a:cxn>
              </a:cxnLst>
              <a:rect l="0" t="0" r="r" b="b"/>
              <a:pathLst>
                <a:path w="1202" h="820">
                  <a:moveTo>
                    <a:pt x="1202" y="800"/>
                  </a:moveTo>
                  <a:cubicBezTo>
                    <a:pt x="1202" y="811"/>
                    <a:pt x="1193" y="820"/>
                    <a:pt x="1182" y="820"/>
                  </a:cubicBezTo>
                  <a:cubicBezTo>
                    <a:pt x="20" y="820"/>
                    <a:pt x="20" y="820"/>
                    <a:pt x="20" y="820"/>
                  </a:cubicBezTo>
                  <a:cubicBezTo>
                    <a:pt x="9" y="820"/>
                    <a:pt x="0" y="811"/>
                    <a:pt x="0" y="800"/>
                  </a:cubicBezTo>
                  <a:cubicBezTo>
                    <a:pt x="0" y="20"/>
                    <a:pt x="0" y="20"/>
                    <a:pt x="0" y="20"/>
                  </a:cubicBezTo>
                  <a:cubicBezTo>
                    <a:pt x="0" y="9"/>
                    <a:pt x="9" y="0"/>
                    <a:pt x="20" y="0"/>
                  </a:cubicBezTo>
                  <a:cubicBezTo>
                    <a:pt x="1182" y="0"/>
                    <a:pt x="1182" y="0"/>
                    <a:pt x="1182" y="0"/>
                  </a:cubicBezTo>
                  <a:cubicBezTo>
                    <a:pt x="1193" y="0"/>
                    <a:pt x="1202" y="9"/>
                    <a:pt x="1202" y="20"/>
                  </a:cubicBezTo>
                  <a:lnTo>
                    <a:pt x="1202" y="80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ectangle 6"/>
            <p:cNvSpPr>
              <a:spLocks noChangeArrowheads="1"/>
            </p:cNvSpPr>
            <p:nvPr/>
          </p:nvSpPr>
          <p:spPr bwMode="auto">
            <a:xfrm>
              <a:off x="3563938" y="3713163"/>
              <a:ext cx="2019300" cy="90488"/>
            </a:xfrm>
            <a:prstGeom prst="rect">
              <a:avLst/>
            </a:prstGeom>
            <a:solidFill>
              <a:schemeClr val="accent1">
                <a:lumMod val="40000"/>
                <a:lumOff val="60000"/>
              </a:schemeClr>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573587" y="2343150"/>
              <a:ext cx="1009650" cy="1460500"/>
            </a:xfrm>
            <a:custGeom>
              <a:avLst/>
              <a:gdLst/>
              <a:ahLst/>
              <a:cxnLst>
                <a:cxn ang="0">
                  <a:pos x="0" y="801"/>
                </a:cxn>
                <a:cxn ang="0">
                  <a:pos x="0" y="73"/>
                </a:cxn>
                <a:cxn ang="0">
                  <a:pos x="1" y="71"/>
                </a:cxn>
                <a:cxn ang="0">
                  <a:pos x="1" y="65"/>
                </a:cxn>
                <a:cxn ang="0">
                  <a:pos x="70" y="0"/>
                </a:cxn>
                <a:cxn ang="0">
                  <a:pos x="554" y="0"/>
                </a:cxn>
                <a:cxn ang="0">
                  <a:pos x="554" y="758"/>
                </a:cxn>
                <a:cxn ang="0">
                  <a:pos x="70" y="758"/>
                </a:cxn>
                <a:cxn ang="0">
                  <a:pos x="0" y="801"/>
                </a:cxn>
              </a:cxnLst>
              <a:rect l="0" t="0" r="r" b="b"/>
              <a:pathLst>
                <a:path w="554" h="801">
                  <a:moveTo>
                    <a:pt x="0" y="801"/>
                  </a:moveTo>
                  <a:cubicBezTo>
                    <a:pt x="0" y="73"/>
                    <a:pt x="0" y="73"/>
                    <a:pt x="0" y="73"/>
                  </a:cubicBezTo>
                  <a:cubicBezTo>
                    <a:pt x="1" y="72"/>
                    <a:pt x="1" y="71"/>
                    <a:pt x="1" y="71"/>
                  </a:cubicBezTo>
                  <a:cubicBezTo>
                    <a:pt x="1" y="69"/>
                    <a:pt x="1" y="67"/>
                    <a:pt x="1" y="65"/>
                  </a:cubicBezTo>
                  <a:cubicBezTo>
                    <a:pt x="4" y="29"/>
                    <a:pt x="34" y="0"/>
                    <a:pt x="70" y="0"/>
                  </a:cubicBezTo>
                  <a:cubicBezTo>
                    <a:pt x="554" y="0"/>
                    <a:pt x="554" y="0"/>
                    <a:pt x="554" y="0"/>
                  </a:cubicBezTo>
                  <a:cubicBezTo>
                    <a:pt x="554" y="758"/>
                    <a:pt x="554" y="758"/>
                    <a:pt x="554" y="758"/>
                  </a:cubicBezTo>
                  <a:cubicBezTo>
                    <a:pt x="70" y="758"/>
                    <a:pt x="70" y="758"/>
                    <a:pt x="70" y="758"/>
                  </a:cubicBezTo>
                  <a:cubicBezTo>
                    <a:pt x="40" y="758"/>
                    <a:pt x="13" y="775"/>
                    <a:pt x="0"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3563938" y="2343150"/>
              <a:ext cx="1011238" cy="1460500"/>
            </a:xfrm>
            <a:custGeom>
              <a:avLst/>
              <a:gdLst/>
              <a:ahLst/>
              <a:cxnLst>
                <a:cxn ang="0">
                  <a:pos x="554" y="801"/>
                </a:cxn>
                <a:cxn ang="0">
                  <a:pos x="554" y="73"/>
                </a:cxn>
                <a:cxn ang="0">
                  <a:pos x="553" y="71"/>
                </a:cxn>
                <a:cxn ang="0">
                  <a:pos x="553" y="65"/>
                </a:cxn>
                <a:cxn ang="0">
                  <a:pos x="483" y="0"/>
                </a:cxn>
                <a:cxn ang="0">
                  <a:pos x="0" y="0"/>
                </a:cxn>
                <a:cxn ang="0">
                  <a:pos x="0" y="758"/>
                </a:cxn>
                <a:cxn ang="0">
                  <a:pos x="483" y="758"/>
                </a:cxn>
                <a:cxn ang="0">
                  <a:pos x="554" y="801"/>
                </a:cxn>
              </a:cxnLst>
              <a:rect l="0" t="0" r="r" b="b"/>
              <a:pathLst>
                <a:path w="554" h="801">
                  <a:moveTo>
                    <a:pt x="554" y="801"/>
                  </a:moveTo>
                  <a:cubicBezTo>
                    <a:pt x="554" y="73"/>
                    <a:pt x="554" y="73"/>
                    <a:pt x="554" y="73"/>
                  </a:cubicBezTo>
                  <a:cubicBezTo>
                    <a:pt x="553" y="72"/>
                    <a:pt x="553" y="71"/>
                    <a:pt x="553" y="71"/>
                  </a:cubicBezTo>
                  <a:cubicBezTo>
                    <a:pt x="553" y="69"/>
                    <a:pt x="553" y="67"/>
                    <a:pt x="553" y="65"/>
                  </a:cubicBezTo>
                  <a:cubicBezTo>
                    <a:pt x="550" y="29"/>
                    <a:pt x="520" y="0"/>
                    <a:pt x="483" y="0"/>
                  </a:cubicBezTo>
                  <a:cubicBezTo>
                    <a:pt x="0" y="0"/>
                    <a:pt x="0" y="0"/>
                    <a:pt x="0" y="0"/>
                  </a:cubicBezTo>
                  <a:cubicBezTo>
                    <a:pt x="0" y="758"/>
                    <a:pt x="0" y="758"/>
                    <a:pt x="0" y="758"/>
                  </a:cubicBezTo>
                  <a:cubicBezTo>
                    <a:pt x="483" y="758"/>
                    <a:pt x="483" y="758"/>
                    <a:pt x="483" y="758"/>
                  </a:cubicBezTo>
                  <a:cubicBezTo>
                    <a:pt x="514" y="758"/>
                    <a:pt x="540" y="775"/>
                    <a:pt x="554"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4502151" y="2357438"/>
              <a:ext cx="73025" cy="1446213"/>
            </a:xfrm>
            <a:custGeom>
              <a:avLst/>
              <a:gdLst/>
              <a:ahLst/>
              <a:cxnLst>
                <a:cxn ang="0">
                  <a:pos x="39" y="57"/>
                </a:cxn>
                <a:cxn ang="0">
                  <a:pos x="0" y="0"/>
                </a:cxn>
                <a:cxn ang="0">
                  <a:pos x="0" y="756"/>
                </a:cxn>
                <a:cxn ang="0">
                  <a:pos x="40" y="793"/>
                </a:cxn>
                <a:cxn ang="0">
                  <a:pos x="40" y="65"/>
                </a:cxn>
                <a:cxn ang="0">
                  <a:pos x="39" y="63"/>
                </a:cxn>
                <a:cxn ang="0">
                  <a:pos x="39" y="57"/>
                </a:cxn>
              </a:cxnLst>
              <a:rect l="0" t="0" r="r" b="b"/>
              <a:pathLst>
                <a:path w="40" h="793">
                  <a:moveTo>
                    <a:pt x="39" y="57"/>
                  </a:moveTo>
                  <a:cubicBezTo>
                    <a:pt x="37" y="32"/>
                    <a:pt x="22" y="10"/>
                    <a:pt x="0" y="0"/>
                  </a:cubicBezTo>
                  <a:cubicBezTo>
                    <a:pt x="0" y="756"/>
                    <a:pt x="0" y="756"/>
                    <a:pt x="0" y="756"/>
                  </a:cubicBezTo>
                  <a:cubicBezTo>
                    <a:pt x="17" y="764"/>
                    <a:pt x="31" y="776"/>
                    <a:pt x="40" y="793"/>
                  </a:cubicBezTo>
                  <a:cubicBezTo>
                    <a:pt x="40" y="65"/>
                    <a:pt x="40" y="65"/>
                    <a:pt x="40" y="65"/>
                  </a:cubicBezTo>
                  <a:cubicBezTo>
                    <a:pt x="39" y="64"/>
                    <a:pt x="39" y="63"/>
                    <a:pt x="39" y="63"/>
                  </a:cubicBezTo>
                  <a:cubicBezTo>
                    <a:pt x="39" y="61"/>
                    <a:pt x="39" y="59"/>
                    <a:pt x="39" y="57"/>
                  </a:cubicBez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a:spLocks noChangeArrowheads="1"/>
            </p:cNvSpPr>
            <p:nvPr/>
          </p:nvSpPr>
          <p:spPr bwMode="auto">
            <a:xfrm>
              <a:off x="4700588"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a:spLocks noChangeArrowheads="1"/>
            </p:cNvSpPr>
            <p:nvPr/>
          </p:nvSpPr>
          <p:spPr bwMode="auto">
            <a:xfrm>
              <a:off x="4700588"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2"/>
            <p:cNvSpPr>
              <a:spLocks noChangeArrowheads="1"/>
            </p:cNvSpPr>
            <p:nvPr/>
          </p:nvSpPr>
          <p:spPr bwMode="auto">
            <a:xfrm>
              <a:off x="4700588"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4700588"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a:spLocks noChangeArrowheads="1"/>
            </p:cNvSpPr>
            <p:nvPr/>
          </p:nvSpPr>
          <p:spPr bwMode="auto">
            <a:xfrm>
              <a:off x="4700588"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a:spLocks noChangeArrowheads="1"/>
            </p:cNvSpPr>
            <p:nvPr/>
          </p:nvSpPr>
          <p:spPr bwMode="auto">
            <a:xfrm>
              <a:off x="4700588"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16"/>
            <p:cNvSpPr>
              <a:spLocks noChangeArrowheads="1"/>
            </p:cNvSpPr>
            <p:nvPr/>
          </p:nvSpPr>
          <p:spPr bwMode="auto">
            <a:xfrm>
              <a:off x="3692526"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a:spLocks noChangeArrowheads="1"/>
            </p:cNvSpPr>
            <p:nvPr/>
          </p:nvSpPr>
          <p:spPr bwMode="auto">
            <a:xfrm>
              <a:off x="3692526"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8"/>
            <p:cNvSpPr>
              <a:spLocks noChangeArrowheads="1"/>
            </p:cNvSpPr>
            <p:nvPr/>
          </p:nvSpPr>
          <p:spPr bwMode="auto">
            <a:xfrm>
              <a:off x="3692526"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a:spLocks noChangeArrowheads="1"/>
            </p:cNvSpPr>
            <p:nvPr/>
          </p:nvSpPr>
          <p:spPr bwMode="auto">
            <a:xfrm>
              <a:off x="3692526"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a:spLocks noChangeArrowheads="1"/>
            </p:cNvSpPr>
            <p:nvPr/>
          </p:nvSpPr>
          <p:spPr bwMode="auto">
            <a:xfrm>
              <a:off x="3692526"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a:spLocks noChangeArrowheads="1"/>
            </p:cNvSpPr>
            <p:nvPr/>
          </p:nvSpPr>
          <p:spPr bwMode="auto">
            <a:xfrm>
              <a:off x="3692526"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548063" y="3338513"/>
              <a:ext cx="928688" cy="917575"/>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71863" y="3467100"/>
              <a:ext cx="874713" cy="862013"/>
            </a:xfrm>
            <a:custGeom>
              <a:avLst/>
              <a:gdLst/>
              <a:ahLst/>
              <a:cxnLst>
                <a:cxn ang="0">
                  <a:pos x="65" y="466"/>
                </a:cxn>
                <a:cxn ang="0">
                  <a:pos x="29" y="446"/>
                </a:cxn>
                <a:cxn ang="0">
                  <a:pos x="30" y="339"/>
                </a:cxn>
                <a:cxn ang="0">
                  <a:pos x="343" y="29"/>
                </a:cxn>
                <a:cxn ang="0">
                  <a:pos x="451" y="30"/>
                </a:cxn>
                <a:cxn ang="0">
                  <a:pos x="450" y="137"/>
                </a:cxn>
                <a:cxn ang="0">
                  <a:pos x="137" y="447"/>
                </a:cxn>
                <a:cxn ang="0">
                  <a:pos x="65" y="466"/>
                </a:cxn>
              </a:cxnLst>
              <a:rect l="0" t="0" r="r" b="b"/>
              <a:pathLst>
                <a:path w="480" h="473">
                  <a:moveTo>
                    <a:pt x="65" y="466"/>
                  </a:moveTo>
                  <a:cubicBezTo>
                    <a:pt x="52" y="463"/>
                    <a:pt x="39" y="456"/>
                    <a:pt x="29" y="446"/>
                  </a:cubicBezTo>
                  <a:cubicBezTo>
                    <a:pt x="0" y="416"/>
                    <a:pt x="0" y="368"/>
                    <a:pt x="30" y="339"/>
                  </a:cubicBezTo>
                  <a:cubicBezTo>
                    <a:pt x="343" y="29"/>
                    <a:pt x="343" y="29"/>
                    <a:pt x="343" y="29"/>
                  </a:cubicBezTo>
                  <a:cubicBezTo>
                    <a:pt x="373" y="0"/>
                    <a:pt x="421" y="0"/>
                    <a:pt x="451" y="30"/>
                  </a:cubicBezTo>
                  <a:cubicBezTo>
                    <a:pt x="480" y="60"/>
                    <a:pt x="480" y="108"/>
                    <a:pt x="450" y="137"/>
                  </a:cubicBezTo>
                  <a:cubicBezTo>
                    <a:pt x="137" y="447"/>
                    <a:pt x="137" y="447"/>
                    <a:pt x="137" y="447"/>
                  </a:cubicBezTo>
                  <a:cubicBezTo>
                    <a:pt x="117" y="466"/>
                    <a:pt x="90" y="473"/>
                    <a:pt x="65" y="466"/>
                  </a:cubicBez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4195763" y="2540000"/>
              <a:ext cx="1084263" cy="1084263"/>
            </a:xfrm>
            <a:custGeom>
              <a:avLst/>
              <a:gdLst/>
              <a:ahLst/>
              <a:cxnLst>
                <a:cxn ang="0">
                  <a:pos x="595" y="299"/>
                </a:cxn>
                <a:cxn ang="0">
                  <a:pos x="370" y="9"/>
                </a:cxn>
                <a:cxn ang="0">
                  <a:pos x="300" y="0"/>
                </a:cxn>
                <a:cxn ang="0">
                  <a:pos x="89" y="86"/>
                </a:cxn>
                <a:cxn ang="0">
                  <a:pos x="1" y="295"/>
                </a:cxn>
                <a:cxn ang="0">
                  <a:pos x="225" y="585"/>
                </a:cxn>
                <a:cxn ang="0">
                  <a:pos x="296" y="594"/>
                </a:cxn>
                <a:cxn ang="0">
                  <a:pos x="506" y="508"/>
                </a:cxn>
                <a:cxn ang="0">
                  <a:pos x="595" y="299"/>
                </a:cxn>
                <a:cxn ang="0">
                  <a:pos x="453" y="454"/>
                </a:cxn>
                <a:cxn ang="0">
                  <a:pos x="296" y="518"/>
                </a:cxn>
                <a:cxn ang="0">
                  <a:pos x="244" y="511"/>
                </a:cxn>
                <a:cxn ang="0">
                  <a:pos x="77" y="296"/>
                </a:cxn>
                <a:cxn ang="0">
                  <a:pos x="143" y="140"/>
                </a:cxn>
                <a:cxn ang="0">
                  <a:pos x="299" y="76"/>
                </a:cxn>
                <a:cxn ang="0">
                  <a:pos x="352" y="83"/>
                </a:cxn>
                <a:cxn ang="0">
                  <a:pos x="519" y="298"/>
                </a:cxn>
                <a:cxn ang="0">
                  <a:pos x="453" y="454"/>
                </a:cxn>
              </a:cxnLst>
              <a:rect l="0" t="0" r="r" b="b"/>
              <a:pathLst>
                <a:path w="595" h="594">
                  <a:moveTo>
                    <a:pt x="595" y="299"/>
                  </a:moveTo>
                  <a:cubicBezTo>
                    <a:pt x="595" y="162"/>
                    <a:pt x="503" y="43"/>
                    <a:pt x="370" y="9"/>
                  </a:cubicBezTo>
                  <a:cubicBezTo>
                    <a:pt x="347" y="3"/>
                    <a:pt x="323" y="0"/>
                    <a:pt x="300" y="0"/>
                  </a:cubicBezTo>
                  <a:cubicBezTo>
                    <a:pt x="220" y="0"/>
                    <a:pt x="146" y="30"/>
                    <a:pt x="89" y="86"/>
                  </a:cubicBezTo>
                  <a:cubicBezTo>
                    <a:pt x="33" y="142"/>
                    <a:pt x="1" y="216"/>
                    <a:pt x="1" y="295"/>
                  </a:cubicBezTo>
                  <a:cubicBezTo>
                    <a:pt x="0" y="432"/>
                    <a:pt x="92" y="552"/>
                    <a:pt x="225" y="585"/>
                  </a:cubicBezTo>
                  <a:cubicBezTo>
                    <a:pt x="248" y="591"/>
                    <a:pt x="272" y="594"/>
                    <a:pt x="296" y="594"/>
                  </a:cubicBezTo>
                  <a:cubicBezTo>
                    <a:pt x="375" y="594"/>
                    <a:pt x="450" y="564"/>
                    <a:pt x="506" y="508"/>
                  </a:cubicBezTo>
                  <a:cubicBezTo>
                    <a:pt x="563" y="452"/>
                    <a:pt x="594" y="378"/>
                    <a:pt x="595" y="299"/>
                  </a:cubicBezTo>
                  <a:close/>
                  <a:moveTo>
                    <a:pt x="453" y="454"/>
                  </a:moveTo>
                  <a:cubicBezTo>
                    <a:pt x="411" y="496"/>
                    <a:pt x="355" y="518"/>
                    <a:pt x="296" y="518"/>
                  </a:cubicBezTo>
                  <a:cubicBezTo>
                    <a:pt x="279" y="518"/>
                    <a:pt x="261" y="516"/>
                    <a:pt x="244" y="511"/>
                  </a:cubicBezTo>
                  <a:cubicBezTo>
                    <a:pt x="145" y="486"/>
                    <a:pt x="76" y="398"/>
                    <a:pt x="77" y="296"/>
                  </a:cubicBezTo>
                  <a:cubicBezTo>
                    <a:pt x="77" y="237"/>
                    <a:pt x="101" y="181"/>
                    <a:pt x="143" y="140"/>
                  </a:cubicBezTo>
                  <a:cubicBezTo>
                    <a:pt x="185" y="98"/>
                    <a:pt x="240" y="76"/>
                    <a:pt x="299" y="76"/>
                  </a:cubicBezTo>
                  <a:cubicBezTo>
                    <a:pt x="317" y="76"/>
                    <a:pt x="335" y="79"/>
                    <a:pt x="352" y="83"/>
                  </a:cubicBezTo>
                  <a:cubicBezTo>
                    <a:pt x="451" y="108"/>
                    <a:pt x="519" y="196"/>
                    <a:pt x="519" y="298"/>
                  </a:cubicBezTo>
                  <a:cubicBezTo>
                    <a:pt x="518" y="357"/>
                    <a:pt x="495" y="413"/>
                    <a:pt x="453" y="454"/>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130"/>
          <p:cNvGrpSpPr/>
          <p:nvPr/>
        </p:nvGrpSpPr>
        <p:grpSpPr>
          <a:xfrm>
            <a:off x="9189262" y="2383391"/>
            <a:ext cx="2169031" cy="686214"/>
            <a:chOff x="1762139" y="1304396"/>
            <a:chExt cx="1542507" cy="488001"/>
          </a:xfrm>
        </p:grpSpPr>
        <p:sp>
          <p:nvSpPr>
            <p:cNvPr id="27" name="TextBox 26"/>
            <p:cNvSpPr txBox="1"/>
            <p:nvPr/>
          </p:nvSpPr>
          <p:spPr>
            <a:xfrm>
              <a:off x="1762140" y="130439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1762139" y="147721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131"/>
          <p:cNvGrpSpPr/>
          <p:nvPr/>
        </p:nvGrpSpPr>
        <p:grpSpPr>
          <a:xfrm>
            <a:off x="9189262" y="3471950"/>
            <a:ext cx="2169031" cy="740218"/>
            <a:chOff x="1762139" y="2072489"/>
            <a:chExt cx="1542507" cy="526406"/>
          </a:xfrm>
        </p:grpSpPr>
        <p:sp>
          <p:nvSpPr>
            <p:cNvPr id="30" name="TextBox 29"/>
            <p:cNvSpPr txBox="1"/>
            <p:nvPr/>
          </p:nvSpPr>
          <p:spPr>
            <a:xfrm>
              <a:off x="1762140" y="2072489"/>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762139" y="2283715"/>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144"/>
          <p:cNvGrpSpPr/>
          <p:nvPr/>
        </p:nvGrpSpPr>
        <p:grpSpPr>
          <a:xfrm>
            <a:off x="9189262" y="4614508"/>
            <a:ext cx="2169031" cy="713217"/>
            <a:chOff x="1762139" y="2840582"/>
            <a:chExt cx="1542507" cy="507204"/>
          </a:xfrm>
        </p:grpSpPr>
        <p:sp>
          <p:nvSpPr>
            <p:cNvPr id="33" name="TextBox 32"/>
            <p:cNvSpPr txBox="1"/>
            <p:nvPr/>
          </p:nvSpPr>
          <p:spPr>
            <a:xfrm>
              <a:off x="1762140" y="284058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762139" y="3032606"/>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145"/>
          <p:cNvGrpSpPr/>
          <p:nvPr/>
        </p:nvGrpSpPr>
        <p:grpSpPr>
          <a:xfrm>
            <a:off x="9189262" y="5730060"/>
            <a:ext cx="2169031" cy="686214"/>
            <a:chOff x="1762139" y="3608676"/>
            <a:chExt cx="1542507" cy="488001"/>
          </a:xfrm>
        </p:grpSpPr>
        <p:sp>
          <p:nvSpPr>
            <p:cNvPr id="36" name="TextBox 35"/>
            <p:cNvSpPr txBox="1"/>
            <p:nvPr/>
          </p:nvSpPr>
          <p:spPr>
            <a:xfrm>
              <a:off x="1762140" y="360867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1762139" y="378149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113"/>
          <p:cNvGrpSpPr/>
          <p:nvPr/>
        </p:nvGrpSpPr>
        <p:grpSpPr>
          <a:xfrm>
            <a:off x="1500459" y="2365595"/>
            <a:ext cx="2169031" cy="721811"/>
            <a:chOff x="5839354" y="1336688"/>
            <a:chExt cx="1542507" cy="513316"/>
          </a:xfrm>
        </p:grpSpPr>
        <p:sp>
          <p:nvSpPr>
            <p:cNvPr id="39" name="TextBox 38"/>
            <p:cNvSpPr txBox="1"/>
            <p:nvPr/>
          </p:nvSpPr>
          <p:spPr>
            <a:xfrm>
              <a:off x="5839355" y="1336688"/>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5839354" y="1534824"/>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117"/>
          <p:cNvGrpSpPr/>
          <p:nvPr/>
        </p:nvGrpSpPr>
        <p:grpSpPr>
          <a:xfrm>
            <a:off x="1534265" y="3467504"/>
            <a:ext cx="2169031" cy="730909"/>
            <a:chOff x="5863395" y="2079109"/>
            <a:chExt cx="1542507" cy="519786"/>
          </a:xfrm>
        </p:grpSpPr>
        <p:sp>
          <p:nvSpPr>
            <p:cNvPr id="42" name="TextBox 41"/>
            <p:cNvSpPr txBox="1"/>
            <p:nvPr/>
          </p:nvSpPr>
          <p:spPr>
            <a:xfrm>
              <a:off x="5863396" y="2079109"/>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5863395" y="2283715"/>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118"/>
          <p:cNvGrpSpPr/>
          <p:nvPr/>
        </p:nvGrpSpPr>
        <p:grpSpPr>
          <a:xfrm>
            <a:off x="1534265" y="4578511"/>
            <a:ext cx="2169031" cy="740007"/>
            <a:chOff x="5863395" y="2821530"/>
            <a:chExt cx="1542507" cy="526256"/>
          </a:xfrm>
        </p:grpSpPr>
        <p:sp>
          <p:nvSpPr>
            <p:cNvPr id="45" name="TextBox 44"/>
            <p:cNvSpPr txBox="1"/>
            <p:nvPr/>
          </p:nvSpPr>
          <p:spPr>
            <a:xfrm>
              <a:off x="5863396" y="282153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5863395" y="3032606"/>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119"/>
          <p:cNvGrpSpPr/>
          <p:nvPr/>
        </p:nvGrpSpPr>
        <p:grpSpPr>
          <a:xfrm>
            <a:off x="1534265" y="5698616"/>
            <a:ext cx="2169031" cy="749108"/>
            <a:chOff x="5863395" y="3563950"/>
            <a:chExt cx="1542507" cy="532728"/>
          </a:xfrm>
        </p:grpSpPr>
        <p:sp>
          <p:nvSpPr>
            <p:cNvPr id="48" name="TextBox 47"/>
            <p:cNvSpPr txBox="1"/>
            <p:nvPr/>
          </p:nvSpPr>
          <p:spPr>
            <a:xfrm>
              <a:off x="5863396" y="356395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5863395" y="3781498"/>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108"/>
          <p:cNvGrpSpPr/>
          <p:nvPr/>
        </p:nvGrpSpPr>
        <p:grpSpPr>
          <a:xfrm>
            <a:off x="3871160" y="4632085"/>
            <a:ext cx="659525" cy="640643"/>
            <a:chOff x="6299532" y="3384456"/>
            <a:chExt cx="469021" cy="455593"/>
          </a:xfrm>
        </p:grpSpPr>
        <p:sp>
          <p:nvSpPr>
            <p:cNvPr id="51" name="Oval 50"/>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111"/>
          <p:cNvGrpSpPr/>
          <p:nvPr/>
        </p:nvGrpSpPr>
        <p:grpSpPr>
          <a:xfrm>
            <a:off x="3871160" y="5747641"/>
            <a:ext cx="659525" cy="640643"/>
            <a:chOff x="630683" y="4190009"/>
            <a:chExt cx="469021" cy="455593"/>
          </a:xfrm>
        </p:grpSpPr>
        <p:sp>
          <p:nvSpPr>
            <p:cNvPr id="54" name="Oval 53"/>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114"/>
          <p:cNvGrpSpPr/>
          <p:nvPr/>
        </p:nvGrpSpPr>
        <p:grpSpPr>
          <a:xfrm>
            <a:off x="3871160" y="3516530"/>
            <a:ext cx="659525" cy="640643"/>
            <a:chOff x="3425803" y="3384456"/>
            <a:chExt cx="469021" cy="455593"/>
          </a:xfrm>
        </p:grpSpPr>
        <p:sp>
          <p:nvSpPr>
            <p:cNvPr id="57" name="Oval 56"/>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117"/>
          <p:cNvGrpSpPr/>
          <p:nvPr/>
        </p:nvGrpSpPr>
        <p:grpSpPr>
          <a:xfrm>
            <a:off x="3871160" y="2400975"/>
            <a:ext cx="659525" cy="640643"/>
            <a:chOff x="630683" y="3383511"/>
            <a:chExt cx="469021" cy="455593"/>
          </a:xfrm>
        </p:grpSpPr>
        <p:sp>
          <p:nvSpPr>
            <p:cNvPr id="60" name="Oval 59"/>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120"/>
          <p:cNvGrpSpPr/>
          <p:nvPr/>
        </p:nvGrpSpPr>
        <p:grpSpPr>
          <a:xfrm>
            <a:off x="8345071" y="2400975"/>
            <a:ext cx="659525" cy="640643"/>
            <a:chOff x="3428938" y="4190009"/>
            <a:chExt cx="469021" cy="455593"/>
          </a:xfrm>
        </p:grpSpPr>
        <p:sp>
          <p:nvSpPr>
            <p:cNvPr id="63" name="Oval 62"/>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5" name="Group 123"/>
          <p:cNvGrpSpPr/>
          <p:nvPr/>
        </p:nvGrpSpPr>
        <p:grpSpPr>
          <a:xfrm>
            <a:off x="8345071" y="3516530"/>
            <a:ext cx="659525" cy="640643"/>
            <a:chOff x="6299532" y="4190009"/>
            <a:chExt cx="469021" cy="455593"/>
          </a:xfrm>
        </p:grpSpPr>
        <p:sp>
          <p:nvSpPr>
            <p:cNvPr id="66" name="Oval 65"/>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126"/>
          <p:cNvGrpSpPr/>
          <p:nvPr/>
        </p:nvGrpSpPr>
        <p:grpSpPr>
          <a:xfrm>
            <a:off x="8345071" y="5747641"/>
            <a:ext cx="659525" cy="640643"/>
            <a:chOff x="7501792" y="3621100"/>
            <a:chExt cx="469021" cy="455593"/>
          </a:xfrm>
        </p:grpSpPr>
        <p:sp>
          <p:nvSpPr>
            <p:cNvPr id="69" name="Oval 68"/>
            <p:cNvSpPr>
              <a:spLocks noChangeAspect="1"/>
            </p:cNvSpPr>
            <p:nvPr/>
          </p:nvSpPr>
          <p:spPr>
            <a:xfrm>
              <a:off x="7501792" y="362110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35"/>
            <p:cNvSpPr>
              <a:spLocks noEditPoints="1"/>
            </p:cNvSpPr>
            <p:nvPr/>
          </p:nvSpPr>
          <p:spPr bwMode="auto">
            <a:xfrm>
              <a:off x="7610890" y="3731421"/>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129"/>
          <p:cNvGrpSpPr/>
          <p:nvPr/>
        </p:nvGrpSpPr>
        <p:grpSpPr>
          <a:xfrm>
            <a:off x="8345071" y="4632085"/>
            <a:ext cx="659525" cy="640643"/>
            <a:chOff x="7501792" y="2878680"/>
            <a:chExt cx="469021" cy="455593"/>
          </a:xfrm>
        </p:grpSpPr>
        <p:sp>
          <p:nvSpPr>
            <p:cNvPr id="72" name="Oval 71"/>
            <p:cNvSpPr>
              <a:spLocks noChangeAspect="1"/>
            </p:cNvSpPr>
            <p:nvPr/>
          </p:nvSpPr>
          <p:spPr>
            <a:xfrm>
              <a:off x="7501792" y="2878680"/>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53"/>
            <p:cNvSpPr>
              <a:spLocks/>
            </p:cNvSpPr>
            <p:nvPr/>
          </p:nvSpPr>
          <p:spPr bwMode="auto">
            <a:xfrm>
              <a:off x="7580281" y="2990787"/>
              <a:ext cx="312043" cy="23137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4"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9492184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childTnLst>
                          </p:cTn>
                        </p:par>
                        <p:par>
                          <p:cTn id="27" fill="hold">
                            <p:stCondLst>
                              <p:cond delay="2000"/>
                            </p:stCondLst>
                            <p:childTnLst>
                              <p:par>
                                <p:cTn id="28" presetID="2" presetClass="entr" presetSubtype="8" accel="50000" decel="5000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0-#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par>
                          <p:cTn id="38" fill="hold">
                            <p:stCondLst>
                              <p:cond delay="3000"/>
                            </p:stCondLst>
                            <p:childTnLst>
                              <p:par>
                                <p:cTn id="39" presetID="2" presetClass="entr" presetSubtype="8" accel="50000" decel="5000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53"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4000"/>
                            </p:stCondLst>
                            <p:childTnLst>
                              <p:par>
                                <p:cTn id="50" presetID="2" presetClass="entr" presetSubtype="8" accel="50000" decel="5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0-#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53" presetClass="entr" presetSubtype="0"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par>
                          <p:cTn id="60" fill="hold">
                            <p:stCondLst>
                              <p:cond delay="5000"/>
                            </p:stCondLst>
                            <p:childTnLst>
                              <p:par>
                                <p:cTn id="61" presetID="2" presetClass="entr" presetSubtype="2" accel="50000" decel="50000"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53" presetClass="entr" presetSubtype="0"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p:cTn id="68" dur="500" fill="hold"/>
                                        <p:tgtEl>
                                          <p:spTgt spid="65"/>
                                        </p:tgtEl>
                                        <p:attrNameLst>
                                          <p:attrName>ppt_w</p:attrName>
                                        </p:attrNameLst>
                                      </p:cBhvr>
                                      <p:tavLst>
                                        <p:tav tm="0">
                                          <p:val>
                                            <p:fltVal val="0"/>
                                          </p:val>
                                        </p:tav>
                                        <p:tav tm="100000">
                                          <p:val>
                                            <p:strVal val="#ppt_w"/>
                                          </p:val>
                                        </p:tav>
                                      </p:tavLst>
                                    </p:anim>
                                    <p:anim calcmode="lin" valueType="num">
                                      <p:cBhvr>
                                        <p:cTn id="69" dur="500" fill="hold"/>
                                        <p:tgtEl>
                                          <p:spTgt spid="65"/>
                                        </p:tgtEl>
                                        <p:attrNameLst>
                                          <p:attrName>ppt_h</p:attrName>
                                        </p:attrNameLst>
                                      </p:cBhvr>
                                      <p:tavLst>
                                        <p:tav tm="0">
                                          <p:val>
                                            <p:fltVal val="0"/>
                                          </p:val>
                                        </p:tav>
                                        <p:tav tm="100000">
                                          <p:val>
                                            <p:strVal val="#ppt_h"/>
                                          </p:val>
                                        </p:tav>
                                      </p:tavLst>
                                    </p:anim>
                                    <p:animEffect transition="in" filter="fade">
                                      <p:cBhvr>
                                        <p:cTn id="70" dur="500"/>
                                        <p:tgtEl>
                                          <p:spTgt spid="65"/>
                                        </p:tgtEl>
                                      </p:cBhvr>
                                    </p:animEffect>
                                  </p:childTnLst>
                                </p:cTn>
                              </p:par>
                            </p:childTnLst>
                          </p:cTn>
                        </p:par>
                        <p:par>
                          <p:cTn id="71" fill="hold">
                            <p:stCondLst>
                              <p:cond delay="6000"/>
                            </p:stCondLst>
                            <p:childTnLst>
                              <p:par>
                                <p:cTn id="72" presetID="2" presetClass="entr" presetSubtype="2" accel="50000" decel="5000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p:cTn id="79" dur="500" fill="hold"/>
                                        <p:tgtEl>
                                          <p:spTgt spid="71"/>
                                        </p:tgtEl>
                                        <p:attrNameLst>
                                          <p:attrName>ppt_w</p:attrName>
                                        </p:attrNameLst>
                                      </p:cBhvr>
                                      <p:tavLst>
                                        <p:tav tm="0">
                                          <p:val>
                                            <p:fltVal val="0"/>
                                          </p:val>
                                        </p:tav>
                                        <p:tav tm="100000">
                                          <p:val>
                                            <p:strVal val="#ppt_w"/>
                                          </p:val>
                                        </p:tav>
                                      </p:tavLst>
                                    </p:anim>
                                    <p:anim calcmode="lin" valueType="num">
                                      <p:cBhvr>
                                        <p:cTn id="80" dur="500" fill="hold"/>
                                        <p:tgtEl>
                                          <p:spTgt spid="71"/>
                                        </p:tgtEl>
                                        <p:attrNameLst>
                                          <p:attrName>ppt_h</p:attrName>
                                        </p:attrNameLst>
                                      </p:cBhvr>
                                      <p:tavLst>
                                        <p:tav tm="0">
                                          <p:val>
                                            <p:fltVal val="0"/>
                                          </p:val>
                                        </p:tav>
                                        <p:tav tm="100000">
                                          <p:val>
                                            <p:strVal val="#ppt_h"/>
                                          </p:val>
                                        </p:tav>
                                      </p:tavLst>
                                    </p:anim>
                                    <p:animEffect transition="in" filter="fade">
                                      <p:cBhvr>
                                        <p:cTn id="81" dur="500"/>
                                        <p:tgtEl>
                                          <p:spTgt spid="71"/>
                                        </p:tgtEl>
                                      </p:cBhvr>
                                    </p:animEffect>
                                  </p:childTnLst>
                                </p:cTn>
                              </p:par>
                            </p:childTnLst>
                          </p:cTn>
                        </p:par>
                        <p:par>
                          <p:cTn id="82" fill="hold">
                            <p:stCondLst>
                              <p:cond delay="7000"/>
                            </p:stCondLst>
                            <p:childTnLst>
                              <p:par>
                                <p:cTn id="83" presetID="2" presetClass="entr" presetSubtype="2" accel="50000" decel="50000" fill="hold"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1+#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par>
                          <p:cTn id="87" fill="hold">
                            <p:stCondLst>
                              <p:cond delay="7500"/>
                            </p:stCondLst>
                            <p:childTnLst>
                              <p:par>
                                <p:cTn id="88" presetID="53" presetClass="entr" presetSubtype="0" fill="hold" nodeType="afterEffect">
                                  <p:stCondLst>
                                    <p:cond delay="0"/>
                                  </p:stCondLst>
                                  <p:childTnLst>
                                    <p:set>
                                      <p:cBhvr>
                                        <p:cTn id="89" dur="1" fill="hold">
                                          <p:stCondLst>
                                            <p:cond delay="0"/>
                                          </p:stCondLst>
                                        </p:cTn>
                                        <p:tgtEl>
                                          <p:spTgt spid="68"/>
                                        </p:tgtEl>
                                        <p:attrNameLst>
                                          <p:attrName>style.visibility</p:attrName>
                                        </p:attrNameLst>
                                      </p:cBhvr>
                                      <p:to>
                                        <p:strVal val="visible"/>
                                      </p:to>
                                    </p:set>
                                    <p:anim calcmode="lin" valueType="num">
                                      <p:cBhvr>
                                        <p:cTn id="90" dur="500" fill="hold"/>
                                        <p:tgtEl>
                                          <p:spTgt spid="68"/>
                                        </p:tgtEl>
                                        <p:attrNameLst>
                                          <p:attrName>ppt_w</p:attrName>
                                        </p:attrNameLst>
                                      </p:cBhvr>
                                      <p:tavLst>
                                        <p:tav tm="0">
                                          <p:val>
                                            <p:fltVal val="0"/>
                                          </p:val>
                                        </p:tav>
                                        <p:tav tm="100000">
                                          <p:val>
                                            <p:strVal val="#ppt_w"/>
                                          </p:val>
                                        </p:tav>
                                      </p:tavLst>
                                    </p:anim>
                                    <p:anim calcmode="lin" valueType="num">
                                      <p:cBhvr>
                                        <p:cTn id="91" dur="500" fill="hold"/>
                                        <p:tgtEl>
                                          <p:spTgt spid="68"/>
                                        </p:tgtEl>
                                        <p:attrNameLst>
                                          <p:attrName>ppt_h</p:attrName>
                                        </p:attrNameLst>
                                      </p:cBhvr>
                                      <p:tavLst>
                                        <p:tav tm="0">
                                          <p:val>
                                            <p:fltVal val="0"/>
                                          </p:val>
                                        </p:tav>
                                        <p:tav tm="100000">
                                          <p:val>
                                            <p:strVal val="#ppt_h"/>
                                          </p:val>
                                        </p:tav>
                                      </p:tavLst>
                                    </p:anim>
                                    <p:animEffect transition="in" filter="fade">
                                      <p:cBhvr>
                                        <p:cTn id="92" dur="500"/>
                                        <p:tgtEl>
                                          <p:spTgt spid="68"/>
                                        </p:tgtEl>
                                      </p:cBhvr>
                                    </p:animEffect>
                                  </p:childTnLst>
                                </p:cTn>
                              </p:par>
                            </p:childTnLst>
                          </p:cTn>
                        </p:par>
                        <p:par>
                          <p:cTn id="93" fill="hold">
                            <p:stCondLst>
                              <p:cond delay="8000"/>
                            </p:stCondLst>
                            <p:childTnLst>
                              <p:par>
                                <p:cTn id="94" presetID="2" presetClass="entr" presetSubtype="2" accel="50000" decel="50000" fill="hold"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1+#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UUID" val="{C1A8F295-47DC-48FB-81BD-666766343352}"/>
  <p:tag name="ISPRING_RESOURCE_FOLDER" val="E:\素材\正版图-卖\PPT\0变色龙\0包图网\bt369\ppt\bt369\"/>
  <p:tag name="ISPRING_PRESENTATION_PATH" val="E:\素材\正版图-卖\PPT\0变色龙\0包图网\bt369\ppt\bt369.pptx"/>
  <p:tag name="ISPRING_PROJECT_FOLDER_UPDATED" val="1"/>
  <p:tag name="ISPRING_SCREEN_RECS_UPDATED" val="E:\素材\正版图-卖\PPT\0变色龙\0包图网\bt369\ppt\bt369"/>
  <p:tag name="ISPRING_PRESENTATION_TITLE" val="bt591"/>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heme/theme1.xml><?xml version="1.0" encoding="utf-8"?>
<a:theme xmlns:a="http://schemas.openxmlformats.org/drawingml/2006/main" name="第一PPT，www.1ppt.com">
  <a:themeElements>
    <a:clrScheme name="自定义 366">
      <a:dk1>
        <a:sysClr val="windowText" lastClr="000000"/>
      </a:dk1>
      <a:lt1>
        <a:sysClr val="window" lastClr="FFFFFF"/>
      </a:lt1>
      <a:dk2>
        <a:srgbClr val="0D8200"/>
      </a:dk2>
      <a:lt2>
        <a:srgbClr val="E7E6E6"/>
      </a:lt2>
      <a:accent1>
        <a:srgbClr val="0D8200"/>
      </a:accent1>
      <a:accent2>
        <a:srgbClr val="99CE37"/>
      </a:accent2>
      <a:accent3>
        <a:srgbClr val="0D8200"/>
      </a:accent3>
      <a:accent4>
        <a:srgbClr val="99CE37"/>
      </a:accent4>
      <a:accent5>
        <a:srgbClr val="0D8200"/>
      </a:accent5>
      <a:accent6>
        <a:srgbClr val="99CE37"/>
      </a:accent6>
      <a:hlink>
        <a:srgbClr val="0D8200"/>
      </a:hlink>
      <a:folHlink>
        <a:srgbClr val="99CE37"/>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4800</Words>
  <Application>Microsoft Office PowerPoint</Application>
  <PresentationFormat>自定义</PresentationFormat>
  <Paragraphs>231</Paragraphs>
  <Slides>24</Slides>
  <Notes>23</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绿色清新</dc:title>
  <dc:creator/>
  <cp:keywords>www.1ppt.com</cp:keywords>
  <cp:lastModifiedBy/>
  <cp:revision>1</cp:revision>
  <dcterms:created xsi:type="dcterms:W3CDTF">2017-01-02T12:03:43Z</dcterms:created>
  <dcterms:modified xsi:type="dcterms:W3CDTF">2019-03-29T02:12:35Z</dcterms:modified>
</cp:coreProperties>
</file>