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4" r:id="rId2"/>
  </p:sldMasterIdLst>
  <p:notesMasterIdLst>
    <p:notesMasterId r:id="rId29"/>
  </p:notesMasterIdLst>
  <p:handoutMasterIdLst>
    <p:handoutMasterId r:id="rId30"/>
  </p:handoutMasterIdLst>
  <p:sldIdLst>
    <p:sldId id="4740" r:id="rId3"/>
    <p:sldId id="4742" r:id="rId4"/>
    <p:sldId id="4743" r:id="rId5"/>
    <p:sldId id="4754" r:id="rId6"/>
    <p:sldId id="4762" r:id="rId7"/>
    <p:sldId id="4756" r:id="rId8"/>
    <p:sldId id="4769" r:id="rId9"/>
    <p:sldId id="4761" r:id="rId10"/>
    <p:sldId id="4744" r:id="rId11"/>
    <p:sldId id="4764" r:id="rId12"/>
    <p:sldId id="4760" r:id="rId13"/>
    <p:sldId id="4768" r:id="rId14"/>
    <p:sldId id="4753" r:id="rId15"/>
    <p:sldId id="4747" r:id="rId16"/>
    <p:sldId id="4745" r:id="rId17"/>
    <p:sldId id="4748" r:id="rId18"/>
    <p:sldId id="4765" r:id="rId19"/>
    <p:sldId id="4752" r:id="rId20"/>
    <p:sldId id="4763" r:id="rId21"/>
    <p:sldId id="4757" r:id="rId22"/>
    <p:sldId id="4746" r:id="rId23"/>
    <p:sldId id="4766" r:id="rId24"/>
    <p:sldId id="4758" r:id="rId25"/>
    <p:sldId id="4749" r:id="rId26"/>
    <p:sldId id="4741" r:id="rId27"/>
    <p:sldId id="4770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6C5F57"/>
    <a:srgbClr val="00B0F0"/>
    <a:srgbClr val="285301"/>
    <a:srgbClr val="93C53E"/>
    <a:srgbClr val="AF8D21"/>
    <a:srgbClr val="4ABBB9"/>
    <a:srgbClr val="A96DAB"/>
    <a:srgbClr val="E1922B"/>
    <a:srgbClr val="B8D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3" autoAdjust="0"/>
    <p:restoredTop sz="95394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089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494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548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820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486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891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9818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3324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832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7349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546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849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3404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9141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1484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0617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2177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176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5406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050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53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6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1333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436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197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555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284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8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86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1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618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814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109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48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9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83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0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75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2" r:id="rId2"/>
    <p:sldLayoutId id="2147483733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9512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15343" y="1022400"/>
            <a:ext cx="75608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医药医疗</a:t>
            </a:r>
            <a:r>
              <a:rPr lang="en-US" altLang="zh-CN" sz="66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66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模板</a:t>
            </a:r>
            <a:endParaRPr lang="zh-CN" altLang="en-US" sz="66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38130" y="2150209"/>
            <a:ext cx="2162728" cy="24198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5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5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5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114394" y="2150209"/>
            <a:ext cx="2306869" cy="24198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5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740743" y="674291"/>
            <a:ext cx="58231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cs typeface="Arial" panose="020B0604020202020204" pitchFamily="34" charset="0"/>
              </a:rPr>
              <a:t>MEDICINE AND MEDICAL PPT</a:t>
            </a:r>
            <a:endParaRPr lang="zh-CN" altLang="en-US" sz="20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52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9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2" grpId="0" animBg="1"/>
      <p:bldP spid="13" grpId="0" animBg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04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19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25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0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467951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68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2328050"/>
            <a:ext cx="6978982" cy="679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89334" y="3003829"/>
            <a:ext cx="5989649" cy="6796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916386" y="3679608"/>
            <a:ext cx="5062596" cy="6796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011994" y="4355387"/>
            <a:ext cx="3966987" cy="6796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023323" y="5031164"/>
            <a:ext cx="2955659" cy="679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538745" y="2922736"/>
            <a:ext cx="2507206" cy="31393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33933" y="2529446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433933" y="3192860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433933" y="3856274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88662" y="4519688"/>
            <a:ext cx="30411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457605" y="5183100"/>
            <a:ext cx="20722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6677150" y="1558123"/>
            <a:ext cx="2558953" cy="4938898"/>
            <a:chOff x="3449485" y="474669"/>
            <a:chExt cx="1763960" cy="3404524"/>
          </a:xfrm>
          <a:effectLst/>
        </p:grpSpPr>
        <p:sp>
          <p:nvSpPr>
            <p:cNvPr id="112" name="Freeform 8"/>
            <p:cNvSpPr>
              <a:spLocks/>
            </p:cNvSpPr>
            <p:nvPr/>
          </p:nvSpPr>
          <p:spPr bwMode="auto">
            <a:xfrm>
              <a:off x="3449485" y="474669"/>
              <a:ext cx="1763960" cy="3404524"/>
            </a:xfrm>
            <a:custGeom>
              <a:avLst/>
              <a:gdLst>
                <a:gd name="T0" fmla="*/ 560 w 560"/>
                <a:gd name="T1" fmla="*/ 1006 h 1080"/>
                <a:gd name="T2" fmla="*/ 487 w 560"/>
                <a:gd name="T3" fmla="*/ 1080 h 1080"/>
                <a:gd name="T4" fmla="*/ 73 w 560"/>
                <a:gd name="T5" fmla="*/ 1080 h 1080"/>
                <a:gd name="T6" fmla="*/ 0 w 560"/>
                <a:gd name="T7" fmla="*/ 1006 h 1080"/>
                <a:gd name="T8" fmla="*/ 0 w 560"/>
                <a:gd name="T9" fmla="*/ 73 h 1080"/>
                <a:gd name="T10" fmla="*/ 73 w 560"/>
                <a:gd name="T11" fmla="*/ 0 h 1080"/>
                <a:gd name="T12" fmla="*/ 487 w 560"/>
                <a:gd name="T13" fmla="*/ 0 h 1080"/>
                <a:gd name="T14" fmla="*/ 560 w 560"/>
                <a:gd name="T15" fmla="*/ 73 h 1080"/>
                <a:gd name="T16" fmla="*/ 560 w 560"/>
                <a:gd name="T17" fmla="*/ 100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080">
                  <a:moveTo>
                    <a:pt x="560" y="1006"/>
                  </a:moveTo>
                  <a:cubicBezTo>
                    <a:pt x="560" y="1047"/>
                    <a:pt x="527" y="1080"/>
                    <a:pt x="487" y="1080"/>
                  </a:cubicBezTo>
                  <a:cubicBezTo>
                    <a:pt x="73" y="1080"/>
                    <a:pt x="73" y="1080"/>
                    <a:pt x="73" y="1080"/>
                  </a:cubicBezTo>
                  <a:cubicBezTo>
                    <a:pt x="33" y="1080"/>
                    <a:pt x="0" y="1047"/>
                    <a:pt x="0" y="100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33"/>
                    <a:pt x="33" y="0"/>
                    <a:pt x="73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27" y="0"/>
                    <a:pt x="560" y="33"/>
                    <a:pt x="560" y="73"/>
                  </a:cubicBezTo>
                  <a:lnTo>
                    <a:pt x="560" y="1006"/>
                  </a:lnTo>
                  <a:close/>
                </a:path>
              </a:pathLst>
            </a:custGeom>
            <a:solidFill>
              <a:srgbClr val="31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Oval 10"/>
            <p:cNvSpPr>
              <a:spLocks noChangeArrowheads="1"/>
            </p:cNvSpPr>
            <p:nvPr/>
          </p:nvSpPr>
          <p:spPr bwMode="auto">
            <a:xfrm>
              <a:off x="4175702" y="3417974"/>
              <a:ext cx="309503" cy="311525"/>
            </a:xfrm>
            <a:prstGeom prst="ellipse">
              <a:avLst/>
            </a:pr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4021962" y="676958"/>
              <a:ext cx="616982" cy="93053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Rectangle 9"/>
            <p:cNvSpPr>
              <a:spLocks noChangeArrowheads="1"/>
            </p:cNvSpPr>
            <p:nvPr/>
          </p:nvSpPr>
          <p:spPr bwMode="auto">
            <a:xfrm>
              <a:off x="3556697" y="913637"/>
              <a:ext cx="1549534" cy="2403193"/>
            </a:xfrm>
            <a:prstGeom prst="rect">
              <a:avLst/>
            </a:prstGeom>
            <a:solidFill>
              <a:srgbClr val="F2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832682" y="2194928"/>
            <a:ext cx="2247887" cy="3509054"/>
            <a:chOff x="6473032" y="1311241"/>
            <a:chExt cx="1528762" cy="2694350"/>
          </a:xfrm>
        </p:grpSpPr>
        <p:sp>
          <p:nvSpPr>
            <p:cNvPr id="101" name="Rectangle 100"/>
            <p:cNvSpPr/>
            <p:nvPr/>
          </p:nvSpPr>
          <p:spPr>
            <a:xfrm>
              <a:off x="6473032" y="1311241"/>
              <a:ext cx="1528762" cy="5422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473032" y="1849254"/>
              <a:ext cx="1528762" cy="5422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473032" y="2387267"/>
              <a:ext cx="1528762" cy="54229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473032" y="2925280"/>
              <a:ext cx="1528762" cy="54229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473032" y="3463294"/>
              <a:ext cx="1528762" cy="5422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884129" y="1364997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884129" y="1879137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884129" y="2376555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884129" y="2940090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884129" y="3478104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68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65" grpId="0" build="allAtOnce"/>
      <p:bldP spid="53" grpId="0" build="allAtOnce"/>
      <p:bldP spid="54" grpId="0" build="allAtOnce"/>
      <p:bldP spid="55" grpId="0" build="allAtOnce"/>
      <p:bldP spid="56" grpId="0" build="allAtOnce"/>
      <p:bldP spid="57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08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4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357522" y="2643533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517061" y="2616746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357522" y="3463904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517061" y="343711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357522" y="428259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517061" y="425748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357522" y="510296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517061" y="5076181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4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6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313336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6429375" y="2035086"/>
            <a:ext cx="0" cy="4187422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96923" y="2550851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96923" y="4080105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96923" y="5673875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9" name="Freeform 156"/>
          <p:cNvSpPr>
            <a:spLocks/>
          </p:cNvSpPr>
          <p:nvPr/>
        </p:nvSpPr>
        <p:spPr bwMode="auto">
          <a:xfrm>
            <a:off x="4828813" y="3496584"/>
            <a:ext cx="471729" cy="495715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02148" tIns="51075" rIns="102148" bIns="5107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4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788240" y="4971958"/>
            <a:ext cx="552875" cy="55287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54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769819" y="1904750"/>
            <a:ext cx="589716" cy="503649"/>
            <a:chOff x="2875829" y="825500"/>
            <a:chExt cx="587375" cy="501650"/>
          </a:xfrm>
          <a:solidFill>
            <a:schemeClr val="accent1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926629" y="869950"/>
              <a:ext cx="536575" cy="292100"/>
            </a:xfrm>
            <a:custGeom>
              <a:avLst/>
              <a:gdLst>
                <a:gd name="T0" fmla="*/ 77 w 84"/>
                <a:gd name="T1" fmla="*/ 37 h 46"/>
                <a:gd name="T2" fmla="*/ 73 w 84"/>
                <a:gd name="T3" fmla="*/ 40 h 46"/>
                <a:gd name="T4" fmla="*/ 26 w 84"/>
                <a:gd name="T5" fmla="*/ 42 h 46"/>
                <a:gd name="T6" fmla="*/ 18 w 84"/>
                <a:gd name="T7" fmla="*/ 37 h 46"/>
                <a:gd name="T8" fmla="*/ 5 w 84"/>
                <a:gd name="T9" fmla="*/ 5 h 46"/>
                <a:gd name="T10" fmla="*/ 80 w 84"/>
                <a:gd name="T11" fmla="*/ 10 h 46"/>
                <a:gd name="T12" fmla="*/ 77 w 84"/>
                <a:gd name="T13" fmla="*/ 37 h 46"/>
                <a:gd name="T14" fmla="*/ 83 w 84"/>
                <a:gd name="T15" fmla="*/ 6 h 46"/>
                <a:gd name="T16" fmla="*/ 82 w 84"/>
                <a:gd name="T17" fmla="*/ 5 h 46"/>
                <a:gd name="T18" fmla="*/ 2 w 84"/>
                <a:gd name="T19" fmla="*/ 0 h 46"/>
                <a:gd name="T20" fmla="*/ 0 w 84"/>
                <a:gd name="T21" fmla="*/ 1 h 46"/>
                <a:gd name="T22" fmla="*/ 0 w 84"/>
                <a:gd name="T23" fmla="*/ 3 h 46"/>
                <a:gd name="T24" fmla="*/ 15 w 84"/>
                <a:gd name="T25" fmla="*/ 38 h 46"/>
                <a:gd name="T26" fmla="*/ 26 w 84"/>
                <a:gd name="T27" fmla="*/ 46 h 46"/>
                <a:gd name="T28" fmla="*/ 73 w 84"/>
                <a:gd name="T29" fmla="*/ 43 h 46"/>
                <a:gd name="T30" fmla="*/ 81 w 84"/>
                <a:gd name="T31" fmla="*/ 37 h 46"/>
                <a:gd name="T32" fmla="*/ 84 w 84"/>
                <a:gd name="T33" fmla="*/ 7 h 46"/>
                <a:gd name="T34" fmla="*/ 83 w 84"/>
                <a:gd name="T3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46">
                  <a:moveTo>
                    <a:pt x="77" y="37"/>
                  </a:moveTo>
                  <a:cubicBezTo>
                    <a:pt x="77" y="38"/>
                    <a:pt x="75" y="40"/>
                    <a:pt x="73" y="40"/>
                  </a:cubicBezTo>
                  <a:cubicBezTo>
                    <a:pt x="72" y="40"/>
                    <a:pt x="28" y="42"/>
                    <a:pt x="26" y="42"/>
                  </a:cubicBezTo>
                  <a:cubicBezTo>
                    <a:pt x="23" y="42"/>
                    <a:pt x="20" y="41"/>
                    <a:pt x="18" y="3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7"/>
                    <a:pt x="77" y="35"/>
                    <a:pt x="77" y="37"/>
                  </a:cubicBezTo>
                  <a:close/>
                  <a:moveTo>
                    <a:pt x="83" y="6"/>
                  </a:moveTo>
                  <a:cubicBezTo>
                    <a:pt x="83" y="5"/>
                    <a:pt x="83" y="5"/>
                    <a:pt x="8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7" y="43"/>
                    <a:pt x="21" y="46"/>
                    <a:pt x="26" y="46"/>
                  </a:cubicBezTo>
                  <a:cubicBezTo>
                    <a:pt x="28" y="46"/>
                    <a:pt x="71" y="44"/>
                    <a:pt x="73" y="43"/>
                  </a:cubicBezTo>
                  <a:cubicBezTo>
                    <a:pt x="77" y="43"/>
                    <a:pt x="80" y="41"/>
                    <a:pt x="81" y="37"/>
                  </a:cubicBezTo>
                  <a:cubicBezTo>
                    <a:pt x="81" y="35"/>
                    <a:pt x="84" y="8"/>
                    <a:pt x="84" y="7"/>
                  </a:cubicBezTo>
                  <a:cubicBezTo>
                    <a:pt x="84" y="7"/>
                    <a:pt x="84" y="6"/>
                    <a:pt x="8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996479" y="895350"/>
              <a:ext cx="134938" cy="247650"/>
            </a:xfrm>
            <a:custGeom>
              <a:avLst/>
              <a:gdLst>
                <a:gd name="T0" fmla="*/ 69 w 85"/>
                <a:gd name="T1" fmla="*/ 156 h 156"/>
                <a:gd name="T2" fmla="*/ 0 w 85"/>
                <a:gd name="T3" fmla="*/ 0 h 156"/>
                <a:gd name="T4" fmla="*/ 21 w 85"/>
                <a:gd name="T5" fmla="*/ 0 h 156"/>
                <a:gd name="T6" fmla="*/ 85 w 85"/>
                <a:gd name="T7" fmla="*/ 156 h 156"/>
                <a:gd name="T8" fmla="*/ 69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9" y="156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85" y="156"/>
                  </a:lnTo>
                  <a:lnTo>
                    <a:pt x="6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002829" y="901700"/>
              <a:ext cx="122238" cy="241300"/>
            </a:xfrm>
            <a:custGeom>
              <a:avLst/>
              <a:gdLst>
                <a:gd name="T0" fmla="*/ 77 w 77"/>
                <a:gd name="T1" fmla="*/ 152 h 152"/>
                <a:gd name="T2" fmla="*/ 17 w 77"/>
                <a:gd name="T3" fmla="*/ 0 h 152"/>
                <a:gd name="T4" fmla="*/ 0 w 77"/>
                <a:gd name="T5" fmla="*/ 0 h 152"/>
                <a:gd name="T6" fmla="*/ 65 w 77"/>
                <a:gd name="T7" fmla="*/ 152 h 152"/>
                <a:gd name="T8" fmla="*/ 77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77" y="152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65" y="152"/>
                  </a:lnTo>
                  <a:lnTo>
                    <a:pt x="77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06791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20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074267" y="901700"/>
              <a:ext cx="120650" cy="241300"/>
            </a:xfrm>
            <a:custGeom>
              <a:avLst/>
              <a:gdLst>
                <a:gd name="T0" fmla="*/ 76 w 76"/>
                <a:gd name="T1" fmla="*/ 152 h 152"/>
                <a:gd name="T2" fmla="*/ 12 w 76"/>
                <a:gd name="T3" fmla="*/ 0 h 152"/>
                <a:gd name="T4" fmla="*/ 0 w 76"/>
                <a:gd name="T5" fmla="*/ 0 h 152"/>
                <a:gd name="T6" fmla="*/ 64 w 76"/>
                <a:gd name="T7" fmla="*/ 152 h 152"/>
                <a:gd name="T8" fmla="*/ 76 w 7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52">
                  <a:moveTo>
                    <a:pt x="76" y="15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76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13776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16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137767" y="901700"/>
              <a:ext cx="127000" cy="241300"/>
            </a:xfrm>
            <a:custGeom>
              <a:avLst/>
              <a:gdLst>
                <a:gd name="T0" fmla="*/ 80 w 80"/>
                <a:gd name="T1" fmla="*/ 152 h 152"/>
                <a:gd name="T2" fmla="*/ 16 w 80"/>
                <a:gd name="T3" fmla="*/ 0 h 152"/>
                <a:gd name="T4" fmla="*/ 0 w 80"/>
                <a:gd name="T5" fmla="*/ 0 h 152"/>
                <a:gd name="T6" fmla="*/ 64 w 80"/>
                <a:gd name="T7" fmla="*/ 152 h 152"/>
                <a:gd name="T8" fmla="*/ 80 w 8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2">
                  <a:moveTo>
                    <a:pt x="80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0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201267" y="895350"/>
              <a:ext cx="134938" cy="247650"/>
            </a:xfrm>
            <a:custGeom>
              <a:avLst/>
              <a:gdLst>
                <a:gd name="T0" fmla="*/ 68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8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8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8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207617" y="901700"/>
              <a:ext cx="128588" cy="241300"/>
            </a:xfrm>
            <a:custGeom>
              <a:avLst/>
              <a:gdLst>
                <a:gd name="T0" fmla="*/ 81 w 81"/>
                <a:gd name="T1" fmla="*/ 152 h 152"/>
                <a:gd name="T2" fmla="*/ 16 w 81"/>
                <a:gd name="T3" fmla="*/ 0 h 152"/>
                <a:gd name="T4" fmla="*/ 0 w 81"/>
                <a:gd name="T5" fmla="*/ 0 h 152"/>
                <a:gd name="T6" fmla="*/ 64 w 81"/>
                <a:gd name="T7" fmla="*/ 152 h 152"/>
                <a:gd name="T8" fmla="*/ 81 w 81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52">
                  <a:moveTo>
                    <a:pt x="81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1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271117" y="895350"/>
              <a:ext cx="134938" cy="247650"/>
            </a:xfrm>
            <a:custGeom>
              <a:avLst/>
              <a:gdLst>
                <a:gd name="T0" fmla="*/ 65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5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5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342554" y="895350"/>
              <a:ext cx="95250" cy="215900"/>
            </a:xfrm>
            <a:custGeom>
              <a:avLst/>
              <a:gdLst>
                <a:gd name="T0" fmla="*/ 0 w 60"/>
                <a:gd name="T1" fmla="*/ 0 h 136"/>
                <a:gd name="T2" fmla="*/ 16 w 60"/>
                <a:gd name="T3" fmla="*/ 0 h 136"/>
                <a:gd name="T4" fmla="*/ 60 w 60"/>
                <a:gd name="T5" fmla="*/ 104 h 136"/>
                <a:gd name="T6" fmla="*/ 56 w 60"/>
                <a:gd name="T7" fmla="*/ 136 h 136"/>
                <a:gd name="T8" fmla="*/ 0 w 60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6">
                  <a:moveTo>
                    <a:pt x="0" y="0"/>
                  </a:moveTo>
                  <a:lnTo>
                    <a:pt x="16" y="0"/>
                  </a:lnTo>
                  <a:lnTo>
                    <a:pt x="60" y="104"/>
                  </a:lnTo>
                  <a:lnTo>
                    <a:pt x="56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auto">
            <a:xfrm>
              <a:off x="3023467" y="1257300"/>
              <a:ext cx="6985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24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25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26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Oval 27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Oval 28"/>
            <p:cNvSpPr>
              <a:spLocks noChangeArrowheads="1"/>
            </p:cNvSpPr>
            <p:nvPr/>
          </p:nvSpPr>
          <p:spPr bwMode="auto">
            <a:xfrm>
              <a:off x="3309217" y="1250950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Oval 29"/>
            <p:cNvSpPr>
              <a:spLocks noChangeArrowheads="1"/>
            </p:cNvSpPr>
            <p:nvPr/>
          </p:nvSpPr>
          <p:spPr bwMode="auto">
            <a:xfrm>
              <a:off x="3315567" y="1250950"/>
              <a:ext cx="6508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30"/>
            <p:cNvSpPr>
              <a:spLocks noChangeArrowheads="1"/>
            </p:cNvSpPr>
            <p:nvPr/>
          </p:nvSpPr>
          <p:spPr bwMode="auto">
            <a:xfrm>
              <a:off x="3315567" y="1257300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3036167" y="1212850"/>
              <a:ext cx="44450" cy="95250"/>
            </a:xfrm>
            <a:custGeom>
              <a:avLst/>
              <a:gdLst>
                <a:gd name="T0" fmla="*/ 7 w 7"/>
                <a:gd name="T1" fmla="*/ 13 h 15"/>
                <a:gd name="T2" fmla="*/ 4 w 7"/>
                <a:gd name="T3" fmla="*/ 15 h 15"/>
                <a:gd name="T4" fmla="*/ 3 w 7"/>
                <a:gd name="T5" fmla="*/ 15 h 15"/>
                <a:gd name="T6" fmla="*/ 0 w 7"/>
                <a:gd name="T7" fmla="*/ 13 h 15"/>
                <a:gd name="T8" fmla="*/ 0 w 7"/>
                <a:gd name="T9" fmla="*/ 3 h 15"/>
                <a:gd name="T10" fmla="*/ 3 w 7"/>
                <a:gd name="T11" fmla="*/ 0 h 15"/>
                <a:gd name="T12" fmla="*/ 4 w 7"/>
                <a:gd name="T13" fmla="*/ 0 h 15"/>
                <a:gd name="T14" fmla="*/ 7 w 7"/>
                <a:gd name="T15" fmla="*/ 3 h 15"/>
                <a:gd name="T16" fmla="*/ 7 w 7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5">
                  <a:moveTo>
                    <a:pt x="7" y="13"/>
                  </a:moveTo>
                  <a:cubicBezTo>
                    <a:pt x="7" y="14"/>
                    <a:pt x="6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3042517" y="1219200"/>
              <a:ext cx="31750" cy="88900"/>
            </a:xfrm>
            <a:custGeom>
              <a:avLst/>
              <a:gdLst>
                <a:gd name="T0" fmla="*/ 2 w 5"/>
                <a:gd name="T1" fmla="*/ 14 h 14"/>
                <a:gd name="T2" fmla="*/ 0 w 5"/>
                <a:gd name="T3" fmla="*/ 12 h 14"/>
                <a:gd name="T4" fmla="*/ 0 w 5"/>
                <a:gd name="T5" fmla="*/ 2 h 14"/>
                <a:gd name="T6" fmla="*/ 2 w 5"/>
                <a:gd name="T7" fmla="*/ 0 h 14"/>
                <a:gd name="T8" fmla="*/ 3 w 5"/>
                <a:gd name="T9" fmla="*/ 0 h 14"/>
                <a:gd name="T10" fmla="*/ 5 w 5"/>
                <a:gd name="T11" fmla="*/ 2 h 14"/>
                <a:gd name="T12" fmla="*/ 5 w 5"/>
                <a:gd name="T13" fmla="*/ 12 h 14"/>
                <a:gd name="T14" fmla="*/ 3 w 5"/>
                <a:gd name="T15" fmla="*/ 14 h 14"/>
                <a:gd name="T16" fmla="*/ 2 w 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0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3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329854" y="1212850"/>
              <a:ext cx="38100" cy="95250"/>
            </a:xfrm>
            <a:custGeom>
              <a:avLst/>
              <a:gdLst>
                <a:gd name="T0" fmla="*/ 6 w 6"/>
                <a:gd name="T1" fmla="*/ 13 h 15"/>
                <a:gd name="T2" fmla="*/ 4 w 6"/>
                <a:gd name="T3" fmla="*/ 15 h 15"/>
                <a:gd name="T4" fmla="*/ 2 w 6"/>
                <a:gd name="T5" fmla="*/ 15 h 15"/>
                <a:gd name="T6" fmla="*/ 0 w 6"/>
                <a:gd name="T7" fmla="*/ 13 h 15"/>
                <a:gd name="T8" fmla="*/ 0 w 6"/>
                <a:gd name="T9" fmla="*/ 3 h 15"/>
                <a:gd name="T10" fmla="*/ 2 w 6"/>
                <a:gd name="T11" fmla="*/ 0 h 15"/>
                <a:gd name="T12" fmla="*/ 4 w 6"/>
                <a:gd name="T13" fmla="*/ 0 h 15"/>
                <a:gd name="T14" fmla="*/ 6 w 6"/>
                <a:gd name="T15" fmla="*/ 3 h 15"/>
                <a:gd name="T16" fmla="*/ 6 w 6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5">
                  <a:moveTo>
                    <a:pt x="6" y="13"/>
                  </a:moveTo>
                  <a:cubicBezTo>
                    <a:pt x="6" y="14"/>
                    <a:pt x="5" y="15"/>
                    <a:pt x="4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3"/>
                  </a:cubicBezTo>
                  <a:lnTo>
                    <a:pt x="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3329854" y="1219200"/>
              <a:ext cx="38100" cy="88900"/>
            </a:xfrm>
            <a:custGeom>
              <a:avLst/>
              <a:gdLst>
                <a:gd name="T0" fmla="*/ 2 w 6"/>
                <a:gd name="T1" fmla="*/ 14 h 14"/>
                <a:gd name="T2" fmla="*/ 0 w 6"/>
                <a:gd name="T3" fmla="*/ 12 h 14"/>
                <a:gd name="T4" fmla="*/ 0 w 6"/>
                <a:gd name="T5" fmla="*/ 2 h 14"/>
                <a:gd name="T6" fmla="*/ 2 w 6"/>
                <a:gd name="T7" fmla="*/ 0 h 14"/>
                <a:gd name="T8" fmla="*/ 4 w 6"/>
                <a:gd name="T9" fmla="*/ 0 h 14"/>
                <a:gd name="T10" fmla="*/ 6 w 6"/>
                <a:gd name="T11" fmla="*/ 2 h 14"/>
                <a:gd name="T12" fmla="*/ 6 w 6"/>
                <a:gd name="T13" fmla="*/ 12 h 14"/>
                <a:gd name="T14" fmla="*/ 4 w 6"/>
                <a:gd name="T15" fmla="*/ 14 h 14"/>
                <a:gd name="T16" fmla="*/ 2 w 6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5" y="14"/>
                    <a:pt x="4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Rectangle 35"/>
            <p:cNvSpPr>
              <a:spLocks noChangeArrowheads="1"/>
            </p:cNvSpPr>
            <p:nvPr/>
          </p:nvSpPr>
          <p:spPr bwMode="auto">
            <a:xfrm>
              <a:off x="3042517" y="1231900"/>
              <a:ext cx="3175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36"/>
            <p:cNvSpPr>
              <a:spLocks noChangeArrowheads="1"/>
            </p:cNvSpPr>
            <p:nvPr/>
          </p:nvSpPr>
          <p:spPr bwMode="auto">
            <a:xfrm>
              <a:off x="3329854" y="1231900"/>
              <a:ext cx="381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3 w 85"/>
                <a:gd name="T1" fmla="*/ 61 h 65"/>
                <a:gd name="T2" fmla="*/ 22 w 85"/>
                <a:gd name="T3" fmla="*/ 59 h 65"/>
                <a:gd name="T4" fmla="*/ 25 w 85"/>
                <a:gd name="T5" fmla="*/ 55 h 65"/>
                <a:gd name="T6" fmla="*/ 25 w 85"/>
                <a:gd name="T7" fmla="*/ 51 h 65"/>
                <a:gd name="T8" fmla="*/ 15 w 85"/>
                <a:gd name="T9" fmla="*/ 26 h 65"/>
                <a:gd name="T10" fmla="*/ 5 w 85"/>
                <a:gd name="T11" fmla="*/ 1 h 65"/>
                <a:gd name="T12" fmla="*/ 2 w 85"/>
                <a:gd name="T13" fmla="*/ 0 h 65"/>
                <a:gd name="T14" fmla="*/ 2 w 85"/>
                <a:gd name="T15" fmla="*/ 0 h 65"/>
                <a:gd name="T16" fmla="*/ 1 w 85"/>
                <a:gd name="T17" fmla="*/ 3 h 65"/>
                <a:gd name="T18" fmla="*/ 10 w 85"/>
                <a:gd name="T19" fmla="*/ 27 h 65"/>
                <a:gd name="T20" fmla="*/ 20 w 85"/>
                <a:gd name="T21" fmla="*/ 50 h 65"/>
                <a:gd name="T22" fmla="*/ 20 w 85"/>
                <a:gd name="T23" fmla="*/ 54 h 65"/>
                <a:gd name="T24" fmla="*/ 14 w 85"/>
                <a:gd name="T25" fmla="*/ 63 h 65"/>
                <a:gd name="T26" fmla="*/ 15 w 85"/>
                <a:gd name="T27" fmla="*/ 65 h 65"/>
                <a:gd name="T28" fmla="*/ 49 w 85"/>
                <a:gd name="T29" fmla="*/ 65 h 65"/>
                <a:gd name="T30" fmla="*/ 83 w 85"/>
                <a:gd name="T31" fmla="*/ 65 h 65"/>
                <a:gd name="T32" fmla="*/ 85 w 85"/>
                <a:gd name="T33" fmla="*/ 63 h 65"/>
                <a:gd name="T34" fmla="*/ 83 w 85"/>
                <a:gd name="T35" fmla="*/ 61 h 65"/>
                <a:gd name="T36" fmla="*/ 53 w 85"/>
                <a:gd name="T37" fmla="*/ 61 h 65"/>
                <a:gd name="T38" fmla="*/ 23 w 85"/>
                <a:gd name="T3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65">
                  <a:moveTo>
                    <a:pt x="23" y="61"/>
                  </a:moveTo>
                  <a:cubicBezTo>
                    <a:pt x="22" y="61"/>
                    <a:pt x="22" y="60"/>
                    <a:pt x="22" y="59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4"/>
                    <a:pt x="25" y="52"/>
                    <a:pt x="25" y="5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3"/>
                    <a:pt x="20" y="5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5"/>
                    <a:pt x="15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5" y="64"/>
                    <a:pt x="85" y="63"/>
                  </a:cubicBezTo>
                  <a:cubicBezTo>
                    <a:pt x="85" y="62"/>
                    <a:pt x="84" y="61"/>
                    <a:pt x="83" y="61"/>
                  </a:cubicBezTo>
                  <a:cubicBezTo>
                    <a:pt x="53" y="61"/>
                    <a:pt x="53" y="61"/>
                    <a:pt x="53" y="61"/>
                  </a:cubicBez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2 h 65"/>
                <a:gd name="T42" fmla="*/ 20 w 85"/>
                <a:gd name="T43" fmla="*/ 54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3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2"/>
                    <a:pt x="15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1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2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0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4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4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3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7 w 85"/>
                <a:gd name="T35" fmla="*/ 65 h 65"/>
                <a:gd name="T36" fmla="*/ 15 w 85"/>
                <a:gd name="T37" fmla="*/ 65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1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5" y="65"/>
                    <a:pt x="15" y="65"/>
                  </a:cubicBez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2875829" y="825500"/>
              <a:ext cx="536575" cy="412750"/>
            </a:xfrm>
            <a:custGeom>
              <a:avLst/>
              <a:gdLst>
                <a:gd name="T0" fmla="*/ 15 w 84"/>
                <a:gd name="T1" fmla="*/ 65 h 65"/>
                <a:gd name="T2" fmla="*/ 14 w 84"/>
                <a:gd name="T3" fmla="*/ 64 h 65"/>
                <a:gd name="T4" fmla="*/ 14 w 84"/>
                <a:gd name="T5" fmla="*/ 63 h 65"/>
                <a:gd name="T6" fmla="*/ 20 w 84"/>
                <a:gd name="T7" fmla="*/ 54 h 65"/>
                <a:gd name="T8" fmla="*/ 20 w 84"/>
                <a:gd name="T9" fmla="*/ 50 h 65"/>
                <a:gd name="T10" fmla="*/ 11 w 84"/>
                <a:gd name="T11" fmla="*/ 26 h 65"/>
                <a:gd name="T12" fmla="*/ 1 w 84"/>
                <a:gd name="T13" fmla="*/ 3 h 65"/>
                <a:gd name="T14" fmla="*/ 2 w 84"/>
                <a:gd name="T15" fmla="*/ 0 h 65"/>
                <a:gd name="T16" fmla="*/ 3 w 84"/>
                <a:gd name="T17" fmla="*/ 0 h 65"/>
                <a:gd name="T18" fmla="*/ 4 w 84"/>
                <a:gd name="T19" fmla="*/ 1 h 65"/>
                <a:gd name="T20" fmla="*/ 15 w 84"/>
                <a:gd name="T21" fmla="*/ 26 h 65"/>
                <a:gd name="T22" fmla="*/ 25 w 84"/>
                <a:gd name="T23" fmla="*/ 51 h 65"/>
                <a:gd name="T24" fmla="*/ 24 w 84"/>
                <a:gd name="T25" fmla="*/ 54 h 65"/>
                <a:gd name="T26" fmla="*/ 22 w 84"/>
                <a:gd name="T27" fmla="*/ 59 h 65"/>
                <a:gd name="T28" fmla="*/ 22 w 84"/>
                <a:gd name="T29" fmla="*/ 60 h 65"/>
                <a:gd name="T30" fmla="*/ 23 w 84"/>
                <a:gd name="T31" fmla="*/ 61 h 65"/>
                <a:gd name="T32" fmla="*/ 53 w 84"/>
                <a:gd name="T33" fmla="*/ 61 h 65"/>
                <a:gd name="T34" fmla="*/ 83 w 84"/>
                <a:gd name="T35" fmla="*/ 61 h 65"/>
                <a:gd name="T36" fmla="*/ 84 w 84"/>
                <a:gd name="T37" fmla="*/ 63 h 65"/>
                <a:gd name="T38" fmla="*/ 83 w 84"/>
                <a:gd name="T39" fmla="*/ 65 h 65"/>
                <a:gd name="T40" fmla="*/ 49 w 84"/>
                <a:gd name="T41" fmla="*/ 65 h 65"/>
                <a:gd name="T42" fmla="*/ 15 w 84"/>
                <a:gd name="T4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65">
                  <a:moveTo>
                    <a:pt x="15" y="65"/>
                  </a:move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3"/>
                    <a:pt x="21" y="51"/>
                    <a:pt x="20" y="5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4" y="62"/>
                    <a:pt x="84" y="63"/>
                  </a:cubicBezTo>
                  <a:cubicBezTo>
                    <a:pt x="84" y="64"/>
                    <a:pt x="84" y="65"/>
                    <a:pt x="83" y="65"/>
                  </a:cubicBezTo>
                  <a:cubicBezTo>
                    <a:pt x="49" y="65"/>
                    <a:pt x="49" y="65"/>
                    <a:pt x="49" y="65"/>
                  </a:cubicBezTo>
                  <a:lnTo>
                    <a:pt x="15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3048867" y="1276350"/>
              <a:ext cx="19050" cy="25400"/>
            </a:xfrm>
            <a:custGeom>
              <a:avLst/>
              <a:gdLst>
                <a:gd name="T0" fmla="*/ 3 w 3"/>
                <a:gd name="T1" fmla="*/ 3 h 4"/>
                <a:gd name="T2" fmla="*/ 0 w 3"/>
                <a:gd name="T3" fmla="*/ 3 h 4"/>
                <a:gd name="T4" fmla="*/ 0 w 3"/>
                <a:gd name="T5" fmla="*/ 1 h 4"/>
                <a:gd name="T6" fmla="*/ 3 w 3"/>
                <a:gd name="T7" fmla="*/ 1 h 4"/>
                <a:gd name="T8" fmla="*/ 3 w 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45"/>
            <p:cNvSpPr>
              <a:spLocks noChangeArrowheads="1"/>
            </p:cNvSpPr>
            <p:nvPr/>
          </p:nvSpPr>
          <p:spPr bwMode="auto">
            <a:xfrm>
              <a:off x="3055217" y="1282700"/>
              <a:ext cx="635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3336204" y="1276350"/>
              <a:ext cx="25400" cy="2540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47"/>
            <p:cNvSpPr>
              <a:spLocks noChangeArrowheads="1"/>
            </p:cNvSpPr>
            <p:nvPr/>
          </p:nvSpPr>
          <p:spPr bwMode="auto">
            <a:xfrm>
              <a:off x="3342554" y="1282700"/>
              <a:ext cx="1270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2907579" y="850900"/>
              <a:ext cx="122238" cy="292100"/>
            </a:xfrm>
            <a:custGeom>
              <a:avLst/>
              <a:gdLst>
                <a:gd name="T0" fmla="*/ 10 w 19"/>
                <a:gd name="T1" fmla="*/ 23 h 46"/>
                <a:gd name="T2" fmla="*/ 0 w 19"/>
                <a:gd name="T3" fmla="*/ 0 h 46"/>
                <a:gd name="T4" fmla="*/ 9 w 19"/>
                <a:gd name="T5" fmla="*/ 23 h 46"/>
                <a:gd name="T6" fmla="*/ 19 w 19"/>
                <a:gd name="T7" fmla="*/ 46 h 46"/>
                <a:gd name="T8" fmla="*/ 10 w 19"/>
                <a:gd name="T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10" y="23"/>
                  </a:moveTo>
                  <a:cubicBezTo>
                    <a:pt x="5" y="10"/>
                    <a:pt x="0" y="0"/>
                    <a:pt x="0" y="0"/>
                  </a:cubicBezTo>
                  <a:cubicBezTo>
                    <a:pt x="0" y="0"/>
                    <a:pt x="4" y="10"/>
                    <a:pt x="9" y="23"/>
                  </a:cubicBezTo>
                  <a:cubicBezTo>
                    <a:pt x="15" y="36"/>
                    <a:pt x="19" y="46"/>
                    <a:pt x="19" y="46"/>
                  </a:cubicBezTo>
                  <a:cubicBezTo>
                    <a:pt x="19" y="46"/>
                    <a:pt x="15" y="36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3023467" y="1212850"/>
              <a:ext cx="376238" cy="6350"/>
            </a:xfrm>
            <a:custGeom>
              <a:avLst/>
              <a:gdLst>
                <a:gd name="T0" fmla="*/ 29 w 59"/>
                <a:gd name="T1" fmla="*/ 0 h 1"/>
                <a:gd name="T2" fmla="*/ 0 w 59"/>
                <a:gd name="T3" fmla="*/ 0 h 1"/>
                <a:gd name="T4" fmla="*/ 29 w 59"/>
                <a:gd name="T5" fmla="*/ 1 h 1"/>
                <a:gd name="T6" fmla="*/ 59 w 59"/>
                <a:gd name="T7" fmla="*/ 0 h 1"/>
                <a:gd name="T8" fmla="*/ 29 w 5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">
                  <a:moveTo>
                    <a:pt x="29" y="0"/>
                  </a:moveTo>
                  <a:cubicBezTo>
                    <a:pt x="13" y="0"/>
                    <a:pt x="0" y="0"/>
                    <a:pt x="0" y="0"/>
                  </a:cubicBezTo>
                  <a:cubicBezTo>
                    <a:pt x="0" y="0"/>
                    <a:pt x="13" y="1"/>
                    <a:pt x="29" y="1"/>
                  </a:cubicBezTo>
                  <a:cubicBezTo>
                    <a:pt x="45" y="1"/>
                    <a:pt x="59" y="0"/>
                    <a:pt x="59" y="0"/>
                  </a:cubicBezTo>
                  <a:cubicBezTo>
                    <a:pt x="59" y="0"/>
                    <a:pt x="46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2926629" y="869950"/>
              <a:ext cx="523875" cy="44450"/>
            </a:xfrm>
            <a:custGeom>
              <a:avLst/>
              <a:gdLst>
                <a:gd name="T0" fmla="*/ 59 w 82"/>
                <a:gd name="T1" fmla="*/ 4 h 7"/>
                <a:gd name="T2" fmla="*/ 82 w 82"/>
                <a:gd name="T3" fmla="*/ 6 h 7"/>
                <a:gd name="T4" fmla="*/ 60 w 82"/>
                <a:gd name="T5" fmla="*/ 5 h 7"/>
                <a:gd name="T6" fmla="*/ 23 w 82"/>
                <a:gd name="T7" fmla="*/ 3 h 7"/>
                <a:gd name="T8" fmla="*/ 2 w 82"/>
                <a:gd name="T9" fmla="*/ 1 h 7"/>
                <a:gd name="T10" fmla="*/ 23 w 82"/>
                <a:gd name="T11" fmla="*/ 2 h 7"/>
                <a:gd name="T12" fmla="*/ 59 w 8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59" y="4"/>
                  </a:moveTo>
                  <a:cubicBezTo>
                    <a:pt x="81" y="6"/>
                    <a:pt x="82" y="6"/>
                    <a:pt x="82" y="6"/>
                  </a:cubicBezTo>
                  <a:cubicBezTo>
                    <a:pt x="82" y="6"/>
                    <a:pt x="81" y="7"/>
                    <a:pt x="60" y="5"/>
                  </a:cubicBezTo>
                  <a:cubicBezTo>
                    <a:pt x="59" y="5"/>
                    <a:pt x="23" y="3"/>
                    <a:pt x="23" y="3"/>
                  </a:cubicBezTo>
                  <a:cubicBezTo>
                    <a:pt x="0" y="1"/>
                    <a:pt x="2" y="1"/>
                    <a:pt x="2" y="1"/>
                  </a:cubicBezTo>
                  <a:cubicBezTo>
                    <a:pt x="2" y="1"/>
                    <a:pt x="1" y="0"/>
                    <a:pt x="23" y="2"/>
                  </a:cubicBezTo>
                  <a:cubicBezTo>
                    <a:pt x="23" y="2"/>
                    <a:pt x="59" y="4"/>
                    <a:pt x="5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080617" y="1123950"/>
              <a:ext cx="319088" cy="12700"/>
            </a:xfrm>
            <a:custGeom>
              <a:avLst/>
              <a:gdLst>
                <a:gd name="T0" fmla="*/ 25 w 50"/>
                <a:gd name="T1" fmla="*/ 1 h 2"/>
                <a:gd name="T2" fmla="*/ 0 w 50"/>
                <a:gd name="T3" fmla="*/ 2 h 2"/>
                <a:gd name="T4" fmla="*/ 25 w 50"/>
                <a:gd name="T5" fmla="*/ 1 h 2"/>
                <a:gd name="T6" fmla="*/ 50 w 50"/>
                <a:gd name="T7" fmla="*/ 0 h 2"/>
                <a:gd name="T8" fmla="*/ 25 w 50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">
                  <a:moveTo>
                    <a:pt x="25" y="1"/>
                  </a:moveTo>
                  <a:cubicBezTo>
                    <a:pt x="11" y="1"/>
                    <a:pt x="0" y="2"/>
                    <a:pt x="0" y="2"/>
                  </a:cubicBezTo>
                  <a:cubicBezTo>
                    <a:pt x="0" y="2"/>
                    <a:pt x="11" y="2"/>
                    <a:pt x="25" y="1"/>
                  </a:cubicBezTo>
                  <a:cubicBezTo>
                    <a:pt x="39" y="1"/>
                    <a:pt x="50" y="0"/>
                    <a:pt x="50" y="0"/>
                  </a:cubicBezTo>
                  <a:cubicBezTo>
                    <a:pt x="50" y="0"/>
                    <a:pt x="39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6764478" y="2550851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764478" y="4080105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764478" y="5673875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8" name="Freeform 156"/>
          <p:cNvSpPr>
            <a:spLocks/>
          </p:cNvSpPr>
          <p:nvPr/>
        </p:nvSpPr>
        <p:spPr bwMode="auto">
          <a:xfrm>
            <a:off x="7590527" y="3496584"/>
            <a:ext cx="471729" cy="495715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02148" tIns="51075" rIns="102148" bIns="5107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4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7549954" y="4971958"/>
            <a:ext cx="552875" cy="55287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100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526684" y="1911843"/>
            <a:ext cx="599414" cy="511931"/>
            <a:chOff x="2875829" y="825500"/>
            <a:chExt cx="587375" cy="501650"/>
          </a:xfrm>
          <a:solidFill>
            <a:schemeClr val="accent1"/>
          </a:solidFill>
        </p:grpSpPr>
        <p:sp>
          <p:nvSpPr>
            <p:cNvPr id="103" name="Freeform 6"/>
            <p:cNvSpPr>
              <a:spLocks noEditPoints="1"/>
            </p:cNvSpPr>
            <p:nvPr/>
          </p:nvSpPr>
          <p:spPr bwMode="auto">
            <a:xfrm>
              <a:off x="2926629" y="869950"/>
              <a:ext cx="536575" cy="292100"/>
            </a:xfrm>
            <a:custGeom>
              <a:avLst/>
              <a:gdLst>
                <a:gd name="T0" fmla="*/ 77 w 84"/>
                <a:gd name="T1" fmla="*/ 37 h 46"/>
                <a:gd name="T2" fmla="*/ 73 w 84"/>
                <a:gd name="T3" fmla="*/ 40 h 46"/>
                <a:gd name="T4" fmla="*/ 26 w 84"/>
                <a:gd name="T5" fmla="*/ 42 h 46"/>
                <a:gd name="T6" fmla="*/ 18 w 84"/>
                <a:gd name="T7" fmla="*/ 37 h 46"/>
                <a:gd name="T8" fmla="*/ 5 w 84"/>
                <a:gd name="T9" fmla="*/ 5 h 46"/>
                <a:gd name="T10" fmla="*/ 80 w 84"/>
                <a:gd name="T11" fmla="*/ 10 h 46"/>
                <a:gd name="T12" fmla="*/ 77 w 84"/>
                <a:gd name="T13" fmla="*/ 37 h 46"/>
                <a:gd name="T14" fmla="*/ 83 w 84"/>
                <a:gd name="T15" fmla="*/ 6 h 46"/>
                <a:gd name="T16" fmla="*/ 82 w 84"/>
                <a:gd name="T17" fmla="*/ 5 h 46"/>
                <a:gd name="T18" fmla="*/ 2 w 84"/>
                <a:gd name="T19" fmla="*/ 0 h 46"/>
                <a:gd name="T20" fmla="*/ 0 w 84"/>
                <a:gd name="T21" fmla="*/ 1 h 46"/>
                <a:gd name="T22" fmla="*/ 0 w 84"/>
                <a:gd name="T23" fmla="*/ 3 h 46"/>
                <a:gd name="T24" fmla="*/ 15 w 84"/>
                <a:gd name="T25" fmla="*/ 38 h 46"/>
                <a:gd name="T26" fmla="*/ 26 w 84"/>
                <a:gd name="T27" fmla="*/ 46 h 46"/>
                <a:gd name="T28" fmla="*/ 73 w 84"/>
                <a:gd name="T29" fmla="*/ 43 h 46"/>
                <a:gd name="T30" fmla="*/ 81 w 84"/>
                <a:gd name="T31" fmla="*/ 37 h 46"/>
                <a:gd name="T32" fmla="*/ 84 w 84"/>
                <a:gd name="T33" fmla="*/ 7 h 46"/>
                <a:gd name="T34" fmla="*/ 83 w 84"/>
                <a:gd name="T3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46">
                  <a:moveTo>
                    <a:pt x="77" y="37"/>
                  </a:moveTo>
                  <a:cubicBezTo>
                    <a:pt x="77" y="38"/>
                    <a:pt x="75" y="40"/>
                    <a:pt x="73" y="40"/>
                  </a:cubicBezTo>
                  <a:cubicBezTo>
                    <a:pt x="72" y="40"/>
                    <a:pt x="28" y="42"/>
                    <a:pt x="26" y="42"/>
                  </a:cubicBezTo>
                  <a:cubicBezTo>
                    <a:pt x="23" y="42"/>
                    <a:pt x="20" y="41"/>
                    <a:pt x="18" y="3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7"/>
                    <a:pt x="77" y="35"/>
                    <a:pt x="77" y="37"/>
                  </a:cubicBezTo>
                  <a:close/>
                  <a:moveTo>
                    <a:pt x="83" y="6"/>
                  </a:moveTo>
                  <a:cubicBezTo>
                    <a:pt x="83" y="5"/>
                    <a:pt x="83" y="5"/>
                    <a:pt x="8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7" y="43"/>
                    <a:pt x="21" y="46"/>
                    <a:pt x="26" y="46"/>
                  </a:cubicBezTo>
                  <a:cubicBezTo>
                    <a:pt x="28" y="46"/>
                    <a:pt x="71" y="44"/>
                    <a:pt x="73" y="43"/>
                  </a:cubicBezTo>
                  <a:cubicBezTo>
                    <a:pt x="77" y="43"/>
                    <a:pt x="80" y="41"/>
                    <a:pt x="81" y="37"/>
                  </a:cubicBezTo>
                  <a:cubicBezTo>
                    <a:pt x="81" y="35"/>
                    <a:pt x="84" y="8"/>
                    <a:pt x="84" y="7"/>
                  </a:cubicBezTo>
                  <a:cubicBezTo>
                    <a:pt x="84" y="7"/>
                    <a:pt x="84" y="6"/>
                    <a:pt x="8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7"/>
            <p:cNvSpPr>
              <a:spLocks/>
            </p:cNvSpPr>
            <p:nvPr/>
          </p:nvSpPr>
          <p:spPr bwMode="auto">
            <a:xfrm>
              <a:off x="2996479" y="895350"/>
              <a:ext cx="134938" cy="247650"/>
            </a:xfrm>
            <a:custGeom>
              <a:avLst/>
              <a:gdLst>
                <a:gd name="T0" fmla="*/ 69 w 85"/>
                <a:gd name="T1" fmla="*/ 156 h 156"/>
                <a:gd name="T2" fmla="*/ 0 w 85"/>
                <a:gd name="T3" fmla="*/ 0 h 156"/>
                <a:gd name="T4" fmla="*/ 21 w 85"/>
                <a:gd name="T5" fmla="*/ 0 h 156"/>
                <a:gd name="T6" fmla="*/ 85 w 85"/>
                <a:gd name="T7" fmla="*/ 156 h 156"/>
                <a:gd name="T8" fmla="*/ 69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9" y="156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85" y="156"/>
                  </a:lnTo>
                  <a:lnTo>
                    <a:pt x="6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8"/>
            <p:cNvSpPr>
              <a:spLocks/>
            </p:cNvSpPr>
            <p:nvPr/>
          </p:nvSpPr>
          <p:spPr bwMode="auto">
            <a:xfrm>
              <a:off x="3002829" y="901700"/>
              <a:ext cx="122238" cy="241300"/>
            </a:xfrm>
            <a:custGeom>
              <a:avLst/>
              <a:gdLst>
                <a:gd name="T0" fmla="*/ 77 w 77"/>
                <a:gd name="T1" fmla="*/ 152 h 152"/>
                <a:gd name="T2" fmla="*/ 17 w 77"/>
                <a:gd name="T3" fmla="*/ 0 h 152"/>
                <a:gd name="T4" fmla="*/ 0 w 77"/>
                <a:gd name="T5" fmla="*/ 0 h 152"/>
                <a:gd name="T6" fmla="*/ 65 w 77"/>
                <a:gd name="T7" fmla="*/ 152 h 152"/>
                <a:gd name="T8" fmla="*/ 77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77" y="152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65" y="152"/>
                  </a:lnTo>
                  <a:lnTo>
                    <a:pt x="77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9"/>
            <p:cNvSpPr>
              <a:spLocks/>
            </p:cNvSpPr>
            <p:nvPr/>
          </p:nvSpPr>
          <p:spPr bwMode="auto">
            <a:xfrm>
              <a:off x="306791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20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0"/>
            <p:cNvSpPr>
              <a:spLocks/>
            </p:cNvSpPr>
            <p:nvPr/>
          </p:nvSpPr>
          <p:spPr bwMode="auto">
            <a:xfrm>
              <a:off x="3074267" y="901700"/>
              <a:ext cx="120650" cy="241300"/>
            </a:xfrm>
            <a:custGeom>
              <a:avLst/>
              <a:gdLst>
                <a:gd name="T0" fmla="*/ 76 w 76"/>
                <a:gd name="T1" fmla="*/ 152 h 152"/>
                <a:gd name="T2" fmla="*/ 12 w 76"/>
                <a:gd name="T3" fmla="*/ 0 h 152"/>
                <a:gd name="T4" fmla="*/ 0 w 76"/>
                <a:gd name="T5" fmla="*/ 0 h 152"/>
                <a:gd name="T6" fmla="*/ 64 w 76"/>
                <a:gd name="T7" fmla="*/ 152 h 152"/>
                <a:gd name="T8" fmla="*/ 76 w 7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52">
                  <a:moveTo>
                    <a:pt x="76" y="15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76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1"/>
            <p:cNvSpPr>
              <a:spLocks/>
            </p:cNvSpPr>
            <p:nvPr/>
          </p:nvSpPr>
          <p:spPr bwMode="auto">
            <a:xfrm>
              <a:off x="313776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16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2"/>
            <p:cNvSpPr>
              <a:spLocks/>
            </p:cNvSpPr>
            <p:nvPr/>
          </p:nvSpPr>
          <p:spPr bwMode="auto">
            <a:xfrm>
              <a:off x="3137767" y="901700"/>
              <a:ext cx="127000" cy="241300"/>
            </a:xfrm>
            <a:custGeom>
              <a:avLst/>
              <a:gdLst>
                <a:gd name="T0" fmla="*/ 80 w 80"/>
                <a:gd name="T1" fmla="*/ 152 h 152"/>
                <a:gd name="T2" fmla="*/ 16 w 80"/>
                <a:gd name="T3" fmla="*/ 0 h 152"/>
                <a:gd name="T4" fmla="*/ 0 w 80"/>
                <a:gd name="T5" fmla="*/ 0 h 152"/>
                <a:gd name="T6" fmla="*/ 64 w 80"/>
                <a:gd name="T7" fmla="*/ 152 h 152"/>
                <a:gd name="T8" fmla="*/ 80 w 8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2">
                  <a:moveTo>
                    <a:pt x="80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0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Freeform 13"/>
            <p:cNvSpPr>
              <a:spLocks/>
            </p:cNvSpPr>
            <p:nvPr/>
          </p:nvSpPr>
          <p:spPr bwMode="auto">
            <a:xfrm>
              <a:off x="3201267" y="895350"/>
              <a:ext cx="134938" cy="247650"/>
            </a:xfrm>
            <a:custGeom>
              <a:avLst/>
              <a:gdLst>
                <a:gd name="T0" fmla="*/ 68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8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8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8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Freeform 14"/>
            <p:cNvSpPr>
              <a:spLocks/>
            </p:cNvSpPr>
            <p:nvPr/>
          </p:nvSpPr>
          <p:spPr bwMode="auto">
            <a:xfrm>
              <a:off x="3207617" y="901700"/>
              <a:ext cx="128588" cy="241300"/>
            </a:xfrm>
            <a:custGeom>
              <a:avLst/>
              <a:gdLst>
                <a:gd name="T0" fmla="*/ 81 w 81"/>
                <a:gd name="T1" fmla="*/ 152 h 152"/>
                <a:gd name="T2" fmla="*/ 16 w 81"/>
                <a:gd name="T3" fmla="*/ 0 h 152"/>
                <a:gd name="T4" fmla="*/ 0 w 81"/>
                <a:gd name="T5" fmla="*/ 0 h 152"/>
                <a:gd name="T6" fmla="*/ 64 w 81"/>
                <a:gd name="T7" fmla="*/ 152 h 152"/>
                <a:gd name="T8" fmla="*/ 81 w 81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52">
                  <a:moveTo>
                    <a:pt x="81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1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reeform 15"/>
            <p:cNvSpPr>
              <a:spLocks/>
            </p:cNvSpPr>
            <p:nvPr/>
          </p:nvSpPr>
          <p:spPr bwMode="auto">
            <a:xfrm>
              <a:off x="3271117" y="895350"/>
              <a:ext cx="134938" cy="247650"/>
            </a:xfrm>
            <a:custGeom>
              <a:avLst/>
              <a:gdLst>
                <a:gd name="T0" fmla="*/ 65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5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5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16"/>
            <p:cNvSpPr>
              <a:spLocks/>
            </p:cNvSpPr>
            <p:nvPr/>
          </p:nvSpPr>
          <p:spPr bwMode="auto">
            <a:xfrm>
              <a:off x="3342554" y="895350"/>
              <a:ext cx="95250" cy="215900"/>
            </a:xfrm>
            <a:custGeom>
              <a:avLst/>
              <a:gdLst>
                <a:gd name="T0" fmla="*/ 0 w 60"/>
                <a:gd name="T1" fmla="*/ 0 h 136"/>
                <a:gd name="T2" fmla="*/ 16 w 60"/>
                <a:gd name="T3" fmla="*/ 0 h 136"/>
                <a:gd name="T4" fmla="*/ 60 w 60"/>
                <a:gd name="T5" fmla="*/ 104 h 136"/>
                <a:gd name="T6" fmla="*/ 56 w 60"/>
                <a:gd name="T7" fmla="*/ 136 h 136"/>
                <a:gd name="T8" fmla="*/ 0 w 60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6">
                  <a:moveTo>
                    <a:pt x="0" y="0"/>
                  </a:moveTo>
                  <a:lnTo>
                    <a:pt x="16" y="0"/>
                  </a:lnTo>
                  <a:lnTo>
                    <a:pt x="60" y="104"/>
                  </a:lnTo>
                  <a:lnTo>
                    <a:pt x="56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Oval 17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Oval 18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Oval 19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Oval 20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Oval 21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Oval 22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Oval 23"/>
            <p:cNvSpPr>
              <a:spLocks noChangeArrowheads="1"/>
            </p:cNvSpPr>
            <p:nvPr/>
          </p:nvSpPr>
          <p:spPr bwMode="auto">
            <a:xfrm>
              <a:off x="3023467" y="1257300"/>
              <a:ext cx="6985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Oval 24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Oval 25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Oval 26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Oval 27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Oval 28"/>
            <p:cNvSpPr>
              <a:spLocks noChangeArrowheads="1"/>
            </p:cNvSpPr>
            <p:nvPr/>
          </p:nvSpPr>
          <p:spPr bwMode="auto">
            <a:xfrm>
              <a:off x="3309217" y="1250950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Oval 29"/>
            <p:cNvSpPr>
              <a:spLocks noChangeArrowheads="1"/>
            </p:cNvSpPr>
            <p:nvPr/>
          </p:nvSpPr>
          <p:spPr bwMode="auto">
            <a:xfrm>
              <a:off x="3315567" y="1250950"/>
              <a:ext cx="6508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Oval 30"/>
            <p:cNvSpPr>
              <a:spLocks noChangeArrowheads="1"/>
            </p:cNvSpPr>
            <p:nvPr/>
          </p:nvSpPr>
          <p:spPr bwMode="auto">
            <a:xfrm>
              <a:off x="3315567" y="1257300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31"/>
            <p:cNvSpPr>
              <a:spLocks/>
            </p:cNvSpPr>
            <p:nvPr/>
          </p:nvSpPr>
          <p:spPr bwMode="auto">
            <a:xfrm>
              <a:off x="3036167" y="1212850"/>
              <a:ext cx="44450" cy="95250"/>
            </a:xfrm>
            <a:custGeom>
              <a:avLst/>
              <a:gdLst>
                <a:gd name="T0" fmla="*/ 7 w 7"/>
                <a:gd name="T1" fmla="*/ 13 h 15"/>
                <a:gd name="T2" fmla="*/ 4 w 7"/>
                <a:gd name="T3" fmla="*/ 15 h 15"/>
                <a:gd name="T4" fmla="*/ 3 w 7"/>
                <a:gd name="T5" fmla="*/ 15 h 15"/>
                <a:gd name="T6" fmla="*/ 0 w 7"/>
                <a:gd name="T7" fmla="*/ 13 h 15"/>
                <a:gd name="T8" fmla="*/ 0 w 7"/>
                <a:gd name="T9" fmla="*/ 3 h 15"/>
                <a:gd name="T10" fmla="*/ 3 w 7"/>
                <a:gd name="T11" fmla="*/ 0 h 15"/>
                <a:gd name="T12" fmla="*/ 4 w 7"/>
                <a:gd name="T13" fmla="*/ 0 h 15"/>
                <a:gd name="T14" fmla="*/ 7 w 7"/>
                <a:gd name="T15" fmla="*/ 3 h 15"/>
                <a:gd name="T16" fmla="*/ 7 w 7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5">
                  <a:moveTo>
                    <a:pt x="7" y="13"/>
                  </a:moveTo>
                  <a:cubicBezTo>
                    <a:pt x="7" y="14"/>
                    <a:pt x="6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32"/>
            <p:cNvSpPr>
              <a:spLocks/>
            </p:cNvSpPr>
            <p:nvPr/>
          </p:nvSpPr>
          <p:spPr bwMode="auto">
            <a:xfrm>
              <a:off x="3042517" y="1219200"/>
              <a:ext cx="31750" cy="88900"/>
            </a:xfrm>
            <a:custGeom>
              <a:avLst/>
              <a:gdLst>
                <a:gd name="T0" fmla="*/ 2 w 5"/>
                <a:gd name="T1" fmla="*/ 14 h 14"/>
                <a:gd name="T2" fmla="*/ 0 w 5"/>
                <a:gd name="T3" fmla="*/ 12 h 14"/>
                <a:gd name="T4" fmla="*/ 0 w 5"/>
                <a:gd name="T5" fmla="*/ 2 h 14"/>
                <a:gd name="T6" fmla="*/ 2 w 5"/>
                <a:gd name="T7" fmla="*/ 0 h 14"/>
                <a:gd name="T8" fmla="*/ 3 w 5"/>
                <a:gd name="T9" fmla="*/ 0 h 14"/>
                <a:gd name="T10" fmla="*/ 5 w 5"/>
                <a:gd name="T11" fmla="*/ 2 h 14"/>
                <a:gd name="T12" fmla="*/ 5 w 5"/>
                <a:gd name="T13" fmla="*/ 12 h 14"/>
                <a:gd name="T14" fmla="*/ 3 w 5"/>
                <a:gd name="T15" fmla="*/ 14 h 14"/>
                <a:gd name="T16" fmla="*/ 2 w 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0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3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0" name="Freeform 33"/>
            <p:cNvSpPr>
              <a:spLocks/>
            </p:cNvSpPr>
            <p:nvPr/>
          </p:nvSpPr>
          <p:spPr bwMode="auto">
            <a:xfrm>
              <a:off x="3329854" y="1212850"/>
              <a:ext cx="38100" cy="95250"/>
            </a:xfrm>
            <a:custGeom>
              <a:avLst/>
              <a:gdLst>
                <a:gd name="T0" fmla="*/ 6 w 6"/>
                <a:gd name="T1" fmla="*/ 13 h 15"/>
                <a:gd name="T2" fmla="*/ 4 w 6"/>
                <a:gd name="T3" fmla="*/ 15 h 15"/>
                <a:gd name="T4" fmla="*/ 2 w 6"/>
                <a:gd name="T5" fmla="*/ 15 h 15"/>
                <a:gd name="T6" fmla="*/ 0 w 6"/>
                <a:gd name="T7" fmla="*/ 13 h 15"/>
                <a:gd name="T8" fmla="*/ 0 w 6"/>
                <a:gd name="T9" fmla="*/ 3 h 15"/>
                <a:gd name="T10" fmla="*/ 2 w 6"/>
                <a:gd name="T11" fmla="*/ 0 h 15"/>
                <a:gd name="T12" fmla="*/ 4 w 6"/>
                <a:gd name="T13" fmla="*/ 0 h 15"/>
                <a:gd name="T14" fmla="*/ 6 w 6"/>
                <a:gd name="T15" fmla="*/ 3 h 15"/>
                <a:gd name="T16" fmla="*/ 6 w 6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5">
                  <a:moveTo>
                    <a:pt x="6" y="13"/>
                  </a:moveTo>
                  <a:cubicBezTo>
                    <a:pt x="6" y="14"/>
                    <a:pt x="5" y="15"/>
                    <a:pt x="4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3"/>
                  </a:cubicBezTo>
                  <a:lnTo>
                    <a:pt x="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1" name="Freeform 34"/>
            <p:cNvSpPr>
              <a:spLocks/>
            </p:cNvSpPr>
            <p:nvPr/>
          </p:nvSpPr>
          <p:spPr bwMode="auto">
            <a:xfrm>
              <a:off x="3329854" y="1219200"/>
              <a:ext cx="38100" cy="88900"/>
            </a:xfrm>
            <a:custGeom>
              <a:avLst/>
              <a:gdLst>
                <a:gd name="T0" fmla="*/ 2 w 6"/>
                <a:gd name="T1" fmla="*/ 14 h 14"/>
                <a:gd name="T2" fmla="*/ 0 w 6"/>
                <a:gd name="T3" fmla="*/ 12 h 14"/>
                <a:gd name="T4" fmla="*/ 0 w 6"/>
                <a:gd name="T5" fmla="*/ 2 h 14"/>
                <a:gd name="T6" fmla="*/ 2 w 6"/>
                <a:gd name="T7" fmla="*/ 0 h 14"/>
                <a:gd name="T8" fmla="*/ 4 w 6"/>
                <a:gd name="T9" fmla="*/ 0 h 14"/>
                <a:gd name="T10" fmla="*/ 6 w 6"/>
                <a:gd name="T11" fmla="*/ 2 h 14"/>
                <a:gd name="T12" fmla="*/ 6 w 6"/>
                <a:gd name="T13" fmla="*/ 12 h 14"/>
                <a:gd name="T14" fmla="*/ 4 w 6"/>
                <a:gd name="T15" fmla="*/ 14 h 14"/>
                <a:gd name="T16" fmla="*/ 2 w 6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5" y="14"/>
                    <a:pt x="4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Rectangle 35"/>
            <p:cNvSpPr>
              <a:spLocks noChangeArrowheads="1"/>
            </p:cNvSpPr>
            <p:nvPr/>
          </p:nvSpPr>
          <p:spPr bwMode="auto">
            <a:xfrm>
              <a:off x="3042517" y="1231900"/>
              <a:ext cx="3175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Rectangle 36"/>
            <p:cNvSpPr>
              <a:spLocks noChangeArrowheads="1"/>
            </p:cNvSpPr>
            <p:nvPr/>
          </p:nvSpPr>
          <p:spPr bwMode="auto">
            <a:xfrm>
              <a:off x="3329854" y="1231900"/>
              <a:ext cx="381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Freeform 37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3 w 85"/>
                <a:gd name="T1" fmla="*/ 61 h 65"/>
                <a:gd name="T2" fmla="*/ 22 w 85"/>
                <a:gd name="T3" fmla="*/ 59 h 65"/>
                <a:gd name="T4" fmla="*/ 25 w 85"/>
                <a:gd name="T5" fmla="*/ 55 h 65"/>
                <a:gd name="T6" fmla="*/ 25 w 85"/>
                <a:gd name="T7" fmla="*/ 51 h 65"/>
                <a:gd name="T8" fmla="*/ 15 w 85"/>
                <a:gd name="T9" fmla="*/ 26 h 65"/>
                <a:gd name="T10" fmla="*/ 5 w 85"/>
                <a:gd name="T11" fmla="*/ 1 h 65"/>
                <a:gd name="T12" fmla="*/ 2 w 85"/>
                <a:gd name="T13" fmla="*/ 0 h 65"/>
                <a:gd name="T14" fmla="*/ 2 w 85"/>
                <a:gd name="T15" fmla="*/ 0 h 65"/>
                <a:gd name="T16" fmla="*/ 1 w 85"/>
                <a:gd name="T17" fmla="*/ 3 h 65"/>
                <a:gd name="T18" fmla="*/ 10 w 85"/>
                <a:gd name="T19" fmla="*/ 27 h 65"/>
                <a:gd name="T20" fmla="*/ 20 w 85"/>
                <a:gd name="T21" fmla="*/ 50 h 65"/>
                <a:gd name="T22" fmla="*/ 20 w 85"/>
                <a:gd name="T23" fmla="*/ 54 h 65"/>
                <a:gd name="T24" fmla="*/ 14 w 85"/>
                <a:gd name="T25" fmla="*/ 63 h 65"/>
                <a:gd name="T26" fmla="*/ 15 w 85"/>
                <a:gd name="T27" fmla="*/ 65 h 65"/>
                <a:gd name="T28" fmla="*/ 49 w 85"/>
                <a:gd name="T29" fmla="*/ 65 h 65"/>
                <a:gd name="T30" fmla="*/ 83 w 85"/>
                <a:gd name="T31" fmla="*/ 65 h 65"/>
                <a:gd name="T32" fmla="*/ 85 w 85"/>
                <a:gd name="T33" fmla="*/ 63 h 65"/>
                <a:gd name="T34" fmla="*/ 83 w 85"/>
                <a:gd name="T35" fmla="*/ 61 h 65"/>
                <a:gd name="T36" fmla="*/ 53 w 85"/>
                <a:gd name="T37" fmla="*/ 61 h 65"/>
                <a:gd name="T38" fmla="*/ 23 w 85"/>
                <a:gd name="T3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65">
                  <a:moveTo>
                    <a:pt x="23" y="61"/>
                  </a:moveTo>
                  <a:cubicBezTo>
                    <a:pt x="22" y="61"/>
                    <a:pt x="22" y="60"/>
                    <a:pt x="22" y="59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4"/>
                    <a:pt x="25" y="52"/>
                    <a:pt x="25" y="5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3"/>
                    <a:pt x="20" y="5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5"/>
                    <a:pt x="15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5" y="64"/>
                    <a:pt x="85" y="63"/>
                  </a:cubicBezTo>
                  <a:cubicBezTo>
                    <a:pt x="85" y="62"/>
                    <a:pt x="84" y="61"/>
                    <a:pt x="83" y="61"/>
                  </a:cubicBezTo>
                  <a:cubicBezTo>
                    <a:pt x="53" y="61"/>
                    <a:pt x="53" y="61"/>
                    <a:pt x="53" y="61"/>
                  </a:cubicBez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Freeform 38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2 h 65"/>
                <a:gd name="T42" fmla="*/ 20 w 85"/>
                <a:gd name="T43" fmla="*/ 54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3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2"/>
                    <a:pt x="15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1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Freeform 39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2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Freeform 40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0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Freeform 41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9" name="Freeform 42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4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4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3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7 w 85"/>
                <a:gd name="T35" fmla="*/ 65 h 65"/>
                <a:gd name="T36" fmla="*/ 15 w 85"/>
                <a:gd name="T37" fmla="*/ 65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1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5" y="65"/>
                    <a:pt x="15" y="65"/>
                  </a:cubicBez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0" name="Freeform 43"/>
            <p:cNvSpPr>
              <a:spLocks/>
            </p:cNvSpPr>
            <p:nvPr/>
          </p:nvSpPr>
          <p:spPr bwMode="auto">
            <a:xfrm>
              <a:off x="2875829" y="825500"/>
              <a:ext cx="536575" cy="412750"/>
            </a:xfrm>
            <a:custGeom>
              <a:avLst/>
              <a:gdLst>
                <a:gd name="T0" fmla="*/ 15 w 84"/>
                <a:gd name="T1" fmla="*/ 65 h 65"/>
                <a:gd name="T2" fmla="*/ 14 w 84"/>
                <a:gd name="T3" fmla="*/ 64 h 65"/>
                <a:gd name="T4" fmla="*/ 14 w 84"/>
                <a:gd name="T5" fmla="*/ 63 h 65"/>
                <a:gd name="T6" fmla="*/ 20 w 84"/>
                <a:gd name="T7" fmla="*/ 54 h 65"/>
                <a:gd name="T8" fmla="*/ 20 w 84"/>
                <a:gd name="T9" fmla="*/ 50 h 65"/>
                <a:gd name="T10" fmla="*/ 11 w 84"/>
                <a:gd name="T11" fmla="*/ 26 h 65"/>
                <a:gd name="T12" fmla="*/ 1 w 84"/>
                <a:gd name="T13" fmla="*/ 3 h 65"/>
                <a:gd name="T14" fmla="*/ 2 w 84"/>
                <a:gd name="T15" fmla="*/ 0 h 65"/>
                <a:gd name="T16" fmla="*/ 3 w 84"/>
                <a:gd name="T17" fmla="*/ 0 h 65"/>
                <a:gd name="T18" fmla="*/ 4 w 84"/>
                <a:gd name="T19" fmla="*/ 1 h 65"/>
                <a:gd name="T20" fmla="*/ 15 w 84"/>
                <a:gd name="T21" fmla="*/ 26 h 65"/>
                <a:gd name="T22" fmla="*/ 25 w 84"/>
                <a:gd name="T23" fmla="*/ 51 h 65"/>
                <a:gd name="T24" fmla="*/ 24 w 84"/>
                <a:gd name="T25" fmla="*/ 54 h 65"/>
                <a:gd name="T26" fmla="*/ 22 w 84"/>
                <a:gd name="T27" fmla="*/ 59 h 65"/>
                <a:gd name="T28" fmla="*/ 22 w 84"/>
                <a:gd name="T29" fmla="*/ 60 h 65"/>
                <a:gd name="T30" fmla="*/ 23 w 84"/>
                <a:gd name="T31" fmla="*/ 61 h 65"/>
                <a:gd name="T32" fmla="*/ 53 w 84"/>
                <a:gd name="T33" fmla="*/ 61 h 65"/>
                <a:gd name="T34" fmla="*/ 83 w 84"/>
                <a:gd name="T35" fmla="*/ 61 h 65"/>
                <a:gd name="T36" fmla="*/ 84 w 84"/>
                <a:gd name="T37" fmla="*/ 63 h 65"/>
                <a:gd name="T38" fmla="*/ 83 w 84"/>
                <a:gd name="T39" fmla="*/ 65 h 65"/>
                <a:gd name="T40" fmla="*/ 49 w 84"/>
                <a:gd name="T41" fmla="*/ 65 h 65"/>
                <a:gd name="T42" fmla="*/ 15 w 84"/>
                <a:gd name="T4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65">
                  <a:moveTo>
                    <a:pt x="15" y="65"/>
                  </a:move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3"/>
                    <a:pt x="21" y="51"/>
                    <a:pt x="20" y="5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4" y="62"/>
                    <a:pt x="84" y="63"/>
                  </a:cubicBezTo>
                  <a:cubicBezTo>
                    <a:pt x="84" y="64"/>
                    <a:pt x="84" y="65"/>
                    <a:pt x="83" y="65"/>
                  </a:cubicBezTo>
                  <a:cubicBezTo>
                    <a:pt x="49" y="65"/>
                    <a:pt x="49" y="65"/>
                    <a:pt x="49" y="65"/>
                  </a:cubicBezTo>
                  <a:lnTo>
                    <a:pt x="15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Freeform 44"/>
            <p:cNvSpPr>
              <a:spLocks/>
            </p:cNvSpPr>
            <p:nvPr/>
          </p:nvSpPr>
          <p:spPr bwMode="auto">
            <a:xfrm>
              <a:off x="3048867" y="1276350"/>
              <a:ext cx="19050" cy="25400"/>
            </a:xfrm>
            <a:custGeom>
              <a:avLst/>
              <a:gdLst>
                <a:gd name="T0" fmla="*/ 3 w 3"/>
                <a:gd name="T1" fmla="*/ 3 h 4"/>
                <a:gd name="T2" fmla="*/ 0 w 3"/>
                <a:gd name="T3" fmla="*/ 3 h 4"/>
                <a:gd name="T4" fmla="*/ 0 w 3"/>
                <a:gd name="T5" fmla="*/ 1 h 4"/>
                <a:gd name="T6" fmla="*/ 3 w 3"/>
                <a:gd name="T7" fmla="*/ 1 h 4"/>
                <a:gd name="T8" fmla="*/ 3 w 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Oval 45"/>
            <p:cNvSpPr>
              <a:spLocks noChangeArrowheads="1"/>
            </p:cNvSpPr>
            <p:nvPr/>
          </p:nvSpPr>
          <p:spPr bwMode="auto">
            <a:xfrm>
              <a:off x="3055217" y="1282700"/>
              <a:ext cx="635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46"/>
            <p:cNvSpPr>
              <a:spLocks/>
            </p:cNvSpPr>
            <p:nvPr/>
          </p:nvSpPr>
          <p:spPr bwMode="auto">
            <a:xfrm>
              <a:off x="3336204" y="1276350"/>
              <a:ext cx="25400" cy="2540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Oval 47"/>
            <p:cNvSpPr>
              <a:spLocks noChangeArrowheads="1"/>
            </p:cNvSpPr>
            <p:nvPr/>
          </p:nvSpPr>
          <p:spPr bwMode="auto">
            <a:xfrm>
              <a:off x="3342554" y="1282700"/>
              <a:ext cx="1270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48"/>
            <p:cNvSpPr>
              <a:spLocks/>
            </p:cNvSpPr>
            <p:nvPr/>
          </p:nvSpPr>
          <p:spPr bwMode="auto">
            <a:xfrm>
              <a:off x="2907579" y="850900"/>
              <a:ext cx="122238" cy="292100"/>
            </a:xfrm>
            <a:custGeom>
              <a:avLst/>
              <a:gdLst>
                <a:gd name="T0" fmla="*/ 10 w 19"/>
                <a:gd name="T1" fmla="*/ 23 h 46"/>
                <a:gd name="T2" fmla="*/ 0 w 19"/>
                <a:gd name="T3" fmla="*/ 0 h 46"/>
                <a:gd name="T4" fmla="*/ 9 w 19"/>
                <a:gd name="T5" fmla="*/ 23 h 46"/>
                <a:gd name="T6" fmla="*/ 19 w 19"/>
                <a:gd name="T7" fmla="*/ 46 h 46"/>
                <a:gd name="T8" fmla="*/ 10 w 19"/>
                <a:gd name="T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10" y="23"/>
                  </a:moveTo>
                  <a:cubicBezTo>
                    <a:pt x="5" y="10"/>
                    <a:pt x="0" y="0"/>
                    <a:pt x="0" y="0"/>
                  </a:cubicBezTo>
                  <a:cubicBezTo>
                    <a:pt x="0" y="0"/>
                    <a:pt x="4" y="10"/>
                    <a:pt x="9" y="23"/>
                  </a:cubicBezTo>
                  <a:cubicBezTo>
                    <a:pt x="15" y="36"/>
                    <a:pt x="19" y="46"/>
                    <a:pt x="19" y="46"/>
                  </a:cubicBezTo>
                  <a:cubicBezTo>
                    <a:pt x="19" y="46"/>
                    <a:pt x="15" y="36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49"/>
            <p:cNvSpPr>
              <a:spLocks/>
            </p:cNvSpPr>
            <p:nvPr/>
          </p:nvSpPr>
          <p:spPr bwMode="auto">
            <a:xfrm>
              <a:off x="3023467" y="1212850"/>
              <a:ext cx="376238" cy="6350"/>
            </a:xfrm>
            <a:custGeom>
              <a:avLst/>
              <a:gdLst>
                <a:gd name="T0" fmla="*/ 29 w 59"/>
                <a:gd name="T1" fmla="*/ 0 h 1"/>
                <a:gd name="T2" fmla="*/ 0 w 59"/>
                <a:gd name="T3" fmla="*/ 0 h 1"/>
                <a:gd name="T4" fmla="*/ 29 w 59"/>
                <a:gd name="T5" fmla="*/ 1 h 1"/>
                <a:gd name="T6" fmla="*/ 59 w 59"/>
                <a:gd name="T7" fmla="*/ 0 h 1"/>
                <a:gd name="T8" fmla="*/ 29 w 5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">
                  <a:moveTo>
                    <a:pt x="29" y="0"/>
                  </a:moveTo>
                  <a:cubicBezTo>
                    <a:pt x="13" y="0"/>
                    <a:pt x="0" y="0"/>
                    <a:pt x="0" y="0"/>
                  </a:cubicBezTo>
                  <a:cubicBezTo>
                    <a:pt x="0" y="0"/>
                    <a:pt x="13" y="1"/>
                    <a:pt x="29" y="1"/>
                  </a:cubicBezTo>
                  <a:cubicBezTo>
                    <a:pt x="45" y="1"/>
                    <a:pt x="59" y="0"/>
                    <a:pt x="59" y="0"/>
                  </a:cubicBezTo>
                  <a:cubicBezTo>
                    <a:pt x="59" y="0"/>
                    <a:pt x="46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50"/>
            <p:cNvSpPr>
              <a:spLocks/>
            </p:cNvSpPr>
            <p:nvPr/>
          </p:nvSpPr>
          <p:spPr bwMode="auto">
            <a:xfrm>
              <a:off x="2926629" y="869950"/>
              <a:ext cx="523875" cy="44450"/>
            </a:xfrm>
            <a:custGeom>
              <a:avLst/>
              <a:gdLst>
                <a:gd name="T0" fmla="*/ 59 w 82"/>
                <a:gd name="T1" fmla="*/ 4 h 7"/>
                <a:gd name="T2" fmla="*/ 82 w 82"/>
                <a:gd name="T3" fmla="*/ 6 h 7"/>
                <a:gd name="T4" fmla="*/ 60 w 82"/>
                <a:gd name="T5" fmla="*/ 5 h 7"/>
                <a:gd name="T6" fmla="*/ 23 w 82"/>
                <a:gd name="T7" fmla="*/ 3 h 7"/>
                <a:gd name="T8" fmla="*/ 2 w 82"/>
                <a:gd name="T9" fmla="*/ 1 h 7"/>
                <a:gd name="T10" fmla="*/ 23 w 82"/>
                <a:gd name="T11" fmla="*/ 2 h 7"/>
                <a:gd name="T12" fmla="*/ 59 w 8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59" y="4"/>
                  </a:moveTo>
                  <a:cubicBezTo>
                    <a:pt x="81" y="6"/>
                    <a:pt x="82" y="6"/>
                    <a:pt x="82" y="6"/>
                  </a:cubicBezTo>
                  <a:cubicBezTo>
                    <a:pt x="82" y="6"/>
                    <a:pt x="81" y="7"/>
                    <a:pt x="60" y="5"/>
                  </a:cubicBezTo>
                  <a:cubicBezTo>
                    <a:pt x="59" y="5"/>
                    <a:pt x="23" y="3"/>
                    <a:pt x="23" y="3"/>
                  </a:cubicBezTo>
                  <a:cubicBezTo>
                    <a:pt x="0" y="1"/>
                    <a:pt x="2" y="1"/>
                    <a:pt x="2" y="1"/>
                  </a:cubicBezTo>
                  <a:cubicBezTo>
                    <a:pt x="2" y="1"/>
                    <a:pt x="1" y="0"/>
                    <a:pt x="23" y="2"/>
                  </a:cubicBezTo>
                  <a:cubicBezTo>
                    <a:pt x="23" y="2"/>
                    <a:pt x="59" y="4"/>
                    <a:pt x="5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51"/>
            <p:cNvSpPr>
              <a:spLocks/>
            </p:cNvSpPr>
            <p:nvPr/>
          </p:nvSpPr>
          <p:spPr bwMode="auto">
            <a:xfrm>
              <a:off x="3080617" y="1123950"/>
              <a:ext cx="319088" cy="12700"/>
            </a:xfrm>
            <a:custGeom>
              <a:avLst/>
              <a:gdLst>
                <a:gd name="T0" fmla="*/ 25 w 50"/>
                <a:gd name="T1" fmla="*/ 1 h 2"/>
                <a:gd name="T2" fmla="*/ 0 w 50"/>
                <a:gd name="T3" fmla="*/ 2 h 2"/>
                <a:gd name="T4" fmla="*/ 25 w 50"/>
                <a:gd name="T5" fmla="*/ 1 h 2"/>
                <a:gd name="T6" fmla="*/ 50 w 50"/>
                <a:gd name="T7" fmla="*/ 0 h 2"/>
                <a:gd name="T8" fmla="*/ 25 w 50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">
                  <a:moveTo>
                    <a:pt x="25" y="1"/>
                  </a:moveTo>
                  <a:cubicBezTo>
                    <a:pt x="11" y="1"/>
                    <a:pt x="0" y="2"/>
                    <a:pt x="0" y="2"/>
                  </a:cubicBezTo>
                  <a:cubicBezTo>
                    <a:pt x="0" y="2"/>
                    <a:pt x="11" y="2"/>
                    <a:pt x="25" y="1"/>
                  </a:cubicBezTo>
                  <a:cubicBezTo>
                    <a:pt x="39" y="1"/>
                    <a:pt x="50" y="0"/>
                    <a:pt x="50" y="0"/>
                  </a:cubicBezTo>
                  <a:cubicBezTo>
                    <a:pt x="50" y="0"/>
                    <a:pt x="39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9599" y="1927752"/>
            <a:ext cx="10499553" cy="4402091"/>
            <a:chOff x="265960" y="963330"/>
            <a:chExt cx="9398838" cy="3940600"/>
          </a:xfrm>
        </p:grpSpPr>
        <p:grpSp>
          <p:nvGrpSpPr>
            <p:cNvPr id="7" name="Group 6"/>
            <p:cNvGrpSpPr/>
            <p:nvPr/>
          </p:nvGrpSpPr>
          <p:grpSpPr>
            <a:xfrm>
              <a:off x="265960" y="963330"/>
              <a:ext cx="9398838" cy="3940600"/>
              <a:chOff x="265960" y="963330"/>
              <a:chExt cx="9398838" cy="39406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65960" y="963330"/>
                <a:ext cx="2041713" cy="3940600"/>
                <a:chOff x="265960" y="963330"/>
                <a:chExt cx="2041713" cy="3940600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265960" y="963330"/>
                  <a:ext cx="2041713" cy="3940600"/>
                  <a:chOff x="265960" y="963330"/>
                  <a:chExt cx="2041713" cy="3940600"/>
                </a:xfrm>
              </p:grpSpPr>
              <p:sp>
                <p:nvSpPr>
                  <p:cNvPr id="161" name="Freeform 8"/>
                  <p:cNvSpPr>
                    <a:spLocks/>
                  </p:cNvSpPr>
                  <p:nvPr/>
                </p:nvSpPr>
                <p:spPr bwMode="auto">
                  <a:xfrm>
                    <a:off x="265960" y="963330"/>
                    <a:ext cx="2041713" cy="3940600"/>
                  </a:xfrm>
                  <a:custGeom>
                    <a:avLst/>
                    <a:gdLst>
                      <a:gd name="T0" fmla="*/ 560 w 560"/>
                      <a:gd name="T1" fmla="*/ 1006 h 1080"/>
                      <a:gd name="T2" fmla="*/ 487 w 560"/>
                      <a:gd name="T3" fmla="*/ 1080 h 1080"/>
                      <a:gd name="T4" fmla="*/ 73 w 560"/>
                      <a:gd name="T5" fmla="*/ 1080 h 1080"/>
                      <a:gd name="T6" fmla="*/ 0 w 560"/>
                      <a:gd name="T7" fmla="*/ 1006 h 1080"/>
                      <a:gd name="T8" fmla="*/ 0 w 560"/>
                      <a:gd name="T9" fmla="*/ 73 h 1080"/>
                      <a:gd name="T10" fmla="*/ 73 w 560"/>
                      <a:gd name="T11" fmla="*/ 0 h 1080"/>
                      <a:gd name="T12" fmla="*/ 487 w 560"/>
                      <a:gd name="T13" fmla="*/ 0 h 1080"/>
                      <a:gd name="T14" fmla="*/ 560 w 560"/>
                      <a:gd name="T15" fmla="*/ 73 h 1080"/>
                      <a:gd name="T16" fmla="*/ 560 w 560"/>
                      <a:gd name="T17" fmla="*/ 1006 h 10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0" h="1080">
                        <a:moveTo>
                          <a:pt x="560" y="1006"/>
                        </a:moveTo>
                        <a:cubicBezTo>
                          <a:pt x="560" y="1047"/>
                          <a:pt x="527" y="1080"/>
                          <a:pt x="487" y="1080"/>
                        </a:cubicBezTo>
                        <a:cubicBezTo>
                          <a:pt x="73" y="1080"/>
                          <a:pt x="73" y="1080"/>
                          <a:pt x="73" y="1080"/>
                        </a:cubicBezTo>
                        <a:cubicBezTo>
                          <a:pt x="33" y="1080"/>
                          <a:pt x="0" y="1047"/>
                          <a:pt x="0" y="1006"/>
                        </a:cubicBezTo>
                        <a:cubicBezTo>
                          <a:pt x="0" y="73"/>
                          <a:pt x="0" y="73"/>
                          <a:pt x="0" y="73"/>
                        </a:cubicBezTo>
                        <a:cubicBezTo>
                          <a:pt x="0" y="33"/>
                          <a:pt x="33" y="0"/>
                          <a:pt x="73" y="0"/>
                        </a:cubicBezTo>
                        <a:cubicBezTo>
                          <a:pt x="487" y="0"/>
                          <a:pt x="487" y="0"/>
                          <a:pt x="487" y="0"/>
                        </a:cubicBezTo>
                        <a:cubicBezTo>
                          <a:pt x="527" y="0"/>
                          <a:pt x="560" y="33"/>
                          <a:pt x="560" y="73"/>
                        </a:cubicBezTo>
                        <a:lnTo>
                          <a:pt x="560" y="1006"/>
                        </a:lnTo>
                        <a:close/>
                      </a:path>
                    </a:pathLst>
                  </a:custGeom>
                  <a:solidFill>
                    <a:srgbClr val="3138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2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106527" y="4370088"/>
                    <a:ext cx="358237" cy="360578"/>
                  </a:xfrm>
                  <a:prstGeom prst="ellipse">
                    <a:avLst/>
                  </a:pr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3" name="Freeform 11"/>
                  <p:cNvSpPr>
                    <a:spLocks/>
                  </p:cNvSpPr>
                  <p:nvPr/>
                </p:nvSpPr>
                <p:spPr bwMode="auto">
                  <a:xfrm>
                    <a:off x="928579" y="1197471"/>
                    <a:ext cx="714132" cy="107705"/>
                  </a:xfrm>
                  <a:custGeom>
                    <a:avLst/>
                    <a:gdLst>
                      <a:gd name="T0" fmla="*/ 196 w 196"/>
                      <a:gd name="T1" fmla="*/ 15 h 30"/>
                      <a:gd name="T2" fmla="*/ 181 w 196"/>
                      <a:gd name="T3" fmla="*/ 30 h 30"/>
                      <a:gd name="T4" fmla="*/ 15 w 196"/>
                      <a:gd name="T5" fmla="*/ 30 h 30"/>
                      <a:gd name="T6" fmla="*/ 0 w 196"/>
                      <a:gd name="T7" fmla="*/ 15 h 30"/>
                      <a:gd name="T8" fmla="*/ 0 w 196"/>
                      <a:gd name="T9" fmla="*/ 15 h 30"/>
                      <a:gd name="T10" fmla="*/ 15 w 196"/>
                      <a:gd name="T11" fmla="*/ 0 h 30"/>
                      <a:gd name="T12" fmla="*/ 181 w 196"/>
                      <a:gd name="T13" fmla="*/ 0 h 30"/>
                      <a:gd name="T14" fmla="*/ 196 w 196"/>
                      <a:gd name="T15" fmla="*/ 1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6" h="30">
                        <a:moveTo>
                          <a:pt x="196" y="15"/>
                        </a:moveTo>
                        <a:cubicBezTo>
                          <a:pt x="196" y="24"/>
                          <a:pt x="189" y="30"/>
                          <a:pt x="181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7" y="30"/>
                          <a:pt x="0" y="24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7"/>
                          <a:pt x="7" y="0"/>
                          <a:pt x="15" y="0"/>
                        </a:cubicBezTo>
                        <a:cubicBezTo>
                          <a:pt x="181" y="0"/>
                          <a:pt x="181" y="0"/>
                          <a:pt x="181" y="0"/>
                        </a:cubicBezTo>
                        <a:cubicBezTo>
                          <a:pt x="189" y="0"/>
                          <a:pt x="196" y="7"/>
                          <a:pt x="196" y="15"/>
                        </a:cubicBezTo>
                        <a:close/>
                      </a:path>
                    </a:pathLst>
                  </a:cu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4" name="Rectangle 9"/>
                <p:cNvSpPr>
                  <a:spLocks noChangeArrowheads="1"/>
                </p:cNvSpPr>
                <p:nvPr/>
              </p:nvSpPr>
              <p:spPr bwMode="auto">
                <a:xfrm>
                  <a:off x="390054" y="1471418"/>
                  <a:ext cx="1793523" cy="2781600"/>
                </a:xfrm>
                <a:prstGeom prst="rect">
                  <a:avLst/>
                </a:prstGeom>
                <a:blipFill dpi="0" rotWithShape="1"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/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7623084" y="963330"/>
                <a:ext cx="2041714" cy="3940600"/>
                <a:chOff x="1030898" y="963330"/>
                <a:chExt cx="2041714" cy="3940600"/>
              </a:xfrm>
            </p:grpSpPr>
            <p:sp>
              <p:nvSpPr>
                <p:cNvPr id="151" name="Freeform 8"/>
                <p:cNvSpPr>
                  <a:spLocks/>
                </p:cNvSpPr>
                <p:nvPr/>
              </p:nvSpPr>
              <p:spPr bwMode="auto">
                <a:xfrm>
                  <a:off x="1030898" y="963330"/>
                  <a:ext cx="2041714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Oval 10"/>
                <p:cNvSpPr>
                  <a:spLocks noChangeArrowheads="1"/>
                </p:cNvSpPr>
                <p:nvPr/>
              </p:nvSpPr>
              <p:spPr bwMode="auto">
                <a:xfrm>
                  <a:off x="1872636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3" name="Freeform 11"/>
                <p:cNvSpPr>
                  <a:spLocks/>
                </p:cNvSpPr>
                <p:nvPr/>
              </p:nvSpPr>
              <p:spPr bwMode="auto">
                <a:xfrm>
                  <a:off x="169468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54" name="Rectangle 9"/>
            <p:cNvSpPr>
              <a:spLocks noChangeArrowheads="1"/>
            </p:cNvSpPr>
            <p:nvPr/>
          </p:nvSpPr>
          <p:spPr bwMode="auto">
            <a:xfrm>
              <a:off x="7747179" y="1471418"/>
              <a:ext cx="1793523" cy="27816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7" grpId="0"/>
      <p:bldP spid="40" grpId="0"/>
      <p:bldP spid="49" grpId="0" animBg="1"/>
      <p:bldP spid="95" grpId="0"/>
      <p:bldP spid="96" grpId="0"/>
      <p:bldP spid="97" grpId="0"/>
      <p:bldP spid="9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6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9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40743" y="1022400"/>
            <a:ext cx="756084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9600" b="1" dirty="0">
                <a:solidFill>
                  <a:schemeClr val="accent2"/>
                </a:solidFill>
                <a:cs typeface="Arial" panose="020B0604020202020204" pitchFamily="34" charset="0"/>
              </a:rPr>
              <a:t>谢谢观</a:t>
            </a:r>
            <a:r>
              <a:rPr lang="zh-CN" altLang="en-US" sz="96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看！</a:t>
            </a:r>
            <a:endParaRPr lang="zh-CN" altLang="en-US" sz="96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740743" y="674291"/>
            <a:ext cx="58231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2"/>
                </a:solidFill>
                <a:cs typeface="Arial" panose="020B0604020202020204" pitchFamily="34" charset="0"/>
              </a:rPr>
              <a:t>MEDICINE AND MEDICAL PPT</a:t>
            </a:r>
            <a:endParaRPr lang="zh-CN" altLang="en-US" sz="28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68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4" grpId="0"/>
      <p:bldP spid="1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0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032569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25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319809" y="1960141"/>
            <a:ext cx="2176457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47312" y="3635862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47312" y="5311583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17468" y="3752884"/>
            <a:ext cx="432000" cy="372415"/>
            <a:chOff x="1118748" y="2344153"/>
            <a:chExt cx="693685" cy="598005"/>
          </a:xfrm>
        </p:grpSpPr>
        <p:sp>
          <p:nvSpPr>
            <p:cNvPr id="153" name="Hexagon 152"/>
            <p:cNvSpPr/>
            <p:nvPr/>
          </p:nvSpPr>
          <p:spPr>
            <a:xfrm>
              <a:off x="11187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56"/>
            <p:cNvSpPr>
              <a:spLocks/>
            </p:cNvSpPr>
            <p:nvPr/>
          </p:nvSpPr>
          <p:spPr bwMode="auto">
            <a:xfrm>
              <a:off x="12704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817468" y="5465203"/>
            <a:ext cx="432000" cy="372415"/>
            <a:chOff x="1118748" y="3692902"/>
            <a:chExt cx="693685" cy="598005"/>
          </a:xfrm>
        </p:grpSpPr>
        <p:sp>
          <p:nvSpPr>
            <p:cNvPr id="154" name="Hexagon 153"/>
            <p:cNvSpPr/>
            <p:nvPr/>
          </p:nvSpPr>
          <p:spPr>
            <a:xfrm>
              <a:off x="11187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12818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45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817468" y="2040565"/>
            <a:ext cx="432000" cy="372415"/>
            <a:chOff x="1118748" y="960485"/>
            <a:chExt cx="693685" cy="598005"/>
          </a:xfrm>
        </p:grpSpPr>
        <p:sp>
          <p:nvSpPr>
            <p:cNvPr id="152" name="Hexagon 151"/>
            <p:cNvSpPr/>
            <p:nvPr/>
          </p:nvSpPr>
          <p:spPr>
            <a:xfrm>
              <a:off x="11187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2589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58" name="TextBox 157"/>
          <p:cNvSpPr txBox="1"/>
          <p:nvPr/>
        </p:nvSpPr>
        <p:spPr>
          <a:xfrm>
            <a:off x="9885761" y="1960141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885761" y="3712070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886621" y="5463998"/>
            <a:ext cx="2158605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9356825" y="3752884"/>
            <a:ext cx="432000" cy="372415"/>
            <a:chOff x="7182348" y="2344153"/>
            <a:chExt cx="693685" cy="598005"/>
          </a:xfrm>
        </p:grpSpPr>
        <p:sp>
          <p:nvSpPr>
            <p:cNvPr id="156" name="Hexagon 155"/>
            <p:cNvSpPr/>
            <p:nvPr/>
          </p:nvSpPr>
          <p:spPr>
            <a:xfrm>
              <a:off x="71823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73340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356825" y="5465203"/>
            <a:ext cx="432000" cy="372415"/>
            <a:chOff x="7182348" y="3692902"/>
            <a:chExt cx="693685" cy="598005"/>
          </a:xfrm>
        </p:grpSpPr>
        <p:sp>
          <p:nvSpPr>
            <p:cNvPr id="155" name="Hexagon 154"/>
            <p:cNvSpPr/>
            <p:nvPr/>
          </p:nvSpPr>
          <p:spPr>
            <a:xfrm>
              <a:off x="71823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73454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163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9356825" y="2040565"/>
            <a:ext cx="432000" cy="372415"/>
            <a:chOff x="7182348" y="960485"/>
            <a:chExt cx="693685" cy="598005"/>
          </a:xfrm>
        </p:grpSpPr>
        <p:sp>
          <p:nvSpPr>
            <p:cNvPr id="157" name="Hexagon 156"/>
            <p:cNvSpPr/>
            <p:nvPr/>
          </p:nvSpPr>
          <p:spPr>
            <a:xfrm>
              <a:off x="71823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73225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166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9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0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1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0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6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8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0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6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0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4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7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8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9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1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4160580" y="2310064"/>
            <a:ext cx="4537592" cy="3505818"/>
            <a:chOff x="2493627" y="1228691"/>
            <a:chExt cx="4070609" cy="3145021"/>
          </a:xfrm>
        </p:grpSpPr>
        <p:grpSp>
          <p:nvGrpSpPr>
            <p:cNvPr id="8" name="Group 7"/>
            <p:cNvGrpSpPr/>
            <p:nvPr/>
          </p:nvGrpSpPr>
          <p:grpSpPr>
            <a:xfrm>
              <a:off x="4981565" y="1319083"/>
              <a:ext cx="1582671" cy="3054629"/>
              <a:chOff x="4927895" y="1499924"/>
              <a:chExt cx="1642540" cy="3170178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4927895" y="1499924"/>
                <a:ext cx="1642540" cy="3170178"/>
                <a:chOff x="265960" y="963330"/>
                <a:chExt cx="2041713" cy="3940600"/>
              </a:xfrm>
            </p:grpSpPr>
            <p:sp>
              <p:nvSpPr>
                <p:cNvPr id="149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2" name="Rectangle 9"/>
              <p:cNvSpPr>
                <a:spLocks noChangeArrowheads="1"/>
              </p:cNvSpPr>
              <p:nvPr/>
            </p:nvSpPr>
            <p:spPr bwMode="auto">
              <a:xfrm>
                <a:off x="5051990" y="1885845"/>
                <a:ext cx="1442874" cy="2237773"/>
              </a:xfrm>
              <a:prstGeom prst="rect">
                <a:avLst/>
              </a:prstGeom>
              <a:blipFill dpi="0"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493627" y="1228691"/>
              <a:ext cx="1622852" cy="3132180"/>
              <a:chOff x="2439013" y="1423368"/>
              <a:chExt cx="1684241" cy="3250663"/>
            </a:xfrm>
          </p:grpSpPr>
          <p:grpSp>
            <p:nvGrpSpPr>
              <p:cNvPr id="213" name="Group 212"/>
              <p:cNvGrpSpPr/>
              <p:nvPr/>
            </p:nvGrpSpPr>
            <p:grpSpPr>
              <a:xfrm>
                <a:off x="2439013" y="1423368"/>
                <a:ext cx="1684241" cy="3250663"/>
                <a:chOff x="265960" y="963330"/>
                <a:chExt cx="2041713" cy="3940600"/>
              </a:xfrm>
            </p:grpSpPr>
            <p:sp>
              <p:nvSpPr>
                <p:cNvPr id="214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6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7" name="Rectangle 9"/>
              <p:cNvSpPr>
                <a:spLocks noChangeArrowheads="1"/>
              </p:cNvSpPr>
              <p:nvPr/>
            </p:nvSpPr>
            <p:spPr bwMode="auto">
              <a:xfrm>
                <a:off x="2563108" y="1931456"/>
                <a:ext cx="1479506" cy="2294586"/>
              </a:xfrm>
              <a:prstGeom prst="rect">
                <a:avLst/>
              </a:prstGeom>
              <a:blipFill dpi="0"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174584" y="1504944"/>
            <a:ext cx="2509584" cy="4843612"/>
            <a:chOff x="3551144" y="743235"/>
            <a:chExt cx="2041713" cy="3940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43" name="Group 142"/>
            <p:cNvGrpSpPr/>
            <p:nvPr/>
          </p:nvGrpSpPr>
          <p:grpSpPr>
            <a:xfrm>
              <a:off x="3551144" y="743235"/>
              <a:ext cx="2041713" cy="3940600"/>
              <a:chOff x="265960" y="963330"/>
              <a:chExt cx="2041713" cy="3940600"/>
            </a:xfrm>
          </p:grpSpPr>
          <p:sp>
            <p:nvSpPr>
              <p:cNvPr id="144" name="Freeform 8"/>
              <p:cNvSpPr>
                <a:spLocks/>
              </p:cNvSpPr>
              <p:nvPr/>
            </p:nvSpPr>
            <p:spPr bwMode="auto">
              <a:xfrm>
                <a:off x="265960" y="963330"/>
                <a:ext cx="2041713" cy="3940600"/>
              </a:xfrm>
              <a:custGeom>
                <a:avLst/>
                <a:gdLst>
                  <a:gd name="T0" fmla="*/ 560 w 560"/>
                  <a:gd name="T1" fmla="*/ 1006 h 1080"/>
                  <a:gd name="T2" fmla="*/ 487 w 560"/>
                  <a:gd name="T3" fmla="*/ 1080 h 1080"/>
                  <a:gd name="T4" fmla="*/ 73 w 560"/>
                  <a:gd name="T5" fmla="*/ 1080 h 1080"/>
                  <a:gd name="T6" fmla="*/ 0 w 560"/>
                  <a:gd name="T7" fmla="*/ 1006 h 1080"/>
                  <a:gd name="T8" fmla="*/ 0 w 560"/>
                  <a:gd name="T9" fmla="*/ 73 h 1080"/>
                  <a:gd name="T10" fmla="*/ 73 w 560"/>
                  <a:gd name="T11" fmla="*/ 0 h 1080"/>
                  <a:gd name="T12" fmla="*/ 487 w 560"/>
                  <a:gd name="T13" fmla="*/ 0 h 1080"/>
                  <a:gd name="T14" fmla="*/ 560 w 560"/>
                  <a:gd name="T15" fmla="*/ 73 h 1080"/>
                  <a:gd name="T16" fmla="*/ 560 w 560"/>
                  <a:gd name="T17" fmla="*/ 1006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0" h="1080">
                    <a:moveTo>
                      <a:pt x="560" y="1006"/>
                    </a:moveTo>
                    <a:cubicBezTo>
                      <a:pt x="560" y="1047"/>
                      <a:pt x="527" y="1080"/>
                      <a:pt x="487" y="1080"/>
                    </a:cubicBezTo>
                    <a:cubicBezTo>
                      <a:pt x="73" y="1080"/>
                      <a:pt x="73" y="1080"/>
                      <a:pt x="73" y="1080"/>
                    </a:cubicBezTo>
                    <a:cubicBezTo>
                      <a:pt x="33" y="1080"/>
                      <a:pt x="0" y="1047"/>
                      <a:pt x="0" y="100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33"/>
                      <a:pt x="33" y="0"/>
                      <a:pt x="73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527" y="0"/>
                      <a:pt x="560" y="33"/>
                      <a:pt x="560" y="73"/>
                    </a:cubicBezTo>
                    <a:lnTo>
                      <a:pt x="560" y="1006"/>
                    </a:lnTo>
                    <a:close/>
                  </a:path>
                </a:pathLst>
              </a:custGeom>
              <a:solidFill>
                <a:srgbClr val="313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Oval 10"/>
              <p:cNvSpPr>
                <a:spLocks noChangeArrowheads="1"/>
              </p:cNvSpPr>
              <p:nvPr/>
            </p:nvSpPr>
            <p:spPr bwMode="auto">
              <a:xfrm>
                <a:off x="1106527" y="4370088"/>
                <a:ext cx="358237" cy="360578"/>
              </a:xfrm>
              <a:prstGeom prst="ellipse">
                <a:avLst/>
              </a:pr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6" name="Freeform 11"/>
              <p:cNvSpPr>
                <a:spLocks/>
              </p:cNvSpPr>
              <p:nvPr/>
            </p:nvSpPr>
            <p:spPr bwMode="auto">
              <a:xfrm>
                <a:off x="928579" y="1197471"/>
                <a:ext cx="714132" cy="107705"/>
              </a:xfrm>
              <a:custGeom>
                <a:avLst/>
                <a:gdLst>
                  <a:gd name="T0" fmla="*/ 196 w 196"/>
                  <a:gd name="T1" fmla="*/ 15 h 30"/>
                  <a:gd name="T2" fmla="*/ 181 w 196"/>
                  <a:gd name="T3" fmla="*/ 30 h 30"/>
                  <a:gd name="T4" fmla="*/ 15 w 196"/>
                  <a:gd name="T5" fmla="*/ 30 h 30"/>
                  <a:gd name="T6" fmla="*/ 0 w 196"/>
                  <a:gd name="T7" fmla="*/ 15 h 30"/>
                  <a:gd name="T8" fmla="*/ 0 w 196"/>
                  <a:gd name="T9" fmla="*/ 15 h 30"/>
                  <a:gd name="T10" fmla="*/ 15 w 196"/>
                  <a:gd name="T11" fmla="*/ 0 h 30"/>
                  <a:gd name="T12" fmla="*/ 181 w 196"/>
                  <a:gd name="T13" fmla="*/ 0 h 30"/>
                  <a:gd name="T14" fmla="*/ 196 w 196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6" h="30">
                    <a:moveTo>
                      <a:pt x="196" y="15"/>
                    </a:moveTo>
                    <a:cubicBezTo>
                      <a:pt x="196" y="24"/>
                      <a:pt x="189" y="30"/>
                      <a:pt x="181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7" y="30"/>
                      <a:pt x="0" y="2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89" y="0"/>
                      <a:pt x="196" y="7"/>
                      <a:pt x="196" y="15"/>
                    </a:cubicBezTo>
                    <a:close/>
                  </a:path>
                </a:pathLst>
              </a:cu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7" name="Rectangle 9"/>
            <p:cNvSpPr>
              <a:spLocks noChangeArrowheads="1"/>
            </p:cNvSpPr>
            <p:nvPr/>
          </p:nvSpPr>
          <p:spPr bwMode="auto">
            <a:xfrm>
              <a:off x="3675238" y="1251323"/>
              <a:ext cx="1793523" cy="27816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4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158" grpId="0"/>
      <p:bldP spid="159" grpId="0"/>
      <p:bldP spid="1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8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0800000">
            <a:off x="6146497" y="1966094"/>
            <a:ext cx="1258002" cy="1025467"/>
            <a:chOff x="3456897" y="3211271"/>
            <a:chExt cx="1232193" cy="1004428"/>
          </a:xfrm>
        </p:grpSpPr>
        <p:sp>
          <p:nvSpPr>
            <p:cNvPr id="9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4664510" y="2463521"/>
            <a:ext cx="149729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 rot="10800000">
            <a:off x="6614699" y="3681512"/>
            <a:ext cx="1258002" cy="1025467"/>
            <a:chOff x="3456897" y="3211271"/>
            <a:chExt cx="1232193" cy="1004428"/>
          </a:xfrm>
        </p:grpSpPr>
        <p:sp>
          <p:nvSpPr>
            <p:cNvPr id="16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188044" y="4200886"/>
            <a:ext cx="242665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rot="10800000">
            <a:off x="5489100" y="5213070"/>
            <a:ext cx="1258002" cy="1025467"/>
            <a:chOff x="3456897" y="3211271"/>
            <a:chExt cx="1232193" cy="1004428"/>
          </a:xfrm>
        </p:grpSpPr>
        <p:sp>
          <p:nvSpPr>
            <p:cNvPr id="2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424630" y="5725804"/>
            <a:ext cx="307977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67068" y="2305975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52623" y="4030732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13677" y="5540991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7588526" y="2088695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8058426" y="37879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6906591" y="53881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24825" y="970227"/>
            <a:ext cx="4123216" cy="7232650"/>
            <a:chOff x="998087" y="1374200"/>
            <a:chExt cx="4123216" cy="72326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8326">
              <a:off x="998087" y="1374200"/>
              <a:ext cx="4123216" cy="723265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 rot="922058">
              <a:off x="1610762" y="2427138"/>
              <a:ext cx="2935743" cy="5126774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250334" y="897139"/>
            <a:ext cx="4123216" cy="7232650"/>
            <a:chOff x="-3410131" y="1301112"/>
            <a:chExt cx="4123216" cy="7232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410131" y="1301112"/>
              <a:ext cx="4123216" cy="72326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-2781609" y="2305975"/>
              <a:ext cx="2935743" cy="5126774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91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554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271793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0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06">
      <a:dk1>
        <a:sysClr val="windowText" lastClr="000000"/>
      </a:dk1>
      <a:lt1>
        <a:sysClr val="window" lastClr="FFFFFF"/>
      </a:lt1>
      <a:dk2>
        <a:srgbClr val="46B9D0"/>
      </a:dk2>
      <a:lt2>
        <a:srgbClr val="E7E6E6"/>
      </a:lt2>
      <a:accent1>
        <a:srgbClr val="166CA3"/>
      </a:accent1>
      <a:accent2>
        <a:srgbClr val="46B9D0"/>
      </a:accent2>
      <a:accent3>
        <a:srgbClr val="166CA3"/>
      </a:accent3>
      <a:accent4>
        <a:srgbClr val="46B9D0"/>
      </a:accent4>
      <a:accent5>
        <a:srgbClr val="166CA3"/>
      </a:accent5>
      <a:accent6>
        <a:srgbClr val="46B9D0"/>
      </a:accent6>
      <a:hlink>
        <a:srgbClr val="166CA3"/>
      </a:hlink>
      <a:folHlink>
        <a:srgbClr val="46B9D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5377</Words>
  <Application>Microsoft Office PowerPoint</Application>
  <PresentationFormat>自定义</PresentationFormat>
  <Paragraphs>293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</dc:title>
  <dc:creator/>
  <cp:keywords>www.1ppt.com</cp:keywords>
  <cp:lastModifiedBy/>
  <cp:revision>1</cp:revision>
  <dcterms:created xsi:type="dcterms:W3CDTF">2017-01-16T18:53:53Z</dcterms:created>
  <dcterms:modified xsi:type="dcterms:W3CDTF">2019-03-29T01:27:29Z</dcterms:modified>
</cp:coreProperties>
</file>