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37" r:id="rId2"/>
  </p:sldMasterIdLst>
  <p:notesMasterIdLst>
    <p:notesMasterId r:id="rId30"/>
  </p:notesMasterIdLst>
  <p:handoutMasterIdLst>
    <p:handoutMasterId r:id="rId31"/>
  </p:handoutMasterIdLst>
  <p:sldIdLst>
    <p:sldId id="5462" r:id="rId3"/>
    <p:sldId id="5681" r:id="rId4"/>
    <p:sldId id="5682" r:id="rId5"/>
    <p:sldId id="5663" r:id="rId6"/>
    <p:sldId id="5701" r:id="rId7"/>
    <p:sldId id="5688" r:id="rId8"/>
    <p:sldId id="5692" r:id="rId9"/>
    <p:sldId id="5694" r:id="rId10"/>
    <p:sldId id="5683" r:id="rId11"/>
    <p:sldId id="5696" r:id="rId12"/>
    <p:sldId id="5699" r:id="rId13"/>
    <p:sldId id="5704" r:id="rId14"/>
    <p:sldId id="5706" r:id="rId15"/>
    <p:sldId id="5690" r:id="rId16"/>
    <p:sldId id="5684" r:id="rId17"/>
    <p:sldId id="5697" r:id="rId18"/>
    <p:sldId id="5700" r:id="rId19"/>
    <p:sldId id="5705" r:id="rId20"/>
    <p:sldId id="5686" r:id="rId21"/>
    <p:sldId id="5691" r:id="rId22"/>
    <p:sldId id="5685" r:id="rId23"/>
    <p:sldId id="5698" r:id="rId24"/>
    <p:sldId id="5687" r:id="rId25"/>
    <p:sldId id="5702" r:id="rId26"/>
    <p:sldId id="5703" r:id="rId27"/>
    <p:sldId id="5680" r:id="rId28"/>
    <p:sldId id="5707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A631"/>
    <a:srgbClr val="0070C0"/>
    <a:srgbClr val="C00000"/>
    <a:srgbClr val="FFFFFF"/>
    <a:srgbClr val="4B342A"/>
    <a:srgbClr val="69481E"/>
    <a:srgbClr val="474B45"/>
    <a:srgbClr val="CA8F45"/>
    <a:srgbClr val="3B38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3" autoAdjust="0"/>
    <p:restoredTop sz="95394" autoAdjust="0"/>
  </p:normalViewPr>
  <p:slideViewPr>
    <p:cSldViewPr>
      <p:cViewPr>
        <p:scale>
          <a:sx n="66" d="100"/>
          <a:sy n="66" d="100"/>
        </p:scale>
        <p:origin x="300" y="-129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320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28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2019/3/29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B7FA29-E3F8-4667-8A96-8EB7A1B77917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3136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45605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9985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4646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96844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6976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3073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65544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7220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6865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275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3046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1273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0440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2805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5789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28306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517053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B7FA29-E3F8-4667-8A96-8EB7A1B77917}" type="slidenum">
              <a:rPr lang="zh-CN" altLang="en-US" smtClean="0"/>
              <a:pPr>
                <a:defRPr/>
              </a:pPr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0289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796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6835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651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783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0090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8810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3061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607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763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876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816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377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841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7" y="2246811"/>
            <a:ext cx="10929938" cy="15503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2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5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83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71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139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56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99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42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384D8-9F17-4372-A23A-924F96CB64E3}" type="datetimeFigureOut">
              <a:rPr lang="zh-CN" altLang="en-US"/>
              <a:pPr>
                <a:defRPr/>
              </a:pPr>
              <a:t>2019/3/29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0A286-8FF2-4EC5-AF8A-818446FED1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170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597727" y="681963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17712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4764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074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02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362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365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513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2019/3/29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34" r:id="rId2"/>
    <p:sldLayoutId id="2147483736" r:id="rId3"/>
    <p:sldLayoutId id="2147483735" r:id="rId4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4491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剪去对角的矩形 1"/>
          <p:cNvSpPr/>
          <p:nvPr/>
        </p:nvSpPr>
        <p:spPr>
          <a:xfrm>
            <a:off x="4629175" y="3760341"/>
            <a:ext cx="7488832" cy="2808312"/>
          </a:xfrm>
          <a:prstGeom prst="snip2DiagRect">
            <a:avLst>
              <a:gd name="adj1" fmla="val 0"/>
              <a:gd name="adj2" fmla="val 24936"/>
            </a:avLst>
          </a:prstGeom>
          <a:solidFill>
            <a:srgbClr val="FF9900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133231" y="4483179"/>
            <a:ext cx="685532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b="1" dirty="0" smtClean="0">
                <a:cs typeface="Arial" panose="020B0604020202020204" pitchFamily="34" charset="0"/>
              </a:rPr>
              <a:t>物流快递运输</a:t>
            </a:r>
            <a:r>
              <a:rPr lang="en-US" altLang="zh-CN" sz="6600" b="1" dirty="0" smtClean="0">
                <a:cs typeface="Arial" panose="020B0604020202020204" pitchFamily="34" charset="0"/>
              </a:rPr>
              <a:t>PPT</a:t>
            </a:r>
            <a:endParaRPr lang="zh-CN" altLang="en-US" sz="4000" b="1" dirty="0"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5763265" y="5861640"/>
            <a:ext cx="1890246" cy="2342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050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050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050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05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038646" y="5861640"/>
            <a:ext cx="2016224" cy="2342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050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05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5133231" y="4120381"/>
            <a:ext cx="49037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 smtClean="0">
                <a:cs typeface="Arial" panose="020B0604020202020204" pitchFamily="34" charset="0"/>
              </a:rPr>
              <a:t>FIRE </a:t>
            </a:r>
            <a:r>
              <a:rPr lang="en-US" altLang="zh-CN" sz="2800" dirty="0" err="1" smtClean="0">
                <a:cs typeface="Arial" panose="020B0604020202020204" pitchFamily="34" charset="0"/>
              </a:rPr>
              <a:t>FIRE</a:t>
            </a:r>
            <a:r>
              <a:rPr lang="en-US" altLang="zh-CN" sz="2800" dirty="0" smtClean="0">
                <a:cs typeface="Arial" panose="020B0604020202020204" pitchFamily="34" charset="0"/>
              </a:rPr>
              <a:t> WORK PLAN PPT</a:t>
            </a:r>
            <a:endParaRPr lang="zh-CN" altLang="en-US" sz="28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1452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8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8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/>
      <p:bldP spid="11" grpId="1"/>
      <p:bldP spid="13" grpId="0" animBg="1"/>
      <p:bldP spid="15" grpId="0" animBg="1"/>
      <p:bldP spid="16" grpId="0"/>
      <p:bldP spid="1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805693" y="2045387"/>
            <a:ext cx="2501285" cy="2501285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3735874" y="2045387"/>
            <a:ext cx="2501285" cy="2501285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6621591" y="2045387"/>
            <a:ext cx="2501285" cy="2501285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9507309" y="2045386"/>
            <a:ext cx="2501285" cy="2501285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626907" y="2009670"/>
            <a:ext cx="724534" cy="724534"/>
            <a:chOff x="2490499" y="1905569"/>
            <a:chExt cx="687003" cy="687003"/>
          </a:xfrm>
        </p:grpSpPr>
        <p:sp>
          <p:nvSpPr>
            <p:cNvPr id="10" name="Oval 9"/>
            <p:cNvSpPr/>
            <p:nvPr/>
          </p:nvSpPr>
          <p:spPr>
            <a:xfrm>
              <a:off x="2490499" y="1905569"/>
              <a:ext cx="687003" cy="6870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2661299" y="2098314"/>
              <a:ext cx="345401" cy="301511"/>
            </a:xfrm>
            <a:custGeom>
              <a:avLst/>
              <a:gdLst>
                <a:gd name="T0" fmla="*/ 18 w 84"/>
                <a:gd name="T1" fmla="*/ 0 h 73"/>
                <a:gd name="T2" fmla="*/ 26 w 84"/>
                <a:gd name="T3" fmla="*/ 7 h 73"/>
                <a:gd name="T4" fmla="*/ 10 w 84"/>
                <a:gd name="T5" fmla="*/ 7 h 73"/>
                <a:gd name="T6" fmla="*/ 18 w 84"/>
                <a:gd name="T7" fmla="*/ 0 h 73"/>
                <a:gd name="T8" fmla="*/ 49 w 84"/>
                <a:gd name="T9" fmla="*/ 15 h 73"/>
                <a:gd name="T10" fmla="*/ 67 w 84"/>
                <a:gd name="T11" fmla="*/ 22 h 73"/>
                <a:gd name="T12" fmla="*/ 75 w 84"/>
                <a:gd name="T13" fmla="*/ 41 h 73"/>
                <a:gd name="T14" fmla="*/ 67 w 84"/>
                <a:gd name="T15" fmla="*/ 60 h 73"/>
                <a:gd name="T16" fmla="*/ 49 w 84"/>
                <a:gd name="T17" fmla="*/ 67 h 73"/>
                <a:gd name="T18" fmla="*/ 30 w 84"/>
                <a:gd name="T19" fmla="*/ 60 h 73"/>
                <a:gd name="T20" fmla="*/ 22 w 84"/>
                <a:gd name="T21" fmla="*/ 41 h 73"/>
                <a:gd name="T22" fmla="*/ 30 w 84"/>
                <a:gd name="T23" fmla="*/ 22 h 73"/>
                <a:gd name="T24" fmla="*/ 49 w 84"/>
                <a:gd name="T25" fmla="*/ 15 h 73"/>
                <a:gd name="T26" fmla="*/ 45 w 84"/>
                <a:gd name="T27" fmla="*/ 28 h 73"/>
                <a:gd name="T28" fmla="*/ 35 w 84"/>
                <a:gd name="T29" fmla="*/ 33 h 73"/>
                <a:gd name="T30" fmla="*/ 36 w 84"/>
                <a:gd name="T31" fmla="*/ 44 h 73"/>
                <a:gd name="T32" fmla="*/ 44 w 84"/>
                <a:gd name="T33" fmla="*/ 38 h 73"/>
                <a:gd name="T34" fmla="*/ 45 w 84"/>
                <a:gd name="T35" fmla="*/ 28 h 73"/>
                <a:gd name="T36" fmla="*/ 62 w 84"/>
                <a:gd name="T37" fmla="*/ 28 h 73"/>
                <a:gd name="T38" fmla="*/ 49 w 84"/>
                <a:gd name="T39" fmla="*/ 23 h 73"/>
                <a:gd name="T40" fmla="*/ 36 w 84"/>
                <a:gd name="T41" fmla="*/ 28 h 73"/>
                <a:gd name="T42" fmla="*/ 31 w 84"/>
                <a:gd name="T43" fmla="*/ 41 h 73"/>
                <a:gd name="T44" fmla="*/ 36 w 84"/>
                <a:gd name="T45" fmla="*/ 54 h 73"/>
                <a:gd name="T46" fmla="*/ 49 w 84"/>
                <a:gd name="T47" fmla="*/ 59 h 73"/>
                <a:gd name="T48" fmla="*/ 62 w 84"/>
                <a:gd name="T49" fmla="*/ 54 h 73"/>
                <a:gd name="T50" fmla="*/ 67 w 84"/>
                <a:gd name="T51" fmla="*/ 41 h 73"/>
                <a:gd name="T52" fmla="*/ 62 w 84"/>
                <a:gd name="T53" fmla="*/ 28 h 73"/>
                <a:gd name="T54" fmla="*/ 35 w 84"/>
                <a:gd name="T55" fmla="*/ 0 h 73"/>
                <a:gd name="T56" fmla="*/ 29 w 84"/>
                <a:gd name="T57" fmla="*/ 11 h 73"/>
                <a:gd name="T58" fmla="*/ 9 w 84"/>
                <a:gd name="T59" fmla="*/ 11 h 73"/>
                <a:gd name="T60" fmla="*/ 0 w 84"/>
                <a:gd name="T61" fmla="*/ 21 h 73"/>
                <a:gd name="T62" fmla="*/ 0 w 84"/>
                <a:gd name="T63" fmla="*/ 63 h 73"/>
                <a:gd name="T64" fmla="*/ 9 w 84"/>
                <a:gd name="T65" fmla="*/ 73 h 73"/>
                <a:gd name="T66" fmla="*/ 74 w 84"/>
                <a:gd name="T67" fmla="*/ 73 h 73"/>
                <a:gd name="T68" fmla="*/ 84 w 84"/>
                <a:gd name="T69" fmla="*/ 63 h 73"/>
                <a:gd name="T70" fmla="*/ 84 w 84"/>
                <a:gd name="T71" fmla="*/ 21 h 73"/>
                <a:gd name="T72" fmla="*/ 74 w 84"/>
                <a:gd name="T73" fmla="*/ 11 h 73"/>
                <a:gd name="T74" fmla="*/ 71 w 84"/>
                <a:gd name="T75" fmla="*/ 11 h 73"/>
                <a:gd name="T76" fmla="*/ 64 w 84"/>
                <a:gd name="T77" fmla="*/ 0 h 73"/>
                <a:gd name="T78" fmla="*/ 35 w 84"/>
                <a:gd name="T7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73">
                  <a:moveTo>
                    <a:pt x="18" y="0"/>
                  </a:moveTo>
                  <a:cubicBezTo>
                    <a:pt x="22" y="0"/>
                    <a:pt x="25" y="3"/>
                    <a:pt x="26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4" y="0"/>
                    <a:pt x="18" y="0"/>
                  </a:cubicBezTo>
                  <a:close/>
                  <a:moveTo>
                    <a:pt x="49" y="15"/>
                  </a:moveTo>
                  <a:cubicBezTo>
                    <a:pt x="56" y="15"/>
                    <a:pt x="63" y="18"/>
                    <a:pt x="67" y="22"/>
                  </a:cubicBezTo>
                  <a:cubicBezTo>
                    <a:pt x="72" y="27"/>
                    <a:pt x="75" y="34"/>
                    <a:pt x="75" y="41"/>
                  </a:cubicBezTo>
                  <a:cubicBezTo>
                    <a:pt x="75" y="48"/>
                    <a:pt x="72" y="55"/>
                    <a:pt x="67" y="60"/>
                  </a:cubicBezTo>
                  <a:cubicBezTo>
                    <a:pt x="63" y="64"/>
                    <a:pt x="56" y="67"/>
                    <a:pt x="49" y="67"/>
                  </a:cubicBezTo>
                  <a:cubicBezTo>
                    <a:pt x="41" y="67"/>
                    <a:pt x="35" y="64"/>
                    <a:pt x="30" y="60"/>
                  </a:cubicBezTo>
                  <a:cubicBezTo>
                    <a:pt x="25" y="55"/>
                    <a:pt x="22" y="48"/>
                    <a:pt x="22" y="41"/>
                  </a:cubicBezTo>
                  <a:cubicBezTo>
                    <a:pt x="22" y="34"/>
                    <a:pt x="25" y="27"/>
                    <a:pt x="30" y="22"/>
                  </a:cubicBezTo>
                  <a:cubicBezTo>
                    <a:pt x="35" y="18"/>
                    <a:pt x="41" y="15"/>
                    <a:pt x="49" y="15"/>
                  </a:cubicBezTo>
                  <a:close/>
                  <a:moveTo>
                    <a:pt x="45" y="28"/>
                  </a:moveTo>
                  <a:cubicBezTo>
                    <a:pt x="42" y="26"/>
                    <a:pt x="37" y="28"/>
                    <a:pt x="35" y="33"/>
                  </a:cubicBezTo>
                  <a:cubicBezTo>
                    <a:pt x="32" y="37"/>
                    <a:pt x="33" y="42"/>
                    <a:pt x="36" y="44"/>
                  </a:cubicBezTo>
                  <a:cubicBezTo>
                    <a:pt x="40" y="46"/>
                    <a:pt x="41" y="42"/>
                    <a:pt x="44" y="38"/>
                  </a:cubicBezTo>
                  <a:cubicBezTo>
                    <a:pt x="46" y="33"/>
                    <a:pt x="49" y="30"/>
                    <a:pt x="45" y="28"/>
                  </a:cubicBezTo>
                  <a:close/>
                  <a:moveTo>
                    <a:pt x="62" y="28"/>
                  </a:moveTo>
                  <a:cubicBezTo>
                    <a:pt x="58" y="25"/>
                    <a:pt x="54" y="23"/>
                    <a:pt x="49" y="23"/>
                  </a:cubicBezTo>
                  <a:cubicBezTo>
                    <a:pt x="44" y="23"/>
                    <a:pt x="39" y="25"/>
                    <a:pt x="36" y="28"/>
                  </a:cubicBezTo>
                  <a:cubicBezTo>
                    <a:pt x="33" y="31"/>
                    <a:pt x="31" y="36"/>
                    <a:pt x="31" y="41"/>
                  </a:cubicBezTo>
                  <a:cubicBezTo>
                    <a:pt x="31" y="46"/>
                    <a:pt x="33" y="50"/>
                    <a:pt x="36" y="54"/>
                  </a:cubicBezTo>
                  <a:cubicBezTo>
                    <a:pt x="39" y="57"/>
                    <a:pt x="44" y="59"/>
                    <a:pt x="49" y="59"/>
                  </a:cubicBezTo>
                  <a:cubicBezTo>
                    <a:pt x="54" y="59"/>
                    <a:pt x="58" y="57"/>
                    <a:pt x="62" y="54"/>
                  </a:cubicBezTo>
                  <a:cubicBezTo>
                    <a:pt x="65" y="50"/>
                    <a:pt x="67" y="46"/>
                    <a:pt x="67" y="41"/>
                  </a:cubicBezTo>
                  <a:cubicBezTo>
                    <a:pt x="67" y="36"/>
                    <a:pt x="65" y="31"/>
                    <a:pt x="62" y="28"/>
                  </a:cubicBezTo>
                  <a:close/>
                  <a:moveTo>
                    <a:pt x="35" y="0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9"/>
                    <a:pt x="4" y="73"/>
                    <a:pt x="9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9" y="73"/>
                    <a:pt x="84" y="69"/>
                    <a:pt x="84" y="6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4" y="15"/>
                    <a:pt x="79" y="11"/>
                    <a:pt x="74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8398343" y="2009670"/>
            <a:ext cx="724534" cy="724534"/>
            <a:chOff x="7962975" y="1905569"/>
            <a:chExt cx="687003" cy="687003"/>
          </a:xfrm>
        </p:grpSpPr>
        <p:sp>
          <p:nvSpPr>
            <p:cNvPr id="12" name="Oval 11"/>
            <p:cNvSpPr/>
            <p:nvPr/>
          </p:nvSpPr>
          <p:spPr>
            <a:xfrm>
              <a:off x="7962975" y="1905569"/>
              <a:ext cx="687003" cy="6870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8117554" y="2067781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512625" y="2009670"/>
            <a:ext cx="724534" cy="724534"/>
            <a:chOff x="5226737" y="1905569"/>
            <a:chExt cx="687003" cy="687003"/>
          </a:xfrm>
        </p:grpSpPr>
        <p:sp>
          <p:nvSpPr>
            <p:cNvPr id="11" name="Oval 10"/>
            <p:cNvSpPr/>
            <p:nvPr/>
          </p:nvSpPr>
          <p:spPr>
            <a:xfrm>
              <a:off x="5226737" y="1905569"/>
              <a:ext cx="687003" cy="6870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5401354" y="20894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1284060" y="2009670"/>
            <a:ext cx="724534" cy="724534"/>
            <a:chOff x="10699213" y="1905569"/>
            <a:chExt cx="687003" cy="687003"/>
          </a:xfrm>
        </p:grpSpPr>
        <p:sp>
          <p:nvSpPr>
            <p:cNvPr id="13" name="Oval 12"/>
            <p:cNvSpPr/>
            <p:nvPr/>
          </p:nvSpPr>
          <p:spPr>
            <a:xfrm>
              <a:off x="10699213" y="1905569"/>
              <a:ext cx="687003" cy="6870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10884325" y="2046789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20"/>
          <p:cNvGrpSpPr/>
          <p:nvPr/>
        </p:nvGrpSpPr>
        <p:grpSpPr>
          <a:xfrm>
            <a:off x="864494" y="4912469"/>
            <a:ext cx="2383683" cy="1242297"/>
            <a:chOff x="787791" y="5598942"/>
            <a:chExt cx="2260209" cy="1177946"/>
          </a:xfrm>
        </p:grpSpPr>
        <p:sp>
          <p:nvSpPr>
            <p:cNvPr id="54" name="TextBox 18"/>
            <p:cNvSpPr txBox="1"/>
            <p:nvPr/>
          </p:nvSpPr>
          <p:spPr>
            <a:xfrm>
              <a:off x="1066714" y="5598942"/>
              <a:ext cx="1702364" cy="2918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Rectangle 19"/>
            <p:cNvSpPr/>
            <p:nvPr/>
          </p:nvSpPr>
          <p:spPr>
            <a:xfrm>
              <a:off x="787791" y="6076487"/>
              <a:ext cx="2260209" cy="70040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21"/>
          <p:cNvGrpSpPr/>
          <p:nvPr/>
        </p:nvGrpSpPr>
        <p:grpSpPr>
          <a:xfrm>
            <a:off x="3771190" y="4912469"/>
            <a:ext cx="2383683" cy="1267427"/>
            <a:chOff x="787791" y="5598942"/>
            <a:chExt cx="2260209" cy="1201774"/>
          </a:xfrm>
        </p:grpSpPr>
        <p:sp>
          <p:nvSpPr>
            <p:cNvPr id="57" name="TextBox 22"/>
            <p:cNvSpPr txBox="1"/>
            <p:nvPr/>
          </p:nvSpPr>
          <p:spPr>
            <a:xfrm>
              <a:off x="1062095" y="5598942"/>
              <a:ext cx="1702364" cy="2918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</a:t>
              </a:r>
              <a:r>
                <a:rPr lang="zh-CN" altLang="en-US" sz="20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23"/>
            <p:cNvSpPr/>
            <p:nvPr/>
          </p:nvSpPr>
          <p:spPr>
            <a:xfrm>
              <a:off x="787791" y="6100315"/>
              <a:ext cx="2260209" cy="70040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24"/>
          <p:cNvGrpSpPr/>
          <p:nvPr/>
        </p:nvGrpSpPr>
        <p:grpSpPr>
          <a:xfrm>
            <a:off x="6677886" y="4912469"/>
            <a:ext cx="2383683" cy="1267427"/>
            <a:chOff x="787791" y="5598942"/>
            <a:chExt cx="2260209" cy="1201774"/>
          </a:xfrm>
        </p:grpSpPr>
        <p:sp>
          <p:nvSpPr>
            <p:cNvPr id="60" name="TextBox 25"/>
            <p:cNvSpPr txBox="1"/>
            <p:nvPr/>
          </p:nvSpPr>
          <p:spPr>
            <a:xfrm>
              <a:off x="1066714" y="5598942"/>
              <a:ext cx="1702364" cy="2918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</a:t>
              </a:r>
              <a:r>
                <a:rPr lang="zh-CN" altLang="en-US" sz="20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26"/>
            <p:cNvSpPr/>
            <p:nvPr/>
          </p:nvSpPr>
          <p:spPr>
            <a:xfrm>
              <a:off x="787791" y="6100315"/>
              <a:ext cx="2260209" cy="70040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27"/>
          <p:cNvGrpSpPr/>
          <p:nvPr/>
        </p:nvGrpSpPr>
        <p:grpSpPr>
          <a:xfrm>
            <a:off x="9584582" y="4912467"/>
            <a:ext cx="2346739" cy="1267427"/>
            <a:chOff x="787791" y="5598942"/>
            <a:chExt cx="2225178" cy="1201774"/>
          </a:xfrm>
        </p:grpSpPr>
        <p:sp>
          <p:nvSpPr>
            <p:cNvPr id="63" name="TextBox 28"/>
            <p:cNvSpPr txBox="1"/>
            <p:nvPr/>
          </p:nvSpPr>
          <p:spPr>
            <a:xfrm>
              <a:off x="1049198" y="5598942"/>
              <a:ext cx="1702363" cy="2918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29"/>
            <p:cNvSpPr/>
            <p:nvPr/>
          </p:nvSpPr>
          <p:spPr>
            <a:xfrm>
              <a:off x="787791" y="6100315"/>
              <a:ext cx="2225178" cy="70040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0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104455" y="1528095"/>
            <a:ext cx="2751414" cy="2751414"/>
          </a:xfrm>
          <a:prstGeom prst="roundRect">
            <a:avLst>
              <a:gd name="adj" fmla="val 0"/>
            </a:avLst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053668" y="1528094"/>
            <a:ext cx="2751414" cy="2751414"/>
          </a:xfrm>
          <a:prstGeom prst="roundRect">
            <a:avLst>
              <a:gd name="adj" fmla="val 0"/>
            </a:avLst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9002881" y="1528093"/>
            <a:ext cx="2751414" cy="2751414"/>
          </a:xfrm>
          <a:prstGeom prst="roundRect">
            <a:avLst>
              <a:gd name="adj" fmla="val 0"/>
            </a:avLst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31987" y="4380757"/>
            <a:ext cx="1896352" cy="32457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109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210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193973" y="4952224"/>
            <a:ext cx="572376" cy="190792"/>
            <a:chOff x="2077781" y="5338156"/>
            <a:chExt cx="656700" cy="218900"/>
          </a:xfrm>
        </p:grpSpPr>
        <p:sp>
          <p:nvSpPr>
            <p:cNvPr id="23" name="Diamond 22"/>
            <p:cNvSpPr/>
            <p:nvPr/>
          </p:nvSpPr>
          <p:spPr>
            <a:xfrm>
              <a:off x="2077781" y="5338156"/>
              <a:ext cx="218900" cy="218900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Diamond 23"/>
            <p:cNvSpPr/>
            <p:nvPr/>
          </p:nvSpPr>
          <p:spPr>
            <a:xfrm>
              <a:off x="2296681" y="5338156"/>
              <a:ext cx="218900" cy="218900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Diamond 24"/>
            <p:cNvSpPr/>
            <p:nvPr/>
          </p:nvSpPr>
          <p:spPr>
            <a:xfrm>
              <a:off x="2515581" y="5338156"/>
              <a:ext cx="218900" cy="218900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1183306" y="5322913"/>
            <a:ext cx="2593708" cy="10860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81201" y="4380757"/>
            <a:ext cx="1896352" cy="32457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109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210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6143187" y="4952224"/>
            <a:ext cx="572376" cy="190792"/>
            <a:chOff x="2077781" y="5338156"/>
            <a:chExt cx="656700" cy="218900"/>
          </a:xfrm>
        </p:grpSpPr>
        <p:sp>
          <p:nvSpPr>
            <p:cNvPr id="30" name="Diamond 29"/>
            <p:cNvSpPr/>
            <p:nvPr/>
          </p:nvSpPr>
          <p:spPr>
            <a:xfrm>
              <a:off x="2077781" y="5338156"/>
              <a:ext cx="218900" cy="218900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Diamond 30"/>
            <p:cNvSpPr/>
            <p:nvPr/>
          </p:nvSpPr>
          <p:spPr>
            <a:xfrm>
              <a:off x="2296681" y="5338156"/>
              <a:ext cx="218900" cy="218900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Diamond 31"/>
            <p:cNvSpPr/>
            <p:nvPr/>
          </p:nvSpPr>
          <p:spPr>
            <a:xfrm>
              <a:off x="2515581" y="5338156"/>
              <a:ext cx="218900" cy="218900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5132520" y="5322913"/>
            <a:ext cx="2593708" cy="10860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430414" y="4380757"/>
            <a:ext cx="1896352" cy="32457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109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210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0092401" y="4952224"/>
            <a:ext cx="572376" cy="190792"/>
            <a:chOff x="2077781" y="5338156"/>
            <a:chExt cx="656700" cy="218900"/>
          </a:xfrm>
          <a:solidFill>
            <a:schemeClr val="accent3"/>
          </a:solidFill>
        </p:grpSpPr>
        <p:sp>
          <p:nvSpPr>
            <p:cNvPr id="37" name="Diamond 36"/>
            <p:cNvSpPr/>
            <p:nvPr/>
          </p:nvSpPr>
          <p:spPr>
            <a:xfrm>
              <a:off x="2077781" y="5338156"/>
              <a:ext cx="218900" cy="21890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Diamond 37"/>
            <p:cNvSpPr/>
            <p:nvPr/>
          </p:nvSpPr>
          <p:spPr>
            <a:xfrm>
              <a:off x="2296681" y="5338156"/>
              <a:ext cx="218900" cy="21890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Diamond 38"/>
            <p:cNvSpPr/>
            <p:nvPr/>
          </p:nvSpPr>
          <p:spPr>
            <a:xfrm>
              <a:off x="2515581" y="5338156"/>
              <a:ext cx="218900" cy="21890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0" name="Rectangle 39"/>
          <p:cNvSpPr/>
          <p:nvPr/>
        </p:nvSpPr>
        <p:spPr>
          <a:xfrm>
            <a:off x="9081734" y="5322913"/>
            <a:ext cx="2593708" cy="10860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564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20" grpId="0"/>
      <p:bldP spid="26" grpId="0"/>
      <p:bldP spid="27" grpId="0"/>
      <p:bldP spid="33" grpId="0"/>
      <p:bldP spid="34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419984" y="1607241"/>
            <a:ext cx="8438766" cy="220999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917688"/>
            <a:ext cx="2109538" cy="13059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5324046"/>
            <a:ext cx="2109538" cy="1305904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09992" y="1607241"/>
            <a:ext cx="2109538" cy="50227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419983" y="3917686"/>
            <a:ext cx="5825815" cy="2712262"/>
            <a:chOff x="4571999" y="2786064"/>
            <a:chExt cx="4143029" cy="1928826"/>
          </a:xfrm>
        </p:grpSpPr>
        <p:sp>
          <p:nvSpPr>
            <p:cNvPr id="14" name="Rectangle 13"/>
            <p:cNvSpPr/>
            <p:nvPr/>
          </p:nvSpPr>
          <p:spPr>
            <a:xfrm>
              <a:off x="4571999" y="2786064"/>
              <a:ext cx="4143029" cy="192882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16"/>
            <p:cNvGrpSpPr/>
            <p:nvPr/>
          </p:nvGrpSpPr>
          <p:grpSpPr>
            <a:xfrm>
              <a:off x="4879251" y="3180291"/>
              <a:ext cx="3661866" cy="1069741"/>
              <a:chOff x="4879251" y="3180291"/>
              <a:chExt cx="3661866" cy="1069741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879251" y="3462080"/>
                <a:ext cx="3661866" cy="787952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en-GB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879251" y="3180291"/>
                <a:ext cx="2366341" cy="21550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zh-CN" altLang="en-US" sz="196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直接复制你的内容到此</a:t>
                </a:r>
                <a:endParaRPr lang="en-US" sz="196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1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1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3" y="0"/>
            <a:ext cx="12858044" cy="43825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6757322" y="4612740"/>
            <a:ext cx="2081778" cy="1920540"/>
            <a:chOff x="5044055" y="3759761"/>
            <a:chExt cx="1973942" cy="1821056"/>
          </a:xfrm>
        </p:grpSpPr>
        <p:grpSp>
          <p:nvGrpSpPr>
            <p:cNvPr id="25" name="Group 24"/>
            <p:cNvGrpSpPr/>
            <p:nvPr/>
          </p:nvGrpSpPr>
          <p:grpSpPr>
            <a:xfrm>
              <a:off x="5552884" y="3759761"/>
              <a:ext cx="956285" cy="956284"/>
              <a:chOff x="1521796" y="1854761"/>
              <a:chExt cx="956285" cy="956284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1521796" y="1854761"/>
                <a:ext cx="956285" cy="956284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27" name="Group 26"/>
              <p:cNvGrpSpPr/>
              <p:nvPr/>
            </p:nvGrpSpPr>
            <p:grpSpPr>
              <a:xfrm>
                <a:off x="1688515" y="2095778"/>
                <a:ext cx="580825" cy="402303"/>
                <a:chOff x="7416800" y="1122363"/>
                <a:chExt cx="366713" cy="254000"/>
              </a:xfrm>
              <a:solidFill>
                <a:schemeClr val="bg1"/>
              </a:solidFill>
            </p:grpSpPr>
            <p:sp>
              <p:nvSpPr>
                <p:cNvPr id="28" name="Freeform 48"/>
                <p:cNvSpPr>
                  <a:spLocks noEditPoints="1"/>
                </p:cNvSpPr>
                <p:nvPr/>
              </p:nvSpPr>
              <p:spPr bwMode="auto">
                <a:xfrm>
                  <a:off x="7416800" y="1122363"/>
                  <a:ext cx="260350" cy="254000"/>
                </a:xfrm>
                <a:custGeom>
                  <a:avLst/>
                  <a:gdLst>
                    <a:gd name="T0" fmla="*/ 86 w 99"/>
                    <a:gd name="T1" fmla="*/ 59 h 97"/>
                    <a:gd name="T2" fmla="*/ 99 w 99"/>
                    <a:gd name="T3" fmla="*/ 53 h 97"/>
                    <a:gd name="T4" fmla="*/ 99 w 99"/>
                    <a:gd name="T5" fmla="*/ 42 h 97"/>
                    <a:gd name="T6" fmla="*/ 86 w 99"/>
                    <a:gd name="T7" fmla="*/ 37 h 97"/>
                    <a:gd name="T8" fmla="*/ 83 w 99"/>
                    <a:gd name="T9" fmla="*/ 31 h 97"/>
                    <a:gd name="T10" fmla="*/ 89 w 99"/>
                    <a:gd name="T11" fmla="*/ 17 h 97"/>
                    <a:gd name="T12" fmla="*/ 81 w 99"/>
                    <a:gd name="T13" fmla="*/ 10 h 97"/>
                    <a:gd name="T14" fmla="*/ 67 w 99"/>
                    <a:gd name="T15" fmla="*/ 15 h 97"/>
                    <a:gd name="T16" fmla="*/ 61 w 99"/>
                    <a:gd name="T17" fmla="*/ 13 h 97"/>
                    <a:gd name="T18" fmla="*/ 55 w 99"/>
                    <a:gd name="T19" fmla="*/ 0 h 97"/>
                    <a:gd name="T20" fmla="*/ 44 w 99"/>
                    <a:gd name="T21" fmla="*/ 0 h 97"/>
                    <a:gd name="T22" fmla="*/ 39 w 99"/>
                    <a:gd name="T23" fmla="*/ 13 h 97"/>
                    <a:gd name="T24" fmla="*/ 32 w 99"/>
                    <a:gd name="T25" fmla="*/ 15 h 97"/>
                    <a:gd name="T26" fmla="*/ 19 w 99"/>
                    <a:gd name="T27" fmla="*/ 10 h 97"/>
                    <a:gd name="T28" fmla="*/ 11 w 99"/>
                    <a:gd name="T29" fmla="*/ 18 h 97"/>
                    <a:gd name="T30" fmla="*/ 16 w 99"/>
                    <a:gd name="T31" fmla="*/ 31 h 97"/>
                    <a:gd name="T32" fmla="*/ 14 w 99"/>
                    <a:gd name="T33" fmla="*/ 37 h 97"/>
                    <a:gd name="T34" fmla="*/ 0 w 99"/>
                    <a:gd name="T35" fmla="*/ 43 h 97"/>
                    <a:gd name="T36" fmla="*/ 0 w 99"/>
                    <a:gd name="T37" fmla="*/ 54 h 97"/>
                    <a:gd name="T38" fmla="*/ 14 w 99"/>
                    <a:gd name="T39" fmla="*/ 59 h 97"/>
                    <a:gd name="T40" fmla="*/ 16 w 99"/>
                    <a:gd name="T41" fmla="*/ 65 h 97"/>
                    <a:gd name="T42" fmla="*/ 11 w 99"/>
                    <a:gd name="T43" fmla="*/ 79 h 97"/>
                    <a:gd name="T44" fmla="*/ 19 w 99"/>
                    <a:gd name="T45" fmla="*/ 86 h 97"/>
                    <a:gd name="T46" fmla="*/ 33 w 99"/>
                    <a:gd name="T47" fmla="*/ 81 h 97"/>
                    <a:gd name="T48" fmla="*/ 39 w 99"/>
                    <a:gd name="T49" fmla="*/ 83 h 97"/>
                    <a:gd name="T50" fmla="*/ 45 w 99"/>
                    <a:gd name="T51" fmla="*/ 97 h 97"/>
                    <a:gd name="T52" fmla="*/ 56 w 99"/>
                    <a:gd name="T53" fmla="*/ 97 h 97"/>
                    <a:gd name="T54" fmla="*/ 61 w 99"/>
                    <a:gd name="T55" fmla="*/ 83 h 97"/>
                    <a:gd name="T56" fmla="*/ 67 w 99"/>
                    <a:gd name="T57" fmla="*/ 81 h 97"/>
                    <a:gd name="T58" fmla="*/ 81 w 99"/>
                    <a:gd name="T59" fmla="*/ 86 h 97"/>
                    <a:gd name="T60" fmla="*/ 89 w 99"/>
                    <a:gd name="T61" fmla="*/ 78 h 97"/>
                    <a:gd name="T62" fmla="*/ 83 w 99"/>
                    <a:gd name="T63" fmla="*/ 65 h 97"/>
                    <a:gd name="T64" fmla="*/ 86 w 99"/>
                    <a:gd name="T65" fmla="*/ 59 h 97"/>
                    <a:gd name="T66" fmla="*/ 50 w 99"/>
                    <a:gd name="T67" fmla="*/ 64 h 97"/>
                    <a:gd name="T68" fmla="*/ 34 w 99"/>
                    <a:gd name="T69" fmla="*/ 48 h 97"/>
                    <a:gd name="T70" fmla="*/ 50 w 99"/>
                    <a:gd name="T71" fmla="*/ 33 h 97"/>
                    <a:gd name="T72" fmla="*/ 66 w 99"/>
                    <a:gd name="T73" fmla="*/ 48 h 97"/>
                    <a:gd name="T74" fmla="*/ 50 w 99"/>
                    <a:gd name="T75" fmla="*/ 64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9" h="97">
                      <a:moveTo>
                        <a:pt x="86" y="59"/>
                      </a:moveTo>
                      <a:cubicBezTo>
                        <a:pt x="86" y="59"/>
                        <a:pt x="99" y="54"/>
                        <a:pt x="99" y="53"/>
                      </a:cubicBezTo>
                      <a:cubicBezTo>
                        <a:pt x="99" y="42"/>
                        <a:pt x="99" y="42"/>
                        <a:pt x="99" y="42"/>
                      </a:cubicBezTo>
                      <a:cubicBezTo>
                        <a:pt x="99" y="42"/>
                        <a:pt x="86" y="37"/>
                        <a:pt x="86" y="37"/>
                      </a:cubicBezTo>
                      <a:cubicBezTo>
                        <a:pt x="83" y="31"/>
                        <a:pt x="83" y="31"/>
                        <a:pt x="83" y="31"/>
                      </a:cubicBezTo>
                      <a:cubicBezTo>
                        <a:pt x="83" y="31"/>
                        <a:pt x="89" y="18"/>
                        <a:pt x="89" y="17"/>
                      </a:cubicBezTo>
                      <a:cubicBezTo>
                        <a:pt x="81" y="10"/>
                        <a:pt x="81" y="10"/>
                        <a:pt x="81" y="10"/>
                      </a:cubicBezTo>
                      <a:cubicBezTo>
                        <a:pt x="80" y="9"/>
                        <a:pt x="67" y="15"/>
                        <a:pt x="67" y="15"/>
                      </a:cubicBezTo>
                      <a:cubicBezTo>
                        <a:pt x="61" y="13"/>
                        <a:pt x="61" y="13"/>
                        <a:pt x="61" y="13"/>
                      </a:cubicBezTo>
                      <a:cubicBezTo>
                        <a:pt x="61" y="13"/>
                        <a:pt x="56" y="0"/>
                        <a:pt x="55" y="0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43" y="0"/>
                        <a:pt x="39" y="13"/>
                        <a:pt x="39" y="13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19" y="10"/>
                        <a:pt x="19" y="10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0" y="18"/>
                        <a:pt x="16" y="31"/>
                        <a:pt x="16" y="31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ubicBezTo>
                        <a:pt x="14" y="37"/>
                        <a:pt x="0" y="42"/>
                        <a:pt x="0" y="43"/>
                      </a:cubicBezTo>
                      <a:cubicBezTo>
                        <a:pt x="0" y="54"/>
                        <a:pt x="0" y="54"/>
                        <a:pt x="0" y="54"/>
                      </a:cubicBezTo>
                      <a:cubicBezTo>
                        <a:pt x="0" y="54"/>
                        <a:pt x="14" y="59"/>
                        <a:pt x="14" y="59"/>
                      </a:cubicBezTo>
                      <a:cubicBezTo>
                        <a:pt x="16" y="65"/>
                        <a:pt x="16" y="65"/>
                        <a:pt x="16" y="65"/>
                      </a:cubicBezTo>
                      <a:cubicBezTo>
                        <a:pt x="16" y="65"/>
                        <a:pt x="11" y="78"/>
                        <a:pt x="11" y="79"/>
                      </a:cubicBezTo>
                      <a:cubicBezTo>
                        <a:pt x="19" y="86"/>
                        <a:pt x="19" y="86"/>
                        <a:pt x="19" y="86"/>
                      </a:cubicBezTo>
                      <a:cubicBezTo>
                        <a:pt x="19" y="87"/>
                        <a:pt x="33" y="81"/>
                        <a:pt x="33" y="81"/>
                      </a:cubicBezTo>
                      <a:cubicBezTo>
                        <a:pt x="39" y="83"/>
                        <a:pt x="39" y="83"/>
                        <a:pt x="39" y="83"/>
                      </a:cubicBezTo>
                      <a:cubicBezTo>
                        <a:pt x="39" y="83"/>
                        <a:pt x="44" y="97"/>
                        <a:pt x="45" y="97"/>
                      </a:cubicBezTo>
                      <a:cubicBezTo>
                        <a:pt x="56" y="97"/>
                        <a:pt x="56" y="97"/>
                        <a:pt x="56" y="97"/>
                      </a:cubicBezTo>
                      <a:cubicBezTo>
                        <a:pt x="56" y="97"/>
                        <a:pt x="61" y="83"/>
                        <a:pt x="61" y="83"/>
                      </a:cubicBezTo>
                      <a:cubicBezTo>
                        <a:pt x="67" y="81"/>
                        <a:pt x="67" y="81"/>
                        <a:pt x="67" y="81"/>
                      </a:cubicBezTo>
                      <a:cubicBezTo>
                        <a:pt x="67" y="81"/>
                        <a:pt x="81" y="86"/>
                        <a:pt x="81" y="86"/>
                      </a:cubicBezTo>
                      <a:cubicBezTo>
                        <a:pt x="89" y="78"/>
                        <a:pt x="89" y="78"/>
                        <a:pt x="89" y="78"/>
                      </a:cubicBezTo>
                      <a:cubicBezTo>
                        <a:pt x="89" y="78"/>
                        <a:pt x="83" y="65"/>
                        <a:pt x="83" y="65"/>
                      </a:cubicBezTo>
                      <a:lnTo>
                        <a:pt x="86" y="59"/>
                      </a:lnTo>
                      <a:close/>
                      <a:moveTo>
                        <a:pt x="50" y="64"/>
                      </a:moveTo>
                      <a:cubicBezTo>
                        <a:pt x="41" y="64"/>
                        <a:pt x="34" y="57"/>
                        <a:pt x="34" y="48"/>
                      </a:cubicBezTo>
                      <a:cubicBezTo>
                        <a:pt x="34" y="39"/>
                        <a:pt x="41" y="33"/>
                        <a:pt x="50" y="33"/>
                      </a:cubicBezTo>
                      <a:cubicBezTo>
                        <a:pt x="59" y="33"/>
                        <a:pt x="66" y="39"/>
                        <a:pt x="66" y="48"/>
                      </a:cubicBezTo>
                      <a:cubicBezTo>
                        <a:pt x="66" y="57"/>
                        <a:pt x="59" y="64"/>
                        <a:pt x="50" y="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49"/>
                <p:cNvSpPr>
                  <a:spLocks noEditPoints="1"/>
                </p:cNvSpPr>
                <p:nvPr/>
              </p:nvSpPr>
              <p:spPr bwMode="auto">
                <a:xfrm>
                  <a:off x="7661275" y="1247775"/>
                  <a:ext cx="122238" cy="123825"/>
                </a:xfrm>
                <a:custGeom>
                  <a:avLst/>
                  <a:gdLst>
                    <a:gd name="T0" fmla="*/ 41 w 47"/>
                    <a:gd name="T1" fmla="*/ 22 h 47"/>
                    <a:gd name="T2" fmla="*/ 41 w 47"/>
                    <a:gd name="T3" fmla="*/ 19 h 47"/>
                    <a:gd name="T4" fmla="*/ 45 w 47"/>
                    <a:gd name="T5" fmla="*/ 13 h 47"/>
                    <a:gd name="T6" fmla="*/ 42 w 47"/>
                    <a:gd name="T7" fmla="*/ 9 h 47"/>
                    <a:gd name="T8" fmla="*/ 35 w 47"/>
                    <a:gd name="T9" fmla="*/ 10 h 47"/>
                    <a:gd name="T10" fmla="*/ 33 w 47"/>
                    <a:gd name="T11" fmla="*/ 8 h 47"/>
                    <a:gd name="T12" fmla="*/ 32 w 47"/>
                    <a:gd name="T13" fmla="*/ 1 h 47"/>
                    <a:gd name="T14" fmla="*/ 27 w 47"/>
                    <a:gd name="T15" fmla="*/ 0 h 47"/>
                    <a:gd name="T16" fmla="*/ 22 w 47"/>
                    <a:gd name="T17" fmla="*/ 6 h 47"/>
                    <a:gd name="T18" fmla="*/ 19 w 47"/>
                    <a:gd name="T19" fmla="*/ 6 h 47"/>
                    <a:gd name="T20" fmla="*/ 14 w 47"/>
                    <a:gd name="T21" fmla="*/ 2 h 47"/>
                    <a:gd name="T22" fmla="*/ 9 w 47"/>
                    <a:gd name="T23" fmla="*/ 5 h 47"/>
                    <a:gd name="T24" fmla="*/ 10 w 47"/>
                    <a:gd name="T25" fmla="*/ 12 h 47"/>
                    <a:gd name="T26" fmla="*/ 9 w 47"/>
                    <a:gd name="T27" fmla="*/ 14 h 47"/>
                    <a:gd name="T28" fmla="*/ 2 w 47"/>
                    <a:gd name="T29" fmla="*/ 16 h 47"/>
                    <a:gd name="T30" fmla="*/ 0 w 47"/>
                    <a:gd name="T31" fmla="*/ 21 h 47"/>
                    <a:gd name="T32" fmla="*/ 6 w 47"/>
                    <a:gd name="T33" fmla="*/ 25 h 47"/>
                    <a:gd name="T34" fmla="*/ 6 w 47"/>
                    <a:gd name="T35" fmla="*/ 28 h 47"/>
                    <a:gd name="T36" fmla="*/ 2 w 47"/>
                    <a:gd name="T37" fmla="*/ 34 h 47"/>
                    <a:gd name="T38" fmla="*/ 5 w 47"/>
                    <a:gd name="T39" fmla="*/ 38 h 47"/>
                    <a:gd name="T40" fmla="*/ 12 w 47"/>
                    <a:gd name="T41" fmla="*/ 37 h 47"/>
                    <a:gd name="T42" fmla="*/ 14 w 47"/>
                    <a:gd name="T43" fmla="*/ 39 h 47"/>
                    <a:gd name="T44" fmla="*/ 16 w 47"/>
                    <a:gd name="T45" fmla="*/ 46 h 47"/>
                    <a:gd name="T46" fmla="*/ 20 w 47"/>
                    <a:gd name="T47" fmla="*/ 47 h 47"/>
                    <a:gd name="T48" fmla="*/ 25 w 47"/>
                    <a:gd name="T49" fmla="*/ 42 h 47"/>
                    <a:gd name="T50" fmla="*/ 28 w 47"/>
                    <a:gd name="T51" fmla="*/ 41 h 47"/>
                    <a:gd name="T52" fmla="*/ 33 w 47"/>
                    <a:gd name="T53" fmla="*/ 45 h 47"/>
                    <a:gd name="T54" fmla="*/ 38 w 47"/>
                    <a:gd name="T55" fmla="*/ 42 h 47"/>
                    <a:gd name="T56" fmla="*/ 37 w 47"/>
                    <a:gd name="T57" fmla="*/ 35 h 47"/>
                    <a:gd name="T58" fmla="*/ 39 w 47"/>
                    <a:gd name="T59" fmla="*/ 33 h 47"/>
                    <a:gd name="T60" fmla="*/ 45 w 47"/>
                    <a:gd name="T61" fmla="*/ 32 h 47"/>
                    <a:gd name="T62" fmla="*/ 47 w 47"/>
                    <a:gd name="T63" fmla="*/ 27 h 47"/>
                    <a:gd name="T64" fmla="*/ 41 w 47"/>
                    <a:gd name="T65" fmla="*/ 22 h 47"/>
                    <a:gd name="T66" fmla="*/ 31 w 47"/>
                    <a:gd name="T67" fmla="*/ 25 h 47"/>
                    <a:gd name="T68" fmla="*/ 22 w 47"/>
                    <a:gd name="T69" fmla="*/ 31 h 47"/>
                    <a:gd name="T70" fmla="*/ 16 w 47"/>
                    <a:gd name="T71" fmla="*/ 22 h 47"/>
                    <a:gd name="T72" fmla="*/ 25 w 47"/>
                    <a:gd name="T73" fmla="*/ 16 h 47"/>
                    <a:gd name="T74" fmla="*/ 31 w 47"/>
                    <a:gd name="T75" fmla="*/ 2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7" h="47">
                      <a:moveTo>
                        <a:pt x="41" y="22"/>
                      </a:moveTo>
                      <a:cubicBezTo>
                        <a:pt x="41" y="19"/>
                        <a:pt x="41" y="19"/>
                        <a:pt x="41" y="19"/>
                      </a:cubicBezTo>
                      <a:cubicBezTo>
                        <a:pt x="41" y="19"/>
                        <a:pt x="45" y="14"/>
                        <a:pt x="45" y="13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42" y="9"/>
                        <a:pt x="35" y="10"/>
                        <a:pt x="35" y="10"/>
                      </a:cubicBezTo>
                      <a:cubicBezTo>
                        <a:pt x="33" y="8"/>
                        <a:pt x="33" y="8"/>
                        <a:pt x="33" y="8"/>
                      </a:cubicBezTo>
                      <a:cubicBezTo>
                        <a:pt x="33" y="8"/>
                        <a:pt x="32" y="1"/>
                        <a:pt x="32" y="1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6" y="0"/>
                        <a:pt x="22" y="6"/>
                        <a:pt x="22" y="6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9" y="6"/>
                        <a:pt x="14" y="2"/>
                        <a:pt x="14" y="2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10" y="12"/>
                        <a:pt x="10" y="12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9" y="14"/>
                        <a:pt x="2" y="15"/>
                        <a:pt x="2" y="16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6" y="25"/>
                        <a:pt x="6" y="25"/>
                      </a:cubicBezTo>
                      <a:cubicBezTo>
                        <a:pt x="6" y="28"/>
                        <a:pt x="6" y="28"/>
                        <a:pt x="6" y="28"/>
                      </a:cubicBezTo>
                      <a:cubicBezTo>
                        <a:pt x="6" y="28"/>
                        <a:pt x="2" y="34"/>
                        <a:pt x="2" y="34"/>
                      </a:cubicBezTo>
                      <a:cubicBezTo>
                        <a:pt x="5" y="38"/>
                        <a:pt x="5" y="38"/>
                        <a:pt x="5" y="38"/>
                      </a:cubicBezTo>
                      <a:cubicBezTo>
                        <a:pt x="5" y="39"/>
                        <a:pt x="12" y="37"/>
                        <a:pt x="12" y="37"/>
                      </a:cubicBezTo>
                      <a:cubicBezTo>
                        <a:pt x="14" y="39"/>
                        <a:pt x="14" y="39"/>
                        <a:pt x="14" y="39"/>
                      </a:cubicBezTo>
                      <a:cubicBezTo>
                        <a:pt x="14" y="39"/>
                        <a:pt x="15" y="46"/>
                        <a:pt x="16" y="46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1" y="47"/>
                        <a:pt x="25" y="42"/>
                        <a:pt x="25" y="42"/>
                      </a:cubicBezTo>
                      <a:cubicBezTo>
                        <a:pt x="28" y="41"/>
                        <a:pt x="28" y="41"/>
                        <a:pt x="28" y="41"/>
                      </a:cubicBezTo>
                      <a:cubicBezTo>
                        <a:pt x="28" y="41"/>
                        <a:pt x="33" y="45"/>
                        <a:pt x="33" y="45"/>
                      </a:cubicBezTo>
                      <a:cubicBezTo>
                        <a:pt x="38" y="42"/>
                        <a:pt x="38" y="42"/>
                        <a:pt x="38" y="42"/>
                      </a:cubicBezTo>
                      <a:cubicBezTo>
                        <a:pt x="38" y="42"/>
                        <a:pt x="37" y="35"/>
                        <a:pt x="37" y="35"/>
                      </a:cubicBezTo>
                      <a:cubicBezTo>
                        <a:pt x="39" y="33"/>
                        <a:pt x="39" y="33"/>
                        <a:pt x="39" y="33"/>
                      </a:cubicBezTo>
                      <a:cubicBezTo>
                        <a:pt x="39" y="33"/>
                        <a:pt x="45" y="32"/>
                        <a:pt x="45" y="32"/>
                      </a:cubicBezTo>
                      <a:cubicBezTo>
                        <a:pt x="47" y="27"/>
                        <a:pt x="47" y="27"/>
                        <a:pt x="47" y="27"/>
                      </a:cubicBezTo>
                      <a:cubicBezTo>
                        <a:pt x="47" y="26"/>
                        <a:pt x="41" y="22"/>
                        <a:pt x="41" y="22"/>
                      </a:cubicBezTo>
                      <a:close/>
                      <a:moveTo>
                        <a:pt x="31" y="25"/>
                      </a:moveTo>
                      <a:cubicBezTo>
                        <a:pt x="30" y="29"/>
                        <a:pt x="26" y="32"/>
                        <a:pt x="22" y="31"/>
                      </a:cubicBezTo>
                      <a:cubicBezTo>
                        <a:pt x="18" y="30"/>
                        <a:pt x="15" y="26"/>
                        <a:pt x="16" y="22"/>
                      </a:cubicBezTo>
                      <a:cubicBezTo>
                        <a:pt x="17" y="18"/>
                        <a:pt x="21" y="15"/>
                        <a:pt x="25" y="16"/>
                      </a:cubicBezTo>
                      <a:cubicBezTo>
                        <a:pt x="29" y="17"/>
                        <a:pt x="32" y="21"/>
                        <a:pt x="31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33" name="Title 13"/>
            <p:cNvSpPr txBox="1">
              <a:spLocks/>
            </p:cNvSpPr>
            <p:nvPr/>
          </p:nvSpPr>
          <p:spPr>
            <a:xfrm>
              <a:off x="5044055" y="4705316"/>
              <a:ext cx="1973942" cy="875501"/>
            </a:xfrm>
            <a:prstGeom prst="rect">
              <a:avLst/>
            </a:prstGeom>
          </p:spPr>
          <p:txBody>
            <a:bodyPr vert="horz" lIns="0" tIns="0" rIns="0" bIns="0" rtlCol="0" anchor="t" anchorCtr="0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479764" y="4597815"/>
            <a:ext cx="2081778" cy="1957395"/>
            <a:chOff x="974909" y="3759761"/>
            <a:chExt cx="1973942" cy="1856002"/>
          </a:xfrm>
        </p:grpSpPr>
        <p:grpSp>
          <p:nvGrpSpPr>
            <p:cNvPr id="30" name="Group 29"/>
            <p:cNvGrpSpPr/>
            <p:nvPr/>
          </p:nvGrpSpPr>
          <p:grpSpPr>
            <a:xfrm>
              <a:off x="1468717" y="3759761"/>
              <a:ext cx="986327" cy="986326"/>
              <a:chOff x="1468717" y="3759761"/>
              <a:chExt cx="986327" cy="986326"/>
            </a:xfrm>
          </p:grpSpPr>
          <p:sp>
            <p:nvSpPr>
              <p:cNvPr id="31" name="Oval 30"/>
              <p:cNvSpPr/>
              <p:nvPr/>
            </p:nvSpPr>
            <p:spPr>
              <a:xfrm>
                <a:off x="1468717" y="3759761"/>
                <a:ext cx="986327" cy="9863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0"/>
              <p:cNvSpPr>
                <a:spLocks noEditPoints="1"/>
              </p:cNvSpPr>
              <p:nvPr/>
            </p:nvSpPr>
            <p:spPr bwMode="auto">
              <a:xfrm>
                <a:off x="1663487" y="4050155"/>
                <a:ext cx="596787" cy="405539"/>
              </a:xfrm>
              <a:custGeom>
                <a:avLst/>
                <a:gdLst>
                  <a:gd name="T0" fmla="*/ 135 w 157"/>
                  <a:gd name="T1" fmla="*/ 46 h 107"/>
                  <a:gd name="T2" fmla="*/ 136 w 157"/>
                  <a:gd name="T3" fmla="*/ 37 h 107"/>
                  <a:gd name="T4" fmla="*/ 99 w 157"/>
                  <a:gd name="T5" fmla="*/ 0 h 107"/>
                  <a:gd name="T6" fmla="*/ 73 w 157"/>
                  <a:gd name="T7" fmla="*/ 18 h 107"/>
                  <a:gd name="T8" fmla="*/ 45 w 157"/>
                  <a:gd name="T9" fmla="*/ 8 h 107"/>
                  <a:gd name="T10" fmla="*/ 19 w 157"/>
                  <a:gd name="T11" fmla="*/ 40 h 107"/>
                  <a:gd name="T12" fmla="*/ 20 w 157"/>
                  <a:gd name="T13" fmla="*/ 47 h 107"/>
                  <a:gd name="T14" fmla="*/ 0 w 157"/>
                  <a:gd name="T15" fmla="*/ 76 h 107"/>
                  <a:gd name="T16" fmla="*/ 31 w 157"/>
                  <a:gd name="T17" fmla="*/ 107 h 107"/>
                  <a:gd name="T18" fmla="*/ 126 w 157"/>
                  <a:gd name="T19" fmla="*/ 107 h 107"/>
                  <a:gd name="T20" fmla="*/ 157 w 157"/>
                  <a:gd name="T21" fmla="*/ 76 h 107"/>
                  <a:gd name="T22" fmla="*/ 135 w 157"/>
                  <a:gd name="T23" fmla="*/ 46 h 107"/>
                  <a:gd name="T24" fmla="*/ 120 w 157"/>
                  <a:gd name="T25" fmla="*/ 100 h 107"/>
                  <a:gd name="T26" fmla="*/ 79 w 157"/>
                  <a:gd name="T27" fmla="*/ 100 h 107"/>
                  <a:gd name="T28" fmla="*/ 103 w 157"/>
                  <a:gd name="T29" fmla="*/ 75 h 107"/>
                  <a:gd name="T30" fmla="*/ 102 w 157"/>
                  <a:gd name="T31" fmla="*/ 72 h 107"/>
                  <a:gd name="T32" fmla="*/ 92 w 157"/>
                  <a:gd name="T33" fmla="*/ 72 h 107"/>
                  <a:gd name="T34" fmla="*/ 92 w 157"/>
                  <a:gd name="T35" fmla="*/ 68 h 107"/>
                  <a:gd name="T36" fmla="*/ 92 w 157"/>
                  <a:gd name="T37" fmla="*/ 37 h 107"/>
                  <a:gd name="T38" fmla="*/ 90 w 157"/>
                  <a:gd name="T39" fmla="*/ 36 h 107"/>
                  <a:gd name="T40" fmla="*/ 64 w 157"/>
                  <a:gd name="T41" fmla="*/ 36 h 107"/>
                  <a:gd name="T42" fmla="*/ 62 w 157"/>
                  <a:gd name="T43" fmla="*/ 38 h 107"/>
                  <a:gd name="T44" fmla="*/ 62 w 157"/>
                  <a:gd name="T45" fmla="*/ 68 h 107"/>
                  <a:gd name="T46" fmla="*/ 62 w 157"/>
                  <a:gd name="T47" fmla="*/ 73 h 107"/>
                  <a:gd name="T48" fmla="*/ 51 w 157"/>
                  <a:gd name="T49" fmla="*/ 73 h 107"/>
                  <a:gd name="T50" fmla="*/ 50 w 157"/>
                  <a:gd name="T51" fmla="*/ 76 h 107"/>
                  <a:gd name="T52" fmla="*/ 75 w 157"/>
                  <a:gd name="T53" fmla="*/ 100 h 107"/>
                  <a:gd name="T54" fmla="*/ 38 w 157"/>
                  <a:gd name="T55" fmla="*/ 100 h 107"/>
                  <a:gd name="T56" fmla="*/ 11 w 157"/>
                  <a:gd name="T57" fmla="*/ 74 h 107"/>
                  <a:gd name="T58" fmla="*/ 29 w 157"/>
                  <a:gd name="T59" fmla="*/ 50 h 107"/>
                  <a:gd name="T60" fmla="*/ 28 w 157"/>
                  <a:gd name="T61" fmla="*/ 44 h 107"/>
                  <a:gd name="T62" fmla="*/ 50 w 157"/>
                  <a:gd name="T63" fmla="*/ 17 h 107"/>
                  <a:gd name="T64" fmla="*/ 74 w 157"/>
                  <a:gd name="T65" fmla="*/ 29 h 107"/>
                  <a:gd name="T66" fmla="*/ 97 w 157"/>
                  <a:gd name="T67" fmla="*/ 11 h 107"/>
                  <a:gd name="T68" fmla="*/ 128 w 157"/>
                  <a:gd name="T69" fmla="*/ 42 h 107"/>
                  <a:gd name="T70" fmla="*/ 127 w 157"/>
                  <a:gd name="T71" fmla="*/ 50 h 107"/>
                  <a:gd name="T72" fmla="*/ 147 w 157"/>
                  <a:gd name="T73" fmla="*/ 74 h 107"/>
                  <a:gd name="T74" fmla="*/ 120 w 157"/>
                  <a:gd name="T75" fmla="*/ 10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7" h="107">
                    <a:moveTo>
                      <a:pt x="135" y="46"/>
                    </a:moveTo>
                    <a:cubicBezTo>
                      <a:pt x="136" y="43"/>
                      <a:pt x="136" y="40"/>
                      <a:pt x="136" y="37"/>
                    </a:cubicBezTo>
                    <a:cubicBezTo>
                      <a:pt x="136" y="17"/>
                      <a:pt x="120" y="0"/>
                      <a:pt x="99" y="0"/>
                    </a:cubicBezTo>
                    <a:cubicBezTo>
                      <a:pt x="76" y="0"/>
                      <a:pt x="73" y="18"/>
                      <a:pt x="73" y="18"/>
                    </a:cubicBezTo>
                    <a:cubicBezTo>
                      <a:pt x="73" y="18"/>
                      <a:pt x="63" y="6"/>
                      <a:pt x="45" y="8"/>
                    </a:cubicBezTo>
                    <a:cubicBezTo>
                      <a:pt x="30" y="11"/>
                      <a:pt x="19" y="25"/>
                      <a:pt x="19" y="40"/>
                    </a:cubicBezTo>
                    <a:cubicBezTo>
                      <a:pt x="19" y="42"/>
                      <a:pt x="20" y="45"/>
                      <a:pt x="20" y="47"/>
                    </a:cubicBezTo>
                    <a:cubicBezTo>
                      <a:pt x="9" y="51"/>
                      <a:pt x="0" y="63"/>
                      <a:pt x="0" y="76"/>
                    </a:cubicBezTo>
                    <a:cubicBezTo>
                      <a:pt x="0" y="93"/>
                      <a:pt x="14" y="107"/>
                      <a:pt x="31" y="107"/>
                    </a:cubicBezTo>
                    <a:cubicBezTo>
                      <a:pt x="126" y="107"/>
                      <a:pt x="126" y="107"/>
                      <a:pt x="126" y="107"/>
                    </a:cubicBezTo>
                    <a:cubicBezTo>
                      <a:pt x="143" y="107"/>
                      <a:pt x="157" y="93"/>
                      <a:pt x="157" y="76"/>
                    </a:cubicBezTo>
                    <a:cubicBezTo>
                      <a:pt x="157" y="62"/>
                      <a:pt x="148" y="50"/>
                      <a:pt x="135" y="46"/>
                    </a:cubicBezTo>
                    <a:close/>
                    <a:moveTo>
                      <a:pt x="120" y="100"/>
                    </a:moveTo>
                    <a:cubicBezTo>
                      <a:pt x="79" y="100"/>
                      <a:pt x="79" y="100"/>
                      <a:pt x="79" y="100"/>
                    </a:cubicBezTo>
                    <a:cubicBezTo>
                      <a:pt x="82" y="97"/>
                      <a:pt x="103" y="75"/>
                      <a:pt x="103" y="75"/>
                    </a:cubicBezTo>
                    <a:cubicBezTo>
                      <a:pt x="103" y="75"/>
                      <a:pt x="106" y="72"/>
                      <a:pt x="102" y="72"/>
                    </a:cubicBezTo>
                    <a:cubicBezTo>
                      <a:pt x="98" y="72"/>
                      <a:pt x="92" y="72"/>
                      <a:pt x="92" y="72"/>
                    </a:cubicBezTo>
                    <a:cubicBezTo>
                      <a:pt x="92" y="72"/>
                      <a:pt x="92" y="71"/>
                      <a:pt x="92" y="68"/>
                    </a:cubicBezTo>
                    <a:cubicBezTo>
                      <a:pt x="92" y="60"/>
                      <a:pt x="92" y="43"/>
                      <a:pt x="92" y="37"/>
                    </a:cubicBezTo>
                    <a:cubicBezTo>
                      <a:pt x="92" y="37"/>
                      <a:pt x="92" y="36"/>
                      <a:pt x="90" y="36"/>
                    </a:cubicBezTo>
                    <a:cubicBezTo>
                      <a:pt x="88" y="36"/>
                      <a:pt x="67" y="36"/>
                      <a:pt x="64" y="36"/>
                    </a:cubicBezTo>
                    <a:cubicBezTo>
                      <a:pt x="61" y="36"/>
                      <a:pt x="62" y="38"/>
                      <a:pt x="62" y="38"/>
                    </a:cubicBezTo>
                    <a:cubicBezTo>
                      <a:pt x="62" y="44"/>
                      <a:pt x="62" y="60"/>
                      <a:pt x="62" y="68"/>
                    </a:cubicBezTo>
                    <a:cubicBezTo>
                      <a:pt x="62" y="71"/>
                      <a:pt x="62" y="73"/>
                      <a:pt x="62" y="73"/>
                    </a:cubicBezTo>
                    <a:cubicBezTo>
                      <a:pt x="62" y="73"/>
                      <a:pt x="54" y="73"/>
                      <a:pt x="51" y="73"/>
                    </a:cubicBezTo>
                    <a:cubicBezTo>
                      <a:pt x="47" y="73"/>
                      <a:pt x="50" y="76"/>
                      <a:pt x="50" y="76"/>
                    </a:cubicBezTo>
                    <a:cubicBezTo>
                      <a:pt x="75" y="100"/>
                      <a:pt x="75" y="100"/>
                      <a:pt x="75" y="100"/>
                    </a:cubicBezTo>
                    <a:cubicBezTo>
                      <a:pt x="38" y="100"/>
                      <a:pt x="38" y="100"/>
                      <a:pt x="38" y="100"/>
                    </a:cubicBezTo>
                    <a:cubicBezTo>
                      <a:pt x="23" y="100"/>
                      <a:pt x="11" y="89"/>
                      <a:pt x="11" y="74"/>
                    </a:cubicBezTo>
                    <a:cubicBezTo>
                      <a:pt x="11" y="63"/>
                      <a:pt x="18" y="54"/>
                      <a:pt x="29" y="50"/>
                    </a:cubicBezTo>
                    <a:cubicBezTo>
                      <a:pt x="28" y="48"/>
                      <a:pt x="28" y="46"/>
                      <a:pt x="28" y="44"/>
                    </a:cubicBezTo>
                    <a:cubicBezTo>
                      <a:pt x="28" y="32"/>
                      <a:pt x="37" y="20"/>
                      <a:pt x="50" y="17"/>
                    </a:cubicBezTo>
                    <a:cubicBezTo>
                      <a:pt x="65" y="15"/>
                      <a:pt x="74" y="29"/>
                      <a:pt x="74" y="29"/>
                    </a:cubicBezTo>
                    <a:cubicBezTo>
                      <a:pt x="74" y="29"/>
                      <a:pt x="77" y="11"/>
                      <a:pt x="97" y="11"/>
                    </a:cubicBezTo>
                    <a:cubicBezTo>
                      <a:pt x="115" y="11"/>
                      <a:pt x="128" y="25"/>
                      <a:pt x="128" y="42"/>
                    </a:cubicBezTo>
                    <a:cubicBezTo>
                      <a:pt x="128" y="45"/>
                      <a:pt x="127" y="47"/>
                      <a:pt x="127" y="50"/>
                    </a:cubicBezTo>
                    <a:cubicBezTo>
                      <a:pt x="138" y="53"/>
                      <a:pt x="147" y="63"/>
                      <a:pt x="147" y="74"/>
                    </a:cubicBezTo>
                    <a:cubicBezTo>
                      <a:pt x="147" y="89"/>
                      <a:pt x="135" y="100"/>
                      <a:pt x="120" y="1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4" name="Title 13"/>
            <p:cNvSpPr txBox="1">
              <a:spLocks/>
            </p:cNvSpPr>
            <p:nvPr/>
          </p:nvSpPr>
          <p:spPr>
            <a:xfrm>
              <a:off x="974909" y="4740261"/>
              <a:ext cx="1973942" cy="875502"/>
            </a:xfrm>
            <a:prstGeom prst="rect">
              <a:avLst/>
            </a:prstGeom>
          </p:spPr>
          <p:txBody>
            <a:bodyPr vert="horz" lIns="0" tIns="0" rIns="0" bIns="0" rtlCol="0" anchor="t" anchorCtr="0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115666" y="4765667"/>
            <a:ext cx="2081778" cy="1778580"/>
            <a:chOff x="3016993" y="3905097"/>
            <a:chExt cx="1973942" cy="1686449"/>
          </a:xfrm>
        </p:grpSpPr>
        <p:sp>
          <p:nvSpPr>
            <p:cNvPr id="35" name="Title 13"/>
            <p:cNvSpPr txBox="1">
              <a:spLocks/>
            </p:cNvSpPr>
            <p:nvPr/>
          </p:nvSpPr>
          <p:spPr>
            <a:xfrm>
              <a:off x="3016993" y="4716045"/>
              <a:ext cx="1973942" cy="875501"/>
            </a:xfrm>
            <a:prstGeom prst="rect">
              <a:avLst/>
            </a:prstGeom>
          </p:spPr>
          <p:txBody>
            <a:bodyPr vert="horz" lIns="0" tIns="0" rIns="0" bIns="0" rtlCol="0" anchor="t" anchorCtr="0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3589108" y="3905097"/>
              <a:ext cx="829711" cy="829711"/>
              <a:chOff x="11182614" y="1950975"/>
              <a:chExt cx="829711" cy="829711"/>
            </a:xfrm>
          </p:grpSpPr>
          <p:sp>
            <p:nvSpPr>
              <p:cNvPr id="38" name="Oval 37"/>
              <p:cNvSpPr/>
              <p:nvPr/>
            </p:nvSpPr>
            <p:spPr>
              <a:xfrm>
                <a:off x="11182614" y="1950975"/>
                <a:ext cx="829711" cy="829711"/>
              </a:xfrm>
              <a:prstGeom prst="ellipse">
                <a:avLst/>
              </a:prstGeom>
              <a:solidFill>
                <a:srgbClr val="3F3F3F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11326463" y="2137269"/>
                <a:ext cx="542011" cy="439179"/>
                <a:chOff x="2336800" y="1054100"/>
                <a:chExt cx="401638" cy="325438"/>
              </a:xfrm>
              <a:solidFill>
                <a:srgbClr val="4BACC6"/>
              </a:solidFill>
            </p:grpSpPr>
            <p:sp>
              <p:nvSpPr>
                <p:cNvPr id="40" name="Freeform 5"/>
                <p:cNvSpPr>
                  <a:spLocks noEditPoints="1"/>
                </p:cNvSpPr>
                <p:nvPr/>
              </p:nvSpPr>
              <p:spPr bwMode="auto">
                <a:xfrm>
                  <a:off x="2336800" y="1054100"/>
                  <a:ext cx="401638" cy="325438"/>
                </a:xfrm>
                <a:custGeom>
                  <a:avLst/>
                  <a:gdLst>
                    <a:gd name="T0" fmla="*/ 78 w 153"/>
                    <a:gd name="T1" fmla="*/ 0 h 124"/>
                    <a:gd name="T2" fmla="*/ 0 w 153"/>
                    <a:gd name="T3" fmla="*/ 68 h 124"/>
                    <a:gd name="T4" fmla="*/ 15 w 153"/>
                    <a:gd name="T5" fmla="*/ 68 h 124"/>
                    <a:gd name="T6" fmla="*/ 21 w 153"/>
                    <a:gd name="T7" fmla="*/ 63 h 124"/>
                    <a:gd name="T8" fmla="*/ 21 w 153"/>
                    <a:gd name="T9" fmla="*/ 120 h 124"/>
                    <a:gd name="T10" fmla="*/ 24 w 153"/>
                    <a:gd name="T11" fmla="*/ 124 h 124"/>
                    <a:gd name="T12" fmla="*/ 62 w 153"/>
                    <a:gd name="T13" fmla="*/ 124 h 124"/>
                    <a:gd name="T14" fmla="*/ 62 w 153"/>
                    <a:gd name="T15" fmla="*/ 92 h 124"/>
                    <a:gd name="T16" fmla="*/ 67 w 153"/>
                    <a:gd name="T17" fmla="*/ 87 h 124"/>
                    <a:gd name="T18" fmla="*/ 83 w 153"/>
                    <a:gd name="T19" fmla="*/ 87 h 124"/>
                    <a:gd name="T20" fmla="*/ 89 w 153"/>
                    <a:gd name="T21" fmla="*/ 92 h 124"/>
                    <a:gd name="T22" fmla="*/ 88 w 153"/>
                    <a:gd name="T23" fmla="*/ 124 h 124"/>
                    <a:gd name="T24" fmla="*/ 126 w 153"/>
                    <a:gd name="T25" fmla="*/ 124 h 124"/>
                    <a:gd name="T26" fmla="*/ 130 w 153"/>
                    <a:gd name="T27" fmla="*/ 119 h 124"/>
                    <a:gd name="T28" fmla="*/ 130 w 153"/>
                    <a:gd name="T29" fmla="*/ 62 h 124"/>
                    <a:gd name="T30" fmla="*/ 136 w 153"/>
                    <a:gd name="T31" fmla="*/ 68 h 124"/>
                    <a:gd name="T32" fmla="*/ 153 w 153"/>
                    <a:gd name="T33" fmla="*/ 68 h 124"/>
                    <a:gd name="T34" fmla="*/ 78 w 153"/>
                    <a:gd name="T35" fmla="*/ 0 h 124"/>
                    <a:gd name="T36" fmla="*/ 76 w 153"/>
                    <a:gd name="T37" fmla="*/ 75 h 124"/>
                    <a:gd name="T38" fmla="*/ 59 w 153"/>
                    <a:gd name="T39" fmla="*/ 59 h 124"/>
                    <a:gd name="T40" fmla="*/ 76 w 153"/>
                    <a:gd name="T41" fmla="*/ 42 h 124"/>
                    <a:gd name="T42" fmla="*/ 92 w 153"/>
                    <a:gd name="T43" fmla="*/ 59 h 124"/>
                    <a:gd name="T44" fmla="*/ 76 w 153"/>
                    <a:gd name="T45" fmla="*/ 75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3" h="124">
                      <a:moveTo>
                        <a:pt x="78" y="0"/>
                      </a:moveTo>
                      <a:cubicBezTo>
                        <a:pt x="0" y="68"/>
                        <a:pt x="0" y="68"/>
                        <a:pt x="0" y="68"/>
                      </a:cubicBezTo>
                      <a:cubicBezTo>
                        <a:pt x="0" y="68"/>
                        <a:pt x="5" y="77"/>
                        <a:pt x="15" y="68"/>
                      </a:cubicBezTo>
                      <a:cubicBezTo>
                        <a:pt x="21" y="63"/>
                        <a:pt x="21" y="63"/>
                        <a:pt x="21" y="63"/>
                      </a:cubicBezTo>
                      <a:cubicBezTo>
                        <a:pt x="21" y="120"/>
                        <a:pt x="21" y="120"/>
                        <a:pt x="21" y="120"/>
                      </a:cubicBezTo>
                      <a:cubicBezTo>
                        <a:pt x="21" y="120"/>
                        <a:pt x="20" y="124"/>
                        <a:pt x="24" y="124"/>
                      </a:cubicBezTo>
                      <a:cubicBezTo>
                        <a:pt x="28" y="124"/>
                        <a:pt x="62" y="124"/>
                        <a:pt x="62" y="124"/>
                      </a:cubicBezTo>
                      <a:cubicBezTo>
                        <a:pt x="62" y="92"/>
                        <a:pt x="62" y="92"/>
                        <a:pt x="62" y="92"/>
                      </a:cubicBezTo>
                      <a:cubicBezTo>
                        <a:pt x="62" y="92"/>
                        <a:pt x="62" y="87"/>
                        <a:pt x="67" y="87"/>
                      </a:cubicBezTo>
                      <a:cubicBezTo>
                        <a:pt x="83" y="87"/>
                        <a:pt x="83" y="87"/>
                        <a:pt x="83" y="87"/>
                      </a:cubicBezTo>
                      <a:cubicBezTo>
                        <a:pt x="89" y="87"/>
                        <a:pt x="89" y="92"/>
                        <a:pt x="89" y="92"/>
                      </a:cubicBezTo>
                      <a:cubicBezTo>
                        <a:pt x="88" y="124"/>
                        <a:pt x="88" y="124"/>
                        <a:pt x="88" y="124"/>
                      </a:cubicBezTo>
                      <a:cubicBezTo>
                        <a:pt x="88" y="124"/>
                        <a:pt x="121" y="124"/>
                        <a:pt x="126" y="124"/>
                      </a:cubicBezTo>
                      <a:cubicBezTo>
                        <a:pt x="130" y="124"/>
                        <a:pt x="130" y="119"/>
                        <a:pt x="130" y="119"/>
                      </a:cubicBezTo>
                      <a:cubicBezTo>
                        <a:pt x="130" y="62"/>
                        <a:pt x="130" y="62"/>
                        <a:pt x="130" y="62"/>
                      </a:cubicBezTo>
                      <a:cubicBezTo>
                        <a:pt x="136" y="68"/>
                        <a:pt x="136" y="68"/>
                        <a:pt x="136" y="68"/>
                      </a:cubicBezTo>
                      <a:cubicBezTo>
                        <a:pt x="148" y="76"/>
                        <a:pt x="153" y="68"/>
                        <a:pt x="153" y="68"/>
                      </a:cubicBezTo>
                      <a:lnTo>
                        <a:pt x="78" y="0"/>
                      </a:lnTo>
                      <a:close/>
                      <a:moveTo>
                        <a:pt x="76" y="75"/>
                      </a:moveTo>
                      <a:cubicBezTo>
                        <a:pt x="67" y="75"/>
                        <a:pt x="59" y="68"/>
                        <a:pt x="59" y="59"/>
                      </a:cubicBezTo>
                      <a:cubicBezTo>
                        <a:pt x="59" y="50"/>
                        <a:pt x="67" y="42"/>
                        <a:pt x="76" y="42"/>
                      </a:cubicBezTo>
                      <a:cubicBezTo>
                        <a:pt x="85" y="42"/>
                        <a:pt x="92" y="50"/>
                        <a:pt x="92" y="59"/>
                      </a:cubicBezTo>
                      <a:cubicBezTo>
                        <a:pt x="92" y="68"/>
                        <a:pt x="85" y="75"/>
                        <a:pt x="76" y="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Freeform 6"/>
                <p:cNvSpPr>
                  <a:spLocks/>
                </p:cNvSpPr>
                <p:nvPr/>
              </p:nvSpPr>
              <p:spPr bwMode="auto">
                <a:xfrm>
                  <a:off x="2651125" y="1093788"/>
                  <a:ext cx="39688" cy="80963"/>
                </a:xfrm>
                <a:custGeom>
                  <a:avLst/>
                  <a:gdLst>
                    <a:gd name="T0" fmla="*/ 25 w 25"/>
                    <a:gd name="T1" fmla="*/ 51 h 51"/>
                    <a:gd name="T2" fmla="*/ 25 w 25"/>
                    <a:gd name="T3" fmla="*/ 0 h 51"/>
                    <a:gd name="T4" fmla="*/ 0 w 25"/>
                    <a:gd name="T5" fmla="*/ 0 h 51"/>
                    <a:gd name="T6" fmla="*/ 0 w 25"/>
                    <a:gd name="T7" fmla="*/ 29 h 51"/>
                    <a:gd name="T8" fmla="*/ 25 w 25"/>
                    <a:gd name="T9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51">
                      <a:moveTo>
                        <a:pt x="25" y="51"/>
                      </a:moveTo>
                      <a:lnTo>
                        <a:pt x="25" y="0"/>
                      </a:lnTo>
                      <a:lnTo>
                        <a:pt x="0" y="0"/>
                      </a:lnTo>
                      <a:lnTo>
                        <a:pt x="0" y="29"/>
                      </a:lnTo>
                      <a:lnTo>
                        <a:pt x="25" y="5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2" name="Oval 7"/>
                <p:cNvSpPr>
                  <a:spLocks noChangeArrowheads="1"/>
                </p:cNvSpPr>
                <p:nvPr/>
              </p:nvSpPr>
              <p:spPr bwMode="auto">
                <a:xfrm>
                  <a:off x="2513013" y="1187450"/>
                  <a:ext cx="44450" cy="4286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51" name="Group 50"/>
          <p:cNvGrpSpPr/>
          <p:nvPr/>
        </p:nvGrpSpPr>
        <p:grpSpPr>
          <a:xfrm>
            <a:off x="9386468" y="4760670"/>
            <a:ext cx="2081778" cy="1800683"/>
            <a:chOff x="7071117" y="3900030"/>
            <a:chExt cx="1973942" cy="1707408"/>
          </a:xfrm>
        </p:grpSpPr>
        <p:sp>
          <p:nvSpPr>
            <p:cNvPr id="36" name="Title 13"/>
            <p:cNvSpPr txBox="1">
              <a:spLocks/>
            </p:cNvSpPr>
            <p:nvPr/>
          </p:nvSpPr>
          <p:spPr>
            <a:xfrm>
              <a:off x="7071117" y="4731936"/>
              <a:ext cx="1973942" cy="875502"/>
            </a:xfrm>
            <a:prstGeom prst="rect">
              <a:avLst/>
            </a:prstGeom>
          </p:spPr>
          <p:txBody>
            <a:bodyPr vert="horz" lIns="0" tIns="0" rIns="0" bIns="0" rtlCol="0" anchor="t" anchorCtr="0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7643232" y="3900030"/>
              <a:ext cx="829711" cy="829711"/>
              <a:chOff x="11081263" y="3404946"/>
              <a:chExt cx="829711" cy="829711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11081263" y="3404946"/>
                <a:ext cx="829711" cy="829711"/>
              </a:xfrm>
              <a:prstGeom prst="ellipse">
                <a:avLst/>
              </a:prstGeom>
              <a:solidFill>
                <a:schemeClr val="accent6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11336735" y="3569270"/>
                <a:ext cx="318765" cy="416166"/>
                <a:chOff x="2887663" y="3362325"/>
                <a:chExt cx="285750" cy="373063"/>
              </a:xfrm>
              <a:solidFill>
                <a:srgbClr val="4BACC6"/>
              </a:solidFill>
            </p:grpSpPr>
            <p:sp>
              <p:nvSpPr>
                <p:cNvPr id="46" name="Freeform 37"/>
                <p:cNvSpPr>
                  <a:spLocks noEditPoints="1"/>
                </p:cNvSpPr>
                <p:nvPr/>
              </p:nvSpPr>
              <p:spPr bwMode="auto">
                <a:xfrm>
                  <a:off x="2887663" y="3362325"/>
                  <a:ext cx="285750" cy="373063"/>
                </a:xfrm>
                <a:custGeom>
                  <a:avLst/>
                  <a:gdLst>
                    <a:gd name="T0" fmla="*/ 103 w 109"/>
                    <a:gd name="T1" fmla="*/ 68 h 142"/>
                    <a:gd name="T2" fmla="*/ 96 w 109"/>
                    <a:gd name="T3" fmla="*/ 68 h 142"/>
                    <a:gd name="T4" fmla="*/ 96 w 109"/>
                    <a:gd name="T5" fmla="*/ 44 h 142"/>
                    <a:gd name="T6" fmla="*/ 84 w 109"/>
                    <a:gd name="T7" fmla="*/ 13 h 142"/>
                    <a:gd name="T8" fmla="*/ 54 w 109"/>
                    <a:gd name="T9" fmla="*/ 0 h 142"/>
                    <a:gd name="T10" fmla="*/ 25 w 109"/>
                    <a:gd name="T11" fmla="*/ 13 h 142"/>
                    <a:gd name="T12" fmla="*/ 13 w 109"/>
                    <a:gd name="T13" fmla="*/ 44 h 142"/>
                    <a:gd name="T14" fmla="*/ 13 w 109"/>
                    <a:gd name="T15" fmla="*/ 68 h 142"/>
                    <a:gd name="T16" fmla="*/ 5 w 109"/>
                    <a:gd name="T17" fmla="*/ 68 h 142"/>
                    <a:gd name="T18" fmla="*/ 0 w 109"/>
                    <a:gd name="T19" fmla="*/ 73 h 142"/>
                    <a:gd name="T20" fmla="*/ 0 w 109"/>
                    <a:gd name="T21" fmla="*/ 137 h 142"/>
                    <a:gd name="T22" fmla="*/ 5 w 109"/>
                    <a:gd name="T23" fmla="*/ 142 h 142"/>
                    <a:gd name="T24" fmla="*/ 103 w 109"/>
                    <a:gd name="T25" fmla="*/ 142 h 142"/>
                    <a:gd name="T26" fmla="*/ 109 w 109"/>
                    <a:gd name="T27" fmla="*/ 137 h 142"/>
                    <a:gd name="T28" fmla="*/ 109 w 109"/>
                    <a:gd name="T29" fmla="*/ 73 h 142"/>
                    <a:gd name="T30" fmla="*/ 103 w 109"/>
                    <a:gd name="T31" fmla="*/ 68 h 142"/>
                    <a:gd name="T32" fmla="*/ 66 w 109"/>
                    <a:gd name="T33" fmla="*/ 124 h 142"/>
                    <a:gd name="T34" fmla="*/ 54 w 109"/>
                    <a:gd name="T35" fmla="*/ 136 h 142"/>
                    <a:gd name="T36" fmla="*/ 42 w 109"/>
                    <a:gd name="T37" fmla="*/ 124 h 142"/>
                    <a:gd name="T38" fmla="*/ 42 w 109"/>
                    <a:gd name="T39" fmla="*/ 102 h 142"/>
                    <a:gd name="T40" fmla="*/ 54 w 109"/>
                    <a:gd name="T41" fmla="*/ 91 h 142"/>
                    <a:gd name="T42" fmla="*/ 66 w 109"/>
                    <a:gd name="T43" fmla="*/ 102 h 142"/>
                    <a:gd name="T44" fmla="*/ 66 w 109"/>
                    <a:gd name="T45" fmla="*/ 124 h 142"/>
                    <a:gd name="T46" fmla="*/ 76 w 109"/>
                    <a:gd name="T47" fmla="*/ 68 h 142"/>
                    <a:gd name="T48" fmla="*/ 32 w 109"/>
                    <a:gd name="T49" fmla="*/ 68 h 142"/>
                    <a:gd name="T50" fmla="*/ 32 w 109"/>
                    <a:gd name="T51" fmla="*/ 44 h 142"/>
                    <a:gd name="T52" fmla="*/ 39 w 109"/>
                    <a:gd name="T53" fmla="*/ 27 h 142"/>
                    <a:gd name="T54" fmla="*/ 54 w 109"/>
                    <a:gd name="T55" fmla="*/ 20 h 142"/>
                    <a:gd name="T56" fmla="*/ 70 w 109"/>
                    <a:gd name="T57" fmla="*/ 27 h 142"/>
                    <a:gd name="T58" fmla="*/ 76 w 109"/>
                    <a:gd name="T59" fmla="*/ 44 h 142"/>
                    <a:gd name="T60" fmla="*/ 76 w 109"/>
                    <a:gd name="T61" fmla="*/ 68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09" h="142">
                      <a:moveTo>
                        <a:pt x="103" y="68"/>
                      </a:moveTo>
                      <a:cubicBezTo>
                        <a:pt x="96" y="68"/>
                        <a:pt x="96" y="68"/>
                        <a:pt x="96" y="68"/>
                      </a:cubicBezTo>
                      <a:cubicBezTo>
                        <a:pt x="96" y="44"/>
                        <a:pt x="96" y="44"/>
                        <a:pt x="96" y="44"/>
                      </a:cubicBezTo>
                      <a:cubicBezTo>
                        <a:pt x="96" y="32"/>
                        <a:pt x="92" y="21"/>
                        <a:pt x="84" y="13"/>
                      </a:cubicBezTo>
                      <a:cubicBezTo>
                        <a:pt x="77" y="5"/>
                        <a:pt x="66" y="0"/>
                        <a:pt x="54" y="0"/>
                      </a:cubicBezTo>
                      <a:cubicBezTo>
                        <a:pt x="43" y="0"/>
                        <a:pt x="32" y="5"/>
                        <a:pt x="25" y="13"/>
                      </a:cubicBezTo>
                      <a:cubicBezTo>
                        <a:pt x="17" y="21"/>
                        <a:pt x="13" y="32"/>
                        <a:pt x="13" y="44"/>
                      </a:cubicBezTo>
                      <a:cubicBezTo>
                        <a:pt x="13" y="68"/>
                        <a:pt x="13" y="68"/>
                        <a:pt x="13" y="68"/>
                      </a:cubicBezTo>
                      <a:cubicBezTo>
                        <a:pt x="5" y="68"/>
                        <a:pt x="5" y="68"/>
                        <a:pt x="5" y="68"/>
                      </a:cubicBezTo>
                      <a:cubicBezTo>
                        <a:pt x="2" y="68"/>
                        <a:pt x="0" y="70"/>
                        <a:pt x="0" y="73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cubicBezTo>
                        <a:pt x="0" y="140"/>
                        <a:pt x="2" y="142"/>
                        <a:pt x="5" y="142"/>
                      </a:cubicBezTo>
                      <a:cubicBezTo>
                        <a:pt x="103" y="142"/>
                        <a:pt x="103" y="142"/>
                        <a:pt x="103" y="142"/>
                      </a:cubicBezTo>
                      <a:cubicBezTo>
                        <a:pt x="106" y="142"/>
                        <a:pt x="109" y="140"/>
                        <a:pt x="109" y="137"/>
                      </a:cubicBezTo>
                      <a:cubicBezTo>
                        <a:pt x="109" y="73"/>
                        <a:pt x="109" y="73"/>
                        <a:pt x="109" y="73"/>
                      </a:cubicBezTo>
                      <a:cubicBezTo>
                        <a:pt x="109" y="70"/>
                        <a:pt x="106" y="68"/>
                        <a:pt x="103" y="68"/>
                      </a:cubicBezTo>
                      <a:close/>
                      <a:moveTo>
                        <a:pt x="66" y="124"/>
                      </a:moveTo>
                      <a:cubicBezTo>
                        <a:pt x="66" y="131"/>
                        <a:pt x="61" y="136"/>
                        <a:pt x="54" y="136"/>
                      </a:cubicBezTo>
                      <a:cubicBezTo>
                        <a:pt x="48" y="136"/>
                        <a:pt x="42" y="131"/>
                        <a:pt x="42" y="124"/>
                      </a:cubicBezTo>
                      <a:cubicBezTo>
                        <a:pt x="42" y="102"/>
                        <a:pt x="42" y="102"/>
                        <a:pt x="42" y="102"/>
                      </a:cubicBezTo>
                      <a:cubicBezTo>
                        <a:pt x="42" y="96"/>
                        <a:pt x="48" y="91"/>
                        <a:pt x="54" y="91"/>
                      </a:cubicBezTo>
                      <a:cubicBezTo>
                        <a:pt x="61" y="91"/>
                        <a:pt x="66" y="96"/>
                        <a:pt x="66" y="102"/>
                      </a:cubicBezTo>
                      <a:lnTo>
                        <a:pt x="66" y="124"/>
                      </a:lnTo>
                      <a:close/>
                      <a:moveTo>
                        <a:pt x="76" y="68"/>
                      </a:moveTo>
                      <a:cubicBezTo>
                        <a:pt x="32" y="68"/>
                        <a:pt x="32" y="68"/>
                        <a:pt x="32" y="68"/>
                      </a:cubicBezTo>
                      <a:cubicBezTo>
                        <a:pt x="32" y="44"/>
                        <a:pt x="32" y="44"/>
                        <a:pt x="32" y="44"/>
                      </a:cubicBezTo>
                      <a:cubicBezTo>
                        <a:pt x="32" y="37"/>
                        <a:pt x="35" y="31"/>
                        <a:pt x="39" y="27"/>
                      </a:cubicBezTo>
                      <a:cubicBezTo>
                        <a:pt x="43" y="22"/>
                        <a:pt x="48" y="20"/>
                        <a:pt x="54" y="20"/>
                      </a:cubicBezTo>
                      <a:cubicBezTo>
                        <a:pt x="60" y="20"/>
                        <a:pt x="66" y="22"/>
                        <a:pt x="70" y="27"/>
                      </a:cubicBezTo>
                      <a:cubicBezTo>
                        <a:pt x="74" y="31"/>
                        <a:pt x="76" y="37"/>
                        <a:pt x="76" y="44"/>
                      </a:cubicBezTo>
                      <a:lnTo>
                        <a:pt x="76" y="6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Freeform 38"/>
                <p:cNvSpPr>
                  <a:spLocks/>
                </p:cNvSpPr>
                <p:nvPr/>
              </p:nvSpPr>
              <p:spPr bwMode="auto">
                <a:xfrm>
                  <a:off x="3009900" y="3616325"/>
                  <a:ext cx="38100" cy="84138"/>
                </a:xfrm>
                <a:custGeom>
                  <a:avLst/>
                  <a:gdLst>
                    <a:gd name="T0" fmla="*/ 7 w 14"/>
                    <a:gd name="T1" fmla="*/ 0 h 32"/>
                    <a:gd name="T2" fmla="*/ 0 w 14"/>
                    <a:gd name="T3" fmla="*/ 7 h 32"/>
                    <a:gd name="T4" fmla="*/ 0 w 14"/>
                    <a:gd name="T5" fmla="*/ 25 h 32"/>
                    <a:gd name="T6" fmla="*/ 7 w 14"/>
                    <a:gd name="T7" fmla="*/ 32 h 32"/>
                    <a:gd name="T8" fmla="*/ 14 w 14"/>
                    <a:gd name="T9" fmla="*/ 25 h 32"/>
                    <a:gd name="T10" fmla="*/ 14 w 14"/>
                    <a:gd name="T11" fmla="*/ 7 h 32"/>
                    <a:gd name="T12" fmla="*/ 7 w 14"/>
                    <a:gd name="T1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32">
                      <a:moveTo>
                        <a:pt x="7" y="0"/>
                      </a:moveTo>
                      <a:cubicBezTo>
                        <a:pt x="4" y="0"/>
                        <a:pt x="0" y="3"/>
                        <a:pt x="0" y="7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29"/>
                        <a:pt x="4" y="32"/>
                        <a:pt x="7" y="32"/>
                      </a:cubicBezTo>
                      <a:cubicBezTo>
                        <a:pt x="11" y="32"/>
                        <a:pt x="14" y="29"/>
                        <a:pt x="14" y="25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4" y="3"/>
                        <a:pt x="11" y="0"/>
                        <a:pt x="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54" name="Content Placeholder 2"/>
          <p:cNvSpPr txBox="1">
            <a:spLocks/>
          </p:cNvSpPr>
          <p:nvPr/>
        </p:nvSpPr>
        <p:spPr>
          <a:xfrm>
            <a:off x="1334407" y="1371016"/>
            <a:ext cx="10189936" cy="20774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替换文字内容，修改文字内容，也可以直接复制你的内容到此。请替换文字内容，修改文字内容，也可以直接复制你的内容到此。请替换文字内容，修改文字内容，也可以</a:t>
            </a:r>
            <a:r>
              <a:rPr lang="zh-CN" altLang="en-US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</a:t>
            </a: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你的内容到此。请替换文字内容，修改文字内容，也可以直接复制你的内容到此</a:t>
            </a:r>
            <a:r>
              <a:rPr lang="zh-CN" altLang="en-US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4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46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6" y="2322829"/>
            <a:ext cx="12857339" cy="2551750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8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48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zh-CN" altLang="en-US" sz="1124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88026" y="2992447"/>
            <a:ext cx="7101357" cy="7788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  <a:endParaRPr lang="en-GB" altLang="zh-CN" sz="506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88026" y="3908391"/>
            <a:ext cx="4324740" cy="3461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1294949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0" y="1764694"/>
            <a:ext cx="4532703" cy="471648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658921" y="1764170"/>
            <a:ext cx="4436024" cy="2304018"/>
            <a:chOff x="4417255" y="1672786"/>
            <a:chExt cx="4206239" cy="2184670"/>
          </a:xfrm>
        </p:grpSpPr>
        <p:sp>
          <p:nvSpPr>
            <p:cNvPr id="6" name="Rectangle 5"/>
            <p:cNvSpPr/>
            <p:nvPr/>
          </p:nvSpPr>
          <p:spPr>
            <a:xfrm>
              <a:off x="4417255" y="1672786"/>
              <a:ext cx="4206239" cy="21846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926006" y="2421619"/>
              <a:ext cx="687003" cy="68700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5072091" y="2572914"/>
              <a:ext cx="383755" cy="384412"/>
              <a:chOff x="7287419" y="3505994"/>
              <a:chExt cx="464344" cy="465138"/>
            </a:xfrm>
            <a:solidFill>
              <a:schemeClr val="accent1"/>
            </a:solidFill>
          </p:grpSpPr>
          <p:sp>
            <p:nvSpPr>
              <p:cNvPr id="30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5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5732689" y="2271451"/>
              <a:ext cx="2441757" cy="1041407"/>
              <a:chOff x="6576896" y="2720529"/>
              <a:chExt cx="2441757" cy="1041407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6576896" y="2720529"/>
                <a:ext cx="2431949" cy="2918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  <a:endParaRPr lang="en-US" sz="2000" b="1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6576897" y="3061535"/>
                <a:ext cx="2441756" cy="70040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7314603" y="4177163"/>
            <a:ext cx="4436024" cy="2304018"/>
            <a:chOff x="6935373" y="3960787"/>
            <a:chExt cx="4206239" cy="2184670"/>
          </a:xfrm>
        </p:grpSpPr>
        <p:sp>
          <p:nvSpPr>
            <p:cNvPr id="8" name="Rectangle 7"/>
            <p:cNvSpPr/>
            <p:nvPr/>
          </p:nvSpPr>
          <p:spPr>
            <a:xfrm>
              <a:off x="6935373" y="3960787"/>
              <a:ext cx="4206239" cy="218467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7639067" y="4709620"/>
              <a:ext cx="687003" cy="68700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7790690" y="4861243"/>
              <a:ext cx="383755" cy="383755"/>
              <a:chOff x="3510757" y="2582069"/>
              <a:chExt cx="464344" cy="464344"/>
            </a:xfrm>
            <a:solidFill>
              <a:schemeClr val="accent4"/>
            </a:solidFill>
          </p:grpSpPr>
          <p:sp>
            <p:nvSpPr>
              <p:cNvPr id="26" name="AutoShape 126"/>
              <p:cNvSpPr>
                <a:spLocks/>
              </p:cNvSpPr>
              <p:nvPr/>
            </p:nvSpPr>
            <p:spPr bwMode="auto">
              <a:xfrm>
                <a:off x="3510757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AutoShape 127"/>
              <p:cNvSpPr>
                <a:spLocks/>
              </p:cNvSpPr>
              <p:nvPr/>
            </p:nvSpPr>
            <p:spPr bwMode="auto">
              <a:xfrm>
                <a:off x="3698875" y="2654300"/>
                <a:ext cx="109538" cy="1087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8437051" y="4559451"/>
              <a:ext cx="2493547" cy="1041407"/>
              <a:chOff x="6576896" y="2720529"/>
              <a:chExt cx="2493547" cy="1041407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6576896" y="2720529"/>
                <a:ext cx="2431949" cy="2918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  <a:endParaRPr lang="en-US" sz="2000" b="1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6576897" y="3061535"/>
                <a:ext cx="2493546" cy="70040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58921" y="4177170"/>
            <a:ext cx="2522156" cy="2304020"/>
            <a:chOff x="4417255" y="3960787"/>
            <a:chExt cx="2391509" cy="2184670"/>
          </a:xfrm>
        </p:grpSpPr>
        <p:sp>
          <p:nvSpPr>
            <p:cNvPr id="11" name="Rectangle 10"/>
            <p:cNvSpPr/>
            <p:nvPr/>
          </p:nvSpPr>
          <p:spPr>
            <a:xfrm>
              <a:off x="4417255" y="3960787"/>
              <a:ext cx="2391509" cy="218467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5269507" y="4262787"/>
              <a:ext cx="687003" cy="68700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5481155" y="4414462"/>
              <a:ext cx="263709" cy="384412"/>
              <a:chOff x="3582988" y="3510757"/>
              <a:chExt cx="319088" cy="465138"/>
            </a:xfrm>
            <a:solidFill>
              <a:schemeClr val="accent3"/>
            </a:solidFill>
          </p:grpSpPr>
          <p:sp>
            <p:nvSpPr>
              <p:cNvPr id="23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626087" y="5010141"/>
              <a:ext cx="1982907" cy="831446"/>
              <a:chOff x="6961452" y="2720529"/>
              <a:chExt cx="1982907" cy="831446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7185661" y="2720529"/>
                <a:ext cx="1459169" cy="2918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复制你的内容</a:t>
                </a:r>
                <a:endParaRPr lang="en-US" sz="2000" b="1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6961452" y="3047467"/>
                <a:ext cx="1982907" cy="504508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</a:t>
                </a:r>
                <a:r>
                  <a:rPr lang="zh-CN" altLang="en-US" sz="8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en-US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9228471" y="1764170"/>
            <a:ext cx="2522156" cy="2304018"/>
            <a:chOff x="8750103" y="1672786"/>
            <a:chExt cx="2391509" cy="2184670"/>
          </a:xfrm>
        </p:grpSpPr>
        <p:sp>
          <p:nvSpPr>
            <p:cNvPr id="10" name="Rectangle 9"/>
            <p:cNvSpPr/>
            <p:nvPr/>
          </p:nvSpPr>
          <p:spPr>
            <a:xfrm>
              <a:off x="8750103" y="1672786"/>
              <a:ext cx="2391509" cy="218467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9602355" y="1994150"/>
              <a:ext cx="687003" cy="68700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AutoShape 46"/>
            <p:cNvSpPr>
              <a:spLocks/>
            </p:cNvSpPr>
            <p:nvPr/>
          </p:nvSpPr>
          <p:spPr bwMode="auto">
            <a:xfrm>
              <a:off x="9753978" y="2141287"/>
              <a:ext cx="383755" cy="38375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4" y="17549"/>
                  </a:moveTo>
                  <a:cubicBezTo>
                    <a:pt x="15513" y="17549"/>
                    <a:pt x="14343" y="15612"/>
                    <a:pt x="13809" y="12825"/>
                  </a:cubicBezTo>
                  <a:lnTo>
                    <a:pt x="15524" y="12825"/>
                  </a:lnTo>
                  <a:cubicBezTo>
                    <a:pt x="17038" y="12825"/>
                    <a:pt x="18224" y="11343"/>
                    <a:pt x="18224" y="9450"/>
                  </a:cubicBezTo>
                  <a:cubicBezTo>
                    <a:pt x="18224" y="7558"/>
                    <a:pt x="17038" y="6075"/>
                    <a:pt x="15524" y="6075"/>
                  </a:cubicBezTo>
                  <a:lnTo>
                    <a:pt x="13809" y="6075"/>
                  </a:lnTo>
                  <a:cubicBezTo>
                    <a:pt x="14343" y="3289"/>
                    <a:pt x="15513" y="1350"/>
                    <a:pt x="16874" y="1350"/>
                  </a:cubicBezTo>
                  <a:cubicBezTo>
                    <a:pt x="18739" y="1350"/>
                    <a:pt x="20249" y="4976"/>
                    <a:pt x="20249" y="9450"/>
                  </a:cubicBezTo>
                  <a:cubicBezTo>
                    <a:pt x="20249" y="13923"/>
                    <a:pt x="18739" y="17549"/>
                    <a:pt x="16874" y="17549"/>
                  </a:cubicBezTo>
                  <a:moveTo>
                    <a:pt x="8926" y="11482"/>
                  </a:moveTo>
                  <a:lnTo>
                    <a:pt x="8774" y="11482"/>
                  </a:lnTo>
                  <a:lnTo>
                    <a:pt x="8774" y="11475"/>
                  </a:lnTo>
                  <a:cubicBezTo>
                    <a:pt x="8028" y="11475"/>
                    <a:pt x="7424" y="10569"/>
                    <a:pt x="7424" y="9450"/>
                  </a:cubicBezTo>
                  <a:cubicBezTo>
                    <a:pt x="7424" y="8332"/>
                    <a:pt x="8028" y="7425"/>
                    <a:pt x="8774" y="7425"/>
                  </a:cubicBezTo>
                  <a:lnTo>
                    <a:pt x="8926" y="7425"/>
                  </a:lnTo>
                  <a:cubicBezTo>
                    <a:pt x="10200" y="7425"/>
                    <a:pt x="11391" y="6924"/>
                    <a:pt x="12441" y="6063"/>
                  </a:cubicBezTo>
                  <a:cubicBezTo>
                    <a:pt x="12248" y="7149"/>
                    <a:pt x="12149" y="8300"/>
                    <a:pt x="12149" y="9450"/>
                  </a:cubicBezTo>
                  <a:cubicBezTo>
                    <a:pt x="12149" y="10603"/>
                    <a:pt x="12248" y="11758"/>
                    <a:pt x="12442" y="12846"/>
                  </a:cubicBezTo>
                  <a:cubicBezTo>
                    <a:pt x="11393" y="11983"/>
                    <a:pt x="10200" y="11482"/>
                    <a:pt x="8926" y="11482"/>
                  </a:cubicBezTo>
                  <a:moveTo>
                    <a:pt x="8096" y="20249"/>
                  </a:moveTo>
                  <a:lnTo>
                    <a:pt x="5396" y="20249"/>
                  </a:lnTo>
                  <a:lnTo>
                    <a:pt x="5396" y="14175"/>
                  </a:lnTo>
                  <a:cubicBezTo>
                    <a:pt x="5396" y="13683"/>
                    <a:pt x="5264" y="13223"/>
                    <a:pt x="5033" y="12825"/>
                  </a:cubicBezTo>
                  <a:lnTo>
                    <a:pt x="5505" y="12825"/>
                  </a:lnTo>
                  <a:lnTo>
                    <a:pt x="5505" y="12832"/>
                  </a:lnTo>
                  <a:lnTo>
                    <a:pt x="7535" y="12832"/>
                  </a:lnTo>
                  <a:cubicBezTo>
                    <a:pt x="7463" y="13042"/>
                    <a:pt x="7421" y="13265"/>
                    <a:pt x="7421" y="13500"/>
                  </a:cubicBezTo>
                  <a:lnTo>
                    <a:pt x="7421" y="18225"/>
                  </a:lnTo>
                  <a:cubicBezTo>
                    <a:pt x="7421" y="18874"/>
                    <a:pt x="7784" y="19307"/>
                    <a:pt x="8001" y="19565"/>
                  </a:cubicBezTo>
                  <a:cubicBezTo>
                    <a:pt x="8031" y="19601"/>
                    <a:pt x="8065" y="19638"/>
                    <a:pt x="8096" y="19677"/>
                  </a:cubicBezTo>
                  <a:cubicBezTo>
                    <a:pt x="8096" y="19677"/>
                    <a:pt x="8096" y="20249"/>
                    <a:pt x="8096" y="20249"/>
                  </a:cubicBezTo>
                  <a:close/>
                  <a:moveTo>
                    <a:pt x="1349" y="9450"/>
                  </a:moveTo>
                  <a:cubicBezTo>
                    <a:pt x="1349" y="8332"/>
                    <a:pt x="1953" y="7425"/>
                    <a:pt x="2699" y="7425"/>
                  </a:cubicBezTo>
                  <a:lnTo>
                    <a:pt x="7434" y="7425"/>
                  </a:lnTo>
                  <a:cubicBezTo>
                    <a:pt x="7014" y="7916"/>
                    <a:pt x="6749" y="8631"/>
                    <a:pt x="6749" y="9450"/>
                  </a:cubicBezTo>
                  <a:cubicBezTo>
                    <a:pt x="6749" y="10270"/>
                    <a:pt x="7014" y="10984"/>
                    <a:pt x="7434" y="11475"/>
                  </a:cubicBezTo>
                  <a:lnTo>
                    <a:pt x="2699" y="11475"/>
                  </a:lnTo>
                  <a:cubicBezTo>
                    <a:pt x="1953" y="11475"/>
                    <a:pt x="1349" y="10569"/>
                    <a:pt x="1349" y="9450"/>
                  </a:cubicBezTo>
                  <a:moveTo>
                    <a:pt x="13499" y="9450"/>
                  </a:moveTo>
                  <a:cubicBezTo>
                    <a:pt x="13499" y="8749"/>
                    <a:pt x="13540" y="8073"/>
                    <a:pt x="13610" y="7425"/>
                  </a:cubicBezTo>
                  <a:lnTo>
                    <a:pt x="15524" y="7425"/>
                  </a:lnTo>
                  <a:cubicBezTo>
                    <a:pt x="16269" y="7425"/>
                    <a:pt x="16874" y="8332"/>
                    <a:pt x="16874" y="9450"/>
                  </a:cubicBezTo>
                  <a:cubicBezTo>
                    <a:pt x="16874" y="10569"/>
                    <a:pt x="16269" y="11475"/>
                    <a:pt x="15524" y="11475"/>
                  </a:cubicBezTo>
                  <a:lnTo>
                    <a:pt x="13610" y="11475"/>
                  </a:lnTo>
                  <a:cubicBezTo>
                    <a:pt x="13540" y="10826"/>
                    <a:pt x="13499" y="10151"/>
                    <a:pt x="13499" y="9450"/>
                  </a:cubicBezTo>
                  <a:moveTo>
                    <a:pt x="16874" y="0"/>
                  </a:moveTo>
                  <a:cubicBezTo>
                    <a:pt x="15489" y="0"/>
                    <a:pt x="14400" y="951"/>
                    <a:pt x="13618" y="2420"/>
                  </a:cubicBezTo>
                  <a:lnTo>
                    <a:pt x="13604" y="2412"/>
                  </a:lnTo>
                  <a:cubicBezTo>
                    <a:pt x="12469" y="4635"/>
                    <a:pt x="10778" y="6075"/>
                    <a:pt x="8926" y="6075"/>
                  </a:cubicBezTo>
                  <a:lnTo>
                    <a:pt x="8479" y="6075"/>
                  </a:lnTo>
                  <a:lnTo>
                    <a:pt x="5505" y="6075"/>
                  </a:lnTo>
                  <a:lnTo>
                    <a:pt x="2699" y="6075"/>
                  </a:lnTo>
                  <a:cubicBezTo>
                    <a:pt x="1185" y="6075"/>
                    <a:pt x="0" y="7558"/>
                    <a:pt x="0" y="9450"/>
                  </a:cubicBezTo>
                  <a:cubicBezTo>
                    <a:pt x="0" y="11343"/>
                    <a:pt x="1185" y="12825"/>
                    <a:pt x="2699" y="12825"/>
                  </a:cubicBezTo>
                  <a:cubicBezTo>
                    <a:pt x="3443" y="12827"/>
                    <a:pt x="4046" y="13430"/>
                    <a:pt x="4046" y="14175"/>
                  </a:cubicBezTo>
                  <a:lnTo>
                    <a:pt x="4046" y="20249"/>
                  </a:lnTo>
                  <a:cubicBezTo>
                    <a:pt x="4046" y="20996"/>
                    <a:pt x="4651" y="21599"/>
                    <a:pt x="5396" y="21599"/>
                  </a:cubicBezTo>
                  <a:lnTo>
                    <a:pt x="8096" y="21599"/>
                  </a:lnTo>
                  <a:cubicBezTo>
                    <a:pt x="8842" y="21599"/>
                    <a:pt x="9446" y="20996"/>
                    <a:pt x="9446" y="20249"/>
                  </a:cubicBezTo>
                  <a:lnTo>
                    <a:pt x="9446" y="19575"/>
                  </a:lnTo>
                  <a:cubicBezTo>
                    <a:pt x="9446" y="18900"/>
                    <a:pt x="8771" y="18598"/>
                    <a:pt x="8771" y="18225"/>
                  </a:cubicBezTo>
                  <a:lnTo>
                    <a:pt x="8771" y="13500"/>
                  </a:lnTo>
                  <a:cubicBezTo>
                    <a:pt x="8771" y="13484"/>
                    <a:pt x="8781" y="13473"/>
                    <a:pt x="8782" y="13458"/>
                  </a:cubicBezTo>
                  <a:cubicBezTo>
                    <a:pt x="8789" y="13361"/>
                    <a:pt x="8815" y="13271"/>
                    <a:pt x="8859" y="13191"/>
                  </a:cubicBezTo>
                  <a:cubicBezTo>
                    <a:pt x="8871" y="13169"/>
                    <a:pt x="8884" y="13151"/>
                    <a:pt x="8898" y="13132"/>
                  </a:cubicBezTo>
                  <a:cubicBezTo>
                    <a:pt x="8952" y="13051"/>
                    <a:pt x="9020" y="12985"/>
                    <a:pt x="9103" y="12934"/>
                  </a:cubicBezTo>
                  <a:cubicBezTo>
                    <a:pt x="9107" y="12931"/>
                    <a:pt x="9108" y="12927"/>
                    <a:pt x="9112" y="12925"/>
                  </a:cubicBezTo>
                  <a:cubicBezTo>
                    <a:pt x="9115" y="12925"/>
                    <a:pt x="9117" y="12922"/>
                    <a:pt x="9120" y="12922"/>
                  </a:cubicBezTo>
                  <a:cubicBezTo>
                    <a:pt x="9174" y="12892"/>
                    <a:pt x="9238" y="12885"/>
                    <a:pt x="9299" y="12868"/>
                  </a:cubicBezTo>
                  <a:cubicBezTo>
                    <a:pt x="11003" y="13049"/>
                    <a:pt x="12545" y="14424"/>
                    <a:pt x="13604" y="16495"/>
                  </a:cubicBezTo>
                  <a:lnTo>
                    <a:pt x="13621" y="16487"/>
                  </a:lnTo>
                  <a:cubicBezTo>
                    <a:pt x="14404" y="17950"/>
                    <a:pt x="15490" y="18900"/>
                    <a:pt x="16874" y="18900"/>
                  </a:cubicBezTo>
                  <a:cubicBezTo>
                    <a:pt x="19977" y="18900"/>
                    <a:pt x="21600" y="14145"/>
                    <a:pt x="21600" y="9450"/>
                  </a:cubicBezTo>
                  <a:cubicBezTo>
                    <a:pt x="21600" y="4754"/>
                    <a:pt x="19977" y="0"/>
                    <a:pt x="16874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50000"/>
                </a:lnSpc>
              </a:pPr>
              <a:endParaRPr lang="en-US" sz="1582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8954401" y="2756045"/>
              <a:ext cx="1982907" cy="831446"/>
              <a:chOff x="6961452" y="2720529"/>
              <a:chExt cx="1982907" cy="831446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7223320" y="2720529"/>
                <a:ext cx="1459169" cy="2918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复制你的内容</a:t>
                </a:r>
                <a:endParaRPr lang="en-US" sz="2000" b="1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6961452" y="3047467"/>
                <a:ext cx="1982907" cy="504508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</a:t>
                </a:r>
                <a:r>
                  <a:rPr lang="zh-CN" altLang="en-US" sz="800" dirty="0" smtClean="0">
                    <a:solidFill>
                      <a:schemeClr val="bg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en-US" sz="800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2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40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5715" y="1456085"/>
            <a:ext cx="5097294" cy="518358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6429376" y="1729199"/>
            <a:ext cx="796139" cy="517689"/>
          </a:xfrm>
          <a:custGeom>
            <a:avLst/>
            <a:gdLst>
              <a:gd name="T0" fmla="*/ 13 w 94"/>
              <a:gd name="T1" fmla="*/ 0 h 61"/>
              <a:gd name="T2" fmla="*/ 82 w 94"/>
              <a:gd name="T3" fmla="*/ 0 h 61"/>
              <a:gd name="T4" fmla="*/ 89 w 94"/>
              <a:gd name="T5" fmla="*/ 2 h 61"/>
              <a:gd name="T6" fmla="*/ 47 w 94"/>
              <a:gd name="T7" fmla="*/ 33 h 61"/>
              <a:gd name="T8" fmla="*/ 6 w 94"/>
              <a:gd name="T9" fmla="*/ 2 h 61"/>
              <a:gd name="T10" fmla="*/ 13 w 94"/>
              <a:gd name="T11" fmla="*/ 0 h 61"/>
              <a:gd name="T12" fmla="*/ 94 w 94"/>
              <a:gd name="T13" fmla="*/ 9 h 61"/>
              <a:gd name="T14" fmla="*/ 67 w 94"/>
              <a:gd name="T15" fmla="*/ 29 h 61"/>
              <a:gd name="T16" fmla="*/ 93 w 94"/>
              <a:gd name="T17" fmla="*/ 53 h 61"/>
              <a:gd name="T18" fmla="*/ 94 w 94"/>
              <a:gd name="T19" fmla="*/ 48 h 61"/>
              <a:gd name="T20" fmla="*/ 94 w 94"/>
              <a:gd name="T21" fmla="*/ 12 h 61"/>
              <a:gd name="T22" fmla="*/ 94 w 94"/>
              <a:gd name="T23" fmla="*/ 9 h 61"/>
              <a:gd name="T24" fmla="*/ 87 w 94"/>
              <a:gd name="T25" fmla="*/ 60 h 61"/>
              <a:gd name="T26" fmla="*/ 82 w 94"/>
              <a:gd name="T27" fmla="*/ 61 h 61"/>
              <a:gd name="T28" fmla="*/ 13 w 94"/>
              <a:gd name="T29" fmla="*/ 61 h 61"/>
              <a:gd name="T30" fmla="*/ 6 w 94"/>
              <a:gd name="T31" fmla="*/ 59 h 61"/>
              <a:gd name="T32" fmla="*/ 34 w 94"/>
              <a:gd name="T33" fmla="*/ 34 h 61"/>
              <a:gd name="T34" fmla="*/ 44 w 94"/>
              <a:gd name="T35" fmla="*/ 42 h 61"/>
              <a:gd name="T36" fmla="*/ 47 w 94"/>
              <a:gd name="T37" fmla="*/ 44 h 61"/>
              <a:gd name="T38" fmla="*/ 50 w 94"/>
              <a:gd name="T39" fmla="*/ 42 h 61"/>
              <a:gd name="T40" fmla="*/ 60 w 94"/>
              <a:gd name="T41" fmla="*/ 35 h 61"/>
              <a:gd name="T42" fmla="*/ 87 w 94"/>
              <a:gd name="T43" fmla="*/ 60 h 61"/>
              <a:gd name="T44" fmla="*/ 1 w 94"/>
              <a:gd name="T45" fmla="*/ 52 h 61"/>
              <a:gd name="T46" fmla="*/ 27 w 94"/>
              <a:gd name="T47" fmla="*/ 29 h 61"/>
              <a:gd name="T48" fmla="*/ 1 w 94"/>
              <a:gd name="T49" fmla="*/ 9 h 61"/>
              <a:gd name="T50" fmla="*/ 0 w 94"/>
              <a:gd name="T51" fmla="*/ 12 h 61"/>
              <a:gd name="T52" fmla="*/ 0 w 94"/>
              <a:gd name="T53" fmla="*/ 48 h 61"/>
              <a:gd name="T54" fmla="*/ 1 w 94"/>
              <a:gd name="T55" fmla="*/ 5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4" h="61">
                <a:moveTo>
                  <a:pt x="13" y="0"/>
                </a:moveTo>
                <a:cubicBezTo>
                  <a:pt x="82" y="0"/>
                  <a:pt x="82" y="0"/>
                  <a:pt x="82" y="0"/>
                </a:cubicBezTo>
                <a:cubicBezTo>
                  <a:pt x="84" y="0"/>
                  <a:pt x="87" y="1"/>
                  <a:pt x="89" y="2"/>
                </a:cubicBezTo>
                <a:cubicBezTo>
                  <a:pt x="47" y="33"/>
                  <a:pt x="47" y="33"/>
                  <a:pt x="47" y="33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3" y="0"/>
                </a:cubicBezTo>
                <a:close/>
                <a:moveTo>
                  <a:pt x="94" y="9"/>
                </a:moveTo>
                <a:cubicBezTo>
                  <a:pt x="67" y="29"/>
                  <a:pt x="67" y="29"/>
                  <a:pt x="67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94" y="52"/>
                  <a:pt x="94" y="50"/>
                  <a:pt x="94" y="48"/>
                </a:cubicBezTo>
                <a:cubicBezTo>
                  <a:pt x="94" y="12"/>
                  <a:pt x="94" y="12"/>
                  <a:pt x="94" y="12"/>
                </a:cubicBezTo>
                <a:cubicBezTo>
                  <a:pt x="94" y="11"/>
                  <a:pt x="94" y="10"/>
                  <a:pt x="94" y="9"/>
                </a:cubicBezTo>
                <a:close/>
                <a:moveTo>
                  <a:pt x="87" y="60"/>
                </a:moveTo>
                <a:cubicBezTo>
                  <a:pt x="85" y="60"/>
                  <a:pt x="84" y="61"/>
                  <a:pt x="82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0" y="61"/>
                  <a:pt x="8" y="60"/>
                  <a:pt x="6" y="59"/>
                </a:cubicBezTo>
                <a:cubicBezTo>
                  <a:pt x="34" y="34"/>
                  <a:pt x="34" y="34"/>
                  <a:pt x="34" y="34"/>
                </a:cubicBezTo>
                <a:cubicBezTo>
                  <a:pt x="44" y="42"/>
                  <a:pt x="44" y="42"/>
                  <a:pt x="44" y="42"/>
                </a:cubicBezTo>
                <a:cubicBezTo>
                  <a:pt x="47" y="44"/>
                  <a:pt x="47" y="44"/>
                  <a:pt x="47" y="44"/>
                </a:cubicBezTo>
                <a:cubicBezTo>
                  <a:pt x="50" y="42"/>
                  <a:pt x="50" y="42"/>
                  <a:pt x="50" y="42"/>
                </a:cubicBezTo>
                <a:cubicBezTo>
                  <a:pt x="60" y="35"/>
                  <a:pt x="60" y="35"/>
                  <a:pt x="60" y="35"/>
                </a:cubicBezTo>
                <a:cubicBezTo>
                  <a:pt x="87" y="60"/>
                  <a:pt x="87" y="60"/>
                  <a:pt x="87" y="60"/>
                </a:cubicBezTo>
                <a:close/>
                <a:moveTo>
                  <a:pt x="1" y="52"/>
                </a:moveTo>
                <a:cubicBezTo>
                  <a:pt x="27" y="29"/>
                  <a:pt x="27" y="29"/>
                  <a:pt x="27" y="29"/>
                </a:cubicBezTo>
                <a:cubicBezTo>
                  <a:pt x="1" y="9"/>
                  <a:pt x="1" y="9"/>
                  <a:pt x="1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1"/>
                  <a:pt x="1" y="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zh-CN" altLang="en-US" sz="1898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6429376" y="3325415"/>
            <a:ext cx="709860" cy="8118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zh-CN" altLang="en-US" sz="1898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56529" y="1847160"/>
            <a:ext cx="16158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429376" y="2334045"/>
            <a:ext cx="5276178" cy="5320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56529" y="3679069"/>
            <a:ext cx="16158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429376" y="5036619"/>
            <a:ext cx="717704" cy="658876"/>
          </a:xfrm>
          <a:custGeom>
            <a:avLst/>
            <a:gdLst>
              <a:gd name="T0" fmla="*/ 29 w 85"/>
              <a:gd name="T1" fmla="*/ 0 h 78"/>
              <a:gd name="T2" fmla="*/ 34 w 85"/>
              <a:gd name="T3" fmla="*/ 29 h 78"/>
              <a:gd name="T4" fmla="*/ 8 w 85"/>
              <a:gd name="T5" fmla="*/ 29 h 78"/>
              <a:gd name="T6" fmla="*/ 6 w 85"/>
              <a:gd name="T7" fmla="*/ 29 h 78"/>
              <a:gd name="T8" fmla="*/ 0 w 85"/>
              <a:gd name="T9" fmla="*/ 35 h 78"/>
              <a:gd name="T10" fmla="*/ 0 w 85"/>
              <a:gd name="T11" fmla="*/ 35 h 78"/>
              <a:gd name="T12" fmla="*/ 4 w 85"/>
              <a:gd name="T13" fmla="*/ 42 h 78"/>
              <a:gd name="T14" fmla="*/ 0 w 85"/>
              <a:gd name="T15" fmla="*/ 47 h 78"/>
              <a:gd name="T16" fmla="*/ 0 w 85"/>
              <a:gd name="T17" fmla="*/ 47 h 78"/>
              <a:gd name="T18" fmla="*/ 5 w 85"/>
              <a:gd name="T19" fmla="*/ 54 h 78"/>
              <a:gd name="T20" fmla="*/ 4 w 85"/>
              <a:gd name="T21" fmla="*/ 58 h 78"/>
              <a:gd name="T22" fmla="*/ 4 w 85"/>
              <a:gd name="T23" fmla="*/ 58 h 78"/>
              <a:gd name="T24" fmla="*/ 10 w 85"/>
              <a:gd name="T25" fmla="*/ 65 h 78"/>
              <a:gd name="T26" fmla="*/ 11 w 85"/>
              <a:gd name="T27" fmla="*/ 65 h 78"/>
              <a:gd name="T28" fmla="*/ 9 w 85"/>
              <a:gd name="T29" fmla="*/ 70 h 78"/>
              <a:gd name="T30" fmla="*/ 9 w 85"/>
              <a:gd name="T31" fmla="*/ 70 h 78"/>
              <a:gd name="T32" fmla="*/ 15 w 85"/>
              <a:gd name="T33" fmla="*/ 77 h 78"/>
              <a:gd name="T34" fmla="*/ 29 w 85"/>
              <a:gd name="T35" fmla="*/ 77 h 78"/>
              <a:gd name="T36" fmla="*/ 45 w 85"/>
              <a:gd name="T37" fmla="*/ 77 h 78"/>
              <a:gd name="T38" fmla="*/ 46 w 85"/>
              <a:gd name="T39" fmla="*/ 77 h 78"/>
              <a:gd name="T40" fmla="*/ 51 w 85"/>
              <a:gd name="T41" fmla="*/ 71 h 78"/>
              <a:gd name="T42" fmla="*/ 66 w 85"/>
              <a:gd name="T43" fmla="*/ 69 h 78"/>
              <a:gd name="T44" fmla="*/ 66 w 85"/>
              <a:gd name="T45" fmla="*/ 78 h 78"/>
              <a:gd name="T46" fmla="*/ 85 w 85"/>
              <a:gd name="T47" fmla="*/ 78 h 78"/>
              <a:gd name="T48" fmla="*/ 85 w 85"/>
              <a:gd name="T49" fmla="*/ 25 h 78"/>
              <a:gd name="T50" fmla="*/ 66 w 85"/>
              <a:gd name="T51" fmla="*/ 25 h 78"/>
              <a:gd name="T52" fmla="*/ 66 w 85"/>
              <a:gd name="T53" fmla="*/ 32 h 78"/>
              <a:gd name="T54" fmla="*/ 61 w 85"/>
              <a:gd name="T55" fmla="*/ 32 h 78"/>
              <a:gd name="T56" fmla="*/ 29 w 85"/>
              <a:gd name="T5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5" h="78">
                <a:moveTo>
                  <a:pt x="29" y="0"/>
                </a:moveTo>
                <a:cubicBezTo>
                  <a:pt x="1" y="7"/>
                  <a:pt x="33" y="28"/>
                  <a:pt x="34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3" y="29"/>
                  <a:pt x="0" y="32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1" y="41"/>
                  <a:pt x="4" y="42"/>
                </a:cubicBezTo>
                <a:cubicBezTo>
                  <a:pt x="2" y="43"/>
                  <a:pt x="0" y="45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1"/>
                  <a:pt x="2" y="53"/>
                  <a:pt x="5" y="54"/>
                </a:cubicBezTo>
                <a:cubicBezTo>
                  <a:pt x="4" y="55"/>
                  <a:pt x="4" y="57"/>
                  <a:pt x="4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4" y="62"/>
                  <a:pt x="7" y="65"/>
                  <a:pt x="10" y="65"/>
                </a:cubicBezTo>
                <a:cubicBezTo>
                  <a:pt x="11" y="65"/>
                  <a:pt x="11" y="65"/>
                  <a:pt x="11" y="65"/>
                </a:cubicBezTo>
                <a:cubicBezTo>
                  <a:pt x="9" y="66"/>
                  <a:pt x="9" y="68"/>
                  <a:pt x="9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9" y="74"/>
                  <a:pt x="12" y="77"/>
                  <a:pt x="15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45" y="77"/>
                  <a:pt x="45" y="77"/>
                  <a:pt x="45" y="77"/>
                </a:cubicBezTo>
                <a:cubicBezTo>
                  <a:pt x="46" y="77"/>
                  <a:pt x="46" y="77"/>
                  <a:pt x="46" y="77"/>
                </a:cubicBezTo>
                <a:cubicBezTo>
                  <a:pt x="51" y="71"/>
                  <a:pt x="51" y="71"/>
                  <a:pt x="51" y="71"/>
                </a:cubicBezTo>
                <a:cubicBezTo>
                  <a:pt x="66" y="69"/>
                  <a:pt x="66" y="69"/>
                  <a:pt x="66" y="69"/>
                </a:cubicBezTo>
                <a:cubicBezTo>
                  <a:pt x="66" y="78"/>
                  <a:pt x="66" y="78"/>
                  <a:pt x="66" y="78"/>
                </a:cubicBezTo>
                <a:cubicBezTo>
                  <a:pt x="85" y="78"/>
                  <a:pt x="85" y="78"/>
                  <a:pt x="85" y="78"/>
                </a:cubicBezTo>
                <a:cubicBezTo>
                  <a:pt x="85" y="25"/>
                  <a:pt x="85" y="25"/>
                  <a:pt x="85" y="25"/>
                </a:cubicBezTo>
                <a:cubicBezTo>
                  <a:pt x="66" y="25"/>
                  <a:pt x="66" y="25"/>
                  <a:pt x="66" y="25"/>
                </a:cubicBezTo>
                <a:cubicBezTo>
                  <a:pt x="66" y="32"/>
                  <a:pt x="66" y="32"/>
                  <a:pt x="66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7" y="16"/>
                  <a:pt x="32" y="17"/>
                  <a:pt x="2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zh-CN" altLang="en-US" sz="1898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526023" y="4147568"/>
            <a:ext cx="5276178" cy="5320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56529" y="5366057"/>
            <a:ext cx="16158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526022" y="5766460"/>
            <a:ext cx="5276178" cy="5320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26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  <p:bldP spid="11" grpId="0" animBg="1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54" y="0"/>
            <a:ext cx="3209919" cy="7232650"/>
            <a:chOff x="0" y="-456"/>
            <a:chExt cx="1829061" cy="2972218"/>
          </a:xfrm>
        </p:grpSpPr>
        <p:sp>
          <p:nvSpPr>
            <p:cNvPr id="5" name="Rectangle 4"/>
            <p:cNvSpPr/>
            <p:nvPr/>
          </p:nvSpPr>
          <p:spPr>
            <a:xfrm>
              <a:off x="1" y="-456"/>
              <a:ext cx="1829060" cy="1486109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0" y="1485653"/>
              <a:ext cx="1829060" cy="148610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210271" y="0"/>
            <a:ext cx="3209919" cy="7232650"/>
            <a:chOff x="0" y="-456"/>
            <a:chExt cx="1829061" cy="2972218"/>
          </a:xfrm>
        </p:grpSpPr>
        <p:sp>
          <p:nvSpPr>
            <p:cNvPr id="57" name="Rectangle 56"/>
            <p:cNvSpPr/>
            <p:nvPr/>
          </p:nvSpPr>
          <p:spPr>
            <a:xfrm>
              <a:off x="1" y="-456"/>
              <a:ext cx="1829060" cy="14861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0" y="1485653"/>
              <a:ext cx="1829060" cy="1486109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420184" y="0"/>
            <a:ext cx="3209919" cy="7232650"/>
            <a:chOff x="0" y="-456"/>
            <a:chExt cx="1829061" cy="2972218"/>
          </a:xfrm>
        </p:grpSpPr>
        <p:sp>
          <p:nvSpPr>
            <p:cNvPr id="60" name="Rectangle 59"/>
            <p:cNvSpPr/>
            <p:nvPr/>
          </p:nvSpPr>
          <p:spPr>
            <a:xfrm>
              <a:off x="1" y="-456"/>
              <a:ext cx="1829060" cy="1486109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0" y="1485653"/>
              <a:ext cx="1829060" cy="148610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9630101" y="0"/>
            <a:ext cx="3228296" cy="7232650"/>
            <a:chOff x="0" y="-456"/>
            <a:chExt cx="1829061" cy="2972218"/>
          </a:xfrm>
        </p:grpSpPr>
        <p:sp>
          <p:nvSpPr>
            <p:cNvPr id="63" name="Rectangle 62"/>
            <p:cNvSpPr/>
            <p:nvPr/>
          </p:nvSpPr>
          <p:spPr>
            <a:xfrm>
              <a:off x="1" y="-456"/>
              <a:ext cx="1829060" cy="148610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0" y="1485653"/>
              <a:ext cx="1829060" cy="1486109"/>
            </a:xfrm>
            <a:prstGeom prst="rect">
              <a:avLst/>
            </a:prstGeom>
            <a:blipFill dpi="0"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5" name="Title 13"/>
          <p:cNvSpPr txBox="1">
            <a:spLocks/>
          </p:cNvSpPr>
          <p:nvPr/>
        </p:nvSpPr>
        <p:spPr>
          <a:xfrm>
            <a:off x="403958" y="4665309"/>
            <a:ext cx="2402709" cy="147732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itle 13"/>
          <p:cNvSpPr txBox="1">
            <a:spLocks/>
          </p:cNvSpPr>
          <p:nvPr/>
        </p:nvSpPr>
        <p:spPr>
          <a:xfrm>
            <a:off x="3613874" y="1048984"/>
            <a:ext cx="2402709" cy="145539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itle 13"/>
          <p:cNvSpPr txBox="1">
            <a:spLocks/>
          </p:cNvSpPr>
          <p:nvPr/>
        </p:nvSpPr>
        <p:spPr>
          <a:xfrm>
            <a:off x="6823788" y="4665309"/>
            <a:ext cx="2402709" cy="145539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itle 13"/>
          <p:cNvSpPr txBox="1">
            <a:spLocks/>
          </p:cNvSpPr>
          <p:nvPr/>
        </p:nvSpPr>
        <p:spPr>
          <a:xfrm>
            <a:off x="10042894" y="1048984"/>
            <a:ext cx="2402709" cy="145539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26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67" grpId="0"/>
      <p:bldP spid="6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1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93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29"/>
          <p:cNvSpPr>
            <a:spLocks/>
          </p:cNvSpPr>
          <p:nvPr/>
        </p:nvSpPr>
        <p:spPr bwMode="auto">
          <a:xfrm>
            <a:off x="3178398" y="198"/>
            <a:ext cx="3360436" cy="2947648"/>
          </a:xfrm>
          <a:custGeom>
            <a:avLst/>
            <a:gdLst>
              <a:gd name="T0" fmla="*/ 0 w 1509"/>
              <a:gd name="T1" fmla="*/ 0 h 1303"/>
              <a:gd name="T2" fmla="*/ 1509 w 1509"/>
              <a:gd name="T3" fmla="*/ 0 h 1303"/>
              <a:gd name="T4" fmla="*/ 1132 w 1509"/>
              <a:gd name="T5" fmla="*/ 651 h 1303"/>
              <a:gd name="T6" fmla="*/ 754 w 1509"/>
              <a:gd name="T7" fmla="*/ 1303 h 1303"/>
              <a:gd name="T8" fmla="*/ 377 w 1509"/>
              <a:gd name="T9" fmla="*/ 651 h 1303"/>
              <a:gd name="T10" fmla="*/ 0 w 1509"/>
              <a:gd name="T11" fmla="*/ 0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09" h="1303">
                <a:moveTo>
                  <a:pt x="0" y="0"/>
                </a:moveTo>
                <a:lnTo>
                  <a:pt x="1509" y="0"/>
                </a:lnTo>
                <a:lnTo>
                  <a:pt x="1132" y="651"/>
                </a:lnTo>
                <a:lnTo>
                  <a:pt x="754" y="1303"/>
                </a:lnTo>
                <a:lnTo>
                  <a:pt x="377" y="65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28"/>
          <p:cNvSpPr>
            <a:spLocks/>
          </p:cNvSpPr>
          <p:nvPr/>
        </p:nvSpPr>
        <p:spPr bwMode="auto">
          <a:xfrm>
            <a:off x="2423149" y="2947848"/>
            <a:ext cx="4869403" cy="4284605"/>
          </a:xfrm>
          <a:custGeom>
            <a:avLst/>
            <a:gdLst>
              <a:gd name="T0" fmla="*/ 276 w 553"/>
              <a:gd name="T1" fmla="*/ 0 h 479"/>
              <a:gd name="T2" fmla="*/ 415 w 553"/>
              <a:gd name="T3" fmla="*/ 239 h 479"/>
              <a:gd name="T4" fmla="*/ 553 w 553"/>
              <a:gd name="T5" fmla="*/ 479 h 479"/>
              <a:gd name="T6" fmla="*/ 0 w 553"/>
              <a:gd name="T7" fmla="*/ 479 h 479"/>
              <a:gd name="T8" fmla="*/ 137 w 553"/>
              <a:gd name="T9" fmla="*/ 239 h 479"/>
              <a:gd name="T10" fmla="*/ 276 w 553"/>
              <a:gd name="T11" fmla="*/ 0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3" h="479">
                <a:moveTo>
                  <a:pt x="276" y="0"/>
                </a:moveTo>
                <a:lnTo>
                  <a:pt x="415" y="239"/>
                </a:lnTo>
                <a:lnTo>
                  <a:pt x="553" y="479"/>
                </a:lnTo>
                <a:lnTo>
                  <a:pt x="0" y="479"/>
                </a:lnTo>
                <a:lnTo>
                  <a:pt x="137" y="239"/>
                </a:lnTo>
                <a:lnTo>
                  <a:pt x="276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5919335" y="1464119"/>
            <a:ext cx="379647" cy="37964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6624293" y="1403621"/>
            <a:ext cx="3208205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5285743" y="2727266"/>
            <a:ext cx="379647" cy="37964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5990702" y="2666768"/>
            <a:ext cx="3208205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5916935" y="3990413"/>
            <a:ext cx="379647" cy="37964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6621892" y="3929914"/>
            <a:ext cx="3208205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PRESENTATION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620444" y="5253560"/>
            <a:ext cx="379647" cy="37964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325402" y="5193061"/>
            <a:ext cx="3208205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1941697" y="1436598"/>
            <a:ext cx="1769395" cy="3794383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498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93905" y="2995237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3557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3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4888790" y="4034984"/>
            <a:ext cx="3081172" cy="188608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888790" y="3580350"/>
            <a:ext cx="3081172" cy="188608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4888790" y="3130426"/>
            <a:ext cx="3081172" cy="188608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888790" y="2598057"/>
            <a:ext cx="3081172" cy="188608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607741" y="3367278"/>
            <a:ext cx="1770872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607741" y="4502414"/>
            <a:ext cx="1770872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648785" y="3318666"/>
            <a:ext cx="797230" cy="77048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648785" y="4453801"/>
            <a:ext cx="797230" cy="77048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32831" y="3367278"/>
            <a:ext cx="1770872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32831" y="4502414"/>
            <a:ext cx="1770872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437821" y="3318666"/>
            <a:ext cx="797230" cy="77048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437821" y="4453801"/>
            <a:ext cx="797230" cy="77048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773670" y="3433635"/>
            <a:ext cx="547455" cy="543707"/>
            <a:chOff x="1979613" y="3067051"/>
            <a:chExt cx="231775" cy="230188"/>
          </a:xfrm>
          <a:solidFill>
            <a:schemeClr val="bg1"/>
          </a:solidFill>
        </p:grpSpPr>
        <p:sp>
          <p:nvSpPr>
            <p:cNvPr id="20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810511" y="4651787"/>
            <a:ext cx="451276" cy="434685"/>
            <a:chOff x="4616450" y="1549401"/>
            <a:chExt cx="215900" cy="207963"/>
          </a:xfrm>
          <a:solidFill>
            <a:schemeClr val="bg1"/>
          </a:solidFill>
        </p:grpSpPr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Freeform 59"/>
          <p:cNvSpPr>
            <a:spLocks noEditPoints="1"/>
          </p:cNvSpPr>
          <p:nvPr/>
        </p:nvSpPr>
        <p:spPr bwMode="auto">
          <a:xfrm>
            <a:off x="3629618" y="4560369"/>
            <a:ext cx="392299" cy="526104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5 h 145"/>
              <a:gd name="T6" fmla="*/ 13 w 108"/>
              <a:gd name="T7" fmla="*/ 124 h 145"/>
              <a:gd name="T8" fmla="*/ 96 w 108"/>
              <a:gd name="T9" fmla="*/ 124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3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9 w 108"/>
              <a:gd name="T35" fmla="*/ 12 h 145"/>
              <a:gd name="T36" fmla="*/ 60 w 108"/>
              <a:gd name="T37" fmla="*/ 12 h 145"/>
              <a:gd name="T38" fmla="*/ 68 w 108"/>
              <a:gd name="T39" fmla="*/ 36 h 145"/>
              <a:gd name="T40" fmla="*/ 41 w 108"/>
              <a:gd name="T41" fmla="*/ 36 h 145"/>
              <a:gd name="T42" fmla="*/ 49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650953" y="3490624"/>
            <a:ext cx="370965" cy="429731"/>
            <a:chOff x="3581400" y="3905251"/>
            <a:chExt cx="160338" cy="185738"/>
          </a:xfrm>
          <a:solidFill>
            <a:schemeClr val="bg1"/>
          </a:solidFill>
        </p:grpSpPr>
        <p:sp>
          <p:nvSpPr>
            <p:cNvPr id="28" name="Rectangle 33"/>
            <p:cNvSpPr>
              <a:spLocks noChangeArrowheads="1"/>
            </p:cNvSpPr>
            <p:nvPr/>
          </p:nvSpPr>
          <p:spPr bwMode="auto">
            <a:xfrm>
              <a:off x="3670300" y="3941763"/>
              <a:ext cx="2857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34"/>
            <p:cNvSpPr>
              <a:spLocks noChangeArrowheads="1"/>
            </p:cNvSpPr>
            <p:nvPr/>
          </p:nvSpPr>
          <p:spPr bwMode="auto">
            <a:xfrm>
              <a:off x="3627438" y="3971926"/>
              <a:ext cx="26988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35"/>
            <p:cNvSpPr>
              <a:spLocks noChangeArrowheads="1"/>
            </p:cNvSpPr>
            <p:nvPr/>
          </p:nvSpPr>
          <p:spPr bwMode="auto">
            <a:xfrm>
              <a:off x="3581400" y="3994151"/>
              <a:ext cx="269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6"/>
            <p:cNvSpPr>
              <a:spLocks noChangeArrowheads="1"/>
            </p:cNvSpPr>
            <p:nvPr/>
          </p:nvSpPr>
          <p:spPr bwMode="auto">
            <a:xfrm>
              <a:off x="3714750" y="3905251"/>
              <a:ext cx="26988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3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9" grpId="0" animBg="1"/>
      <p:bldP spid="8" grpId="0" animBg="1"/>
      <p:bldP spid="11" grpId="0"/>
      <p:bldP spid="12" grpId="0"/>
      <p:bldP spid="13" grpId="0" animBg="1"/>
      <p:bldP spid="14" grpId="0" animBg="1"/>
      <p:bldP spid="15" grpId="0"/>
      <p:bldP spid="16" grpId="0"/>
      <p:bldP spid="17" grpId="0" animBg="1"/>
      <p:bldP spid="18" grpId="0" animBg="1"/>
      <p:bldP spid="2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6" y="2322829"/>
            <a:ext cx="12857339" cy="2551750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8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48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  <a:endParaRPr lang="zh-CN" altLang="en-US" sz="1124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88026" y="2992447"/>
            <a:ext cx="7101357" cy="7788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lang="en-GB" altLang="zh-CN" sz="506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88026" y="3908391"/>
            <a:ext cx="4324740" cy="3461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12158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10644" y="1642413"/>
            <a:ext cx="3219533" cy="5032719"/>
            <a:chOff x="671513" y="1557336"/>
            <a:chExt cx="3052762" cy="4772025"/>
          </a:xfrm>
        </p:grpSpPr>
        <p:sp>
          <p:nvSpPr>
            <p:cNvPr id="6" name="Rectangle 5"/>
            <p:cNvSpPr/>
            <p:nvPr/>
          </p:nvSpPr>
          <p:spPr>
            <a:xfrm>
              <a:off x="671513" y="1557336"/>
              <a:ext cx="3052762" cy="4772025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71513" y="5743575"/>
              <a:ext cx="3052762" cy="58578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直接复制你的内容到此</a:t>
              </a:r>
              <a:endParaRPr lang="en-GB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386936" y="2233444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386935" y="2678382"/>
            <a:ext cx="7766099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7628348" y="4580051"/>
            <a:ext cx="1284643" cy="1283554"/>
            <a:chOff x="6434437" y="4380470"/>
            <a:chExt cx="1218099" cy="1217066"/>
          </a:xfrm>
        </p:grpSpPr>
        <p:sp>
          <p:nvSpPr>
            <p:cNvPr id="18" name="Donut 17"/>
            <p:cNvSpPr/>
            <p:nvPr/>
          </p:nvSpPr>
          <p:spPr>
            <a:xfrm>
              <a:off x="6435470" y="4380470"/>
              <a:ext cx="1217066" cy="1217066"/>
            </a:xfrm>
            <a:prstGeom prst="donut">
              <a:avLst>
                <a:gd name="adj" fmla="val 1246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Block Arc 18"/>
            <p:cNvSpPr/>
            <p:nvPr/>
          </p:nvSpPr>
          <p:spPr>
            <a:xfrm rot="5400000" flipH="1">
              <a:off x="6434437" y="4380470"/>
              <a:ext cx="1216800" cy="1216800"/>
            </a:xfrm>
            <a:prstGeom prst="blockArc">
              <a:avLst>
                <a:gd name="adj1" fmla="val 2204812"/>
                <a:gd name="adj2" fmla="val 0"/>
                <a:gd name="adj3" fmla="val 126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AutoShape 4"/>
          <p:cNvSpPr>
            <a:spLocks/>
          </p:cNvSpPr>
          <p:nvPr/>
        </p:nvSpPr>
        <p:spPr bwMode="auto">
          <a:xfrm>
            <a:off x="8063365" y="5025349"/>
            <a:ext cx="391576" cy="3929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/>
          <a:p>
            <a:pPr algn="ctr" defTabSz="241082" hangingPunct="0">
              <a:lnSpc>
                <a:spcPct val="150000"/>
              </a:lnSpc>
            </a:pPr>
            <a:endParaRPr lang="en-US" sz="1582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0869762" y="4580051"/>
            <a:ext cx="1284643" cy="1283554"/>
            <a:chOff x="6434437" y="4380470"/>
            <a:chExt cx="1218099" cy="1217066"/>
          </a:xfrm>
        </p:grpSpPr>
        <p:sp>
          <p:nvSpPr>
            <p:cNvPr id="22" name="Donut 21"/>
            <p:cNvSpPr/>
            <p:nvPr/>
          </p:nvSpPr>
          <p:spPr>
            <a:xfrm>
              <a:off x="6435470" y="4380470"/>
              <a:ext cx="1217066" cy="1217066"/>
            </a:xfrm>
            <a:prstGeom prst="donut">
              <a:avLst>
                <a:gd name="adj" fmla="val 1246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Block Arc 22"/>
            <p:cNvSpPr/>
            <p:nvPr/>
          </p:nvSpPr>
          <p:spPr>
            <a:xfrm rot="5400000" flipH="1">
              <a:off x="6434437" y="4380470"/>
              <a:ext cx="1216800" cy="1216800"/>
            </a:xfrm>
            <a:prstGeom prst="blockArc">
              <a:avLst>
                <a:gd name="adj1" fmla="val 7534591"/>
                <a:gd name="adj2" fmla="val 0"/>
                <a:gd name="adj3" fmla="val 1261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1309377" y="5051291"/>
            <a:ext cx="405412" cy="341074"/>
            <a:chOff x="5368132" y="2625725"/>
            <a:chExt cx="465138" cy="391319"/>
          </a:xfrm>
          <a:solidFill>
            <a:schemeClr val="accent5"/>
          </a:solidFill>
        </p:grpSpPr>
        <p:sp>
          <p:nvSpPr>
            <p:cNvPr id="25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50000"/>
                </a:lnSpc>
              </a:pPr>
              <a:endParaRPr lang="en-US" sz="1582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50000"/>
                </a:lnSpc>
              </a:pPr>
              <a:endParaRPr lang="en-US" sz="1582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50000"/>
                </a:lnSpc>
              </a:pPr>
              <a:endParaRPr lang="en-US" sz="1582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249054" y="4580051"/>
            <a:ext cx="1284643" cy="1283554"/>
            <a:chOff x="6434437" y="4380470"/>
            <a:chExt cx="1218099" cy="1217066"/>
          </a:xfrm>
        </p:grpSpPr>
        <p:sp>
          <p:nvSpPr>
            <p:cNvPr id="29" name="Donut 28"/>
            <p:cNvSpPr/>
            <p:nvPr/>
          </p:nvSpPr>
          <p:spPr>
            <a:xfrm>
              <a:off x="6435470" y="4380470"/>
              <a:ext cx="1217066" cy="1217066"/>
            </a:xfrm>
            <a:prstGeom prst="donut">
              <a:avLst>
                <a:gd name="adj" fmla="val 1246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Block Arc 29"/>
            <p:cNvSpPr/>
            <p:nvPr/>
          </p:nvSpPr>
          <p:spPr>
            <a:xfrm rot="5400000" flipH="1">
              <a:off x="6434437" y="4380470"/>
              <a:ext cx="1216800" cy="1216800"/>
            </a:xfrm>
            <a:prstGeom prst="blockArc">
              <a:avLst>
                <a:gd name="adj1" fmla="val 11223223"/>
                <a:gd name="adj2" fmla="val 0"/>
                <a:gd name="adj3" fmla="val 1261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1" name="AutoShape 135"/>
          <p:cNvSpPr>
            <a:spLocks/>
          </p:cNvSpPr>
          <p:nvPr/>
        </p:nvSpPr>
        <p:spPr bwMode="auto">
          <a:xfrm>
            <a:off x="9679453" y="5082425"/>
            <a:ext cx="405412" cy="2788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681"/>
                </a:moveTo>
                <a:lnTo>
                  <a:pt x="19651" y="18681"/>
                </a:lnTo>
                <a:lnTo>
                  <a:pt x="19575" y="18681"/>
                </a:lnTo>
                <a:lnTo>
                  <a:pt x="16874" y="14754"/>
                </a:lnTo>
                <a:lnTo>
                  <a:pt x="16874" y="14727"/>
                </a:lnTo>
                <a:lnTo>
                  <a:pt x="16199" y="13745"/>
                </a:lnTo>
                <a:lnTo>
                  <a:pt x="16199" y="7854"/>
                </a:lnTo>
                <a:lnTo>
                  <a:pt x="19575" y="2945"/>
                </a:lnTo>
                <a:lnTo>
                  <a:pt x="19651" y="2945"/>
                </a:lnTo>
                <a:lnTo>
                  <a:pt x="20249" y="2945"/>
                </a:lnTo>
                <a:cubicBezTo>
                  <a:pt x="20249" y="2945"/>
                  <a:pt x="20249" y="18681"/>
                  <a:pt x="20249" y="18681"/>
                </a:cubicBezTo>
                <a:close/>
                <a:moveTo>
                  <a:pt x="2024" y="19636"/>
                </a:moveTo>
                <a:cubicBezTo>
                  <a:pt x="1651" y="19636"/>
                  <a:pt x="1349" y="19195"/>
                  <a:pt x="1349" y="18654"/>
                </a:cubicBezTo>
                <a:lnTo>
                  <a:pt x="1349" y="2945"/>
                </a:lnTo>
                <a:cubicBezTo>
                  <a:pt x="1349" y="2402"/>
                  <a:pt x="1651" y="1963"/>
                  <a:pt x="2024" y="1963"/>
                </a:cubicBezTo>
                <a:lnTo>
                  <a:pt x="14849" y="1963"/>
                </a:lnTo>
                <a:cubicBezTo>
                  <a:pt x="15221" y="1963"/>
                  <a:pt x="15524" y="2403"/>
                  <a:pt x="15524" y="2945"/>
                </a:cubicBezTo>
                <a:lnTo>
                  <a:pt x="15524" y="18654"/>
                </a:lnTo>
                <a:cubicBezTo>
                  <a:pt x="15524" y="19195"/>
                  <a:pt x="15221" y="19636"/>
                  <a:pt x="14849" y="19636"/>
                </a:cubicBezTo>
                <a:cubicBezTo>
                  <a:pt x="14849" y="19636"/>
                  <a:pt x="2024" y="19636"/>
                  <a:pt x="2024" y="19636"/>
                </a:cubicBezTo>
                <a:close/>
                <a:moveTo>
                  <a:pt x="20249" y="981"/>
                </a:moveTo>
                <a:lnTo>
                  <a:pt x="19651" y="981"/>
                </a:lnTo>
                <a:cubicBezTo>
                  <a:pt x="19296" y="981"/>
                  <a:pt x="18956" y="1185"/>
                  <a:pt x="18703" y="1547"/>
                </a:cubicBezTo>
                <a:lnTo>
                  <a:pt x="16874" y="4170"/>
                </a:lnTo>
                <a:lnTo>
                  <a:pt x="16874" y="2945"/>
                </a:lnTo>
                <a:cubicBezTo>
                  <a:pt x="16874" y="1317"/>
                  <a:pt x="15967" y="0"/>
                  <a:pt x="14849" y="0"/>
                </a:cubicBezTo>
                <a:lnTo>
                  <a:pt x="2024" y="0"/>
                </a:lnTo>
                <a:cubicBezTo>
                  <a:pt x="908" y="0"/>
                  <a:pt x="0" y="1320"/>
                  <a:pt x="0" y="2945"/>
                </a:cubicBezTo>
                <a:lnTo>
                  <a:pt x="0" y="9789"/>
                </a:lnTo>
                <a:lnTo>
                  <a:pt x="0" y="18654"/>
                </a:lnTo>
                <a:cubicBezTo>
                  <a:pt x="0" y="20281"/>
                  <a:pt x="905" y="21599"/>
                  <a:pt x="2024" y="21599"/>
                </a:cubicBezTo>
                <a:lnTo>
                  <a:pt x="14849" y="21599"/>
                </a:lnTo>
                <a:cubicBezTo>
                  <a:pt x="15967" y="21599"/>
                  <a:pt x="16874" y="20281"/>
                  <a:pt x="16874" y="18654"/>
                </a:cubicBezTo>
                <a:lnTo>
                  <a:pt x="16874" y="17456"/>
                </a:lnTo>
                <a:lnTo>
                  <a:pt x="18703" y="20079"/>
                </a:lnTo>
                <a:cubicBezTo>
                  <a:pt x="18956" y="20442"/>
                  <a:pt x="19296" y="20645"/>
                  <a:pt x="19651" y="20645"/>
                </a:cubicBezTo>
                <a:lnTo>
                  <a:pt x="20249" y="20645"/>
                </a:lnTo>
                <a:cubicBezTo>
                  <a:pt x="20994" y="20645"/>
                  <a:pt x="21600" y="19765"/>
                  <a:pt x="21600" y="18681"/>
                </a:cubicBezTo>
                <a:lnTo>
                  <a:pt x="21600" y="2945"/>
                </a:lnTo>
                <a:cubicBezTo>
                  <a:pt x="21600" y="1860"/>
                  <a:pt x="20994" y="981"/>
                  <a:pt x="20249" y="98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/>
          <a:p>
            <a:pPr algn="ctr" defTabSz="241082" hangingPunct="0">
              <a:lnSpc>
                <a:spcPct val="150000"/>
              </a:lnSpc>
            </a:pPr>
            <a:endParaRPr lang="en-US" sz="1582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6007642" y="4580051"/>
            <a:ext cx="1284643" cy="1283554"/>
            <a:chOff x="6434437" y="4380470"/>
            <a:chExt cx="1218099" cy="1217066"/>
          </a:xfrm>
        </p:grpSpPr>
        <p:sp>
          <p:nvSpPr>
            <p:cNvPr id="33" name="Donut 32"/>
            <p:cNvSpPr/>
            <p:nvPr/>
          </p:nvSpPr>
          <p:spPr>
            <a:xfrm>
              <a:off x="6435470" y="4380470"/>
              <a:ext cx="1217066" cy="1217066"/>
            </a:xfrm>
            <a:prstGeom prst="donut">
              <a:avLst>
                <a:gd name="adj" fmla="val 1246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Block Arc 33"/>
            <p:cNvSpPr/>
            <p:nvPr/>
          </p:nvSpPr>
          <p:spPr>
            <a:xfrm rot="5400000" flipH="1">
              <a:off x="6434437" y="4380470"/>
              <a:ext cx="1216800" cy="1216800"/>
            </a:xfrm>
            <a:prstGeom prst="blockArc">
              <a:avLst>
                <a:gd name="adj1" fmla="val 9495697"/>
                <a:gd name="adj2" fmla="val 0"/>
                <a:gd name="adj3" fmla="val 126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434134" y="5019469"/>
            <a:ext cx="404719" cy="404719"/>
            <a:chOff x="4439444" y="1652588"/>
            <a:chExt cx="464344" cy="464344"/>
          </a:xfrm>
          <a:solidFill>
            <a:schemeClr val="accent2"/>
          </a:solidFill>
        </p:grpSpPr>
        <p:sp>
          <p:nvSpPr>
            <p:cNvPr id="36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4567592" y="5986531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88298" y="5986531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GB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809004" y="5986531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GB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429710" y="5986531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GB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1050418" y="5986531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4386936" y="4580051"/>
            <a:ext cx="1284643" cy="1283554"/>
            <a:chOff x="6434437" y="4380470"/>
            <a:chExt cx="1218099" cy="1217066"/>
          </a:xfrm>
        </p:grpSpPr>
        <p:sp>
          <p:nvSpPr>
            <p:cNvPr id="45" name="Donut 44"/>
            <p:cNvSpPr/>
            <p:nvPr/>
          </p:nvSpPr>
          <p:spPr>
            <a:xfrm>
              <a:off x="6435470" y="4380470"/>
              <a:ext cx="1217066" cy="1217066"/>
            </a:xfrm>
            <a:prstGeom prst="donut">
              <a:avLst>
                <a:gd name="adj" fmla="val 1246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Block Arc 45"/>
            <p:cNvSpPr/>
            <p:nvPr/>
          </p:nvSpPr>
          <p:spPr>
            <a:xfrm rot="5400000" flipH="1">
              <a:off x="6434437" y="4380470"/>
              <a:ext cx="1216800" cy="1216800"/>
            </a:xfrm>
            <a:prstGeom prst="blockArc">
              <a:avLst>
                <a:gd name="adj1" fmla="val 4362058"/>
                <a:gd name="adj2" fmla="val 0"/>
                <a:gd name="adj3" fmla="val 1261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848893" y="5058617"/>
            <a:ext cx="360729" cy="326422"/>
            <a:chOff x="5329238" y="1931988"/>
            <a:chExt cx="550862" cy="498475"/>
          </a:xfrm>
          <a:solidFill>
            <a:schemeClr val="accent1"/>
          </a:solidFill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462588" y="2284413"/>
              <a:ext cx="53975" cy="146050"/>
            </a:xfrm>
            <a:custGeom>
              <a:avLst/>
              <a:gdLst>
                <a:gd name="T0" fmla="*/ 3 w 14"/>
                <a:gd name="T1" fmla="*/ 10 h 38"/>
                <a:gd name="T2" fmla="*/ 0 w 14"/>
                <a:gd name="T3" fmla="*/ 15 h 38"/>
                <a:gd name="T4" fmla="*/ 0 w 14"/>
                <a:gd name="T5" fmla="*/ 38 h 38"/>
                <a:gd name="T6" fmla="*/ 14 w 14"/>
                <a:gd name="T7" fmla="*/ 38 h 38"/>
                <a:gd name="T8" fmla="*/ 14 w 14"/>
                <a:gd name="T9" fmla="*/ 2 h 38"/>
                <a:gd name="T10" fmla="*/ 11 w 14"/>
                <a:gd name="T11" fmla="*/ 1 h 38"/>
                <a:gd name="T12" fmla="*/ 3 w 14"/>
                <a:gd name="T13" fmla="*/ 10 h 38"/>
                <a:gd name="T14" fmla="*/ 3 w 14"/>
                <a:gd name="T15" fmla="*/ 10 h 38"/>
                <a:gd name="T16" fmla="*/ 3 w 14"/>
                <a:gd name="T1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8">
                  <a:moveTo>
                    <a:pt x="3" y="10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0"/>
                    <a:pt x="13" y="0"/>
                    <a:pt x="11" y="1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6"/>
            <p:cNvSpPr>
              <a:spLocks noEditPoints="1"/>
            </p:cNvSpPr>
            <p:nvPr/>
          </p:nvSpPr>
          <p:spPr bwMode="auto">
            <a:xfrm>
              <a:off x="5688013" y="2200275"/>
              <a:ext cx="49212" cy="230188"/>
            </a:xfrm>
            <a:custGeom>
              <a:avLst/>
              <a:gdLst>
                <a:gd name="T0" fmla="*/ 2 w 13"/>
                <a:gd name="T1" fmla="*/ 10 h 60"/>
                <a:gd name="T2" fmla="*/ 0 w 13"/>
                <a:gd name="T3" fmla="*/ 15 h 60"/>
                <a:gd name="T4" fmla="*/ 0 w 13"/>
                <a:gd name="T5" fmla="*/ 60 h 60"/>
                <a:gd name="T6" fmla="*/ 13 w 13"/>
                <a:gd name="T7" fmla="*/ 60 h 60"/>
                <a:gd name="T8" fmla="*/ 13 w 13"/>
                <a:gd name="T9" fmla="*/ 2 h 60"/>
                <a:gd name="T10" fmla="*/ 11 w 13"/>
                <a:gd name="T11" fmla="*/ 1 h 60"/>
                <a:gd name="T12" fmla="*/ 2 w 13"/>
                <a:gd name="T13" fmla="*/ 10 h 60"/>
                <a:gd name="T14" fmla="*/ 2 w 13"/>
                <a:gd name="T15" fmla="*/ 10 h 60"/>
                <a:gd name="T16" fmla="*/ 2 w 13"/>
                <a:gd name="T17" fmla="*/ 1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0">
                  <a:moveTo>
                    <a:pt x="2" y="10"/>
                  </a:moveTo>
                  <a:cubicBezTo>
                    <a:pt x="1" y="11"/>
                    <a:pt x="0" y="14"/>
                    <a:pt x="0" y="1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0"/>
                    <a:pt x="12" y="0"/>
                    <a:pt x="11" y="1"/>
                  </a:cubicBezTo>
                  <a:lnTo>
                    <a:pt x="2" y="10"/>
                  </a:lnTo>
                  <a:close/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5761038" y="2127250"/>
              <a:ext cx="49212" cy="303213"/>
            </a:xfrm>
            <a:custGeom>
              <a:avLst/>
              <a:gdLst>
                <a:gd name="T0" fmla="*/ 3 w 13"/>
                <a:gd name="T1" fmla="*/ 9 h 79"/>
                <a:gd name="T2" fmla="*/ 0 w 13"/>
                <a:gd name="T3" fmla="*/ 15 h 79"/>
                <a:gd name="T4" fmla="*/ 0 w 13"/>
                <a:gd name="T5" fmla="*/ 79 h 79"/>
                <a:gd name="T6" fmla="*/ 13 w 13"/>
                <a:gd name="T7" fmla="*/ 79 h 79"/>
                <a:gd name="T8" fmla="*/ 13 w 13"/>
                <a:gd name="T9" fmla="*/ 2 h 79"/>
                <a:gd name="T10" fmla="*/ 11 w 13"/>
                <a:gd name="T11" fmla="*/ 1 h 79"/>
                <a:gd name="T12" fmla="*/ 3 w 13"/>
                <a:gd name="T13" fmla="*/ 9 h 79"/>
                <a:gd name="T14" fmla="*/ 3 w 13"/>
                <a:gd name="T15" fmla="*/ 9 h 79"/>
                <a:gd name="T16" fmla="*/ 3 w 13"/>
                <a:gd name="T17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9">
                  <a:moveTo>
                    <a:pt x="3" y="9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1"/>
                  </a:cubicBezTo>
                  <a:lnTo>
                    <a:pt x="3" y="9"/>
                  </a:lnTo>
                  <a:close/>
                  <a:moveTo>
                    <a:pt x="3" y="9"/>
                  </a:moveTo>
                  <a:cubicBezTo>
                    <a:pt x="3" y="9"/>
                    <a:pt x="3" y="9"/>
                    <a:pt x="3" y="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8"/>
            <p:cNvSpPr>
              <a:spLocks noEditPoints="1"/>
            </p:cNvSpPr>
            <p:nvPr/>
          </p:nvSpPr>
          <p:spPr bwMode="auto">
            <a:xfrm>
              <a:off x="5611813" y="2273300"/>
              <a:ext cx="53975" cy="157163"/>
            </a:xfrm>
            <a:custGeom>
              <a:avLst/>
              <a:gdLst>
                <a:gd name="T0" fmla="*/ 3 w 14"/>
                <a:gd name="T1" fmla="*/ 10 h 41"/>
                <a:gd name="T2" fmla="*/ 2 w 14"/>
                <a:gd name="T3" fmla="*/ 11 h 41"/>
                <a:gd name="T4" fmla="*/ 0 w 14"/>
                <a:gd name="T5" fmla="*/ 16 h 41"/>
                <a:gd name="T6" fmla="*/ 0 w 14"/>
                <a:gd name="T7" fmla="*/ 41 h 41"/>
                <a:gd name="T8" fmla="*/ 14 w 14"/>
                <a:gd name="T9" fmla="*/ 41 h 41"/>
                <a:gd name="T10" fmla="*/ 14 w 14"/>
                <a:gd name="T11" fmla="*/ 3 h 41"/>
                <a:gd name="T12" fmla="*/ 11 w 14"/>
                <a:gd name="T13" fmla="*/ 2 h 41"/>
                <a:gd name="T14" fmla="*/ 3 w 14"/>
                <a:gd name="T15" fmla="*/ 10 h 41"/>
                <a:gd name="T16" fmla="*/ 3 w 14"/>
                <a:gd name="T17" fmla="*/ 10 h 41"/>
                <a:gd name="T18" fmla="*/ 3 w 14"/>
                <a:gd name="T19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1">
                  <a:moveTo>
                    <a:pt x="3" y="10"/>
                  </a:moveTo>
                  <a:cubicBezTo>
                    <a:pt x="3" y="10"/>
                    <a:pt x="2" y="11"/>
                    <a:pt x="2" y="11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3" y="0"/>
                    <a:pt x="11" y="2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9"/>
            <p:cNvSpPr>
              <a:spLocks noEditPoints="1"/>
            </p:cNvSpPr>
            <p:nvPr/>
          </p:nvSpPr>
          <p:spPr bwMode="auto">
            <a:xfrm>
              <a:off x="5538788" y="2279650"/>
              <a:ext cx="49212" cy="150813"/>
            </a:xfrm>
            <a:custGeom>
              <a:avLst/>
              <a:gdLst>
                <a:gd name="T0" fmla="*/ 2 w 13"/>
                <a:gd name="T1" fmla="*/ 1 h 39"/>
                <a:gd name="T2" fmla="*/ 0 w 13"/>
                <a:gd name="T3" fmla="*/ 2 h 39"/>
                <a:gd name="T4" fmla="*/ 0 w 13"/>
                <a:gd name="T5" fmla="*/ 39 h 39"/>
                <a:gd name="T6" fmla="*/ 13 w 13"/>
                <a:gd name="T7" fmla="*/ 39 h 39"/>
                <a:gd name="T8" fmla="*/ 13 w 13"/>
                <a:gd name="T9" fmla="*/ 16 h 39"/>
                <a:gd name="T10" fmla="*/ 11 w 13"/>
                <a:gd name="T11" fmla="*/ 10 h 39"/>
                <a:gd name="T12" fmla="*/ 9 w 13"/>
                <a:gd name="T13" fmla="*/ 8 h 39"/>
                <a:gd name="T14" fmla="*/ 2 w 13"/>
                <a:gd name="T15" fmla="*/ 1 h 39"/>
                <a:gd name="T16" fmla="*/ 2 w 13"/>
                <a:gd name="T17" fmla="*/ 1 h 39"/>
                <a:gd name="T18" fmla="*/ 2 w 13"/>
                <a:gd name="T1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9">
                  <a:moveTo>
                    <a:pt x="2" y="1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4"/>
                    <a:pt x="12" y="11"/>
                    <a:pt x="11" y="10"/>
                  </a:cubicBezTo>
                  <a:cubicBezTo>
                    <a:pt x="9" y="8"/>
                    <a:pt x="9" y="8"/>
                    <a:pt x="9" y="8"/>
                  </a:cubicBezTo>
                  <a:lnTo>
                    <a:pt x="2" y="1"/>
                  </a:ln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10"/>
            <p:cNvSpPr>
              <a:spLocks noEditPoints="1"/>
            </p:cNvSpPr>
            <p:nvPr/>
          </p:nvSpPr>
          <p:spPr bwMode="auto">
            <a:xfrm>
              <a:off x="5381625" y="2357438"/>
              <a:ext cx="58737" cy="73025"/>
            </a:xfrm>
            <a:custGeom>
              <a:avLst/>
              <a:gdLst>
                <a:gd name="T0" fmla="*/ 7 w 15"/>
                <a:gd name="T1" fmla="*/ 8 h 19"/>
                <a:gd name="T2" fmla="*/ 2 w 15"/>
                <a:gd name="T3" fmla="*/ 12 h 19"/>
                <a:gd name="T4" fmla="*/ 0 w 15"/>
                <a:gd name="T5" fmla="*/ 17 h 19"/>
                <a:gd name="T6" fmla="*/ 0 w 15"/>
                <a:gd name="T7" fmla="*/ 19 h 19"/>
                <a:gd name="T8" fmla="*/ 15 w 15"/>
                <a:gd name="T9" fmla="*/ 19 h 19"/>
                <a:gd name="T10" fmla="*/ 15 w 15"/>
                <a:gd name="T11" fmla="*/ 2 h 19"/>
                <a:gd name="T12" fmla="*/ 13 w 15"/>
                <a:gd name="T13" fmla="*/ 1 h 19"/>
                <a:gd name="T14" fmla="*/ 7 w 15"/>
                <a:gd name="T15" fmla="*/ 8 h 19"/>
                <a:gd name="T16" fmla="*/ 7 w 15"/>
                <a:gd name="T17" fmla="*/ 8 h 19"/>
                <a:gd name="T18" fmla="*/ 7 w 15"/>
                <a:gd name="T1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9">
                  <a:moveTo>
                    <a:pt x="7" y="8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1" y="13"/>
                    <a:pt x="0" y="15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lnTo>
                    <a:pt x="7" y="8"/>
                  </a:lnTo>
                  <a:close/>
                  <a:moveTo>
                    <a:pt x="7" y="8"/>
                  </a:moveTo>
                  <a:cubicBezTo>
                    <a:pt x="7" y="8"/>
                    <a:pt x="7" y="8"/>
                    <a:pt x="7" y="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11"/>
            <p:cNvSpPr>
              <a:spLocks noEditPoints="1"/>
            </p:cNvSpPr>
            <p:nvPr/>
          </p:nvSpPr>
          <p:spPr bwMode="auto">
            <a:xfrm>
              <a:off x="5329238" y="1931988"/>
              <a:ext cx="550862" cy="414338"/>
            </a:xfrm>
            <a:custGeom>
              <a:avLst/>
              <a:gdLst>
                <a:gd name="T0" fmla="*/ 142 w 144"/>
                <a:gd name="T1" fmla="*/ 53 h 108"/>
                <a:gd name="T2" fmla="*/ 144 w 144"/>
                <a:gd name="T3" fmla="*/ 52 h 108"/>
                <a:gd name="T4" fmla="*/ 144 w 144"/>
                <a:gd name="T5" fmla="*/ 6 h 108"/>
                <a:gd name="T6" fmla="*/ 138 w 144"/>
                <a:gd name="T7" fmla="*/ 0 h 108"/>
                <a:gd name="T8" fmla="*/ 92 w 144"/>
                <a:gd name="T9" fmla="*/ 0 h 108"/>
                <a:gd name="T10" fmla="*/ 91 w 144"/>
                <a:gd name="T11" fmla="*/ 2 h 108"/>
                <a:gd name="T12" fmla="*/ 108 w 144"/>
                <a:gd name="T13" fmla="*/ 18 h 108"/>
                <a:gd name="T14" fmla="*/ 101 w 144"/>
                <a:gd name="T15" fmla="*/ 25 h 108"/>
                <a:gd name="T16" fmla="*/ 70 w 144"/>
                <a:gd name="T17" fmla="*/ 56 h 108"/>
                <a:gd name="T18" fmla="*/ 54 w 144"/>
                <a:gd name="T19" fmla="*/ 39 h 108"/>
                <a:gd name="T20" fmla="*/ 50 w 144"/>
                <a:gd name="T21" fmla="*/ 39 h 108"/>
                <a:gd name="T22" fmla="*/ 5 w 144"/>
                <a:gd name="T23" fmla="*/ 84 h 108"/>
                <a:gd name="T24" fmla="*/ 5 w 144"/>
                <a:gd name="T25" fmla="*/ 103 h 108"/>
                <a:gd name="T26" fmla="*/ 5 w 144"/>
                <a:gd name="T27" fmla="*/ 103 h 108"/>
                <a:gd name="T28" fmla="*/ 23 w 144"/>
                <a:gd name="T29" fmla="*/ 103 h 108"/>
                <a:gd name="T30" fmla="*/ 52 w 144"/>
                <a:gd name="T31" fmla="*/ 74 h 108"/>
                <a:gd name="T32" fmla="*/ 68 w 144"/>
                <a:gd name="T33" fmla="*/ 90 h 108"/>
                <a:gd name="T34" fmla="*/ 73 w 144"/>
                <a:gd name="T35" fmla="*/ 90 h 108"/>
                <a:gd name="T36" fmla="*/ 126 w 144"/>
                <a:gd name="T37" fmla="*/ 37 h 108"/>
                <a:gd name="T38" fmla="*/ 142 w 144"/>
                <a:gd name="T39" fmla="*/ 53 h 108"/>
                <a:gd name="T40" fmla="*/ 142 w 144"/>
                <a:gd name="T41" fmla="*/ 53 h 108"/>
                <a:gd name="T42" fmla="*/ 142 w 144"/>
                <a:gd name="T43" fmla="*/ 5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108">
                  <a:moveTo>
                    <a:pt x="142" y="53"/>
                  </a:moveTo>
                  <a:cubicBezTo>
                    <a:pt x="143" y="54"/>
                    <a:pt x="144" y="54"/>
                    <a:pt x="144" y="52"/>
                  </a:cubicBezTo>
                  <a:cubicBezTo>
                    <a:pt x="144" y="6"/>
                    <a:pt x="144" y="6"/>
                    <a:pt x="144" y="6"/>
                  </a:cubicBezTo>
                  <a:cubicBezTo>
                    <a:pt x="144" y="3"/>
                    <a:pt x="141" y="0"/>
                    <a:pt x="138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1" y="0"/>
                    <a:pt x="90" y="1"/>
                    <a:pt x="91" y="2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1" y="38"/>
                    <a:pt x="50" y="3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0" y="89"/>
                    <a:pt x="0" y="98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10" y="108"/>
                    <a:pt x="18" y="108"/>
                    <a:pt x="23" y="103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9" y="91"/>
                    <a:pt x="71" y="91"/>
                    <a:pt x="73" y="90"/>
                  </a:cubicBezTo>
                  <a:cubicBezTo>
                    <a:pt x="126" y="37"/>
                    <a:pt x="126" y="37"/>
                    <a:pt x="126" y="37"/>
                  </a:cubicBezTo>
                  <a:lnTo>
                    <a:pt x="142" y="53"/>
                  </a:lnTo>
                  <a:close/>
                  <a:moveTo>
                    <a:pt x="142" y="53"/>
                  </a:moveTo>
                  <a:cubicBezTo>
                    <a:pt x="142" y="53"/>
                    <a:pt x="142" y="53"/>
                    <a:pt x="142" y="5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5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24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500"/>
                            </p:stCondLst>
                            <p:childTnLst>
                              <p:par>
                                <p:cTn id="9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8500"/>
                            </p:stCondLst>
                            <p:childTnLst>
                              <p:par>
                                <p:cTn id="10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20" grpId="0" animBg="1"/>
      <p:bldP spid="31" grpId="0" animBg="1"/>
      <p:bldP spid="39" grpId="0"/>
      <p:bldP spid="40" grpId="0"/>
      <p:bldP spid="41" grpId="0"/>
      <p:bldP spid="42" grpId="0"/>
      <p:bldP spid="4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330425" y="2594899"/>
            <a:ext cx="4189787" cy="4161791"/>
            <a:chOff x="1134282" y="1929437"/>
            <a:chExt cx="4961718" cy="49285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912099" y="4596238"/>
              <a:ext cx="936427" cy="960622"/>
            </a:xfrm>
            <a:custGeom>
              <a:avLst/>
              <a:gdLst>
                <a:gd name="T0" fmla="*/ 419 w 442"/>
                <a:gd name="T1" fmla="*/ 163 h 453"/>
                <a:gd name="T2" fmla="*/ 166 w 442"/>
                <a:gd name="T3" fmla="*/ 33 h 453"/>
                <a:gd name="T4" fmla="*/ 34 w 442"/>
                <a:gd name="T5" fmla="*/ 285 h 453"/>
                <a:gd name="T6" fmla="*/ 286 w 442"/>
                <a:gd name="T7" fmla="*/ 415 h 453"/>
                <a:gd name="T8" fmla="*/ 299 w 442"/>
                <a:gd name="T9" fmla="*/ 410 h 453"/>
                <a:gd name="T10" fmla="*/ 391 w 442"/>
                <a:gd name="T11" fmla="*/ 453 h 453"/>
                <a:gd name="T12" fmla="*/ 373 w 442"/>
                <a:gd name="T13" fmla="*/ 361 h 453"/>
                <a:gd name="T14" fmla="*/ 419 w 442"/>
                <a:gd name="T15" fmla="*/ 16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2" h="453">
                  <a:moveTo>
                    <a:pt x="419" y="163"/>
                  </a:moveTo>
                  <a:cubicBezTo>
                    <a:pt x="386" y="58"/>
                    <a:pt x="273" y="0"/>
                    <a:pt x="166" y="33"/>
                  </a:cubicBezTo>
                  <a:cubicBezTo>
                    <a:pt x="60" y="67"/>
                    <a:pt x="0" y="180"/>
                    <a:pt x="34" y="285"/>
                  </a:cubicBezTo>
                  <a:cubicBezTo>
                    <a:pt x="67" y="390"/>
                    <a:pt x="180" y="448"/>
                    <a:pt x="286" y="415"/>
                  </a:cubicBezTo>
                  <a:cubicBezTo>
                    <a:pt x="291" y="413"/>
                    <a:pt x="295" y="412"/>
                    <a:pt x="299" y="410"/>
                  </a:cubicBezTo>
                  <a:cubicBezTo>
                    <a:pt x="391" y="453"/>
                    <a:pt x="391" y="453"/>
                    <a:pt x="391" y="453"/>
                  </a:cubicBezTo>
                  <a:cubicBezTo>
                    <a:pt x="373" y="361"/>
                    <a:pt x="373" y="361"/>
                    <a:pt x="373" y="361"/>
                  </a:cubicBezTo>
                  <a:cubicBezTo>
                    <a:pt x="421" y="309"/>
                    <a:pt x="442" y="235"/>
                    <a:pt x="419" y="16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101276" y="3967173"/>
              <a:ext cx="848609" cy="905064"/>
            </a:xfrm>
            <a:custGeom>
              <a:avLst/>
              <a:gdLst>
                <a:gd name="T0" fmla="*/ 327 w 400"/>
                <a:gd name="T1" fmla="*/ 333 h 427"/>
                <a:gd name="T2" fmla="*/ 330 w 400"/>
                <a:gd name="T3" fmla="*/ 76 h 427"/>
                <a:gd name="T4" fmla="*/ 74 w 400"/>
                <a:gd name="T5" fmla="*/ 70 h 427"/>
                <a:gd name="T6" fmla="*/ 70 w 400"/>
                <a:gd name="T7" fmla="*/ 326 h 427"/>
                <a:gd name="T8" fmla="*/ 79 w 400"/>
                <a:gd name="T9" fmla="*/ 335 h 427"/>
                <a:gd name="T10" fmla="*/ 81 w 400"/>
                <a:gd name="T11" fmla="*/ 427 h 427"/>
                <a:gd name="T12" fmla="*/ 149 w 400"/>
                <a:gd name="T13" fmla="*/ 375 h 427"/>
                <a:gd name="T14" fmla="*/ 327 w 400"/>
                <a:gd name="T15" fmla="*/ 333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0" h="427">
                  <a:moveTo>
                    <a:pt x="327" y="333"/>
                  </a:moveTo>
                  <a:cubicBezTo>
                    <a:pt x="399" y="263"/>
                    <a:pt x="400" y="149"/>
                    <a:pt x="330" y="76"/>
                  </a:cubicBezTo>
                  <a:cubicBezTo>
                    <a:pt x="260" y="3"/>
                    <a:pt x="145" y="0"/>
                    <a:pt x="74" y="70"/>
                  </a:cubicBezTo>
                  <a:cubicBezTo>
                    <a:pt x="2" y="139"/>
                    <a:pt x="0" y="254"/>
                    <a:pt x="70" y="326"/>
                  </a:cubicBezTo>
                  <a:cubicBezTo>
                    <a:pt x="73" y="329"/>
                    <a:pt x="76" y="332"/>
                    <a:pt x="79" y="335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149" y="375"/>
                    <a:pt x="149" y="375"/>
                    <a:pt x="149" y="375"/>
                  </a:cubicBezTo>
                  <a:cubicBezTo>
                    <a:pt x="210" y="393"/>
                    <a:pt x="278" y="380"/>
                    <a:pt x="327" y="33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180879" y="4537095"/>
              <a:ext cx="714193" cy="733012"/>
            </a:xfrm>
            <a:custGeom>
              <a:avLst/>
              <a:gdLst>
                <a:gd name="T0" fmla="*/ 305 w 337"/>
                <a:gd name="T1" fmla="*/ 93 h 346"/>
                <a:gd name="T2" fmla="*/ 96 w 337"/>
                <a:gd name="T3" fmla="*/ 43 h 346"/>
                <a:gd name="T4" fmla="*/ 44 w 337"/>
                <a:gd name="T5" fmla="*/ 252 h 346"/>
                <a:gd name="T6" fmla="*/ 253 w 337"/>
                <a:gd name="T7" fmla="*/ 302 h 346"/>
                <a:gd name="T8" fmla="*/ 261 w 337"/>
                <a:gd name="T9" fmla="*/ 296 h 346"/>
                <a:gd name="T10" fmla="*/ 337 w 337"/>
                <a:gd name="T11" fmla="*/ 311 h 346"/>
                <a:gd name="T12" fmla="*/ 307 w 337"/>
                <a:gd name="T13" fmla="*/ 246 h 346"/>
                <a:gd name="T14" fmla="*/ 305 w 337"/>
                <a:gd name="T15" fmla="*/ 9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7" h="346">
                  <a:moveTo>
                    <a:pt x="305" y="93"/>
                  </a:moveTo>
                  <a:cubicBezTo>
                    <a:pt x="262" y="22"/>
                    <a:pt x="168" y="0"/>
                    <a:pt x="96" y="43"/>
                  </a:cubicBezTo>
                  <a:cubicBezTo>
                    <a:pt x="24" y="87"/>
                    <a:pt x="0" y="181"/>
                    <a:pt x="44" y="252"/>
                  </a:cubicBezTo>
                  <a:cubicBezTo>
                    <a:pt x="87" y="323"/>
                    <a:pt x="181" y="346"/>
                    <a:pt x="253" y="302"/>
                  </a:cubicBezTo>
                  <a:cubicBezTo>
                    <a:pt x="256" y="300"/>
                    <a:pt x="259" y="298"/>
                    <a:pt x="261" y="296"/>
                  </a:cubicBezTo>
                  <a:cubicBezTo>
                    <a:pt x="337" y="311"/>
                    <a:pt x="337" y="311"/>
                    <a:pt x="337" y="311"/>
                  </a:cubicBezTo>
                  <a:cubicBezTo>
                    <a:pt x="307" y="246"/>
                    <a:pt x="307" y="246"/>
                    <a:pt x="307" y="246"/>
                  </a:cubicBezTo>
                  <a:cubicBezTo>
                    <a:pt x="333" y="200"/>
                    <a:pt x="334" y="142"/>
                    <a:pt x="305" y="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827915" y="2781630"/>
              <a:ext cx="807388" cy="896998"/>
            </a:xfrm>
            <a:custGeom>
              <a:avLst/>
              <a:gdLst>
                <a:gd name="T0" fmla="*/ 348 w 381"/>
                <a:gd name="T1" fmla="*/ 249 h 423"/>
                <a:gd name="T2" fmla="*/ 250 w 381"/>
                <a:gd name="T3" fmla="*/ 33 h 423"/>
                <a:gd name="T4" fmla="*/ 33 w 381"/>
                <a:gd name="T5" fmla="*/ 128 h 423"/>
                <a:gd name="T6" fmla="*/ 131 w 381"/>
                <a:gd name="T7" fmla="*/ 344 h 423"/>
                <a:gd name="T8" fmla="*/ 141 w 381"/>
                <a:gd name="T9" fmla="*/ 348 h 423"/>
                <a:gd name="T10" fmla="*/ 179 w 381"/>
                <a:gd name="T11" fmla="*/ 423 h 423"/>
                <a:gd name="T12" fmla="*/ 215 w 381"/>
                <a:gd name="T13" fmla="*/ 354 h 423"/>
                <a:gd name="T14" fmla="*/ 348 w 381"/>
                <a:gd name="T15" fmla="*/ 249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1" h="423">
                  <a:moveTo>
                    <a:pt x="348" y="249"/>
                  </a:moveTo>
                  <a:cubicBezTo>
                    <a:pt x="381" y="163"/>
                    <a:pt x="337" y="66"/>
                    <a:pt x="250" y="33"/>
                  </a:cubicBezTo>
                  <a:cubicBezTo>
                    <a:pt x="163" y="0"/>
                    <a:pt x="66" y="42"/>
                    <a:pt x="33" y="128"/>
                  </a:cubicBezTo>
                  <a:cubicBezTo>
                    <a:pt x="0" y="214"/>
                    <a:pt x="44" y="311"/>
                    <a:pt x="131" y="344"/>
                  </a:cubicBezTo>
                  <a:cubicBezTo>
                    <a:pt x="134" y="345"/>
                    <a:pt x="138" y="347"/>
                    <a:pt x="141" y="348"/>
                  </a:cubicBezTo>
                  <a:cubicBezTo>
                    <a:pt x="179" y="423"/>
                    <a:pt x="179" y="423"/>
                    <a:pt x="179" y="423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74" y="345"/>
                    <a:pt x="325" y="307"/>
                    <a:pt x="348" y="2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266059" y="3674148"/>
              <a:ext cx="964206" cy="1078907"/>
            </a:xfrm>
            <a:custGeom>
              <a:avLst/>
              <a:gdLst>
                <a:gd name="T0" fmla="*/ 449 w 455"/>
                <a:gd name="T1" fmla="*/ 209 h 509"/>
                <a:gd name="T2" fmla="*/ 212 w 455"/>
                <a:gd name="T3" fmla="*/ 10 h 509"/>
                <a:gd name="T4" fmla="*/ 10 w 455"/>
                <a:gd name="T5" fmla="*/ 244 h 509"/>
                <a:gd name="T6" fmla="*/ 247 w 455"/>
                <a:gd name="T7" fmla="*/ 443 h 509"/>
                <a:gd name="T8" fmla="*/ 261 w 455"/>
                <a:gd name="T9" fmla="*/ 441 h 509"/>
                <a:gd name="T10" fmla="*/ 349 w 455"/>
                <a:gd name="T11" fmla="*/ 509 h 509"/>
                <a:gd name="T12" fmla="*/ 352 w 455"/>
                <a:gd name="T13" fmla="*/ 407 h 509"/>
                <a:gd name="T14" fmla="*/ 449 w 455"/>
                <a:gd name="T15" fmla="*/ 2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5" h="509">
                  <a:moveTo>
                    <a:pt x="449" y="209"/>
                  </a:moveTo>
                  <a:cubicBezTo>
                    <a:pt x="439" y="89"/>
                    <a:pt x="333" y="0"/>
                    <a:pt x="212" y="10"/>
                  </a:cubicBezTo>
                  <a:cubicBezTo>
                    <a:pt x="91" y="19"/>
                    <a:pt x="0" y="124"/>
                    <a:pt x="10" y="244"/>
                  </a:cubicBezTo>
                  <a:cubicBezTo>
                    <a:pt x="20" y="364"/>
                    <a:pt x="126" y="453"/>
                    <a:pt x="247" y="443"/>
                  </a:cubicBezTo>
                  <a:cubicBezTo>
                    <a:pt x="252" y="443"/>
                    <a:pt x="257" y="442"/>
                    <a:pt x="261" y="441"/>
                  </a:cubicBezTo>
                  <a:cubicBezTo>
                    <a:pt x="349" y="509"/>
                    <a:pt x="349" y="509"/>
                    <a:pt x="349" y="509"/>
                  </a:cubicBezTo>
                  <a:cubicBezTo>
                    <a:pt x="352" y="407"/>
                    <a:pt x="352" y="407"/>
                    <a:pt x="352" y="407"/>
                  </a:cubicBezTo>
                  <a:cubicBezTo>
                    <a:pt x="416" y="364"/>
                    <a:pt x="455" y="290"/>
                    <a:pt x="449" y="20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43782" y="2536098"/>
              <a:ext cx="1049335" cy="1133569"/>
            </a:xfrm>
            <a:custGeom>
              <a:avLst/>
              <a:gdLst>
                <a:gd name="T0" fmla="*/ 421 w 495"/>
                <a:gd name="T1" fmla="*/ 382 h 535"/>
                <a:gd name="T2" fmla="*/ 382 w 495"/>
                <a:gd name="T3" fmla="*/ 75 h 535"/>
                <a:gd name="T4" fmla="*/ 74 w 495"/>
                <a:gd name="T5" fmla="*/ 111 h 535"/>
                <a:gd name="T6" fmla="*/ 114 w 495"/>
                <a:gd name="T7" fmla="*/ 418 h 535"/>
                <a:gd name="T8" fmla="*/ 126 w 495"/>
                <a:gd name="T9" fmla="*/ 426 h 535"/>
                <a:gd name="T10" fmla="*/ 144 w 495"/>
                <a:gd name="T11" fmla="*/ 535 h 535"/>
                <a:gd name="T12" fmla="*/ 216 w 495"/>
                <a:gd name="T13" fmla="*/ 462 h 535"/>
                <a:gd name="T14" fmla="*/ 421 w 495"/>
                <a:gd name="T15" fmla="*/ 382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35">
                  <a:moveTo>
                    <a:pt x="421" y="382"/>
                  </a:moveTo>
                  <a:cubicBezTo>
                    <a:pt x="495" y="287"/>
                    <a:pt x="478" y="150"/>
                    <a:pt x="382" y="75"/>
                  </a:cubicBezTo>
                  <a:cubicBezTo>
                    <a:pt x="286" y="0"/>
                    <a:pt x="148" y="16"/>
                    <a:pt x="74" y="111"/>
                  </a:cubicBezTo>
                  <a:cubicBezTo>
                    <a:pt x="0" y="205"/>
                    <a:pt x="18" y="343"/>
                    <a:pt x="114" y="418"/>
                  </a:cubicBezTo>
                  <a:cubicBezTo>
                    <a:pt x="118" y="421"/>
                    <a:pt x="122" y="424"/>
                    <a:pt x="126" y="426"/>
                  </a:cubicBezTo>
                  <a:cubicBezTo>
                    <a:pt x="144" y="535"/>
                    <a:pt x="144" y="535"/>
                    <a:pt x="144" y="535"/>
                  </a:cubicBezTo>
                  <a:cubicBezTo>
                    <a:pt x="216" y="462"/>
                    <a:pt x="216" y="462"/>
                    <a:pt x="216" y="462"/>
                  </a:cubicBezTo>
                  <a:cubicBezTo>
                    <a:pt x="291" y="474"/>
                    <a:pt x="371" y="446"/>
                    <a:pt x="421" y="3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040392" y="3557655"/>
              <a:ext cx="1055608" cy="1013492"/>
            </a:xfrm>
            <a:custGeom>
              <a:avLst/>
              <a:gdLst>
                <a:gd name="T0" fmla="*/ 314 w 498"/>
                <a:gd name="T1" fmla="*/ 456 h 478"/>
                <a:gd name="T2" fmla="*/ 465 w 498"/>
                <a:gd name="T3" fmla="*/ 186 h 478"/>
                <a:gd name="T4" fmla="*/ 197 w 498"/>
                <a:gd name="T5" fmla="*/ 32 h 478"/>
                <a:gd name="T6" fmla="*/ 46 w 498"/>
                <a:gd name="T7" fmla="*/ 302 h 478"/>
                <a:gd name="T8" fmla="*/ 50 w 498"/>
                <a:gd name="T9" fmla="*/ 316 h 478"/>
                <a:gd name="T10" fmla="*/ 0 w 498"/>
                <a:gd name="T11" fmla="*/ 415 h 478"/>
                <a:gd name="T12" fmla="*/ 101 w 498"/>
                <a:gd name="T13" fmla="*/ 398 h 478"/>
                <a:gd name="T14" fmla="*/ 314 w 498"/>
                <a:gd name="T15" fmla="*/ 45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8" h="478">
                  <a:moveTo>
                    <a:pt x="314" y="456"/>
                  </a:moveTo>
                  <a:cubicBezTo>
                    <a:pt x="430" y="424"/>
                    <a:pt x="498" y="304"/>
                    <a:pt x="465" y="186"/>
                  </a:cubicBezTo>
                  <a:cubicBezTo>
                    <a:pt x="433" y="69"/>
                    <a:pt x="313" y="0"/>
                    <a:pt x="197" y="32"/>
                  </a:cubicBezTo>
                  <a:cubicBezTo>
                    <a:pt x="81" y="64"/>
                    <a:pt x="14" y="185"/>
                    <a:pt x="46" y="302"/>
                  </a:cubicBezTo>
                  <a:cubicBezTo>
                    <a:pt x="47" y="307"/>
                    <a:pt x="49" y="312"/>
                    <a:pt x="50" y="316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101" y="398"/>
                    <a:pt x="101" y="398"/>
                    <a:pt x="101" y="398"/>
                  </a:cubicBezTo>
                  <a:cubicBezTo>
                    <a:pt x="155" y="453"/>
                    <a:pt x="235" y="478"/>
                    <a:pt x="314" y="4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757073" y="2694708"/>
              <a:ext cx="1091453" cy="1019765"/>
            </a:xfrm>
            <a:custGeom>
              <a:avLst/>
              <a:gdLst>
                <a:gd name="T0" fmla="*/ 396 w 515"/>
                <a:gd name="T1" fmla="*/ 85 h 481"/>
                <a:gd name="T2" fmla="*/ 87 w 515"/>
                <a:gd name="T3" fmla="*/ 87 h 481"/>
                <a:gd name="T4" fmla="*/ 85 w 515"/>
                <a:gd name="T5" fmla="*/ 396 h 481"/>
                <a:gd name="T6" fmla="*/ 395 w 515"/>
                <a:gd name="T7" fmla="*/ 394 h 481"/>
                <a:gd name="T8" fmla="*/ 405 w 515"/>
                <a:gd name="T9" fmla="*/ 384 h 481"/>
                <a:gd name="T10" fmla="*/ 515 w 515"/>
                <a:gd name="T11" fmla="*/ 378 h 481"/>
                <a:gd name="T12" fmla="*/ 451 w 515"/>
                <a:gd name="T13" fmla="*/ 299 h 481"/>
                <a:gd name="T14" fmla="*/ 396 w 515"/>
                <a:gd name="T15" fmla="*/ 85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5" h="481">
                  <a:moveTo>
                    <a:pt x="396" y="85"/>
                  </a:moveTo>
                  <a:cubicBezTo>
                    <a:pt x="311" y="0"/>
                    <a:pt x="173" y="1"/>
                    <a:pt x="87" y="87"/>
                  </a:cubicBezTo>
                  <a:cubicBezTo>
                    <a:pt x="1" y="173"/>
                    <a:pt x="0" y="312"/>
                    <a:pt x="85" y="396"/>
                  </a:cubicBezTo>
                  <a:cubicBezTo>
                    <a:pt x="170" y="481"/>
                    <a:pt x="309" y="480"/>
                    <a:pt x="395" y="394"/>
                  </a:cubicBezTo>
                  <a:cubicBezTo>
                    <a:pt x="398" y="391"/>
                    <a:pt x="402" y="387"/>
                    <a:pt x="405" y="384"/>
                  </a:cubicBezTo>
                  <a:cubicBezTo>
                    <a:pt x="515" y="378"/>
                    <a:pt x="515" y="378"/>
                    <a:pt x="515" y="378"/>
                  </a:cubicBezTo>
                  <a:cubicBezTo>
                    <a:pt x="451" y="299"/>
                    <a:pt x="451" y="299"/>
                    <a:pt x="451" y="299"/>
                  </a:cubicBezTo>
                  <a:cubicBezTo>
                    <a:pt x="472" y="225"/>
                    <a:pt x="454" y="143"/>
                    <a:pt x="396" y="8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619224" y="4537095"/>
              <a:ext cx="1051128" cy="1015284"/>
            </a:xfrm>
            <a:custGeom>
              <a:avLst/>
              <a:gdLst>
                <a:gd name="T0" fmla="*/ 315 w 496"/>
                <a:gd name="T1" fmla="*/ 456 h 479"/>
                <a:gd name="T2" fmla="*/ 461 w 496"/>
                <a:gd name="T3" fmla="*/ 183 h 479"/>
                <a:gd name="T4" fmla="*/ 190 w 496"/>
                <a:gd name="T5" fmla="*/ 34 h 479"/>
                <a:gd name="T6" fmla="*/ 44 w 496"/>
                <a:gd name="T7" fmla="*/ 306 h 479"/>
                <a:gd name="T8" fmla="*/ 49 w 496"/>
                <a:gd name="T9" fmla="*/ 320 h 479"/>
                <a:gd name="T10" fmla="*/ 0 w 496"/>
                <a:gd name="T11" fmla="*/ 420 h 479"/>
                <a:gd name="T12" fmla="*/ 101 w 496"/>
                <a:gd name="T13" fmla="*/ 402 h 479"/>
                <a:gd name="T14" fmla="*/ 315 w 496"/>
                <a:gd name="T15" fmla="*/ 456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6" h="479">
                  <a:moveTo>
                    <a:pt x="315" y="456"/>
                  </a:moveTo>
                  <a:cubicBezTo>
                    <a:pt x="430" y="422"/>
                    <a:pt x="496" y="300"/>
                    <a:pt x="461" y="183"/>
                  </a:cubicBezTo>
                  <a:cubicBezTo>
                    <a:pt x="427" y="67"/>
                    <a:pt x="306" y="0"/>
                    <a:pt x="190" y="34"/>
                  </a:cubicBezTo>
                  <a:cubicBezTo>
                    <a:pt x="75" y="68"/>
                    <a:pt x="10" y="190"/>
                    <a:pt x="44" y="306"/>
                  </a:cubicBezTo>
                  <a:cubicBezTo>
                    <a:pt x="45" y="311"/>
                    <a:pt x="47" y="316"/>
                    <a:pt x="49" y="320"/>
                  </a:cubicBezTo>
                  <a:cubicBezTo>
                    <a:pt x="0" y="420"/>
                    <a:pt x="0" y="420"/>
                    <a:pt x="0" y="420"/>
                  </a:cubicBezTo>
                  <a:cubicBezTo>
                    <a:pt x="101" y="402"/>
                    <a:pt x="101" y="402"/>
                    <a:pt x="101" y="402"/>
                  </a:cubicBezTo>
                  <a:cubicBezTo>
                    <a:pt x="156" y="456"/>
                    <a:pt x="237" y="479"/>
                    <a:pt x="315" y="4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232953" y="3644577"/>
              <a:ext cx="734804" cy="833375"/>
            </a:xfrm>
            <a:custGeom>
              <a:avLst/>
              <a:gdLst>
                <a:gd name="T0" fmla="*/ 329 w 347"/>
                <a:gd name="T1" fmla="*/ 206 h 393"/>
                <a:gd name="T2" fmla="*/ 207 w 347"/>
                <a:gd name="T3" fmla="*/ 19 h 393"/>
                <a:gd name="T4" fmla="*/ 19 w 347"/>
                <a:gd name="T5" fmla="*/ 139 h 393"/>
                <a:gd name="T6" fmla="*/ 141 w 347"/>
                <a:gd name="T7" fmla="*/ 326 h 393"/>
                <a:gd name="T8" fmla="*/ 151 w 347"/>
                <a:gd name="T9" fmla="*/ 328 h 393"/>
                <a:gd name="T10" fmla="*/ 198 w 347"/>
                <a:gd name="T11" fmla="*/ 393 h 393"/>
                <a:gd name="T12" fmla="*/ 221 w 347"/>
                <a:gd name="T13" fmla="*/ 323 h 393"/>
                <a:gd name="T14" fmla="*/ 329 w 347"/>
                <a:gd name="T15" fmla="*/ 20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7" h="393">
                  <a:moveTo>
                    <a:pt x="329" y="206"/>
                  </a:moveTo>
                  <a:cubicBezTo>
                    <a:pt x="347" y="121"/>
                    <a:pt x="293" y="37"/>
                    <a:pt x="207" y="19"/>
                  </a:cubicBezTo>
                  <a:cubicBezTo>
                    <a:pt x="121" y="0"/>
                    <a:pt x="37" y="54"/>
                    <a:pt x="19" y="139"/>
                  </a:cubicBezTo>
                  <a:cubicBezTo>
                    <a:pt x="0" y="224"/>
                    <a:pt x="55" y="307"/>
                    <a:pt x="141" y="326"/>
                  </a:cubicBezTo>
                  <a:cubicBezTo>
                    <a:pt x="144" y="327"/>
                    <a:pt x="148" y="327"/>
                    <a:pt x="151" y="328"/>
                  </a:cubicBezTo>
                  <a:cubicBezTo>
                    <a:pt x="198" y="393"/>
                    <a:pt x="198" y="393"/>
                    <a:pt x="198" y="393"/>
                  </a:cubicBezTo>
                  <a:cubicBezTo>
                    <a:pt x="221" y="323"/>
                    <a:pt x="221" y="323"/>
                    <a:pt x="221" y="323"/>
                  </a:cubicBezTo>
                  <a:cubicBezTo>
                    <a:pt x="274" y="307"/>
                    <a:pt x="317" y="263"/>
                    <a:pt x="329" y="2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134282" y="3061214"/>
              <a:ext cx="602181" cy="608454"/>
            </a:xfrm>
            <a:custGeom>
              <a:avLst/>
              <a:gdLst>
                <a:gd name="T0" fmla="*/ 249 w 284"/>
                <a:gd name="T1" fmla="*/ 73 h 287"/>
                <a:gd name="T2" fmla="*/ 74 w 284"/>
                <a:gd name="T3" fmla="*/ 39 h 287"/>
                <a:gd name="T4" fmla="*/ 39 w 284"/>
                <a:gd name="T5" fmla="*/ 215 h 287"/>
                <a:gd name="T6" fmla="*/ 214 w 284"/>
                <a:gd name="T7" fmla="*/ 248 h 287"/>
                <a:gd name="T8" fmla="*/ 221 w 284"/>
                <a:gd name="T9" fmla="*/ 243 h 287"/>
                <a:gd name="T10" fmla="*/ 284 w 284"/>
                <a:gd name="T11" fmla="*/ 252 h 287"/>
                <a:gd name="T12" fmla="*/ 257 w 284"/>
                <a:gd name="T13" fmla="*/ 200 h 287"/>
                <a:gd name="T14" fmla="*/ 249 w 284"/>
                <a:gd name="T15" fmla="*/ 7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287">
                  <a:moveTo>
                    <a:pt x="249" y="73"/>
                  </a:moveTo>
                  <a:cubicBezTo>
                    <a:pt x="211" y="15"/>
                    <a:pt x="132" y="0"/>
                    <a:pt x="74" y="39"/>
                  </a:cubicBezTo>
                  <a:cubicBezTo>
                    <a:pt x="16" y="79"/>
                    <a:pt x="0" y="157"/>
                    <a:pt x="39" y="215"/>
                  </a:cubicBezTo>
                  <a:cubicBezTo>
                    <a:pt x="77" y="272"/>
                    <a:pt x="156" y="287"/>
                    <a:pt x="214" y="248"/>
                  </a:cubicBezTo>
                  <a:cubicBezTo>
                    <a:pt x="217" y="246"/>
                    <a:pt x="219" y="245"/>
                    <a:pt x="221" y="243"/>
                  </a:cubicBezTo>
                  <a:cubicBezTo>
                    <a:pt x="284" y="252"/>
                    <a:pt x="284" y="252"/>
                    <a:pt x="284" y="252"/>
                  </a:cubicBezTo>
                  <a:cubicBezTo>
                    <a:pt x="257" y="200"/>
                    <a:pt x="257" y="200"/>
                    <a:pt x="257" y="200"/>
                  </a:cubicBezTo>
                  <a:cubicBezTo>
                    <a:pt x="277" y="161"/>
                    <a:pt x="276" y="112"/>
                    <a:pt x="249" y="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2391513" y="1989476"/>
              <a:ext cx="821726" cy="919401"/>
            </a:xfrm>
            <a:custGeom>
              <a:avLst/>
              <a:gdLst>
                <a:gd name="T0" fmla="*/ 359 w 388"/>
                <a:gd name="T1" fmla="*/ 245 h 434"/>
                <a:gd name="T2" fmla="*/ 246 w 388"/>
                <a:gd name="T3" fmla="*/ 29 h 434"/>
                <a:gd name="T4" fmla="*/ 29 w 388"/>
                <a:gd name="T5" fmla="*/ 139 h 434"/>
                <a:gd name="T6" fmla="*/ 142 w 388"/>
                <a:gd name="T7" fmla="*/ 355 h 434"/>
                <a:gd name="T8" fmla="*/ 153 w 388"/>
                <a:gd name="T9" fmla="*/ 359 h 434"/>
                <a:gd name="T10" fmla="*/ 196 w 388"/>
                <a:gd name="T11" fmla="*/ 434 h 434"/>
                <a:gd name="T12" fmla="*/ 229 w 388"/>
                <a:gd name="T13" fmla="*/ 361 h 434"/>
                <a:gd name="T14" fmla="*/ 359 w 388"/>
                <a:gd name="T15" fmla="*/ 245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8" h="434">
                  <a:moveTo>
                    <a:pt x="359" y="245"/>
                  </a:moveTo>
                  <a:cubicBezTo>
                    <a:pt x="388" y="155"/>
                    <a:pt x="338" y="58"/>
                    <a:pt x="246" y="29"/>
                  </a:cubicBezTo>
                  <a:cubicBezTo>
                    <a:pt x="155" y="0"/>
                    <a:pt x="58" y="49"/>
                    <a:pt x="29" y="139"/>
                  </a:cubicBezTo>
                  <a:cubicBezTo>
                    <a:pt x="0" y="229"/>
                    <a:pt x="50" y="326"/>
                    <a:pt x="142" y="355"/>
                  </a:cubicBezTo>
                  <a:cubicBezTo>
                    <a:pt x="145" y="357"/>
                    <a:pt x="149" y="358"/>
                    <a:pt x="153" y="359"/>
                  </a:cubicBezTo>
                  <a:cubicBezTo>
                    <a:pt x="196" y="434"/>
                    <a:pt x="196" y="434"/>
                    <a:pt x="196" y="434"/>
                  </a:cubicBezTo>
                  <a:cubicBezTo>
                    <a:pt x="229" y="361"/>
                    <a:pt x="229" y="361"/>
                    <a:pt x="229" y="361"/>
                  </a:cubicBezTo>
                  <a:cubicBezTo>
                    <a:pt x="288" y="349"/>
                    <a:pt x="340" y="306"/>
                    <a:pt x="359" y="24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768822" y="2891851"/>
              <a:ext cx="1053816" cy="1145219"/>
            </a:xfrm>
            <a:custGeom>
              <a:avLst/>
              <a:gdLst>
                <a:gd name="T0" fmla="*/ 427 w 497"/>
                <a:gd name="T1" fmla="*/ 376 h 540"/>
                <a:gd name="T2" fmla="*/ 376 w 497"/>
                <a:gd name="T3" fmla="*/ 71 h 540"/>
                <a:gd name="T4" fmla="*/ 70 w 497"/>
                <a:gd name="T5" fmla="*/ 118 h 540"/>
                <a:gd name="T6" fmla="*/ 121 w 497"/>
                <a:gd name="T7" fmla="*/ 423 h 540"/>
                <a:gd name="T8" fmla="*/ 133 w 497"/>
                <a:gd name="T9" fmla="*/ 432 h 540"/>
                <a:gd name="T10" fmla="*/ 155 w 497"/>
                <a:gd name="T11" fmla="*/ 540 h 540"/>
                <a:gd name="T12" fmla="*/ 224 w 497"/>
                <a:gd name="T13" fmla="*/ 464 h 540"/>
                <a:gd name="T14" fmla="*/ 427 w 497"/>
                <a:gd name="T15" fmla="*/ 376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7" h="540">
                  <a:moveTo>
                    <a:pt x="427" y="376"/>
                  </a:moveTo>
                  <a:cubicBezTo>
                    <a:pt x="497" y="279"/>
                    <a:pt x="474" y="142"/>
                    <a:pt x="376" y="71"/>
                  </a:cubicBezTo>
                  <a:cubicBezTo>
                    <a:pt x="277" y="0"/>
                    <a:pt x="140" y="21"/>
                    <a:pt x="70" y="118"/>
                  </a:cubicBezTo>
                  <a:cubicBezTo>
                    <a:pt x="0" y="216"/>
                    <a:pt x="22" y="352"/>
                    <a:pt x="121" y="423"/>
                  </a:cubicBezTo>
                  <a:cubicBezTo>
                    <a:pt x="125" y="426"/>
                    <a:pt x="129" y="429"/>
                    <a:pt x="133" y="432"/>
                  </a:cubicBezTo>
                  <a:cubicBezTo>
                    <a:pt x="155" y="540"/>
                    <a:pt x="155" y="540"/>
                    <a:pt x="155" y="540"/>
                  </a:cubicBezTo>
                  <a:cubicBezTo>
                    <a:pt x="224" y="464"/>
                    <a:pt x="224" y="464"/>
                    <a:pt x="224" y="464"/>
                  </a:cubicBezTo>
                  <a:cubicBezTo>
                    <a:pt x="300" y="473"/>
                    <a:pt x="379" y="442"/>
                    <a:pt x="427" y="3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266109" y="1929437"/>
              <a:ext cx="1047544" cy="1172102"/>
            </a:xfrm>
            <a:custGeom>
              <a:avLst/>
              <a:gdLst>
                <a:gd name="T0" fmla="*/ 456 w 494"/>
                <a:gd name="T1" fmla="*/ 317 h 553"/>
                <a:gd name="T2" fmla="*/ 318 w 494"/>
                <a:gd name="T3" fmla="*/ 40 h 553"/>
                <a:gd name="T4" fmla="*/ 39 w 494"/>
                <a:gd name="T5" fmla="*/ 174 h 553"/>
                <a:gd name="T6" fmla="*/ 177 w 494"/>
                <a:gd name="T7" fmla="*/ 451 h 553"/>
                <a:gd name="T8" fmla="*/ 191 w 494"/>
                <a:gd name="T9" fmla="*/ 456 h 553"/>
                <a:gd name="T10" fmla="*/ 244 w 494"/>
                <a:gd name="T11" fmla="*/ 553 h 553"/>
                <a:gd name="T12" fmla="*/ 287 w 494"/>
                <a:gd name="T13" fmla="*/ 460 h 553"/>
                <a:gd name="T14" fmla="*/ 456 w 494"/>
                <a:gd name="T15" fmla="*/ 317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4" h="553">
                  <a:moveTo>
                    <a:pt x="456" y="317"/>
                  </a:moveTo>
                  <a:cubicBezTo>
                    <a:pt x="494" y="203"/>
                    <a:pt x="433" y="79"/>
                    <a:pt x="318" y="40"/>
                  </a:cubicBezTo>
                  <a:cubicBezTo>
                    <a:pt x="203" y="0"/>
                    <a:pt x="78" y="60"/>
                    <a:pt x="39" y="174"/>
                  </a:cubicBezTo>
                  <a:cubicBezTo>
                    <a:pt x="0" y="288"/>
                    <a:pt x="62" y="412"/>
                    <a:pt x="177" y="451"/>
                  </a:cubicBezTo>
                  <a:cubicBezTo>
                    <a:pt x="181" y="453"/>
                    <a:pt x="186" y="454"/>
                    <a:pt x="191" y="456"/>
                  </a:cubicBezTo>
                  <a:cubicBezTo>
                    <a:pt x="244" y="553"/>
                    <a:pt x="244" y="553"/>
                    <a:pt x="244" y="553"/>
                  </a:cubicBezTo>
                  <a:cubicBezTo>
                    <a:pt x="287" y="460"/>
                    <a:pt x="287" y="460"/>
                    <a:pt x="287" y="460"/>
                  </a:cubicBezTo>
                  <a:cubicBezTo>
                    <a:pt x="363" y="446"/>
                    <a:pt x="429" y="394"/>
                    <a:pt x="456" y="31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335905" y="3663395"/>
              <a:ext cx="919401" cy="931050"/>
            </a:xfrm>
            <a:custGeom>
              <a:avLst/>
              <a:gdLst>
                <a:gd name="T0" fmla="*/ 382 w 434"/>
                <a:gd name="T1" fmla="*/ 112 h 439"/>
                <a:gd name="T2" fmla="*/ 114 w 434"/>
                <a:gd name="T3" fmla="*/ 60 h 439"/>
                <a:gd name="T4" fmla="*/ 59 w 434"/>
                <a:gd name="T5" fmla="*/ 327 h 439"/>
                <a:gd name="T6" fmla="*/ 327 w 434"/>
                <a:gd name="T7" fmla="*/ 379 h 439"/>
                <a:gd name="T8" fmla="*/ 337 w 434"/>
                <a:gd name="T9" fmla="*/ 372 h 439"/>
                <a:gd name="T10" fmla="*/ 434 w 434"/>
                <a:gd name="T11" fmla="*/ 386 h 439"/>
                <a:gd name="T12" fmla="*/ 392 w 434"/>
                <a:gd name="T13" fmla="*/ 306 h 439"/>
                <a:gd name="T14" fmla="*/ 382 w 434"/>
                <a:gd name="T15" fmla="*/ 112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4" h="439">
                  <a:moveTo>
                    <a:pt x="382" y="112"/>
                  </a:moveTo>
                  <a:cubicBezTo>
                    <a:pt x="323" y="23"/>
                    <a:pt x="203" y="0"/>
                    <a:pt x="114" y="60"/>
                  </a:cubicBezTo>
                  <a:cubicBezTo>
                    <a:pt x="25" y="119"/>
                    <a:pt x="0" y="239"/>
                    <a:pt x="59" y="327"/>
                  </a:cubicBezTo>
                  <a:cubicBezTo>
                    <a:pt x="118" y="415"/>
                    <a:pt x="238" y="439"/>
                    <a:pt x="327" y="379"/>
                  </a:cubicBezTo>
                  <a:cubicBezTo>
                    <a:pt x="331" y="377"/>
                    <a:pt x="334" y="374"/>
                    <a:pt x="337" y="372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392" y="306"/>
                    <a:pt x="392" y="306"/>
                    <a:pt x="392" y="306"/>
                  </a:cubicBezTo>
                  <a:cubicBezTo>
                    <a:pt x="423" y="246"/>
                    <a:pt x="422" y="171"/>
                    <a:pt x="382" y="1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3387083" y="3839927"/>
              <a:ext cx="432817" cy="351272"/>
            </a:xfrm>
            <a:custGeom>
              <a:avLst/>
              <a:gdLst>
                <a:gd name="T0" fmla="*/ 176 w 204"/>
                <a:gd name="T1" fmla="*/ 32 h 166"/>
                <a:gd name="T2" fmla="*/ 124 w 204"/>
                <a:gd name="T3" fmla="*/ 6 h 166"/>
                <a:gd name="T4" fmla="*/ 83 w 204"/>
                <a:gd name="T5" fmla="*/ 51 h 166"/>
                <a:gd name="T6" fmla="*/ 58 w 204"/>
                <a:gd name="T7" fmla="*/ 84 h 166"/>
                <a:gd name="T8" fmla="*/ 18 w 204"/>
                <a:gd name="T9" fmla="*/ 100 h 166"/>
                <a:gd name="T10" fmla="*/ 22 w 204"/>
                <a:gd name="T11" fmla="*/ 109 h 166"/>
                <a:gd name="T12" fmla="*/ 9 w 204"/>
                <a:gd name="T13" fmla="*/ 122 h 166"/>
                <a:gd name="T14" fmla="*/ 77 w 204"/>
                <a:gd name="T15" fmla="*/ 166 h 166"/>
                <a:gd name="T16" fmla="*/ 144 w 204"/>
                <a:gd name="T17" fmla="*/ 133 h 166"/>
                <a:gd name="T18" fmla="*/ 173 w 204"/>
                <a:gd name="T19" fmla="*/ 65 h 166"/>
                <a:gd name="T20" fmla="*/ 204 w 204"/>
                <a:gd name="T21" fmla="*/ 51 h 166"/>
                <a:gd name="T22" fmla="*/ 176 w 204"/>
                <a:gd name="T23" fmla="*/ 32 h 166"/>
                <a:gd name="T24" fmla="*/ 143 w 204"/>
                <a:gd name="T25" fmla="*/ 45 h 166"/>
                <a:gd name="T26" fmla="*/ 132 w 204"/>
                <a:gd name="T27" fmla="*/ 34 h 166"/>
                <a:gd name="T28" fmla="*/ 143 w 204"/>
                <a:gd name="T29" fmla="*/ 22 h 166"/>
                <a:gd name="T30" fmla="*/ 155 w 204"/>
                <a:gd name="T31" fmla="*/ 34 h 166"/>
                <a:gd name="T32" fmla="*/ 143 w 204"/>
                <a:gd name="T33" fmla="*/ 4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4" h="166">
                  <a:moveTo>
                    <a:pt x="176" y="32"/>
                  </a:moveTo>
                  <a:cubicBezTo>
                    <a:pt x="169" y="11"/>
                    <a:pt x="146" y="0"/>
                    <a:pt x="124" y="6"/>
                  </a:cubicBezTo>
                  <a:cubicBezTo>
                    <a:pt x="95" y="15"/>
                    <a:pt x="83" y="51"/>
                    <a:pt x="83" y="51"/>
                  </a:cubicBezTo>
                  <a:cubicBezTo>
                    <a:pt x="78" y="63"/>
                    <a:pt x="73" y="74"/>
                    <a:pt x="58" y="84"/>
                  </a:cubicBezTo>
                  <a:cubicBezTo>
                    <a:pt x="30" y="103"/>
                    <a:pt x="1" y="49"/>
                    <a:pt x="18" y="100"/>
                  </a:cubicBezTo>
                  <a:cubicBezTo>
                    <a:pt x="19" y="103"/>
                    <a:pt x="20" y="106"/>
                    <a:pt x="22" y="109"/>
                  </a:cubicBezTo>
                  <a:cubicBezTo>
                    <a:pt x="3" y="99"/>
                    <a:pt x="0" y="98"/>
                    <a:pt x="9" y="122"/>
                  </a:cubicBezTo>
                  <a:cubicBezTo>
                    <a:pt x="18" y="150"/>
                    <a:pt x="48" y="163"/>
                    <a:pt x="77" y="166"/>
                  </a:cubicBezTo>
                  <a:cubicBezTo>
                    <a:pt x="103" y="166"/>
                    <a:pt x="132" y="159"/>
                    <a:pt x="144" y="133"/>
                  </a:cubicBezTo>
                  <a:cubicBezTo>
                    <a:pt x="152" y="114"/>
                    <a:pt x="152" y="87"/>
                    <a:pt x="173" y="65"/>
                  </a:cubicBezTo>
                  <a:cubicBezTo>
                    <a:pt x="173" y="65"/>
                    <a:pt x="186" y="53"/>
                    <a:pt x="204" y="51"/>
                  </a:cubicBezTo>
                  <a:cubicBezTo>
                    <a:pt x="180" y="50"/>
                    <a:pt x="176" y="32"/>
                    <a:pt x="176" y="32"/>
                  </a:cubicBezTo>
                  <a:close/>
                  <a:moveTo>
                    <a:pt x="143" y="45"/>
                  </a:moveTo>
                  <a:cubicBezTo>
                    <a:pt x="137" y="45"/>
                    <a:pt x="132" y="40"/>
                    <a:pt x="132" y="34"/>
                  </a:cubicBezTo>
                  <a:cubicBezTo>
                    <a:pt x="132" y="28"/>
                    <a:pt x="137" y="22"/>
                    <a:pt x="143" y="22"/>
                  </a:cubicBezTo>
                  <a:cubicBezTo>
                    <a:pt x="150" y="22"/>
                    <a:pt x="155" y="28"/>
                    <a:pt x="155" y="34"/>
                  </a:cubicBezTo>
                  <a:cubicBezTo>
                    <a:pt x="155" y="40"/>
                    <a:pt x="150" y="45"/>
                    <a:pt x="14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324406" y="2016358"/>
              <a:ext cx="722259" cy="741973"/>
            </a:xfrm>
            <a:custGeom>
              <a:avLst/>
              <a:gdLst>
                <a:gd name="T0" fmla="*/ 265 w 341"/>
                <a:gd name="T1" fmla="*/ 291 h 350"/>
                <a:gd name="T2" fmla="*/ 289 w 341"/>
                <a:gd name="T3" fmla="*/ 78 h 350"/>
                <a:gd name="T4" fmla="*/ 76 w 341"/>
                <a:gd name="T5" fmla="*/ 51 h 350"/>
                <a:gd name="T6" fmla="*/ 52 w 341"/>
                <a:gd name="T7" fmla="*/ 265 h 350"/>
                <a:gd name="T8" fmla="*/ 59 w 341"/>
                <a:gd name="T9" fmla="*/ 273 h 350"/>
                <a:gd name="T10" fmla="*/ 53 w 341"/>
                <a:gd name="T11" fmla="*/ 350 h 350"/>
                <a:gd name="T12" fmla="*/ 113 w 341"/>
                <a:gd name="T13" fmla="*/ 312 h 350"/>
                <a:gd name="T14" fmla="*/ 265 w 341"/>
                <a:gd name="T15" fmla="*/ 291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1" h="350">
                  <a:moveTo>
                    <a:pt x="265" y="291"/>
                  </a:moveTo>
                  <a:cubicBezTo>
                    <a:pt x="331" y="240"/>
                    <a:pt x="341" y="144"/>
                    <a:pt x="289" y="78"/>
                  </a:cubicBezTo>
                  <a:cubicBezTo>
                    <a:pt x="237" y="11"/>
                    <a:pt x="141" y="0"/>
                    <a:pt x="76" y="51"/>
                  </a:cubicBezTo>
                  <a:cubicBezTo>
                    <a:pt x="10" y="103"/>
                    <a:pt x="0" y="199"/>
                    <a:pt x="52" y="265"/>
                  </a:cubicBezTo>
                  <a:cubicBezTo>
                    <a:pt x="54" y="268"/>
                    <a:pt x="56" y="270"/>
                    <a:pt x="59" y="273"/>
                  </a:cubicBezTo>
                  <a:cubicBezTo>
                    <a:pt x="53" y="350"/>
                    <a:pt x="53" y="350"/>
                    <a:pt x="53" y="350"/>
                  </a:cubicBezTo>
                  <a:cubicBezTo>
                    <a:pt x="113" y="312"/>
                    <a:pt x="113" y="312"/>
                    <a:pt x="113" y="312"/>
                  </a:cubicBezTo>
                  <a:cubicBezTo>
                    <a:pt x="163" y="332"/>
                    <a:pt x="221" y="326"/>
                    <a:pt x="265" y="2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4445379" y="2249345"/>
              <a:ext cx="444467" cy="237467"/>
            </a:xfrm>
            <a:custGeom>
              <a:avLst/>
              <a:gdLst>
                <a:gd name="T0" fmla="*/ 190 w 210"/>
                <a:gd name="T1" fmla="*/ 22 h 112"/>
                <a:gd name="T2" fmla="*/ 49 w 210"/>
                <a:gd name="T3" fmla="*/ 22 h 112"/>
                <a:gd name="T4" fmla="*/ 46 w 210"/>
                <a:gd name="T5" fmla="*/ 22 h 112"/>
                <a:gd name="T6" fmla="*/ 31 w 210"/>
                <a:gd name="T7" fmla="*/ 3 h 112"/>
                <a:gd name="T8" fmla="*/ 23 w 210"/>
                <a:gd name="T9" fmla="*/ 1 h 112"/>
                <a:gd name="T10" fmla="*/ 14 w 210"/>
                <a:gd name="T11" fmla="*/ 1 h 112"/>
                <a:gd name="T12" fmla="*/ 10 w 210"/>
                <a:gd name="T13" fmla="*/ 0 h 112"/>
                <a:gd name="T14" fmla="*/ 0 w 210"/>
                <a:gd name="T15" fmla="*/ 10 h 112"/>
                <a:gd name="T16" fmla="*/ 10 w 210"/>
                <a:gd name="T17" fmla="*/ 20 h 112"/>
                <a:gd name="T18" fmla="*/ 19 w 210"/>
                <a:gd name="T19" fmla="*/ 16 h 112"/>
                <a:gd name="T20" fmla="*/ 24 w 210"/>
                <a:gd name="T21" fmla="*/ 16 h 112"/>
                <a:gd name="T22" fmla="*/ 31 w 210"/>
                <a:gd name="T23" fmla="*/ 20 h 112"/>
                <a:gd name="T24" fmla="*/ 36 w 210"/>
                <a:gd name="T25" fmla="*/ 26 h 112"/>
                <a:gd name="T26" fmla="*/ 37 w 210"/>
                <a:gd name="T27" fmla="*/ 32 h 112"/>
                <a:gd name="T28" fmla="*/ 75 w 210"/>
                <a:gd name="T29" fmla="*/ 108 h 112"/>
                <a:gd name="T30" fmla="*/ 77 w 210"/>
                <a:gd name="T31" fmla="*/ 109 h 112"/>
                <a:gd name="T32" fmla="*/ 78 w 210"/>
                <a:gd name="T33" fmla="*/ 110 h 112"/>
                <a:gd name="T34" fmla="*/ 81 w 210"/>
                <a:gd name="T35" fmla="*/ 111 h 112"/>
                <a:gd name="T36" fmla="*/ 83 w 210"/>
                <a:gd name="T37" fmla="*/ 112 h 112"/>
                <a:gd name="T38" fmla="*/ 145 w 210"/>
                <a:gd name="T39" fmla="*/ 112 h 112"/>
                <a:gd name="T40" fmla="*/ 161 w 210"/>
                <a:gd name="T41" fmla="*/ 105 h 112"/>
                <a:gd name="T42" fmla="*/ 161 w 210"/>
                <a:gd name="T43" fmla="*/ 103 h 112"/>
                <a:gd name="T44" fmla="*/ 161 w 210"/>
                <a:gd name="T45" fmla="*/ 102 h 112"/>
                <a:gd name="T46" fmla="*/ 160 w 210"/>
                <a:gd name="T47" fmla="*/ 101 h 112"/>
                <a:gd name="T48" fmla="*/ 160 w 210"/>
                <a:gd name="T49" fmla="*/ 100 h 112"/>
                <a:gd name="T50" fmla="*/ 159 w 210"/>
                <a:gd name="T51" fmla="*/ 100 h 112"/>
                <a:gd name="T52" fmla="*/ 158 w 210"/>
                <a:gd name="T53" fmla="*/ 99 h 112"/>
                <a:gd name="T54" fmla="*/ 155 w 210"/>
                <a:gd name="T55" fmla="*/ 99 h 112"/>
                <a:gd name="T56" fmla="*/ 89 w 210"/>
                <a:gd name="T57" fmla="*/ 99 h 112"/>
                <a:gd name="T58" fmla="*/ 84 w 210"/>
                <a:gd name="T59" fmla="*/ 95 h 112"/>
                <a:gd name="T60" fmla="*/ 79 w 210"/>
                <a:gd name="T61" fmla="*/ 86 h 112"/>
                <a:gd name="T62" fmla="*/ 89 w 210"/>
                <a:gd name="T63" fmla="*/ 84 h 112"/>
                <a:gd name="T64" fmla="*/ 168 w 210"/>
                <a:gd name="T65" fmla="*/ 84 h 112"/>
                <a:gd name="T66" fmla="*/ 169 w 210"/>
                <a:gd name="T67" fmla="*/ 84 h 112"/>
                <a:gd name="T68" fmla="*/ 170 w 210"/>
                <a:gd name="T69" fmla="*/ 83 h 112"/>
                <a:gd name="T70" fmla="*/ 172 w 210"/>
                <a:gd name="T71" fmla="*/ 83 h 112"/>
                <a:gd name="T72" fmla="*/ 173 w 210"/>
                <a:gd name="T73" fmla="*/ 83 h 112"/>
                <a:gd name="T74" fmla="*/ 174 w 210"/>
                <a:gd name="T75" fmla="*/ 82 h 112"/>
                <a:gd name="T76" fmla="*/ 174 w 210"/>
                <a:gd name="T77" fmla="*/ 81 h 112"/>
                <a:gd name="T78" fmla="*/ 175 w 210"/>
                <a:gd name="T79" fmla="*/ 80 h 112"/>
                <a:gd name="T80" fmla="*/ 175 w 210"/>
                <a:gd name="T81" fmla="*/ 80 h 112"/>
                <a:gd name="T82" fmla="*/ 202 w 210"/>
                <a:gd name="T83" fmla="*/ 32 h 112"/>
                <a:gd name="T84" fmla="*/ 190 w 210"/>
                <a:gd name="T85" fmla="*/ 2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0" h="112">
                  <a:moveTo>
                    <a:pt x="190" y="22"/>
                  </a:moveTo>
                  <a:cubicBezTo>
                    <a:pt x="49" y="22"/>
                    <a:pt x="49" y="22"/>
                    <a:pt x="49" y="22"/>
                  </a:cubicBezTo>
                  <a:cubicBezTo>
                    <a:pt x="48" y="22"/>
                    <a:pt x="47" y="22"/>
                    <a:pt x="46" y="22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29" y="1"/>
                    <a:pt x="23" y="1"/>
                  </a:cubicBezTo>
                  <a:cubicBezTo>
                    <a:pt x="20" y="1"/>
                    <a:pt x="16" y="1"/>
                    <a:pt x="14" y="1"/>
                  </a:cubicBezTo>
                  <a:cubicBezTo>
                    <a:pt x="13" y="1"/>
                    <a:pt x="11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6"/>
                    <a:pt x="5" y="20"/>
                    <a:pt x="10" y="20"/>
                  </a:cubicBezTo>
                  <a:cubicBezTo>
                    <a:pt x="14" y="20"/>
                    <a:pt x="17" y="19"/>
                    <a:pt x="19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7" y="15"/>
                    <a:pt x="31" y="20"/>
                  </a:cubicBezTo>
                  <a:cubicBezTo>
                    <a:pt x="32" y="21"/>
                    <a:pt x="34" y="24"/>
                    <a:pt x="36" y="26"/>
                  </a:cubicBezTo>
                  <a:cubicBezTo>
                    <a:pt x="36" y="28"/>
                    <a:pt x="36" y="30"/>
                    <a:pt x="37" y="32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57" y="112"/>
                    <a:pt x="161" y="108"/>
                    <a:pt x="161" y="105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0" y="101"/>
                    <a:pt x="160" y="101"/>
                    <a:pt x="160" y="101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58" y="99"/>
                    <a:pt x="158" y="99"/>
                    <a:pt x="158" y="99"/>
                  </a:cubicBezTo>
                  <a:cubicBezTo>
                    <a:pt x="155" y="99"/>
                    <a:pt x="155" y="99"/>
                    <a:pt x="155" y="99"/>
                  </a:cubicBezTo>
                  <a:cubicBezTo>
                    <a:pt x="89" y="99"/>
                    <a:pt x="89" y="99"/>
                    <a:pt x="89" y="99"/>
                  </a:cubicBezTo>
                  <a:cubicBezTo>
                    <a:pt x="89" y="99"/>
                    <a:pt x="85" y="99"/>
                    <a:pt x="84" y="95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79" y="84"/>
                    <a:pt x="86" y="84"/>
                    <a:pt x="89" y="84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69" y="84"/>
                    <a:pt x="169" y="84"/>
                    <a:pt x="169" y="84"/>
                  </a:cubicBezTo>
                  <a:cubicBezTo>
                    <a:pt x="170" y="83"/>
                    <a:pt x="170" y="83"/>
                    <a:pt x="170" y="83"/>
                  </a:cubicBezTo>
                  <a:cubicBezTo>
                    <a:pt x="172" y="83"/>
                    <a:pt x="172" y="83"/>
                    <a:pt x="172" y="83"/>
                  </a:cubicBezTo>
                  <a:cubicBezTo>
                    <a:pt x="173" y="83"/>
                    <a:pt x="173" y="83"/>
                    <a:pt x="173" y="83"/>
                  </a:cubicBezTo>
                  <a:cubicBezTo>
                    <a:pt x="174" y="82"/>
                    <a:pt x="174" y="82"/>
                    <a:pt x="174" y="82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202" y="32"/>
                    <a:pt x="202" y="32"/>
                    <a:pt x="202" y="32"/>
                  </a:cubicBezTo>
                  <a:cubicBezTo>
                    <a:pt x="210" y="22"/>
                    <a:pt x="204" y="22"/>
                    <a:pt x="190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4614743" y="2510111"/>
              <a:ext cx="54662" cy="5555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4724964" y="2510111"/>
              <a:ext cx="54662" cy="5555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4979457" y="2985045"/>
              <a:ext cx="194455" cy="257181"/>
            </a:xfrm>
            <a:custGeom>
              <a:avLst/>
              <a:gdLst>
                <a:gd name="T0" fmla="*/ 73 w 92"/>
                <a:gd name="T1" fmla="*/ 42 h 121"/>
                <a:gd name="T2" fmla="*/ 92 w 92"/>
                <a:gd name="T3" fmla="*/ 51 h 121"/>
                <a:gd name="T4" fmla="*/ 63 w 92"/>
                <a:gd name="T5" fmla="*/ 0 h 121"/>
                <a:gd name="T6" fmla="*/ 3 w 92"/>
                <a:gd name="T7" fmla="*/ 0 h 121"/>
                <a:gd name="T8" fmla="*/ 20 w 92"/>
                <a:gd name="T9" fmla="*/ 11 h 121"/>
                <a:gd name="T10" fmla="*/ 6 w 92"/>
                <a:gd name="T11" fmla="*/ 36 h 121"/>
                <a:gd name="T12" fmla="*/ 7 w 92"/>
                <a:gd name="T13" fmla="*/ 60 h 121"/>
                <a:gd name="T14" fmla="*/ 41 w 92"/>
                <a:gd name="T15" fmla="*/ 121 h 121"/>
                <a:gd name="T16" fmla="*/ 45 w 92"/>
                <a:gd name="T17" fmla="*/ 91 h 121"/>
                <a:gd name="T18" fmla="*/ 73 w 92"/>
                <a:gd name="T19" fmla="*/ 4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21">
                  <a:moveTo>
                    <a:pt x="73" y="42"/>
                  </a:moveTo>
                  <a:cubicBezTo>
                    <a:pt x="92" y="51"/>
                    <a:pt x="92" y="51"/>
                    <a:pt x="92" y="51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0" y="47"/>
                    <a:pt x="7" y="60"/>
                    <a:pt x="7" y="60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36" y="110"/>
                    <a:pt x="45" y="91"/>
                    <a:pt x="45" y="91"/>
                  </a:cubicBezTo>
                  <a:lnTo>
                    <a:pt x="73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040392" y="3174123"/>
              <a:ext cx="214169" cy="127246"/>
            </a:xfrm>
            <a:custGeom>
              <a:avLst/>
              <a:gdLst>
                <a:gd name="T0" fmla="*/ 58 w 101"/>
                <a:gd name="T1" fmla="*/ 60 h 60"/>
                <a:gd name="T2" fmla="*/ 101 w 101"/>
                <a:gd name="T3" fmla="*/ 59 h 60"/>
                <a:gd name="T4" fmla="*/ 101 w 101"/>
                <a:gd name="T5" fmla="*/ 0 h 60"/>
                <a:gd name="T6" fmla="*/ 29 w 101"/>
                <a:gd name="T7" fmla="*/ 0 h 60"/>
                <a:gd name="T8" fmla="*/ 58 w 101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60">
                  <a:moveTo>
                    <a:pt x="58" y="60"/>
                  </a:moveTo>
                  <a:cubicBezTo>
                    <a:pt x="101" y="59"/>
                    <a:pt x="101" y="59"/>
                    <a:pt x="101" y="59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0" y="54"/>
                    <a:pt x="58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210651" y="2775358"/>
              <a:ext cx="262558" cy="167571"/>
            </a:xfrm>
            <a:custGeom>
              <a:avLst/>
              <a:gdLst>
                <a:gd name="T0" fmla="*/ 95 w 124"/>
                <a:gd name="T1" fmla="*/ 79 h 79"/>
                <a:gd name="T2" fmla="*/ 124 w 124"/>
                <a:gd name="T3" fmla="*/ 26 h 79"/>
                <a:gd name="T4" fmla="*/ 106 w 124"/>
                <a:gd name="T5" fmla="*/ 36 h 79"/>
                <a:gd name="T6" fmla="*/ 91 w 124"/>
                <a:gd name="T7" fmla="*/ 12 h 79"/>
                <a:gd name="T8" fmla="*/ 70 w 124"/>
                <a:gd name="T9" fmla="*/ 0 h 79"/>
                <a:gd name="T10" fmla="*/ 0 w 124"/>
                <a:gd name="T11" fmla="*/ 1 h 79"/>
                <a:gd name="T12" fmla="*/ 24 w 124"/>
                <a:gd name="T13" fmla="*/ 18 h 79"/>
                <a:gd name="T14" fmla="*/ 54 w 124"/>
                <a:gd name="T15" fmla="*/ 67 h 79"/>
                <a:gd name="T16" fmla="*/ 36 w 124"/>
                <a:gd name="T17" fmla="*/ 79 h 79"/>
                <a:gd name="T18" fmla="*/ 95 w 124"/>
                <a:gd name="T1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79">
                  <a:moveTo>
                    <a:pt x="95" y="79"/>
                  </a:moveTo>
                  <a:cubicBezTo>
                    <a:pt x="124" y="26"/>
                    <a:pt x="124" y="26"/>
                    <a:pt x="124" y="2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5" y="1"/>
                    <a:pt x="70" y="0"/>
                    <a:pt x="7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2" y="1"/>
                    <a:pt x="24" y="18"/>
                    <a:pt x="24" y="18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36" y="79"/>
                    <a:pt x="36" y="79"/>
                    <a:pt x="36" y="79"/>
                  </a:cubicBezTo>
                  <a:lnTo>
                    <a:pt x="9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068171" y="2733240"/>
              <a:ext cx="184597" cy="241051"/>
            </a:xfrm>
            <a:custGeom>
              <a:avLst/>
              <a:gdLst>
                <a:gd name="T0" fmla="*/ 87 w 87"/>
                <a:gd name="T1" fmla="*/ 51 h 114"/>
                <a:gd name="T2" fmla="*/ 20 w 87"/>
                <a:gd name="T3" fmla="*/ 47 h 114"/>
                <a:gd name="T4" fmla="*/ 0 w 87"/>
                <a:gd name="T5" fmla="*/ 85 h 114"/>
                <a:gd name="T6" fmla="*/ 52 w 87"/>
                <a:gd name="T7" fmla="*/ 114 h 114"/>
                <a:gd name="T8" fmla="*/ 87 w 87"/>
                <a:gd name="T9" fmla="*/ 5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4">
                  <a:moveTo>
                    <a:pt x="87" y="51"/>
                  </a:moveTo>
                  <a:cubicBezTo>
                    <a:pt x="87" y="51"/>
                    <a:pt x="53" y="0"/>
                    <a:pt x="20" y="47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52" y="114"/>
                    <a:pt x="52" y="114"/>
                    <a:pt x="52" y="114"/>
                  </a:cubicBezTo>
                  <a:lnTo>
                    <a:pt x="87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297573" y="3124837"/>
              <a:ext cx="241051" cy="216857"/>
            </a:xfrm>
            <a:custGeom>
              <a:avLst/>
              <a:gdLst>
                <a:gd name="T0" fmla="*/ 87 w 114"/>
                <a:gd name="T1" fmla="*/ 18 h 102"/>
                <a:gd name="T2" fmla="*/ 30 w 114"/>
                <a:gd name="T3" fmla="*/ 20 h 102"/>
                <a:gd name="T4" fmla="*/ 28 w 114"/>
                <a:gd name="T5" fmla="*/ 0 h 102"/>
                <a:gd name="T6" fmla="*/ 0 w 114"/>
                <a:gd name="T7" fmla="*/ 52 h 102"/>
                <a:gd name="T8" fmla="*/ 32 w 114"/>
                <a:gd name="T9" fmla="*/ 102 h 102"/>
                <a:gd name="T10" fmla="*/ 32 w 114"/>
                <a:gd name="T11" fmla="*/ 82 h 102"/>
                <a:gd name="T12" fmla="*/ 61 w 114"/>
                <a:gd name="T13" fmla="*/ 80 h 102"/>
                <a:gd name="T14" fmla="*/ 81 w 114"/>
                <a:gd name="T15" fmla="*/ 66 h 102"/>
                <a:gd name="T16" fmla="*/ 114 w 114"/>
                <a:gd name="T17" fmla="*/ 5 h 102"/>
                <a:gd name="T18" fmla="*/ 87 w 114"/>
                <a:gd name="T19" fmla="*/ 1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02">
                  <a:moveTo>
                    <a:pt x="87" y="18"/>
                  </a:moveTo>
                  <a:cubicBezTo>
                    <a:pt x="30" y="20"/>
                    <a:pt x="30" y="20"/>
                    <a:pt x="30" y="2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82"/>
                    <a:pt x="32" y="82"/>
                    <a:pt x="32" y="82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73" y="79"/>
                    <a:pt x="81" y="66"/>
                    <a:pt x="81" y="66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08" y="15"/>
                    <a:pt x="87" y="18"/>
                    <a:pt x="87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380015" y="2944721"/>
              <a:ext cx="211480" cy="197142"/>
            </a:xfrm>
            <a:custGeom>
              <a:avLst/>
              <a:gdLst>
                <a:gd name="T0" fmla="*/ 39 w 100"/>
                <a:gd name="T1" fmla="*/ 93 h 93"/>
                <a:gd name="T2" fmla="*/ 74 w 100"/>
                <a:gd name="T3" fmla="*/ 36 h 93"/>
                <a:gd name="T4" fmla="*/ 50 w 100"/>
                <a:gd name="T5" fmla="*/ 0 h 93"/>
                <a:gd name="T6" fmla="*/ 0 w 100"/>
                <a:gd name="T7" fmla="*/ 32 h 93"/>
                <a:gd name="T8" fmla="*/ 39 w 100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93">
                  <a:moveTo>
                    <a:pt x="39" y="93"/>
                  </a:moveTo>
                  <a:cubicBezTo>
                    <a:pt x="39" y="93"/>
                    <a:pt x="100" y="88"/>
                    <a:pt x="74" y="3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32"/>
                    <a:pt x="0" y="32"/>
                    <a:pt x="0" y="32"/>
                  </a:cubicBezTo>
                  <a:lnTo>
                    <a:pt x="39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4095003" y="3121253"/>
              <a:ext cx="398765" cy="591427"/>
            </a:xfrm>
            <a:custGeom>
              <a:avLst/>
              <a:gdLst>
                <a:gd name="T0" fmla="*/ 98 w 188"/>
                <a:gd name="T1" fmla="*/ 1 h 279"/>
                <a:gd name="T2" fmla="*/ 22 w 188"/>
                <a:gd name="T3" fmla="*/ 34 h 279"/>
                <a:gd name="T4" fmla="*/ 2 w 188"/>
                <a:gd name="T5" fmla="*/ 99 h 279"/>
                <a:gd name="T6" fmla="*/ 24 w 188"/>
                <a:gd name="T7" fmla="*/ 155 h 279"/>
                <a:gd name="T8" fmla="*/ 24 w 188"/>
                <a:gd name="T9" fmla="*/ 155 h 279"/>
                <a:gd name="T10" fmla="*/ 37 w 188"/>
                <a:gd name="T11" fmla="*/ 201 h 279"/>
                <a:gd name="T12" fmla="*/ 42 w 188"/>
                <a:gd name="T13" fmla="*/ 267 h 279"/>
                <a:gd name="T14" fmla="*/ 47 w 188"/>
                <a:gd name="T15" fmla="*/ 271 h 279"/>
                <a:gd name="T16" fmla="*/ 82 w 188"/>
                <a:gd name="T17" fmla="*/ 279 h 279"/>
                <a:gd name="T18" fmla="*/ 126 w 188"/>
                <a:gd name="T19" fmla="*/ 273 h 279"/>
                <a:gd name="T20" fmla="*/ 137 w 188"/>
                <a:gd name="T21" fmla="*/ 249 h 279"/>
                <a:gd name="T22" fmla="*/ 145 w 188"/>
                <a:gd name="T23" fmla="*/ 187 h 279"/>
                <a:gd name="T24" fmla="*/ 157 w 188"/>
                <a:gd name="T25" fmla="*/ 159 h 279"/>
                <a:gd name="T26" fmla="*/ 174 w 188"/>
                <a:gd name="T27" fmla="*/ 132 h 279"/>
                <a:gd name="T28" fmla="*/ 186 w 188"/>
                <a:gd name="T29" fmla="*/ 75 h 279"/>
                <a:gd name="T30" fmla="*/ 99 w 188"/>
                <a:gd name="T31" fmla="*/ 1 h 279"/>
                <a:gd name="T32" fmla="*/ 165 w 188"/>
                <a:gd name="T33" fmla="*/ 78 h 279"/>
                <a:gd name="T34" fmla="*/ 126 w 188"/>
                <a:gd name="T35" fmla="*/ 171 h 279"/>
                <a:gd name="T36" fmla="*/ 123 w 188"/>
                <a:gd name="T37" fmla="*/ 186 h 279"/>
                <a:gd name="T38" fmla="*/ 120 w 188"/>
                <a:gd name="T39" fmla="*/ 195 h 279"/>
                <a:gd name="T40" fmla="*/ 98 w 188"/>
                <a:gd name="T41" fmla="*/ 200 h 279"/>
                <a:gd name="T42" fmla="*/ 98 w 188"/>
                <a:gd name="T43" fmla="*/ 148 h 279"/>
                <a:gd name="T44" fmla="*/ 126 w 188"/>
                <a:gd name="T45" fmla="*/ 73 h 279"/>
                <a:gd name="T46" fmla="*/ 114 w 188"/>
                <a:gd name="T47" fmla="*/ 67 h 279"/>
                <a:gd name="T48" fmla="*/ 100 w 188"/>
                <a:gd name="T49" fmla="*/ 66 h 279"/>
                <a:gd name="T50" fmla="*/ 77 w 188"/>
                <a:gd name="T51" fmla="*/ 67 h 279"/>
                <a:gd name="T52" fmla="*/ 68 w 188"/>
                <a:gd name="T53" fmla="*/ 68 h 279"/>
                <a:gd name="T54" fmla="*/ 54 w 188"/>
                <a:gd name="T55" fmla="*/ 76 h 279"/>
                <a:gd name="T56" fmla="*/ 81 w 188"/>
                <a:gd name="T57" fmla="*/ 153 h 279"/>
                <a:gd name="T58" fmla="*/ 60 w 188"/>
                <a:gd name="T59" fmla="*/ 197 h 279"/>
                <a:gd name="T60" fmla="*/ 57 w 188"/>
                <a:gd name="T61" fmla="*/ 192 h 279"/>
                <a:gd name="T62" fmla="*/ 55 w 188"/>
                <a:gd name="T63" fmla="*/ 183 h 279"/>
                <a:gd name="T64" fmla="*/ 54 w 188"/>
                <a:gd name="T65" fmla="*/ 169 h 279"/>
                <a:gd name="T66" fmla="*/ 30 w 188"/>
                <a:gd name="T67" fmla="*/ 119 h 279"/>
                <a:gd name="T68" fmla="*/ 24 w 188"/>
                <a:gd name="T69" fmla="*/ 73 h 279"/>
                <a:gd name="T70" fmla="*/ 39 w 188"/>
                <a:gd name="T71" fmla="*/ 45 h 279"/>
                <a:gd name="T72" fmla="*/ 97 w 188"/>
                <a:gd name="T73" fmla="*/ 20 h 279"/>
                <a:gd name="T74" fmla="*/ 97 w 188"/>
                <a:gd name="T75" fmla="*/ 20 h 279"/>
                <a:gd name="T76" fmla="*/ 153 w 188"/>
                <a:gd name="T77" fmla="*/ 48 h 279"/>
                <a:gd name="T78" fmla="*/ 73 w 188"/>
                <a:gd name="T79" fmla="*/ 70 h 279"/>
                <a:gd name="T80" fmla="*/ 81 w 188"/>
                <a:gd name="T81" fmla="*/ 76 h 279"/>
                <a:gd name="T82" fmla="*/ 84 w 188"/>
                <a:gd name="T83" fmla="*/ 69 h 279"/>
                <a:gd name="T84" fmla="*/ 93 w 188"/>
                <a:gd name="T85" fmla="*/ 69 h 279"/>
                <a:gd name="T86" fmla="*/ 97 w 188"/>
                <a:gd name="T87" fmla="*/ 69 h 279"/>
                <a:gd name="T88" fmla="*/ 99 w 188"/>
                <a:gd name="T89" fmla="*/ 79 h 279"/>
                <a:gd name="T90" fmla="*/ 104 w 188"/>
                <a:gd name="T91" fmla="*/ 78 h 279"/>
                <a:gd name="T92" fmla="*/ 117 w 188"/>
                <a:gd name="T93" fmla="*/ 79 h 279"/>
                <a:gd name="T94" fmla="*/ 64 w 188"/>
                <a:gd name="T95" fmla="*/ 79 h 279"/>
                <a:gd name="T96" fmla="*/ 73 w 188"/>
                <a:gd name="T97" fmla="*/ 70 h 279"/>
                <a:gd name="T98" fmla="*/ 115 w 188"/>
                <a:gd name="T99" fmla="*/ 72 h 279"/>
                <a:gd name="T100" fmla="*/ 117 w 188"/>
                <a:gd name="T101" fmla="*/ 71 h 279"/>
                <a:gd name="T102" fmla="*/ 109 w 188"/>
                <a:gd name="T103" fmla="*/ 69 h 279"/>
                <a:gd name="T104" fmla="*/ 104 w 188"/>
                <a:gd name="T105" fmla="*/ 70 h 279"/>
                <a:gd name="T106" fmla="*/ 63 w 188"/>
                <a:gd name="T107" fmla="*/ 76 h 279"/>
                <a:gd name="T108" fmla="*/ 63 w 188"/>
                <a:gd name="T109" fmla="*/ 75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8" h="279">
                  <a:moveTo>
                    <a:pt x="99" y="1"/>
                  </a:moveTo>
                  <a:cubicBezTo>
                    <a:pt x="98" y="1"/>
                    <a:pt x="98" y="1"/>
                    <a:pt x="98" y="1"/>
                  </a:cubicBezTo>
                  <a:cubicBezTo>
                    <a:pt x="98" y="1"/>
                    <a:pt x="97" y="1"/>
                    <a:pt x="97" y="1"/>
                  </a:cubicBezTo>
                  <a:cubicBezTo>
                    <a:pt x="58" y="0"/>
                    <a:pt x="34" y="19"/>
                    <a:pt x="22" y="34"/>
                  </a:cubicBezTo>
                  <a:cubicBezTo>
                    <a:pt x="9" y="51"/>
                    <a:pt x="4" y="67"/>
                    <a:pt x="3" y="69"/>
                  </a:cubicBezTo>
                  <a:cubicBezTo>
                    <a:pt x="1" y="78"/>
                    <a:pt x="0" y="88"/>
                    <a:pt x="2" y="99"/>
                  </a:cubicBezTo>
                  <a:cubicBezTo>
                    <a:pt x="3" y="108"/>
                    <a:pt x="6" y="117"/>
                    <a:pt x="10" y="126"/>
                  </a:cubicBezTo>
                  <a:cubicBezTo>
                    <a:pt x="16" y="142"/>
                    <a:pt x="24" y="154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31" y="164"/>
                    <a:pt x="33" y="177"/>
                    <a:pt x="33" y="183"/>
                  </a:cubicBezTo>
                  <a:cubicBezTo>
                    <a:pt x="32" y="191"/>
                    <a:pt x="35" y="197"/>
                    <a:pt x="37" y="201"/>
                  </a:cubicBezTo>
                  <a:cubicBezTo>
                    <a:pt x="35" y="219"/>
                    <a:pt x="35" y="234"/>
                    <a:pt x="36" y="245"/>
                  </a:cubicBezTo>
                  <a:cubicBezTo>
                    <a:pt x="37" y="255"/>
                    <a:pt x="39" y="262"/>
                    <a:pt x="42" y="267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7" y="271"/>
                    <a:pt x="47" y="271"/>
                    <a:pt x="47" y="271"/>
                  </a:cubicBezTo>
                  <a:cubicBezTo>
                    <a:pt x="52" y="274"/>
                    <a:pt x="64" y="278"/>
                    <a:pt x="82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95" y="279"/>
                    <a:pt x="108" y="278"/>
                    <a:pt x="122" y="274"/>
                  </a:cubicBezTo>
                  <a:cubicBezTo>
                    <a:pt x="126" y="273"/>
                    <a:pt x="126" y="273"/>
                    <a:pt x="126" y="273"/>
                  </a:cubicBezTo>
                  <a:cubicBezTo>
                    <a:pt x="128" y="270"/>
                    <a:pt x="128" y="270"/>
                    <a:pt x="128" y="270"/>
                  </a:cubicBezTo>
                  <a:cubicBezTo>
                    <a:pt x="132" y="265"/>
                    <a:pt x="135" y="258"/>
                    <a:pt x="137" y="249"/>
                  </a:cubicBezTo>
                  <a:cubicBezTo>
                    <a:pt x="139" y="237"/>
                    <a:pt x="140" y="223"/>
                    <a:pt x="140" y="205"/>
                  </a:cubicBezTo>
                  <a:cubicBezTo>
                    <a:pt x="142" y="201"/>
                    <a:pt x="145" y="195"/>
                    <a:pt x="145" y="187"/>
                  </a:cubicBezTo>
                  <a:cubicBezTo>
                    <a:pt x="146" y="181"/>
                    <a:pt x="149" y="167"/>
                    <a:pt x="157" y="160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57" y="159"/>
                    <a:pt x="166" y="147"/>
                    <a:pt x="174" y="132"/>
                  </a:cubicBezTo>
                  <a:cubicBezTo>
                    <a:pt x="179" y="122"/>
                    <a:pt x="183" y="113"/>
                    <a:pt x="185" y="105"/>
                  </a:cubicBezTo>
                  <a:cubicBezTo>
                    <a:pt x="187" y="94"/>
                    <a:pt x="188" y="84"/>
                    <a:pt x="186" y="75"/>
                  </a:cubicBezTo>
                  <a:cubicBezTo>
                    <a:pt x="186" y="72"/>
                    <a:pt x="183" y="56"/>
                    <a:pt x="171" y="39"/>
                  </a:cubicBezTo>
                  <a:cubicBezTo>
                    <a:pt x="160" y="22"/>
                    <a:pt x="138" y="3"/>
                    <a:pt x="99" y="1"/>
                  </a:cubicBezTo>
                  <a:close/>
                  <a:moveTo>
                    <a:pt x="165" y="77"/>
                  </a:moveTo>
                  <a:cubicBezTo>
                    <a:pt x="165" y="78"/>
                    <a:pt x="165" y="78"/>
                    <a:pt x="165" y="78"/>
                  </a:cubicBezTo>
                  <a:cubicBezTo>
                    <a:pt x="170" y="106"/>
                    <a:pt x="142" y="143"/>
                    <a:pt x="140" y="146"/>
                  </a:cubicBezTo>
                  <a:cubicBezTo>
                    <a:pt x="134" y="153"/>
                    <a:pt x="129" y="161"/>
                    <a:pt x="126" y="171"/>
                  </a:cubicBezTo>
                  <a:cubicBezTo>
                    <a:pt x="124" y="178"/>
                    <a:pt x="123" y="184"/>
                    <a:pt x="123" y="185"/>
                  </a:cubicBezTo>
                  <a:cubicBezTo>
                    <a:pt x="123" y="186"/>
                    <a:pt x="123" y="186"/>
                    <a:pt x="123" y="186"/>
                  </a:cubicBezTo>
                  <a:cubicBezTo>
                    <a:pt x="123" y="186"/>
                    <a:pt x="123" y="186"/>
                    <a:pt x="123" y="186"/>
                  </a:cubicBezTo>
                  <a:cubicBezTo>
                    <a:pt x="123" y="191"/>
                    <a:pt x="120" y="194"/>
                    <a:pt x="120" y="195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0" y="199"/>
                    <a:pt x="104" y="200"/>
                    <a:pt x="98" y="200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100" y="151"/>
                    <a:pt x="99" y="150"/>
                    <a:pt x="98" y="148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2"/>
                    <a:pt x="126" y="71"/>
                    <a:pt x="126" y="71"/>
                  </a:cubicBezTo>
                  <a:cubicBezTo>
                    <a:pt x="124" y="66"/>
                    <a:pt x="119" y="65"/>
                    <a:pt x="114" y="67"/>
                  </a:cubicBezTo>
                  <a:cubicBezTo>
                    <a:pt x="113" y="66"/>
                    <a:pt x="113" y="65"/>
                    <a:pt x="112" y="65"/>
                  </a:cubicBezTo>
                  <a:cubicBezTo>
                    <a:pt x="108" y="63"/>
                    <a:pt x="104" y="64"/>
                    <a:pt x="100" y="66"/>
                  </a:cubicBezTo>
                  <a:cubicBezTo>
                    <a:pt x="97" y="65"/>
                    <a:pt x="93" y="66"/>
                    <a:pt x="90" y="66"/>
                  </a:cubicBezTo>
                  <a:cubicBezTo>
                    <a:pt x="87" y="64"/>
                    <a:pt x="81" y="65"/>
                    <a:pt x="77" y="67"/>
                  </a:cubicBezTo>
                  <a:cubicBezTo>
                    <a:pt x="76" y="66"/>
                    <a:pt x="74" y="66"/>
                    <a:pt x="72" y="66"/>
                  </a:cubicBezTo>
                  <a:cubicBezTo>
                    <a:pt x="71" y="67"/>
                    <a:pt x="69" y="67"/>
                    <a:pt x="68" y="68"/>
                  </a:cubicBezTo>
                  <a:cubicBezTo>
                    <a:pt x="63" y="63"/>
                    <a:pt x="57" y="69"/>
                    <a:pt x="56" y="75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1" y="150"/>
                    <a:pt x="81" y="151"/>
                    <a:pt x="81" y="153"/>
                  </a:cubicBezTo>
                  <a:cubicBezTo>
                    <a:pt x="79" y="200"/>
                    <a:pt x="79" y="200"/>
                    <a:pt x="79" y="200"/>
                  </a:cubicBezTo>
                  <a:cubicBezTo>
                    <a:pt x="71" y="200"/>
                    <a:pt x="64" y="198"/>
                    <a:pt x="60" y="197"/>
                  </a:cubicBezTo>
                  <a:cubicBezTo>
                    <a:pt x="60" y="196"/>
                    <a:pt x="60" y="196"/>
                    <a:pt x="60" y="196"/>
                  </a:cubicBezTo>
                  <a:cubicBezTo>
                    <a:pt x="57" y="192"/>
                    <a:pt x="57" y="192"/>
                    <a:pt x="57" y="192"/>
                  </a:cubicBezTo>
                  <a:cubicBezTo>
                    <a:pt x="57" y="192"/>
                    <a:pt x="55" y="189"/>
                    <a:pt x="55" y="184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5" y="182"/>
                    <a:pt x="55" y="176"/>
                    <a:pt x="54" y="169"/>
                  </a:cubicBezTo>
                  <a:cubicBezTo>
                    <a:pt x="51" y="158"/>
                    <a:pt x="48" y="150"/>
                    <a:pt x="42" y="143"/>
                  </a:cubicBezTo>
                  <a:cubicBezTo>
                    <a:pt x="41" y="142"/>
                    <a:pt x="35" y="132"/>
                    <a:pt x="30" y="119"/>
                  </a:cubicBezTo>
                  <a:cubicBezTo>
                    <a:pt x="25" y="106"/>
                    <a:pt x="20" y="88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2"/>
                    <a:pt x="28" y="58"/>
                    <a:pt x="39" y="45"/>
                  </a:cubicBezTo>
                  <a:cubicBezTo>
                    <a:pt x="53" y="28"/>
                    <a:pt x="72" y="19"/>
                    <a:pt x="96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8" y="20"/>
                  </a:cubicBezTo>
                  <a:cubicBezTo>
                    <a:pt x="122" y="21"/>
                    <a:pt x="140" y="30"/>
                    <a:pt x="153" y="48"/>
                  </a:cubicBezTo>
                  <a:cubicBezTo>
                    <a:pt x="162" y="62"/>
                    <a:pt x="165" y="77"/>
                    <a:pt x="165" y="77"/>
                  </a:cubicBezTo>
                  <a:close/>
                  <a:moveTo>
                    <a:pt x="73" y="70"/>
                  </a:moveTo>
                  <a:cubicBezTo>
                    <a:pt x="72" y="72"/>
                    <a:pt x="72" y="74"/>
                    <a:pt x="73" y="76"/>
                  </a:cubicBezTo>
                  <a:cubicBezTo>
                    <a:pt x="74" y="80"/>
                    <a:pt x="79" y="79"/>
                    <a:pt x="81" y="76"/>
                  </a:cubicBezTo>
                  <a:cubicBezTo>
                    <a:pt x="82" y="74"/>
                    <a:pt x="81" y="72"/>
                    <a:pt x="80" y="70"/>
                  </a:cubicBezTo>
                  <a:cubicBezTo>
                    <a:pt x="81" y="69"/>
                    <a:pt x="83" y="69"/>
                    <a:pt x="84" y="69"/>
                  </a:cubicBezTo>
                  <a:cubicBezTo>
                    <a:pt x="77" y="75"/>
                    <a:pt x="90" y="83"/>
                    <a:pt x="93" y="73"/>
                  </a:cubicBezTo>
                  <a:cubicBezTo>
                    <a:pt x="93" y="72"/>
                    <a:pt x="93" y="70"/>
                    <a:pt x="93" y="69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94" y="69"/>
                    <a:pt x="96" y="69"/>
                    <a:pt x="97" y="69"/>
                  </a:cubicBezTo>
                  <a:cubicBezTo>
                    <a:pt x="96" y="70"/>
                    <a:pt x="96" y="70"/>
                    <a:pt x="96" y="70"/>
                  </a:cubicBezTo>
                  <a:cubicBezTo>
                    <a:pt x="93" y="73"/>
                    <a:pt x="94" y="80"/>
                    <a:pt x="99" y="79"/>
                  </a:cubicBezTo>
                  <a:cubicBezTo>
                    <a:pt x="101" y="79"/>
                    <a:pt x="102" y="78"/>
                    <a:pt x="103" y="77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9" y="81"/>
                    <a:pt x="112" y="79"/>
                    <a:pt x="114" y="76"/>
                  </a:cubicBezTo>
                  <a:cubicBezTo>
                    <a:pt x="114" y="77"/>
                    <a:pt x="116" y="79"/>
                    <a:pt x="117" y="79"/>
                  </a:cubicBezTo>
                  <a:cubicBezTo>
                    <a:pt x="90" y="144"/>
                    <a:pt x="90" y="144"/>
                    <a:pt x="90" y="144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70" y="81"/>
                    <a:pt x="71" y="75"/>
                    <a:pt x="70" y="71"/>
                  </a:cubicBezTo>
                  <a:cubicBezTo>
                    <a:pt x="71" y="71"/>
                    <a:pt x="72" y="70"/>
                    <a:pt x="73" y="70"/>
                  </a:cubicBezTo>
                  <a:close/>
                  <a:moveTo>
                    <a:pt x="117" y="71"/>
                  </a:moveTo>
                  <a:cubicBezTo>
                    <a:pt x="116" y="71"/>
                    <a:pt x="116" y="72"/>
                    <a:pt x="115" y="72"/>
                  </a:cubicBezTo>
                  <a:cubicBezTo>
                    <a:pt x="115" y="72"/>
                    <a:pt x="115" y="71"/>
                    <a:pt x="115" y="70"/>
                  </a:cubicBezTo>
                  <a:cubicBezTo>
                    <a:pt x="116" y="70"/>
                    <a:pt x="116" y="70"/>
                    <a:pt x="117" y="71"/>
                  </a:cubicBezTo>
                  <a:close/>
                  <a:moveTo>
                    <a:pt x="103" y="68"/>
                  </a:moveTo>
                  <a:cubicBezTo>
                    <a:pt x="105" y="68"/>
                    <a:pt x="107" y="68"/>
                    <a:pt x="109" y="69"/>
                  </a:cubicBezTo>
                  <a:cubicBezTo>
                    <a:pt x="107" y="70"/>
                    <a:pt x="106" y="71"/>
                    <a:pt x="105" y="72"/>
                  </a:cubicBezTo>
                  <a:cubicBezTo>
                    <a:pt x="105" y="71"/>
                    <a:pt x="105" y="70"/>
                    <a:pt x="104" y="70"/>
                  </a:cubicBezTo>
                  <a:cubicBezTo>
                    <a:pt x="104" y="69"/>
                    <a:pt x="104" y="69"/>
                    <a:pt x="103" y="68"/>
                  </a:cubicBezTo>
                  <a:close/>
                  <a:moveTo>
                    <a:pt x="63" y="76"/>
                  </a:move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6"/>
                    <a:pt x="63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4101276" y="2421397"/>
              <a:ext cx="26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461460" y="2222463"/>
              <a:ext cx="672077" cy="465974"/>
            </a:xfrm>
            <a:custGeom>
              <a:avLst/>
              <a:gdLst>
                <a:gd name="T0" fmla="*/ 314 w 317"/>
                <a:gd name="T1" fmla="*/ 82 h 220"/>
                <a:gd name="T2" fmla="*/ 309 w 317"/>
                <a:gd name="T3" fmla="*/ 76 h 220"/>
                <a:gd name="T4" fmla="*/ 303 w 317"/>
                <a:gd name="T5" fmla="*/ 71 h 220"/>
                <a:gd name="T6" fmla="*/ 302 w 317"/>
                <a:gd name="T7" fmla="*/ 72 h 220"/>
                <a:gd name="T8" fmla="*/ 306 w 317"/>
                <a:gd name="T9" fmla="*/ 83 h 220"/>
                <a:gd name="T10" fmla="*/ 306 w 317"/>
                <a:gd name="T11" fmla="*/ 87 h 220"/>
                <a:gd name="T12" fmla="*/ 305 w 317"/>
                <a:gd name="T13" fmla="*/ 92 h 220"/>
                <a:gd name="T14" fmla="*/ 302 w 317"/>
                <a:gd name="T15" fmla="*/ 94 h 220"/>
                <a:gd name="T16" fmla="*/ 302 w 317"/>
                <a:gd name="T17" fmla="*/ 95 h 220"/>
                <a:gd name="T18" fmla="*/ 302 w 317"/>
                <a:gd name="T19" fmla="*/ 94 h 220"/>
                <a:gd name="T20" fmla="*/ 302 w 317"/>
                <a:gd name="T21" fmla="*/ 94 h 220"/>
                <a:gd name="T22" fmla="*/ 301 w 317"/>
                <a:gd name="T23" fmla="*/ 95 h 220"/>
                <a:gd name="T24" fmla="*/ 298 w 317"/>
                <a:gd name="T25" fmla="*/ 96 h 220"/>
                <a:gd name="T26" fmla="*/ 158 w 317"/>
                <a:gd name="T27" fmla="*/ 0 h 220"/>
                <a:gd name="T28" fmla="*/ 17 w 317"/>
                <a:gd name="T29" fmla="*/ 11 h 220"/>
                <a:gd name="T30" fmla="*/ 20 w 317"/>
                <a:gd name="T31" fmla="*/ 99 h 220"/>
                <a:gd name="T32" fmla="*/ 8 w 317"/>
                <a:gd name="T33" fmla="*/ 99 h 220"/>
                <a:gd name="T34" fmla="*/ 8 w 317"/>
                <a:gd name="T35" fmla="*/ 147 h 220"/>
                <a:gd name="T36" fmla="*/ 90 w 317"/>
                <a:gd name="T37" fmla="*/ 185 h 220"/>
                <a:gd name="T38" fmla="*/ 113 w 317"/>
                <a:gd name="T39" fmla="*/ 220 h 220"/>
                <a:gd name="T40" fmla="*/ 134 w 317"/>
                <a:gd name="T41" fmla="*/ 196 h 220"/>
                <a:gd name="T42" fmla="*/ 176 w 317"/>
                <a:gd name="T43" fmla="*/ 197 h 220"/>
                <a:gd name="T44" fmla="*/ 196 w 317"/>
                <a:gd name="T45" fmla="*/ 220 h 220"/>
                <a:gd name="T46" fmla="*/ 219 w 317"/>
                <a:gd name="T47" fmla="*/ 188 h 220"/>
                <a:gd name="T48" fmla="*/ 302 w 317"/>
                <a:gd name="T49" fmla="*/ 110 h 220"/>
                <a:gd name="T50" fmla="*/ 309 w 317"/>
                <a:gd name="T51" fmla="*/ 106 h 220"/>
                <a:gd name="T52" fmla="*/ 311 w 317"/>
                <a:gd name="T53" fmla="*/ 104 h 220"/>
                <a:gd name="T54" fmla="*/ 311 w 317"/>
                <a:gd name="T55" fmla="*/ 104 h 220"/>
                <a:gd name="T56" fmla="*/ 312 w 317"/>
                <a:gd name="T57" fmla="*/ 103 h 220"/>
                <a:gd name="T58" fmla="*/ 312 w 317"/>
                <a:gd name="T59" fmla="*/ 103 h 220"/>
                <a:gd name="T60" fmla="*/ 316 w 317"/>
                <a:gd name="T61" fmla="*/ 96 h 220"/>
                <a:gd name="T62" fmla="*/ 315 w 317"/>
                <a:gd name="T63" fmla="*/ 85 h 220"/>
                <a:gd name="T64" fmla="*/ 52 w 317"/>
                <a:gd name="T65" fmla="*/ 100 h 220"/>
                <a:gd name="T66" fmla="*/ 75 w 317"/>
                <a:gd name="T67" fmla="*/ 100 h 220"/>
                <a:gd name="T68" fmla="*/ 201 w 317"/>
                <a:gd name="T69" fmla="*/ 25 h 220"/>
                <a:gd name="T70" fmla="*/ 158 w 317"/>
                <a:gd name="T71" fmla="*/ 31 h 220"/>
                <a:gd name="T72" fmla="*/ 119 w 317"/>
                <a:gd name="T73" fmla="*/ 38 h 220"/>
                <a:gd name="T74" fmla="*/ 113 w 317"/>
                <a:gd name="T75" fmla="*/ 26 h 220"/>
                <a:gd name="T76" fmla="*/ 158 w 317"/>
                <a:gd name="T77" fmla="*/ 13 h 220"/>
                <a:gd name="T78" fmla="*/ 201 w 317"/>
                <a:gd name="T79" fmla="*/ 2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7" h="220">
                  <a:moveTo>
                    <a:pt x="315" y="85"/>
                  </a:moveTo>
                  <a:cubicBezTo>
                    <a:pt x="315" y="84"/>
                    <a:pt x="314" y="83"/>
                    <a:pt x="314" y="82"/>
                  </a:cubicBezTo>
                  <a:cubicBezTo>
                    <a:pt x="313" y="81"/>
                    <a:pt x="313" y="80"/>
                    <a:pt x="312" y="80"/>
                  </a:cubicBezTo>
                  <a:cubicBezTo>
                    <a:pt x="311" y="78"/>
                    <a:pt x="310" y="77"/>
                    <a:pt x="309" y="76"/>
                  </a:cubicBezTo>
                  <a:cubicBezTo>
                    <a:pt x="308" y="75"/>
                    <a:pt x="306" y="74"/>
                    <a:pt x="305" y="73"/>
                  </a:cubicBezTo>
                  <a:cubicBezTo>
                    <a:pt x="304" y="72"/>
                    <a:pt x="304" y="72"/>
                    <a:pt x="303" y="71"/>
                  </a:cubicBezTo>
                  <a:cubicBezTo>
                    <a:pt x="301" y="70"/>
                    <a:pt x="300" y="70"/>
                    <a:pt x="300" y="70"/>
                  </a:cubicBezTo>
                  <a:cubicBezTo>
                    <a:pt x="300" y="70"/>
                    <a:pt x="301" y="71"/>
                    <a:pt x="302" y="72"/>
                  </a:cubicBezTo>
                  <a:cubicBezTo>
                    <a:pt x="302" y="74"/>
                    <a:pt x="303" y="76"/>
                    <a:pt x="304" y="79"/>
                  </a:cubicBezTo>
                  <a:cubicBezTo>
                    <a:pt x="305" y="80"/>
                    <a:pt x="305" y="81"/>
                    <a:pt x="306" y="83"/>
                  </a:cubicBezTo>
                  <a:cubicBezTo>
                    <a:pt x="306" y="84"/>
                    <a:pt x="306" y="84"/>
                    <a:pt x="306" y="85"/>
                  </a:cubicBezTo>
                  <a:cubicBezTo>
                    <a:pt x="306" y="86"/>
                    <a:pt x="306" y="86"/>
                    <a:pt x="306" y="87"/>
                  </a:cubicBezTo>
                  <a:cubicBezTo>
                    <a:pt x="306" y="89"/>
                    <a:pt x="306" y="90"/>
                    <a:pt x="306" y="91"/>
                  </a:cubicBezTo>
                  <a:cubicBezTo>
                    <a:pt x="305" y="91"/>
                    <a:pt x="305" y="92"/>
                    <a:pt x="305" y="92"/>
                  </a:cubicBezTo>
                  <a:cubicBezTo>
                    <a:pt x="305" y="92"/>
                    <a:pt x="304" y="92"/>
                    <a:pt x="304" y="93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5"/>
                    <a:pt x="302" y="95"/>
                    <a:pt x="302" y="95"/>
                  </a:cubicBezTo>
                  <a:cubicBezTo>
                    <a:pt x="302" y="95"/>
                    <a:pt x="302" y="95"/>
                    <a:pt x="302" y="95"/>
                  </a:cubicBezTo>
                  <a:cubicBezTo>
                    <a:pt x="302" y="95"/>
                    <a:pt x="302" y="94"/>
                    <a:pt x="302" y="94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5"/>
                    <a:pt x="302" y="95"/>
                    <a:pt x="302" y="95"/>
                  </a:cubicBezTo>
                  <a:cubicBezTo>
                    <a:pt x="301" y="95"/>
                    <a:pt x="301" y="95"/>
                    <a:pt x="301" y="95"/>
                  </a:cubicBezTo>
                  <a:cubicBezTo>
                    <a:pt x="300" y="95"/>
                    <a:pt x="300" y="96"/>
                    <a:pt x="299" y="96"/>
                  </a:cubicBezTo>
                  <a:cubicBezTo>
                    <a:pt x="299" y="96"/>
                    <a:pt x="298" y="96"/>
                    <a:pt x="298" y="96"/>
                  </a:cubicBezTo>
                  <a:cubicBezTo>
                    <a:pt x="297" y="96"/>
                    <a:pt x="297" y="96"/>
                    <a:pt x="297" y="96"/>
                  </a:cubicBezTo>
                  <a:cubicBezTo>
                    <a:pt x="295" y="43"/>
                    <a:pt x="233" y="0"/>
                    <a:pt x="158" y="0"/>
                  </a:cubicBezTo>
                  <a:cubicBezTo>
                    <a:pt x="123" y="0"/>
                    <a:pt x="90" y="10"/>
                    <a:pt x="65" y="26"/>
                  </a:cubicBezTo>
                  <a:cubicBezTo>
                    <a:pt x="55" y="19"/>
                    <a:pt x="39" y="11"/>
                    <a:pt x="17" y="11"/>
                  </a:cubicBezTo>
                  <a:cubicBezTo>
                    <a:pt x="17" y="11"/>
                    <a:pt x="31" y="33"/>
                    <a:pt x="40" y="48"/>
                  </a:cubicBezTo>
                  <a:cubicBezTo>
                    <a:pt x="27" y="63"/>
                    <a:pt x="20" y="80"/>
                    <a:pt x="20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8" y="99"/>
                    <a:pt x="0" y="108"/>
                    <a:pt x="0" y="123"/>
                  </a:cubicBezTo>
                  <a:cubicBezTo>
                    <a:pt x="0" y="138"/>
                    <a:pt x="8" y="147"/>
                    <a:pt x="8" y="147"/>
                  </a:cubicBezTo>
                  <a:cubicBezTo>
                    <a:pt x="44" y="155"/>
                    <a:pt x="44" y="155"/>
                    <a:pt x="44" y="155"/>
                  </a:cubicBezTo>
                  <a:cubicBezTo>
                    <a:pt x="56" y="167"/>
                    <a:pt x="72" y="177"/>
                    <a:pt x="90" y="185"/>
                  </a:cubicBezTo>
                  <a:cubicBezTo>
                    <a:pt x="98" y="216"/>
                    <a:pt x="98" y="216"/>
                    <a:pt x="98" y="216"/>
                  </a:cubicBezTo>
                  <a:cubicBezTo>
                    <a:pt x="98" y="216"/>
                    <a:pt x="101" y="220"/>
                    <a:pt x="113" y="220"/>
                  </a:cubicBezTo>
                  <a:cubicBezTo>
                    <a:pt x="125" y="220"/>
                    <a:pt x="130" y="216"/>
                    <a:pt x="130" y="216"/>
                  </a:cubicBezTo>
                  <a:cubicBezTo>
                    <a:pt x="134" y="196"/>
                    <a:pt x="134" y="196"/>
                    <a:pt x="134" y="196"/>
                  </a:cubicBezTo>
                  <a:cubicBezTo>
                    <a:pt x="142" y="197"/>
                    <a:pt x="150" y="198"/>
                    <a:pt x="158" y="198"/>
                  </a:cubicBezTo>
                  <a:cubicBezTo>
                    <a:pt x="164" y="198"/>
                    <a:pt x="170" y="197"/>
                    <a:pt x="176" y="197"/>
                  </a:cubicBezTo>
                  <a:cubicBezTo>
                    <a:pt x="181" y="216"/>
                    <a:pt x="181" y="216"/>
                    <a:pt x="181" y="216"/>
                  </a:cubicBezTo>
                  <a:cubicBezTo>
                    <a:pt x="181" y="216"/>
                    <a:pt x="184" y="220"/>
                    <a:pt x="196" y="220"/>
                  </a:cubicBezTo>
                  <a:cubicBezTo>
                    <a:pt x="208" y="220"/>
                    <a:pt x="212" y="216"/>
                    <a:pt x="212" y="216"/>
                  </a:cubicBezTo>
                  <a:cubicBezTo>
                    <a:pt x="219" y="188"/>
                    <a:pt x="219" y="188"/>
                    <a:pt x="219" y="188"/>
                  </a:cubicBezTo>
                  <a:cubicBezTo>
                    <a:pt x="260" y="173"/>
                    <a:pt x="290" y="145"/>
                    <a:pt x="295" y="112"/>
                  </a:cubicBezTo>
                  <a:cubicBezTo>
                    <a:pt x="298" y="111"/>
                    <a:pt x="300" y="111"/>
                    <a:pt x="302" y="110"/>
                  </a:cubicBezTo>
                  <a:cubicBezTo>
                    <a:pt x="304" y="110"/>
                    <a:pt x="305" y="109"/>
                    <a:pt x="306" y="108"/>
                  </a:cubicBezTo>
                  <a:cubicBezTo>
                    <a:pt x="307" y="108"/>
                    <a:pt x="308" y="107"/>
                    <a:pt x="309" y="106"/>
                  </a:cubicBezTo>
                  <a:cubicBezTo>
                    <a:pt x="310" y="105"/>
                    <a:pt x="310" y="105"/>
                    <a:pt x="310" y="105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2" y="103"/>
                    <a:pt x="312" y="103"/>
                    <a:pt x="312" y="103"/>
                  </a:cubicBezTo>
                  <a:cubicBezTo>
                    <a:pt x="312" y="103"/>
                    <a:pt x="312" y="103"/>
                    <a:pt x="312" y="103"/>
                  </a:cubicBezTo>
                  <a:cubicBezTo>
                    <a:pt x="312" y="103"/>
                    <a:pt x="312" y="103"/>
                    <a:pt x="312" y="103"/>
                  </a:cubicBezTo>
                  <a:cubicBezTo>
                    <a:pt x="314" y="101"/>
                    <a:pt x="314" y="101"/>
                    <a:pt x="314" y="101"/>
                  </a:cubicBezTo>
                  <a:cubicBezTo>
                    <a:pt x="315" y="99"/>
                    <a:pt x="315" y="98"/>
                    <a:pt x="316" y="96"/>
                  </a:cubicBezTo>
                  <a:cubicBezTo>
                    <a:pt x="316" y="95"/>
                    <a:pt x="317" y="94"/>
                    <a:pt x="317" y="92"/>
                  </a:cubicBezTo>
                  <a:cubicBezTo>
                    <a:pt x="317" y="90"/>
                    <a:pt x="316" y="87"/>
                    <a:pt x="315" y="85"/>
                  </a:cubicBezTo>
                  <a:close/>
                  <a:moveTo>
                    <a:pt x="63" y="111"/>
                  </a:moveTo>
                  <a:cubicBezTo>
                    <a:pt x="57" y="111"/>
                    <a:pt x="52" y="106"/>
                    <a:pt x="52" y="100"/>
                  </a:cubicBezTo>
                  <a:cubicBezTo>
                    <a:pt x="52" y="93"/>
                    <a:pt x="57" y="88"/>
                    <a:pt x="63" y="88"/>
                  </a:cubicBezTo>
                  <a:cubicBezTo>
                    <a:pt x="70" y="88"/>
                    <a:pt x="75" y="93"/>
                    <a:pt x="75" y="100"/>
                  </a:cubicBezTo>
                  <a:cubicBezTo>
                    <a:pt x="75" y="106"/>
                    <a:pt x="70" y="111"/>
                    <a:pt x="63" y="111"/>
                  </a:cubicBezTo>
                  <a:close/>
                  <a:moveTo>
                    <a:pt x="201" y="25"/>
                  </a:moveTo>
                  <a:cubicBezTo>
                    <a:pt x="200" y="27"/>
                    <a:pt x="197" y="37"/>
                    <a:pt x="194" y="37"/>
                  </a:cubicBezTo>
                  <a:cubicBezTo>
                    <a:pt x="183" y="33"/>
                    <a:pt x="170" y="31"/>
                    <a:pt x="158" y="31"/>
                  </a:cubicBezTo>
                  <a:cubicBezTo>
                    <a:pt x="144" y="31"/>
                    <a:pt x="131" y="33"/>
                    <a:pt x="119" y="37"/>
                  </a:cubicBezTo>
                  <a:cubicBezTo>
                    <a:pt x="119" y="37"/>
                    <a:pt x="119" y="38"/>
                    <a:pt x="119" y="38"/>
                  </a:cubicBezTo>
                  <a:cubicBezTo>
                    <a:pt x="119" y="38"/>
                    <a:pt x="119" y="37"/>
                    <a:pt x="118" y="37"/>
                  </a:cubicBezTo>
                  <a:cubicBezTo>
                    <a:pt x="115" y="36"/>
                    <a:pt x="113" y="28"/>
                    <a:pt x="113" y="26"/>
                  </a:cubicBezTo>
                  <a:cubicBezTo>
                    <a:pt x="112" y="23"/>
                    <a:pt x="113" y="20"/>
                    <a:pt x="116" y="19"/>
                  </a:cubicBezTo>
                  <a:cubicBezTo>
                    <a:pt x="129" y="15"/>
                    <a:pt x="143" y="13"/>
                    <a:pt x="158" y="13"/>
                  </a:cubicBezTo>
                  <a:cubicBezTo>
                    <a:pt x="171" y="13"/>
                    <a:pt x="185" y="15"/>
                    <a:pt x="197" y="18"/>
                  </a:cubicBezTo>
                  <a:cubicBezTo>
                    <a:pt x="200" y="19"/>
                    <a:pt x="201" y="22"/>
                    <a:pt x="20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245549" y="4200160"/>
              <a:ext cx="415792" cy="270623"/>
            </a:xfrm>
            <a:custGeom>
              <a:avLst/>
              <a:gdLst>
                <a:gd name="T0" fmla="*/ 95 w 196"/>
                <a:gd name="T1" fmla="*/ 123 h 128"/>
                <a:gd name="T2" fmla="*/ 181 w 196"/>
                <a:gd name="T3" fmla="*/ 66 h 128"/>
                <a:gd name="T4" fmla="*/ 195 w 196"/>
                <a:gd name="T5" fmla="*/ 66 h 128"/>
                <a:gd name="T6" fmla="*/ 196 w 196"/>
                <a:gd name="T7" fmla="*/ 64 h 128"/>
                <a:gd name="T8" fmla="*/ 101 w 196"/>
                <a:gd name="T9" fmla="*/ 0 h 128"/>
                <a:gd name="T10" fmla="*/ 6 w 196"/>
                <a:gd name="T11" fmla="*/ 64 h 128"/>
                <a:gd name="T12" fmla="*/ 29 w 196"/>
                <a:gd name="T13" fmla="*/ 106 h 128"/>
                <a:gd name="T14" fmla="*/ 0 w 196"/>
                <a:gd name="T15" fmla="*/ 126 h 128"/>
                <a:gd name="T16" fmla="*/ 14 w 196"/>
                <a:gd name="T17" fmla="*/ 128 h 128"/>
                <a:gd name="T18" fmla="*/ 45 w 196"/>
                <a:gd name="T19" fmla="*/ 116 h 128"/>
                <a:gd name="T20" fmla="*/ 94 w 196"/>
                <a:gd name="T21" fmla="*/ 127 h 128"/>
                <a:gd name="T22" fmla="*/ 95 w 196"/>
                <a:gd name="T23" fmla="*/ 12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28">
                  <a:moveTo>
                    <a:pt x="95" y="123"/>
                  </a:moveTo>
                  <a:cubicBezTo>
                    <a:pt x="103" y="90"/>
                    <a:pt x="135" y="66"/>
                    <a:pt x="181" y="66"/>
                  </a:cubicBezTo>
                  <a:cubicBezTo>
                    <a:pt x="186" y="66"/>
                    <a:pt x="191" y="66"/>
                    <a:pt x="195" y="66"/>
                  </a:cubicBezTo>
                  <a:cubicBezTo>
                    <a:pt x="196" y="66"/>
                    <a:pt x="196" y="65"/>
                    <a:pt x="196" y="64"/>
                  </a:cubicBezTo>
                  <a:cubicBezTo>
                    <a:pt x="196" y="29"/>
                    <a:pt x="153" y="0"/>
                    <a:pt x="101" y="0"/>
                  </a:cubicBezTo>
                  <a:cubicBezTo>
                    <a:pt x="48" y="0"/>
                    <a:pt x="6" y="29"/>
                    <a:pt x="6" y="64"/>
                  </a:cubicBezTo>
                  <a:cubicBezTo>
                    <a:pt x="6" y="80"/>
                    <a:pt x="15" y="95"/>
                    <a:pt x="29" y="106"/>
                  </a:cubicBezTo>
                  <a:cubicBezTo>
                    <a:pt x="22" y="115"/>
                    <a:pt x="12" y="122"/>
                    <a:pt x="0" y="126"/>
                  </a:cubicBezTo>
                  <a:cubicBezTo>
                    <a:pt x="5" y="127"/>
                    <a:pt x="9" y="128"/>
                    <a:pt x="14" y="128"/>
                  </a:cubicBezTo>
                  <a:cubicBezTo>
                    <a:pt x="26" y="128"/>
                    <a:pt x="37" y="123"/>
                    <a:pt x="45" y="116"/>
                  </a:cubicBezTo>
                  <a:cubicBezTo>
                    <a:pt x="60" y="123"/>
                    <a:pt x="74" y="126"/>
                    <a:pt x="94" y="127"/>
                  </a:cubicBezTo>
                  <a:cubicBezTo>
                    <a:pt x="94" y="125"/>
                    <a:pt x="95" y="124"/>
                    <a:pt x="95" y="1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4483016" y="4374004"/>
              <a:ext cx="319908" cy="207000"/>
            </a:xfrm>
            <a:custGeom>
              <a:avLst/>
              <a:gdLst>
                <a:gd name="T0" fmla="*/ 128 w 151"/>
                <a:gd name="T1" fmla="*/ 81 h 98"/>
                <a:gd name="T2" fmla="*/ 146 w 151"/>
                <a:gd name="T3" fmla="*/ 49 h 98"/>
                <a:gd name="T4" fmla="*/ 73 w 151"/>
                <a:gd name="T5" fmla="*/ 0 h 98"/>
                <a:gd name="T6" fmla="*/ 0 w 151"/>
                <a:gd name="T7" fmla="*/ 49 h 98"/>
                <a:gd name="T8" fmla="*/ 73 w 151"/>
                <a:gd name="T9" fmla="*/ 98 h 98"/>
                <a:gd name="T10" fmla="*/ 116 w 151"/>
                <a:gd name="T11" fmla="*/ 89 h 98"/>
                <a:gd name="T12" fmla="*/ 140 w 151"/>
                <a:gd name="T13" fmla="*/ 98 h 98"/>
                <a:gd name="T14" fmla="*/ 151 w 151"/>
                <a:gd name="T15" fmla="*/ 97 h 98"/>
                <a:gd name="T16" fmla="*/ 128 w 151"/>
                <a:gd name="T17" fmla="*/ 81 h 98"/>
                <a:gd name="T18" fmla="*/ 45 w 151"/>
                <a:gd name="T19" fmla="*/ 58 h 98"/>
                <a:gd name="T20" fmla="*/ 37 w 151"/>
                <a:gd name="T21" fmla="*/ 49 h 98"/>
                <a:gd name="T22" fmla="*/ 45 w 151"/>
                <a:gd name="T23" fmla="*/ 41 h 98"/>
                <a:gd name="T24" fmla="*/ 54 w 151"/>
                <a:gd name="T25" fmla="*/ 49 h 98"/>
                <a:gd name="T26" fmla="*/ 45 w 151"/>
                <a:gd name="T27" fmla="*/ 58 h 98"/>
                <a:gd name="T28" fmla="*/ 75 w 151"/>
                <a:gd name="T29" fmla="*/ 58 h 98"/>
                <a:gd name="T30" fmla="*/ 67 w 151"/>
                <a:gd name="T31" fmla="*/ 49 h 98"/>
                <a:gd name="T32" fmla="*/ 75 w 151"/>
                <a:gd name="T33" fmla="*/ 41 h 98"/>
                <a:gd name="T34" fmla="*/ 84 w 151"/>
                <a:gd name="T35" fmla="*/ 49 h 98"/>
                <a:gd name="T36" fmla="*/ 75 w 151"/>
                <a:gd name="T37" fmla="*/ 58 h 98"/>
                <a:gd name="T38" fmla="*/ 105 w 151"/>
                <a:gd name="T39" fmla="*/ 58 h 98"/>
                <a:gd name="T40" fmla="*/ 97 w 151"/>
                <a:gd name="T41" fmla="*/ 49 h 98"/>
                <a:gd name="T42" fmla="*/ 105 w 151"/>
                <a:gd name="T43" fmla="*/ 41 h 98"/>
                <a:gd name="T44" fmla="*/ 114 w 151"/>
                <a:gd name="T45" fmla="*/ 49 h 98"/>
                <a:gd name="T46" fmla="*/ 105 w 151"/>
                <a:gd name="T47" fmla="*/ 5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1" h="98">
                  <a:moveTo>
                    <a:pt x="128" y="81"/>
                  </a:moveTo>
                  <a:cubicBezTo>
                    <a:pt x="140" y="73"/>
                    <a:pt x="146" y="62"/>
                    <a:pt x="146" y="49"/>
                  </a:cubicBezTo>
                  <a:cubicBezTo>
                    <a:pt x="146" y="22"/>
                    <a:pt x="114" y="0"/>
                    <a:pt x="73" y="0"/>
                  </a:cubicBezTo>
                  <a:cubicBezTo>
                    <a:pt x="33" y="0"/>
                    <a:pt x="0" y="22"/>
                    <a:pt x="0" y="49"/>
                  </a:cubicBezTo>
                  <a:cubicBezTo>
                    <a:pt x="0" y="76"/>
                    <a:pt x="33" y="98"/>
                    <a:pt x="73" y="98"/>
                  </a:cubicBezTo>
                  <a:cubicBezTo>
                    <a:pt x="89" y="98"/>
                    <a:pt x="104" y="95"/>
                    <a:pt x="116" y="89"/>
                  </a:cubicBezTo>
                  <a:cubicBezTo>
                    <a:pt x="122" y="95"/>
                    <a:pt x="131" y="98"/>
                    <a:pt x="140" y="98"/>
                  </a:cubicBezTo>
                  <a:cubicBezTo>
                    <a:pt x="144" y="98"/>
                    <a:pt x="147" y="98"/>
                    <a:pt x="151" y="97"/>
                  </a:cubicBezTo>
                  <a:cubicBezTo>
                    <a:pt x="142" y="94"/>
                    <a:pt x="134" y="89"/>
                    <a:pt x="128" y="81"/>
                  </a:cubicBezTo>
                  <a:close/>
                  <a:moveTo>
                    <a:pt x="45" y="58"/>
                  </a:moveTo>
                  <a:cubicBezTo>
                    <a:pt x="41" y="58"/>
                    <a:pt x="37" y="54"/>
                    <a:pt x="37" y="49"/>
                  </a:cubicBezTo>
                  <a:cubicBezTo>
                    <a:pt x="37" y="45"/>
                    <a:pt x="41" y="41"/>
                    <a:pt x="45" y="41"/>
                  </a:cubicBezTo>
                  <a:cubicBezTo>
                    <a:pt x="50" y="41"/>
                    <a:pt x="54" y="45"/>
                    <a:pt x="54" y="49"/>
                  </a:cubicBezTo>
                  <a:cubicBezTo>
                    <a:pt x="54" y="54"/>
                    <a:pt x="50" y="58"/>
                    <a:pt x="45" y="58"/>
                  </a:cubicBezTo>
                  <a:close/>
                  <a:moveTo>
                    <a:pt x="75" y="58"/>
                  </a:moveTo>
                  <a:cubicBezTo>
                    <a:pt x="71" y="58"/>
                    <a:pt x="67" y="54"/>
                    <a:pt x="67" y="49"/>
                  </a:cubicBezTo>
                  <a:cubicBezTo>
                    <a:pt x="67" y="45"/>
                    <a:pt x="71" y="41"/>
                    <a:pt x="75" y="41"/>
                  </a:cubicBezTo>
                  <a:cubicBezTo>
                    <a:pt x="80" y="41"/>
                    <a:pt x="84" y="45"/>
                    <a:pt x="84" y="49"/>
                  </a:cubicBezTo>
                  <a:cubicBezTo>
                    <a:pt x="84" y="54"/>
                    <a:pt x="80" y="58"/>
                    <a:pt x="75" y="58"/>
                  </a:cubicBezTo>
                  <a:close/>
                  <a:moveTo>
                    <a:pt x="105" y="58"/>
                  </a:moveTo>
                  <a:cubicBezTo>
                    <a:pt x="100" y="58"/>
                    <a:pt x="97" y="54"/>
                    <a:pt x="97" y="49"/>
                  </a:cubicBezTo>
                  <a:cubicBezTo>
                    <a:pt x="97" y="45"/>
                    <a:pt x="100" y="41"/>
                    <a:pt x="105" y="41"/>
                  </a:cubicBezTo>
                  <a:cubicBezTo>
                    <a:pt x="110" y="41"/>
                    <a:pt x="114" y="45"/>
                    <a:pt x="114" y="49"/>
                  </a:cubicBezTo>
                  <a:cubicBezTo>
                    <a:pt x="114" y="54"/>
                    <a:pt x="110" y="58"/>
                    <a:pt x="105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2480227" y="3975239"/>
              <a:ext cx="535869" cy="394285"/>
            </a:xfrm>
            <a:custGeom>
              <a:avLst/>
              <a:gdLst>
                <a:gd name="T0" fmla="*/ 223 w 253"/>
                <a:gd name="T1" fmla="*/ 0 h 186"/>
                <a:gd name="T2" fmla="*/ 31 w 253"/>
                <a:gd name="T3" fmla="*/ 0 h 186"/>
                <a:gd name="T4" fmla="*/ 0 w 253"/>
                <a:gd name="T5" fmla="*/ 31 h 186"/>
                <a:gd name="T6" fmla="*/ 0 w 253"/>
                <a:gd name="T7" fmla="*/ 155 h 186"/>
                <a:gd name="T8" fmla="*/ 31 w 253"/>
                <a:gd name="T9" fmla="*/ 186 h 186"/>
                <a:gd name="T10" fmla="*/ 223 w 253"/>
                <a:gd name="T11" fmla="*/ 186 h 186"/>
                <a:gd name="T12" fmla="*/ 253 w 253"/>
                <a:gd name="T13" fmla="*/ 155 h 186"/>
                <a:gd name="T14" fmla="*/ 253 w 253"/>
                <a:gd name="T15" fmla="*/ 31 h 186"/>
                <a:gd name="T16" fmla="*/ 223 w 253"/>
                <a:gd name="T17" fmla="*/ 0 h 186"/>
                <a:gd name="T18" fmla="*/ 216 w 253"/>
                <a:gd name="T19" fmla="*/ 24 h 186"/>
                <a:gd name="T20" fmla="*/ 128 w 253"/>
                <a:gd name="T21" fmla="*/ 86 h 186"/>
                <a:gd name="T22" fmla="*/ 46 w 253"/>
                <a:gd name="T23" fmla="*/ 24 h 186"/>
                <a:gd name="T24" fmla="*/ 216 w 253"/>
                <a:gd name="T25" fmla="*/ 24 h 186"/>
                <a:gd name="T26" fmla="*/ 223 w 253"/>
                <a:gd name="T27" fmla="*/ 162 h 186"/>
                <a:gd name="T28" fmla="*/ 31 w 253"/>
                <a:gd name="T29" fmla="*/ 162 h 186"/>
                <a:gd name="T30" fmla="*/ 24 w 253"/>
                <a:gd name="T31" fmla="*/ 155 h 186"/>
                <a:gd name="T32" fmla="*/ 24 w 253"/>
                <a:gd name="T33" fmla="*/ 37 h 186"/>
                <a:gd name="T34" fmla="*/ 128 w 253"/>
                <a:gd name="T35" fmla="*/ 115 h 186"/>
                <a:gd name="T36" fmla="*/ 230 w 253"/>
                <a:gd name="T37" fmla="*/ 43 h 186"/>
                <a:gd name="T38" fmla="*/ 230 w 253"/>
                <a:gd name="T39" fmla="*/ 155 h 186"/>
                <a:gd name="T40" fmla="*/ 223 w 253"/>
                <a:gd name="T41" fmla="*/ 16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3" h="186">
                  <a:moveTo>
                    <a:pt x="223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72"/>
                    <a:pt x="14" y="186"/>
                    <a:pt x="31" y="186"/>
                  </a:cubicBezTo>
                  <a:cubicBezTo>
                    <a:pt x="223" y="186"/>
                    <a:pt x="223" y="186"/>
                    <a:pt x="223" y="186"/>
                  </a:cubicBezTo>
                  <a:cubicBezTo>
                    <a:pt x="240" y="186"/>
                    <a:pt x="253" y="172"/>
                    <a:pt x="253" y="155"/>
                  </a:cubicBezTo>
                  <a:cubicBezTo>
                    <a:pt x="253" y="31"/>
                    <a:pt x="253" y="31"/>
                    <a:pt x="253" y="31"/>
                  </a:cubicBezTo>
                  <a:cubicBezTo>
                    <a:pt x="253" y="14"/>
                    <a:pt x="240" y="0"/>
                    <a:pt x="223" y="0"/>
                  </a:cubicBezTo>
                  <a:close/>
                  <a:moveTo>
                    <a:pt x="216" y="24"/>
                  </a:moveTo>
                  <a:cubicBezTo>
                    <a:pt x="128" y="86"/>
                    <a:pt x="128" y="86"/>
                    <a:pt x="128" y="86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216" y="24"/>
                  </a:lnTo>
                  <a:close/>
                  <a:moveTo>
                    <a:pt x="223" y="162"/>
                  </a:moveTo>
                  <a:cubicBezTo>
                    <a:pt x="31" y="162"/>
                    <a:pt x="31" y="162"/>
                    <a:pt x="31" y="162"/>
                  </a:cubicBezTo>
                  <a:cubicBezTo>
                    <a:pt x="27" y="162"/>
                    <a:pt x="24" y="159"/>
                    <a:pt x="24" y="155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128" y="115"/>
                    <a:pt x="128" y="115"/>
                    <a:pt x="128" y="115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0" y="155"/>
                    <a:pt x="230" y="155"/>
                    <a:pt x="230" y="155"/>
                  </a:cubicBezTo>
                  <a:cubicBezTo>
                    <a:pt x="230" y="159"/>
                    <a:pt x="226" y="162"/>
                    <a:pt x="223" y="1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3016097" y="2976981"/>
              <a:ext cx="411311" cy="422064"/>
            </a:xfrm>
            <a:custGeom>
              <a:avLst/>
              <a:gdLst>
                <a:gd name="T0" fmla="*/ 142 w 194"/>
                <a:gd name="T1" fmla="*/ 188 h 199"/>
                <a:gd name="T2" fmla="*/ 90 w 194"/>
                <a:gd name="T3" fmla="*/ 199 h 199"/>
                <a:gd name="T4" fmla="*/ 0 w 194"/>
                <a:gd name="T5" fmla="*/ 109 h 199"/>
                <a:gd name="T6" fmla="*/ 107 w 194"/>
                <a:gd name="T7" fmla="*/ 0 h 199"/>
                <a:gd name="T8" fmla="*/ 194 w 194"/>
                <a:gd name="T9" fmla="*/ 82 h 199"/>
                <a:gd name="T10" fmla="*/ 140 w 194"/>
                <a:gd name="T11" fmla="*/ 151 h 199"/>
                <a:gd name="T12" fmla="*/ 115 w 194"/>
                <a:gd name="T13" fmla="*/ 129 h 199"/>
                <a:gd name="T14" fmla="*/ 115 w 194"/>
                <a:gd name="T15" fmla="*/ 129 h 199"/>
                <a:gd name="T16" fmla="*/ 77 w 194"/>
                <a:gd name="T17" fmla="*/ 151 h 199"/>
                <a:gd name="T18" fmla="*/ 45 w 194"/>
                <a:gd name="T19" fmla="*/ 113 h 199"/>
                <a:gd name="T20" fmla="*/ 113 w 194"/>
                <a:gd name="T21" fmla="*/ 46 h 199"/>
                <a:gd name="T22" fmla="*/ 147 w 194"/>
                <a:gd name="T23" fmla="*/ 53 h 199"/>
                <a:gd name="T24" fmla="*/ 138 w 194"/>
                <a:gd name="T25" fmla="*/ 107 h 199"/>
                <a:gd name="T26" fmla="*/ 145 w 194"/>
                <a:gd name="T27" fmla="*/ 131 h 199"/>
                <a:gd name="T28" fmla="*/ 173 w 194"/>
                <a:gd name="T29" fmla="*/ 83 h 199"/>
                <a:gd name="T30" fmla="*/ 105 w 194"/>
                <a:gd name="T31" fmla="*/ 17 h 199"/>
                <a:gd name="T32" fmla="*/ 22 w 194"/>
                <a:gd name="T33" fmla="*/ 106 h 199"/>
                <a:gd name="T34" fmla="*/ 95 w 194"/>
                <a:gd name="T35" fmla="*/ 181 h 199"/>
                <a:gd name="T36" fmla="*/ 137 w 194"/>
                <a:gd name="T37" fmla="*/ 172 h 199"/>
                <a:gd name="T38" fmla="*/ 142 w 194"/>
                <a:gd name="T39" fmla="*/ 188 h 199"/>
                <a:gd name="T40" fmla="*/ 117 w 194"/>
                <a:gd name="T41" fmla="*/ 70 h 199"/>
                <a:gd name="T42" fmla="*/ 108 w 194"/>
                <a:gd name="T43" fmla="*/ 69 h 199"/>
                <a:gd name="T44" fmla="*/ 74 w 194"/>
                <a:gd name="T45" fmla="*/ 110 h 199"/>
                <a:gd name="T46" fmla="*/ 88 w 194"/>
                <a:gd name="T47" fmla="*/ 127 h 199"/>
                <a:gd name="T48" fmla="*/ 113 w 194"/>
                <a:gd name="T49" fmla="*/ 97 h 199"/>
                <a:gd name="T50" fmla="*/ 117 w 194"/>
                <a:gd name="T51" fmla="*/ 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4" h="199">
                  <a:moveTo>
                    <a:pt x="142" y="188"/>
                  </a:moveTo>
                  <a:cubicBezTo>
                    <a:pt x="125" y="196"/>
                    <a:pt x="110" y="199"/>
                    <a:pt x="90" y="199"/>
                  </a:cubicBezTo>
                  <a:cubicBezTo>
                    <a:pt x="42" y="199"/>
                    <a:pt x="0" y="165"/>
                    <a:pt x="0" y="109"/>
                  </a:cubicBezTo>
                  <a:cubicBezTo>
                    <a:pt x="0" y="50"/>
                    <a:pt x="43" y="0"/>
                    <a:pt x="107" y="0"/>
                  </a:cubicBezTo>
                  <a:cubicBezTo>
                    <a:pt x="158" y="0"/>
                    <a:pt x="194" y="34"/>
                    <a:pt x="194" y="82"/>
                  </a:cubicBezTo>
                  <a:cubicBezTo>
                    <a:pt x="194" y="124"/>
                    <a:pt x="171" y="151"/>
                    <a:pt x="140" y="151"/>
                  </a:cubicBezTo>
                  <a:cubicBezTo>
                    <a:pt x="126" y="151"/>
                    <a:pt x="117" y="143"/>
                    <a:pt x="115" y="129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05" y="143"/>
                    <a:pt x="93" y="151"/>
                    <a:pt x="77" y="151"/>
                  </a:cubicBezTo>
                  <a:cubicBezTo>
                    <a:pt x="59" y="151"/>
                    <a:pt x="45" y="137"/>
                    <a:pt x="45" y="113"/>
                  </a:cubicBezTo>
                  <a:cubicBezTo>
                    <a:pt x="45" y="78"/>
                    <a:pt x="71" y="46"/>
                    <a:pt x="113" y="46"/>
                  </a:cubicBezTo>
                  <a:cubicBezTo>
                    <a:pt x="125" y="46"/>
                    <a:pt x="139" y="50"/>
                    <a:pt x="147" y="53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5" y="123"/>
                    <a:pt x="137" y="131"/>
                    <a:pt x="145" y="131"/>
                  </a:cubicBezTo>
                  <a:cubicBezTo>
                    <a:pt x="157" y="132"/>
                    <a:pt x="173" y="116"/>
                    <a:pt x="173" y="83"/>
                  </a:cubicBezTo>
                  <a:cubicBezTo>
                    <a:pt x="173" y="46"/>
                    <a:pt x="149" y="17"/>
                    <a:pt x="105" y="17"/>
                  </a:cubicBezTo>
                  <a:cubicBezTo>
                    <a:pt x="60" y="17"/>
                    <a:pt x="22" y="51"/>
                    <a:pt x="22" y="106"/>
                  </a:cubicBezTo>
                  <a:cubicBezTo>
                    <a:pt x="22" y="154"/>
                    <a:pt x="53" y="181"/>
                    <a:pt x="95" y="181"/>
                  </a:cubicBezTo>
                  <a:cubicBezTo>
                    <a:pt x="110" y="181"/>
                    <a:pt x="126" y="178"/>
                    <a:pt x="137" y="172"/>
                  </a:cubicBezTo>
                  <a:lnTo>
                    <a:pt x="142" y="188"/>
                  </a:lnTo>
                  <a:close/>
                  <a:moveTo>
                    <a:pt x="117" y="70"/>
                  </a:moveTo>
                  <a:cubicBezTo>
                    <a:pt x="115" y="70"/>
                    <a:pt x="111" y="69"/>
                    <a:pt x="108" y="69"/>
                  </a:cubicBezTo>
                  <a:cubicBezTo>
                    <a:pt x="89" y="69"/>
                    <a:pt x="74" y="88"/>
                    <a:pt x="74" y="110"/>
                  </a:cubicBezTo>
                  <a:cubicBezTo>
                    <a:pt x="74" y="121"/>
                    <a:pt x="79" y="127"/>
                    <a:pt x="88" y="127"/>
                  </a:cubicBezTo>
                  <a:cubicBezTo>
                    <a:pt x="99" y="127"/>
                    <a:pt x="110" y="114"/>
                    <a:pt x="113" y="97"/>
                  </a:cubicBezTo>
                  <a:lnTo>
                    <a:pt x="117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826223" y="4782627"/>
              <a:ext cx="443571" cy="430129"/>
            </a:xfrm>
            <a:custGeom>
              <a:avLst/>
              <a:gdLst>
                <a:gd name="T0" fmla="*/ 11 w 209"/>
                <a:gd name="T1" fmla="*/ 203 h 203"/>
                <a:gd name="T2" fmla="*/ 26 w 209"/>
                <a:gd name="T3" fmla="*/ 167 h 203"/>
                <a:gd name="T4" fmla="*/ 79 w 209"/>
                <a:gd name="T5" fmla="*/ 120 h 203"/>
                <a:gd name="T6" fmla="*/ 52 w 209"/>
                <a:gd name="T7" fmla="*/ 64 h 203"/>
                <a:gd name="T8" fmla="*/ 106 w 209"/>
                <a:gd name="T9" fmla="*/ 0 h 203"/>
                <a:gd name="T10" fmla="*/ 159 w 209"/>
                <a:gd name="T11" fmla="*/ 69 h 203"/>
                <a:gd name="T12" fmla="*/ 133 w 209"/>
                <a:gd name="T13" fmla="*/ 121 h 203"/>
                <a:gd name="T14" fmla="*/ 190 w 209"/>
                <a:gd name="T15" fmla="*/ 164 h 203"/>
                <a:gd name="T16" fmla="*/ 209 w 209"/>
                <a:gd name="T17" fmla="*/ 203 h 203"/>
                <a:gd name="T18" fmla="*/ 11 w 209"/>
                <a:gd name="T19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203">
                  <a:moveTo>
                    <a:pt x="11" y="203"/>
                  </a:moveTo>
                  <a:cubicBezTo>
                    <a:pt x="11" y="203"/>
                    <a:pt x="0" y="175"/>
                    <a:pt x="26" y="167"/>
                  </a:cubicBezTo>
                  <a:cubicBezTo>
                    <a:pt x="52" y="159"/>
                    <a:pt x="79" y="150"/>
                    <a:pt x="79" y="120"/>
                  </a:cubicBezTo>
                  <a:cubicBezTo>
                    <a:pt x="79" y="120"/>
                    <a:pt x="52" y="108"/>
                    <a:pt x="52" y="64"/>
                  </a:cubicBezTo>
                  <a:cubicBezTo>
                    <a:pt x="52" y="24"/>
                    <a:pt x="73" y="0"/>
                    <a:pt x="106" y="0"/>
                  </a:cubicBezTo>
                  <a:cubicBezTo>
                    <a:pt x="140" y="0"/>
                    <a:pt x="159" y="26"/>
                    <a:pt x="159" y="69"/>
                  </a:cubicBezTo>
                  <a:cubicBezTo>
                    <a:pt x="159" y="69"/>
                    <a:pt x="152" y="111"/>
                    <a:pt x="133" y="121"/>
                  </a:cubicBezTo>
                  <a:cubicBezTo>
                    <a:pt x="134" y="129"/>
                    <a:pt x="130" y="155"/>
                    <a:pt x="190" y="164"/>
                  </a:cubicBezTo>
                  <a:cubicBezTo>
                    <a:pt x="208" y="166"/>
                    <a:pt x="209" y="184"/>
                    <a:pt x="209" y="203"/>
                  </a:cubicBezTo>
                  <a:lnTo>
                    <a:pt x="11" y="2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5216924" y="4841769"/>
              <a:ext cx="285857" cy="369194"/>
            </a:xfrm>
            <a:custGeom>
              <a:avLst/>
              <a:gdLst>
                <a:gd name="T0" fmla="*/ 40 w 135"/>
                <a:gd name="T1" fmla="*/ 174 h 174"/>
                <a:gd name="T2" fmla="*/ 135 w 135"/>
                <a:gd name="T3" fmla="*/ 174 h 174"/>
                <a:gd name="T4" fmla="*/ 118 w 135"/>
                <a:gd name="T5" fmla="*/ 141 h 174"/>
                <a:gd name="T6" fmla="*/ 70 w 135"/>
                <a:gd name="T7" fmla="*/ 104 h 174"/>
                <a:gd name="T8" fmla="*/ 92 w 135"/>
                <a:gd name="T9" fmla="*/ 59 h 174"/>
                <a:gd name="T10" fmla="*/ 47 w 135"/>
                <a:gd name="T11" fmla="*/ 0 h 174"/>
                <a:gd name="T12" fmla="*/ 0 w 135"/>
                <a:gd name="T13" fmla="*/ 54 h 174"/>
                <a:gd name="T14" fmla="*/ 23 w 135"/>
                <a:gd name="T15" fmla="*/ 103 h 174"/>
                <a:gd name="T16" fmla="*/ 13 w 135"/>
                <a:gd name="T17" fmla="*/ 124 h 174"/>
                <a:gd name="T18" fmla="*/ 38 w 135"/>
                <a:gd name="T19" fmla="*/ 145 h 174"/>
                <a:gd name="T20" fmla="*/ 40 w 135"/>
                <a:gd name="T21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174">
                  <a:moveTo>
                    <a:pt x="40" y="174"/>
                  </a:moveTo>
                  <a:cubicBezTo>
                    <a:pt x="135" y="174"/>
                    <a:pt x="135" y="174"/>
                    <a:pt x="135" y="174"/>
                  </a:cubicBezTo>
                  <a:cubicBezTo>
                    <a:pt x="135" y="158"/>
                    <a:pt x="134" y="142"/>
                    <a:pt x="118" y="141"/>
                  </a:cubicBezTo>
                  <a:cubicBezTo>
                    <a:pt x="67" y="133"/>
                    <a:pt x="71" y="110"/>
                    <a:pt x="70" y="104"/>
                  </a:cubicBezTo>
                  <a:cubicBezTo>
                    <a:pt x="86" y="95"/>
                    <a:pt x="92" y="59"/>
                    <a:pt x="92" y="59"/>
                  </a:cubicBezTo>
                  <a:cubicBezTo>
                    <a:pt x="92" y="22"/>
                    <a:pt x="76" y="0"/>
                    <a:pt x="47" y="0"/>
                  </a:cubicBezTo>
                  <a:cubicBezTo>
                    <a:pt x="18" y="0"/>
                    <a:pt x="0" y="20"/>
                    <a:pt x="0" y="54"/>
                  </a:cubicBezTo>
                  <a:cubicBezTo>
                    <a:pt x="0" y="93"/>
                    <a:pt x="23" y="103"/>
                    <a:pt x="23" y="103"/>
                  </a:cubicBezTo>
                  <a:cubicBezTo>
                    <a:pt x="23" y="114"/>
                    <a:pt x="18" y="121"/>
                    <a:pt x="13" y="124"/>
                  </a:cubicBezTo>
                  <a:cubicBezTo>
                    <a:pt x="13" y="124"/>
                    <a:pt x="33" y="129"/>
                    <a:pt x="38" y="145"/>
                  </a:cubicBezTo>
                  <a:cubicBezTo>
                    <a:pt x="41" y="158"/>
                    <a:pt x="40" y="174"/>
                    <a:pt x="40" y="1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1507060" y="3922368"/>
              <a:ext cx="534077" cy="381740"/>
            </a:xfrm>
            <a:custGeom>
              <a:avLst/>
              <a:gdLst>
                <a:gd name="T0" fmla="*/ 252 w 252"/>
                <a:gd name="T1" fmla="*/ 12 h 180"/>
                <a:gd name="T2" fmla="*/ 244 w 252"/>
                <a:gd name="T3" fmla="*/ 0 h 180"/>
                <a:gd name="T4" fmla="*/ 92 w 252"/>
                <a:gd name="T5" fmla="*/ 9 h 180"/>
                <a:gd name="T6" fmla="*/ 62 w 252"/>
                <a:gd name="T7" fmla="*/ 128 h 180"/>
                <a:gd name="T8" fmla="*/ 47 w 252"/>
                <a:gd name="T9" fmla="*/ 122 h 180"/>
                <a:gd name="T10" fmla="*/ 4 w 252"/>
                <a:gd name="T11" fmla="*/ 139 h 180"/>
                <a:gd name="T12" fmla="*/ 34 w 252"/>
                <a:gd name="T13" fmla="*/ 175 h 180"/>
                <a:gd name="T14" fmla="*/ 77 w 252"/>
                <a:gd name="T15" fmla="*/ 158 h 180"/>
                <a:gd name="T16" fmla="*/ 78 w 252"/>
                <a:gd name="T17" fmla="*/ 153 h 180"/>
                <a:gd name="T18" fmla="*/ 103 w 252"/>
                <a:gd name="T19" fmla="*/ 55 h 180"/>
                <a:gd name="T20" fmla="*/ 210 w 252"/>
                <a:gd name="T21" fmla="*/ 48 h 180"/>
                <a:gd name="T22" fmla="*/ 190 w 252"/>
                <a:gd name="T23" fmla="*/ 123 h 180"/>
                <a:gd name="T24" fmla="*/ 176 w 252"/>
                <a:gd name="T25" fmla="*/ 116 h 180"/>
                <a:gd name="T26" fmla="*/ 132 w 252"/>
                <a:gd name="T27" fmla="*/ 133 h 180"/>
                <a:gd name="T28" fmla="*/ 162 w 252"/>
                <a:gd name="T29" fmla="*/ 169 h 180"/>
                <a:gd name="T30" fmla="*/ 205 w 252"/>
                <a:gd name="T31" fmla="*/ 152 h 180"/>
                <a:gd name="T32" fmla="*/ 206 w 252"/>
                <a:gd name="T33" fmla="*/ 146 h 180"/>
                <a:gd name="T34" fmla="*/ 207 w 252"/>
                <a:gd name="T35" fmla="*/ 146 h 180"/>
                <a:gd name="T36" fmla="*/ 252 w 252"/>
                <a:gd name="T37" fmla="*/ 12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180">
                  <a:moveTo>
                    <a:pt x="252" y="12"/>
                  </a:moveTo>
                  <a:cubicBezTo>
                    <a:pt x="244" y="0"/>
                    <a:pt x="244" y="0"/>
                    <a:pt x="244" y="0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62" y="128"/>
                    <a:pt x="62" y="128"/>
                    <a:pt x="62" y="128"/>
                  </a:cubicBezTo>
                  <a:cubicBezTo>
                    <a:pt x="57" y="126"/>
                    <a:pt x="53" y="123"/>
                    <a:pt x="47" y="122"/>
                  </a:cubicBezTo>
                  <a:cubicBezTo>
                    <a:pt x="27" y="117"/>
                    <a:pt x="8" y="124"/>
                    <a:pt x="4" y="139"/>
                  </a:cubicBezTo>
                  <a:cubicBezTo>
                    <a:pt x="0" y="153"/>
                    <a:pt x="14" y="169"/>
                    <a:pt x="34" y="175"/>
                  </a:cubicBezTo>
                  <a:cubicBezTo>
                    <a:pt x="54" y="180"/>
                    <a:pt x="73" y="172"/>
                    <a:pt x="77" y="158"/>
                  </a:cubicBezTo>
                  <a:cubicBezTo>
                    <a:pt x="78" y="156"/>
                    <a:pt x="78" y="155"/>
                    <a:pt x="78" y="153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210" y="48"/>
                    <a:pt x="210" y="48"/>
                    <a:pt x="210" y="48"/>
                  </a:cubicBezTo>
                  <a:cubicBezTo>
                    <a:pt x="190" y="123"/>
                    <a:pt x="190" y="123"/>
                    <a:pt x="190" y="123"/>
                  </a:cubicBezTo>
                  <a:cubicBezTo>
                    <a:pt x="186" y="120"/>
                    <a:pt x="181" y="118"/>
                    <a:pt x="176" y="116"/>
                  </a:cubicBezTo>
                  <a:cubicBezTo>
                    <a:pt x="155" y="111"/>
                    <a:pt x="136" y="118"/>
                    <a:pt x="132" y="133"/>
                  </a:cubicBezTo>
                  <a:cubicBezTo>
                    <a:pt x="129" y="147"/>
                    <a:pt x="142" y="163"/>
                    <a:pt x="162" y="169"/>
                  </a:cubicBezTo>
                  <a:cubicBezTo>
                    <a:pt x="182" y="174"/>
                    <a:pt x="202" y="166"/>
                    <a:pt x="205" y="152"/>
                  </a:cubicBezTo>
                  <a:cubicBezTo>
                    <a:pt x="206" y="150"/>
                    <a:pt x="206" y="148"/>
                    <a:pt x="206" y="146"/>
                  </a:cubicBezTo>
                  <a:cubicBezTo>
                    <a:pt x="207" y="146"/>
                    <a:pt x="207" y="146"/>
                    <a:pt x="207" y="146"/>
                  </a:cubicBezTo>
                  <a:lnTo>
                    <a:pt x="252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2132540" y="4865069"/>
              <a:ext cx="521531" cy="471350"/>
            </a:xfrm>
            <a:custGeom>
              <a:avLst/>
              <a:gdLst>
                <a:gd name="T0" fmla="*/ 242 w 246"/>
                <a:gd name="T1" fmla="*/ 65 h 222"/>
                <a:gd name="T2" fmla="*/ 181 w 246"/>
                <a:gd name="T3" fmla="*/ 1 h 222"/>
                <a:gd name="T4" fmla="*/ 122 w 246"/>
                <a:gd name="T5" fmla="*/ 37 h 222"/>
                <a:gd name="T6" fmla="*/ 62 w 246"/>
                <a:gd name="T7" fmla="*/ 3 h 222"/>
                <a:gd name="T8" fmla="*/ 3 w 246"/>
                <a:gd name="T9" fmla="*/ 68 h 222"/>
                <a:gd name="T10" fmla="*/ 48 w 246"/>
                <a:gd name="T11" fmla="*/ 155 h 222"/>
                <a:gd name="T12" fmla="*/ 124 w 246"/>
                <a:gd name="T13" fmla="*/ 222 h 222"/>
                <a:gd name="T14" fmla="*/ 124 w 246"/>
                <a:gd name="T15" fmla="*/ 222 h 222"/>
                <a:gd name="T16" fmla="*/ 124 w 246"/>
                <a:gd name="T17" fmla="*/ 222 h 222"/>
                <a:gd name="T18" fmla="*/ 124 w 246"/>
                <a:gd name="T19" fmla="*/ 222 h 222"/>
                <a:gd name="T20" fmla="*/ 124 w 246"/>
                <a:gd name="T21" fmla="*/ 222 h 222"/>
                <a:gd name="T22" fmla="*/ 199 w 246"/>
                <a:gd name="T23" fmla="*/ 154 h 222"/>
                <a:gd name="T24" fmla="*/ 242 w 246"/>
                <a:gd name="T25" fmla="*/ 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22">
                  <a:moveTo>
                    <a:pt x="242" y="65"/>
                  </a:moveTo>
                  <a:cubicBezTo>
                    <a:pt x="238" y="0"/>
                    <a:pt x="181" y="1"/>
                    <a:pt x="181" y="1"/>
                  </a:cubicBezTo>
                  <a:cubicBezTo>
                    <a:pt x="143" y="0"/>
                    <a:pt x="123" y="36"/>
                    <a:pt x="122" y="37"/>
                  </a:cubicBezTo>
                  <a:cubicBezTo>
                    <a:pt x="121" y="36"/>
                    <a:pt x="100" y="1"/>
                    <a:pt x="62" y="3"/>
                  </a:cubicBezTo>
                  <a:cubicBezTo>
                    <a:pt x="62" y="3"/>
                    <a:pt x="5" y="3"/>
                    <a:pt x="3" y="68"/>
                  </a:cubicBezTo>
                  <a:cubicBezTo>
                    <a:pt x="3" y="68"/>
                    <a:pt x="0" y="111"/>
                    <a:pt x="48" y="155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246" y="108"/>
                    <a:pt x="242" y="65"/>
                    <a:pt x="242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auto">
            <a:xfrm>
              <a:off x="1910306" y="2938448"/>
              <a:ext cx="694479" cy="577090"/>
            </a:xfrm>
            <a:custGeom>
              <a:avLst/>
              <a:gdLst>
                <a:gd name="T0" fmla="*/ 328 w 328"/>
                <a:gd name="T1" fmla="*/ 39 h 272"/>
                <a:gd name="T2" fmla="*/ 163 w 328"/>
                <a:gd name="T3" fmla="*/ 0 h 272"/>
                <a:gd name="T4" fmla="*/ 0 w 328"/>
                <a:gd name="T5" fmla="*/ 46 h 272"/>
                <a:gd name="T6" fmla="*/ 2 w 328"/>
                <a:gd name="T7" fmla="*/ 56 h 272"/>
                <a:gd name="T8" fmla="*/ 67 w 328"/>
                <a:gd name="T9" fmla="*/ 72 h 272"/>
                <a:gd name="T10" fmla="*/ 69 w 328"/>
                <a:gd name="T11" fmla="*/ 152 h 272"/>
                <a:gd name="T12" fmla="*/ 164 w 328"/>
                <a:gd name="T13" fmla="*/ 197 h 272"/>
                <a:gd name="T14" fmla="*/ 264 w 328"/>
                <a:gd name="T15" fmla="*/ 148 h 272"/>
                <a:gd name="T16" fmla="*/ 263 w 328"/>
                <a:gd name="T17" fmla="*/ 69 h 272"/>
                <a:gd name="T18" fmla="*/ 267 w 328"/>
                <a:gd name="T19" fmla="*/ 67 h 272"/>
                <a:gd name="T20" fmla="*/ 274 w 328"/>
                <a:gd name="T21" fmla="*/ 131 h 272"/>
                <a:gd name="T22" fmla="*/ 273 w 328"/>
                <a:gd name="T23" fmla="*/ 201 h 272"/>
                <a:gd name="T24" fmla="*/ 262 w 328"/>
                <a:gd name="T25" fmla="*/ 214 h 272"/>
                <a:gd name="T26" fmla="*/ 272 w 328"/>
                <a:gd name="T27" fmla="*/ 226 h 272"/>
                <a:gd name="T28" fmla="*/ 257 w 328"/>
                <a:gd name="T29" fmla="*/ 270 h 272"/>
                <a:gd name="T30" fmla="*/ 262 w 328"/>
                <a:gd name="T31" fmla="*/ 271 h 272"/>
                <a:gd name="T32" fmla="*/ 268 w 328"/>
                <a:gd name="T33" fmla="*/ 254 h 272"/>
                <a:gd name="T34" fmla="*/ 265 w 328"/>
                <a:gd name="T35" fmla="*/ 271 h 272"/>
                <a:gd name="T36" fmla="*/ 269 w 328"/>
                <a:gd name="T37" fmla="*/ 272 h 272"/>
                <a:gd name="T38" fmla="*/ 272 w 328"/>
                <a:gd name="T39" fmla="*/ 259 h 272"/>
                <a:gd name="T40" fmla="*/ 273 w 328"/>
                <a:gd name="T41" fmla="*/ 271 h 272"/>
                <a:gd name="T42" fmla="*/ 277 w 328"/>
                <a:gd name="T43" fmla="*/ 272 h 272"/>
                <a:gd name="T44" fmla="*/ 277 w 328"/>
                <a:gd name="T45" fmla="*/ 259 h 272"/>
                <a:gd name="T46" fmla="*/ 279 w 328"/>
                <a:gd name="T47" fmla="*/ 272 h 272"/>
                <a:gd name="T48" fmla="*/ 283 w 328"/>
                <a:gd name="T49" fmla="*/ 272 h 272"/>
                <a:gd name="T50" fmla="*/ 281 w 328"/>
                <a:gd name="T51" fmla="*/ 256 h 272"/>
                <a:gd name="T52" fmla="*/ 286 w 328"/>
                <a:gd name="T53" fmla="*/ 270 h 272"/>
                <a:gd name="T54" fmla="*/ 290 w 328"/>
                <a:gd name="T55" fmla="*/ 270 h 272"/>
                <a:gd name="T56" fmla="*/ 279 w 328"/>
                <a:gd name="T57" fmla="*/ 225 h 272"/>
                <a:gd name="T58" fmla="*/ 287 w 328"/>
                <a:gd name="T59" fmla="*/ 213 h 272"/>
                <a:gd name="T60" fmla="*/ 278 w 328"/>
                <a:gd name="T61" fmla="*/ 201 h 272"/>
                <a:gd name="T62" fmla="*/ 280 w 328"/>
                <a:gd name="T63" fmla="*/ 132 h 272"/>
                <a:gd name="T64" fmla="*/ 272 w 328"/>
                <a:gd name="T65" fmla="*/ 66 h 272"/>
                <a:gd name="T66" fmla="*/ 328 w 328"/>
                <a:gd name="T67" fmla="*/ 51 h 272"/>
                <a:gd name="T68" fmla="*/ 328 w 328"/>
                <a:gd name="T69" fmla="*/ 39 h 272"/>
                <a:gd name="T70" fmla="*/ 163 w 328"/>
                <a:gd name="T71" fmla="*/ 57 h 272"/>
                <a:gd name="T72" fmla="*/ 66 w 328"/>
                <a:gd name="T73" fmla="*/ 42 h 272"/>
                <a:gd name="T74" fmla="*/ 162 w 328"/>
                <a:gd name="T75" fmla="*/ 23 h 272"/>
                <a:gd name="T76" fmla="*/ 258 w 328"/>
                <a:gd name="T77" fmla="*/ 38 h 272"/>
                <a:gd name="T78" fmla="*/ 163 w 328"/>
                <a:gd name="T79" fmla="*/ 57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8" h="272">
                  <a:moveTo>
                    <a:pt x="328" y="39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84" y="197"/>
                    <a:pt x="164" y="197"/>
                    <a:pt x="164" y="197"/>
                  </a:cubicBezTo>
                  <a:cubicBezTo>
                    <a:pt x="257" y="194"/>
                    <a:pt x="264" y="148"/>
                    <a:pt x="264" y="148"/>
                  </a:cubicBezTo>
                  <a:cubicBezTo>
                    <a:pt x="263" y="69"/>
                    <a:pt x="263" y="69"/>
                    <a:pt x="263" y="69"/>
                  </a:cubicBezTo>
                  <a:cubicBezTo>
                    <a:pt x="267" y="67"/>
                    <a:pt x="267" y="67"/>
                    <a:pt x="267" y="67"/>
                  </a:cubicBezTo>
                  <a:cubicBezTo>
                    <a:pt x="271" y="78"/>
                    <a:pt x="276" y="97"/>
                    <a:pt x="274" y="131"/>
                  </a:cubicBezTo>
                  <a:cubicBezTo>
                    <a:pt x="272" y="179"/>
                    <a:pt x="272" y="194"/>
                    <a:pt x="273" y="201"/>
                  </a:cubicBezTo>
                  <a:cubicBezTo>
                    <a:pt x="267" y="202"/>
                    <a:pt x="262" y="208"/>
                    <a:pt x="262" y="214"/>
                  </a:cubicBezTo>
                  <a:cubicBezTo>
                    <a:pt x="263" y="220"/>
                    <a:pt x="267" y="224"/>
                    <a:pt x="272" y="226"/>
                  </a:cubicBezTo>
                  <a:cubicBezTo>
                    <a:pt x="271" y="231"/>
                    <a:pt x="266" y="249"/>
                    <a:pt x="257" y="270"/>
                  </a:cubicBezTo>
                  <a:cubicBezTo>
                    <a:pt x="262" y="271"/>
                    <a:pt x="262" y="271"/>
                    <a:pt x="262" y="271"/>
                  </a:cubicBezTo>
                  <a:cubicBezTo>
                    <a:pt x="262" y="271"/>
                    <a:pt x="267" y="258"/>
                    <a:pt x="268" y="254"/>
                  </a:cubicBezTo>
                  <a:cubicBezTo>
                    <a:pt x="268" y="257"/>
                    <a:pt x="265" y="270"/>
                    <a:pt x="265" y="271"/>
                  </a:cubicBezTo>
                  <a:cubicBezTo>
                    <a:pt x="269" y="272"/>
                    <a:pt x="269" y="272"/>
                    <a:pt x="269" y="272"/>
                  </a:cubicBezTo>
                  <a:cubicBezTo>
                    <a:pt x="269" y="272"/>
                    <a:pt x="272" y="261"/>
                    <a:pt x="272" y="259"/>
                  </a:cubicBezTo>
                  <a:cubicBezTo>
                    <a:pt x="272" y="259"/>
                    <a:pt x="272" y="271"/>
                    <a:pt x="273" y="271"/>
                  </a:cubicBezTo>
                  <a:cubicBezTo>
                    <a:pt x="277" y="272"/>
                    <a:pt x="277" y="272"/>
                    <a:pt x="277" y="272"/>
                  </a:cubicBezTo>
                  <a:cubicBezTo>
                    <a:pt x="277" y="272"/>
                    <a:pt x="276" y="261"/>
                    <a:pt x="277" y="259"/>
                  </a:cubicBezTo>
                  <a:cubicBezTo>
                    <a:pt x="277" y="259"/>
                    <a:pt x="279" y="266"/>
                    <a:pt x="279" y="272"/>
                  </a:cubicBezTo>
                  <a:cubicBezTo>
                    <a:pt x="283" y="272"/>
                    <a:pt x="283" y="272"/>
                    <a:pt x="283" y="272"/>
                  </a:cubicBezTo>
                  <a:cubicBezTo>
                    <a:pt x="283" y="272"/>
                    <a:pt x="282" y="259"/>
                    <a:pt x="281" y="256"/>
                  </a:cubicBezTo>
                  <a:cubicBezTo>
                    <a:pt x="281" y="256"/>
                    <a:pt x="285" y="264"/>
                    <a:pt x="286" y="270"/>
                  </a:cubicBezTo>
                  <a:cubicBezTo>
                    <a:pt x="290" y="270"/>
                    <a:pt x="290" y="270"/>
                    <a:pt x="290" y="270"/>
                  </a:cubicBezTo>
                  <a:cubicBezTo>
                    <a:pt x="290" y="270"/>
                    <a:pt x="282" y="234"/>
                    <a:pt x="279" y="225"/>
                  </a:cubicBezTo>
                  <a:cubicBezTo>
                    <a:pt x="284" y="224"/>
                    <a:pt x="288" y="219"/>
                    <a:pt x="287" y="213"/>
                  </a:cubicBezTo>
                  <a:cubicBezTo>
                    <a:pt x="287" y="208"/>
                    <a:pt x="283" y="203"/>
                    <a:pt x="278" y="201"/>
                  </a:cubicBezTo>
                  <a:cubicBezTo>
                    <a:pt x="277" y="194"/>
                    <a:pt x="278" y="181"/>
                    <a:pt x="280" y="132"/>
                  </a:cubicBezTo>
                  <a:cubicBezTo>
                    <a:pt x="281" y="103"/>
                    <a:pt x="278" y="81"/>
                    <a:pt x="272" y="66"/>
                  </a:cubicBezTo>
                  <a:cubicBezTo>
                    <a:pt x="328" y="51"/>
                    <a:pt x="328" y="51"/>
                    <a:pt x="328" y="51"/>
                  </a:cubicBezTo>
                  <a:lnTo>
                    <a:pt x="328" y="39"/>
                  </a:lnTo>
                  <a:close/>
                  <a:moveTo>
                    <a:pt x="163" y="57"/>
                  </a:moveTo>
                  <a:cubicBezTo>
                    <a:pt x="110" y="59"/>
                    <a:pt x="66" y="52"/>
                    <a:pt x="66" y="42"/>
                  </a:cubicBezTo>
                  <a:cubicBezTo>
                    <a:pt x="66" y="33"/>
                    <a:pt x="109" y="24"/>
                    <a:pt x="162" y="23"/>
                  </a:cubicBezTo>
                  <a:cubicBezTo>
                    <a:pt x="215" y="22"/>
                    <a:pt x="258" y="29"/>
                    <a:pt x="258" y="38"/>
                  </a:cubicBezTo>
                  <a:cubicBezTo>
                    <a:pt x="258" y="48"/>
                    <a:pt x="216" y="56"/>
                    <a:pt x="163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1269594" y="3178604"/>
              <a:ext cx="347688" cy="355753"/>
            </a:xfrm>
            <a:custGeom>
              <a:avLst/>
              <a:gdLst>
                <a:gd name="T0" fmla="*/ 81 w 164"/>
                <a:gd name="T1" fmla="*/ 73 h 168"/>
                <a:gd name="T2" fmla="*/ 128 w 164"/>
                <a:gd name="T3" fmla="*/ 55 h 168"/>
                <a:gd name="T4" fmla="*/ 151 w 164"/>
                <a:gd name="T5" fmla="*/ 65 h 168"/>
                <a:gd name="T6" fmla="*/ 152 w 164"/>
                <a:gd name="T7" fmla="*/ 66 h 168"/>
                <a:gd name="T8" fmla="*/ 161 w 164"/>
                <a:gd name="T9" fmla="*/ 99 h 168"/>
                <a:gd name="T10" fmla="*/ 144 w 164"/>
                <a:gd name="T11" fmla="*/ 134 h 168"/>
                <a:gd name="T12" fmla="*/ 155 w 164"/>
                <a:gd name="T13" fmla="*/ 145 h 168"/>
                <a:gd name="T14" fmla="*/ 154 w 164"/>
                <a:gd name="T15" fmla="*/ 156 h 168"/>
                <a:gd name="T16" fmla="*/ 144 w 164"/>
                <a:gd name="T17" fmla="*/ 157 h 168"/>
                <a:gd name="T18" fmla="*/ 132 w 164"/>
                <a:gd name="T19" fmla="*/ 146 h 168"/>
                <a:gd name="T20" fmla="*/ 93 w 164"/>
                <a:gd name="T21" fmla="*/ 166 h 168"/>
                <a:gd name="T22" fmla="*/ 62 w 164"/>
                <a:gd name="T23" fmla="*/ 160 h 168"/>
                <a:gd name="T24" fmla="*/ 64 w 164"/>
                <a:gd name="T25" fmla="*/ 143 h 168"/>
                <a:gd name="T26" fmla="*/ 79 w 164"/>
                <a:gd name="T27" fmla="*/ 141 h 168"/>
                <a:gd name="T28" fmla="*/ 119 w 164"/>
                <a:gd name="T29" fmla="*/ 134 h 168"/>
                <a:gd name="T30" fmla="*/ 82 w 164"/>
                <a:gd name="T31" fmla="*/ 97 h 168"/>
                <a:gd name="T32" fmla="*/ 17 w 164"/>
                <a:gd name="T33" fmla="*/ 105 h 168"/>
                <a:gd name="T34" fmla="*/ 23 w 164"/>
                <a:gd name="T35" fmla="*/ 41 h 168"/>
                <a:gd name="T36" fmla="*/ 12 w 164"/>
                <a:gd name="T37" fmla="*/ 30 h 168"/>
                <a:gd name="T38" fmla="*/ 14 w 164"/>
                <a:gd name="T39" fmla="*/ 20 h 168"/>
                <a:gd name="T40" fmla="*/ 24 w 164"/>
                <a:gd name="T41" fmla="*/ 18 h 168"/>
                <a:gd name="T42" fmla="*/ 35 w 164"/>
                <a:gd name="T43" fmla="*/ 29 h 168"/>
                <a:gd name="T44" fmla="*/ 95 w 164"/>
                <a:gd name="T45" fmla="*/ 17 h 168"/>
                <a:gd name="T46" fmla="*/ 93 w 164"/>
                <a:gd name="T47" fmla="*/ 32 h 168"/>
                <a:gd name="T48" fmla="*/ 81 w 164"/>
                <a:gd name="T49" fmla="*/ 35 h 168"/>
                <a:gd name="T50" fmla="*/ 47 w 164"/>
                <a:gd name="T51" fmla="*/ 41 h 168"/>
                <a:gd name="T52" fmla="*/ 81 w 164"/>
                <a:gd name="T53" fmla="*/ 73 h 168"/>
                <a:gd name="T54" fmla="*/ 35 w 164"/>
                <a:gd name="T55" fmla="*/ 53 h 168"/>
                <a:gd name="T56" fmla="*/ 34 w 164"/>
                <a:gd name="T57" fmla="*/ 85 h 168"/>
                <a:gd name="T58" fmla="*/ 66 w 164"/>
                <a:gd name="T59" fmla="*/ 82 h 168"/>
                <a:gd name="T60" fmla="*/ 35 w 164"/>
                <a:gd name="T61" fmla="*/ 53 h 168"/>
                <a:gd name="T62" fmla="*/ 131 w 164"/>
                <a:gd name="T63" fmla="*/ 122 h 168"/>
                <a:gd name="T64" fmla="*/ 134 w 164"/>
                <a:gd name="T65" fmla="*/ 85 h 168"/>
                <a:gd name="T66" fmla="*/ 97 w 164"/>
                <a:gd name="T67" fmla="*/ 89 h 168"/>
                <a:gd name="T68" fmla="*/ 131 w 164"/>
                <a:gd name="T69" fmla="*/ 12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" h="168">
                  <a:moveTo>
                    <a:pt x="81" y="73"/>
                  </a:moveTo>
                  <a:cubicBezTo>
                    <a:pt x="103" y="60"/>
                    <a:pt x="115" y="55"/>
                    <a:pt x="128" y="55"/>
                  </a:cubicBezTo>
                  <a:cubicBezTo>
                    <a:pt x="137" y="56"/>
                    <a:pt x="145" y="59"/>
                    <a:pt x="151" y="65"/>
                  </a:cubicBezTo>
                  <a:cubicBezTo>
                    <a:pt x="152" y="66"/>
                    <a:pt x="152" y="66"/>
                    <a:pt x="152" y="66"/>
                  </a:cubicBezTo>
                  <a:cubicBezTo>
                    <a:pt x="158" y="73"/>
                    <a:pt x="164" y="84"/>
                    <a:pt x="161" y="99"/>
                  </a:cubicBezTo>
                  <a:cubicBezTo>
                    <a:pt x="159" y="115"/>
                    <a:pt x="149" y="127"/>
                    <a:pt x="144" y="134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7" y="147"/>
                    <a:pt x="159" y="150"/>
                    <a:pt x="154" y="156"/>
                  </a:cubicBezTo>
                  <a:cubicBezTo>
                    <a:pt x="149" y="161"/>
                    <a:pt x="145" y="158"/>
                    <a:pt x="144" y="157"/>
                  </a:cubicBezTo>
                  <a:cubicBezTo>
                    <a:pt x="132" y="146"/>
                    <a:pt x="132" y="146"/>
                    <a:pt x="132" y="146"/>
                  </a:cubicBezTo>
                  <a:cubicBezTo>
                    <a:pt x="126" y="152"/>
                    <a:pt x="113" y="164"/>
                    <a:pt x="93" y="166"/>
                  </a:cubicBezTo>
                  <a:cubicBezTo>
                    <a:pt x="80" y="168"/>
                    <a:pt x="67" y="164"/>
                    <a:pt x="62" y="160"/>
                  </a:cubicBezTo>
                  <a:cubicBezTo>
                    <a:pt x="57" y="155"/>
                    <a:pt x="59" y="148"/>
                    <a:pt x="64" y="143"/>
                  </a:cubicBezTo>
                  <a:cubicBezTo>
                    <a:pt x="70" y="137"/>
                    <a:pt x="75" y="139"/>
                    <a:pt x="79" y="141"/>
                  </a:cubicBezTo>
                  <a:cubicBezTo>
                    <a:pt x="87" y="144"/>
                    <a:pt x="102" y="149"/>
                    <a:pt x="119" y="134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62" y="109"/>
                    <a:pt x="37" y="124"/>
                    <a:pt x="17" y="105"/>
                  </a:cubicBezTo>
                  <a:cubicBezTo>
                    <a:pt x="0" y="88"/>
                    <a:pt x="4" y="63"/>
                    <a:pt x="23" y="4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1" y="28"/>
                    <a:pt x="8" y="25"/>
                    <a:pt x="14" y="20"/>
                  </a:cubicBezTo>
                  <a:cubicBezTo>
                    <a:pt x="19" y="14"/>
                    <a:pt x="22" y="17"/>
                    <a:pt x="24" y="18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66" y="0"/>
                    <a:pt x="92" y="14"/>
                    <a:pt x="95" y="17"/>
                  </a:cubicBezTo>
                  <a:cubicBezTo>
                    <a:pt x="100" y="21"/>
                    <a:pt x="98" y="27"/>
                    <a:pt x="93" y="32"/>
                  </a:cubicBezTo>
                  <a:cubicBezTo>
                    <a:pt x="88" y="37"/>
                    <a:pt x="84" y="36"/>
                    <a:pt x="81" y="35"/>
                  </a:cubicBezTo>
                  <a:cubicBezTo>
                    <a:pt x="73" y="33"/>
                    <a:pt x="63" y="29"/>
                    <a:pt x="47" y="41"/>
                  </a:cubicBezTo>
                  <a:lnTo>
                    <a:pt x="81" y="73"/>
                  </a:lnTo>
                  <a:close/>
                  <a:moveTo>
                    <a:pt x="35" y="53"/>
                  </a:moveTo>
                  <a:cubicBezTo>
                    <a:pt x="23" y="68"/>
                    <a:pt x="28" y="80"/>
                    <a:pt x="34" y="85"/>
                  </a:cubicBezTo>
                  <a:cubicBezTo>
                    <a:pt x="43" y="94"/>
                    <a:pt x="54" y="88"/>
                    <a:pt x="66" y="82"/>
                  </a:cubicBezTo>
                  <a:lnTo>
                    <a:pt x="35" y="53"/>
                  </a:lnTo>
                  <a:close/>
                  <a:moveTo>
                    <a:pt x="131" y="122"/>
                  </a:moveTo>
                  <a:cubicBezTo>
                    <a:pt x="135" y="117"/>
                    <a:pt x="148" y="98"/>
                    <a:pt x="134" y="85"/>
                  </a:cubicBezTo>
                  <a:cubicBezTo>
                    <a:pt x="124" y="75"/>
                    <a:pt x="111" y="80"/>
                    <a:pt x="97" y="89"/>
                  </a:cubicBezTo>
                  <a:lnTo>
                    <a:pt x="131" y="1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2585967" y="2154358"/>
              <a:ext cx="383531" cy="453428"/>
            </a:xfrm>
            <a:custGeom>
              <a:avLst/>
              <a:gdLst>
                <a:gd name="T0" fmla="*/ 140 w 181"/>
                <a:gd name="T1" fmla="*/ 0 h 214"/>
                <a:gd name="T2" fmla="*/ 132 w 181"/>
                <a:gd name="T3" fmla="*/ 16 h 214"/>
                <a:gd name="T4" fmla="*/ 74 w 181"/>
                <a:gd name="T5" fmla="*/ 95 h 214"/>
                <a:gd name="T6" fmla="*/ 74 w 181"/>
                <a:gd name="T7" fmla="*/ 95 h 214"/>
                <a:gd name="T8" fmla="*/ 33 w 181"/>
                <a:gd name="T9" fmla="*/ 125 h 214"/>
                <a:gd name="T10" fmla="*/ 0 w 181"/>
                <a:gd name="T11" fmla="*/ 162 h 214"/>
                <a:gd name="T12" fmla="*/ 1 w 181"/>
                <a:gd name="T13" fmla="*/ 166 h 214"/>
                <a:gd name="T14" fmla="*/ 3 w 181"/>
                <a:gd name="T15" fmla="*/ 179 h 214"/>
                <a:gd name="T16" fmla="*/ 97 w 181"/>
                <a:gd name="T17" fmla="*/ 197 h 214"/>
                <a:gd name="T18" fmla="*/ 109 w 181"/>
                <a:gd name="T19" fmla="*/ 117 h 214"/>
                <a:gd name="T20" fmla="*/ 143 w 181"/>
                <a:gd name="T21" fmla="*/ 76 h 214"/>
                <a:gd name="T22" fmla="*/ 138 w 181"/>
                <a:gd name="T23" fmla="*/ 198 h 214"/>
                <a:gd name="T24" fmla="*/ 155 w 181"/>
                <a:gd name="T25" fmla="*/ 198 h 214"/>
                <a:gd name="T26" fmla="*/ 159 w 181"/>
                <a:gd name="T27" fmla="*/ 105 h 214"/>
                <a:gd name="T28" fmla="*/ 171 w 181"/>
                <a:gd name="T29" fmla="*/ 49 h 214"/>
                <a:gd name="T30" fmla="*/ 140 w 181"/>
                <a:gd name="T31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1" h="214">
                  <a:moveTo>
                    <a:pt x="140" y="0"/>
                  </a:moveTo>
                  <a:cubicBezTo>
                    <a:pt x="140" y="0"/>
                    <a:pt x="143" y="2"/>
                    <a:pt x="132" y="16"/>
                  </a:cubicBezTo>
                  <a:cubicBezTo>
                    <a:pt x="119" y="33"/>
                    <a:pt x="95" y="43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55" y="137"/>
                    <a:pt x="33" y="125"/>
                    <a:pt x="33" y="125"/>
                  </a:cubicBezTo>
                  <a:cubicBezTo>
                    <a:pt x="26" y="158"/>
                    <a:pt x="0" y="148"/>
                    <a:pt x="0" y="162"/>
                  </a:cubicBezTo>
                  <a:cubicBezTo>
                    <a:pt x="0" y="162"/>
                    <a:pt x="0" y="164"/>
                    <a:pt x="1" y="166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3" y="179"/>
                    <a:pt x="13" y="214"/>
                    <a:pt x="97" y="197"/>
                  </a:cubicBezTo>
                  <a:cubicBezTo>
                    <a:pt x="100" y="185"/>
                    <a:pt x="103" y="159"/>
                    <a:pt x="109" y="117"/>
                  </a:cubicBezTo>
                  <a:cubicBezTo>
                    <a:pt x="117" y="57"/>
                    <a:pt x="143" y="76"/>
                    <a:pt x="143" y="7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46" y="201"/>
                    <a:pt x="155" y="198"/>
                    <a:pt x="155" y="198"/>
                  </a:cubicBezTo>
                  <a:cubicBezTo>
                    <a:pt x="155" y="198"/>
                    <a:pt x="155" y="142"/>
                    <a:pt x="159" y="105"/>
                  </a:cubicBezTo>
                  <a:cubicBezTo>
                    <a:pt x="162" y="68"/>
                    <a:pt x="171" y="49"/>
                    <a:pt x="171" y="49"/>
                  </a:cubicBezTo>
                  <a:cubicBezTo>
                    <a:pt x="171" y="49"/>
                    <a:pt x="181" y="9"/>
                    <a:pt x="1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1412074" y="4684952"/>
              <a:ext cx="279584" cy="415792"/>
            </a:xfrm>
            <a:custGeom>
              <a:avLst/>
              <a:gdLst>
                <a:gd name="T0" fmla="*/ 110 w 132"/>
                <a:gd name="T1" fmla="*/ 0 h 196"/>
                <a:gd name="T2" fmla="*/ 21 w 132"/>
                <a:gd name="T3" fmla="*/ 0 h 196"/>
                <a:gd name="T4" fmla="*/ 0 w 132"/>
                <a:gd name="T5" fmla="*/ 21 h 196"/>
                <a:gd name="T6" fmla="*/ 0 w 132"/>
                <a:gd name="T7" fmla="*/ 175 h 196"/>
                <a:gd name="T8" fmla="*/ 21 w 132"/>
                <a:gd name="T9" fmla="*/ 196 h 196"/>
                <a:gd name="T10" fmla="*/ 110 w 132"/>
                <a:gd name="T11" fmla="*/ 196 h 196"/>
                <a:gd name="T12" fmla="*/ 132 w 132"/>
                <a:gd name="T13" fmla="*/ 175 h 196"/>
                <a:gd name="T14" fmla="*/ 132 w 132"/>
                <a:gd name="T15" fmla="*/ 21 h 196"/>
                <a:gd name="T16" fmla="*/ 110 w 132"/>
                <a:gd name="T17" fmla="*/ 0 h 196"/>
                <a:gd name="T18" fmla="*/ 66 w 132"/>
                <a:gd name="T19" fmla="*/ 177 h 196"/>
                <a:gd name="T20" fmla="*/ 54 w 132"/>
                <a:gd name="T21" fmla="*/ 165 h 196"/>
                <a:gd name="T22" fmla="*/ 66 w 132"/>
                <a:gd name="T23" fmla="*/ 153 h 196"/>
                <a:gd name="T24" fmla="*/ 78 w 132"/>
                <a:gd name="T25" fmla="*/ 165 h 196"/>
                <a:gd name="T26" fmla="*/ 66 w 132"/>
                <a:gd name="T27" fmla="*/ 177 h 196"/>
                <a:gd name="T28" fmla="*/ 113 w 132"/>
                <a:gd name="T29" fmla="*/ 141 h 196"/>
                <a:gd name="T30" fmla="*/ 18 w 132"/>
                <a:gd name="T31" fmla="*/ 141 h 196"/>
                <a:gd name="T32" fmla="*/ 18 w 132"/>
                <a:gd name="T33" fmla="*/ 19 h 196"/>
                <a:gd name="T34" fmla="*/ 113 w 132"/>
                <a:gd name="T35" fmla="*/ 19 h 196"/>
                <a:gd name="T36" fmla="*/ 113 w 132"/>
                <a:gd name="T37" fmla="*/ 141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2" h="196">
                  <a:moveTo>
                    <a:pt x="110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7"/>
                    <a:pt x="9" y="196"/>
                    <a:pt x="21" y="196"/>
                  </a:cubicBezTo>
                  <a:cubicBezTo>
                    <a:pt x="110" y="196"/>
                    <a:pt x="110" y="196"/>
                    <a:pt x="110" y="196"/>
                  </a:cubicBezTo>
                  <a:cubicBezTo>
                    <a:pt x="122" y="196"/>
                    <a:pt x="132" y="187"/>
                    <a:pt x="132" y="175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9"/>
                    <a:pt x="122" y="0"/>
                    <a:pt x="110" y="0"/>
                  </a:cubicBezTo>
                  <a:close/>
                  <a:moveTo>
                    <a:pt x="66" y="177"/>
                  </a:moveTo>
                  <a:cubicBezTo>
                    <a:pt x="59" y="177"/>
                    <a:pt x="54" y="172"/>
                    <a:pt x="54" y="165"/>
                  </a:cubicBezTo>
                  <a:cubicBezTo>
                    <a:pt x="54" y="158"/>
                    <a:pt x="59" y="153"/>
                    <a:pt x="66" y="153"/>
                  </a:cubicBezTo>
                  <a:cubicBezTo>
                    <a:pt x="72" y="153"/>
                    <a:pt x="78" y="158"/>
                    <a:pt x="78" y="165"/>
                  </a:cubicBezTo>
                  <a:cubicBezTo>
                    <a:pt x="78" y="172"/>
                    <a:pt x="72" y="177"/>
                    <a:pt x="66" y="177"/>
                  </a:cubicBezTo>
                  <a:close/>
                  <a:moveTo>
                    <a:pt x="113" y="141"/>
                  </a:moveTo>
                  <a:cubicBezTo>
                    <a:pt x="18" y="141"/>
                    <a:pt x="18" y="141"/>
                    <a:pt x="18" y="141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13" y="19"/>
                    <a:pt x="113" y="19"/>
                    <a:pt x="113" y="19"/>
                  </a:cubicBezTo>
                  <a:lnTo>
                    <a:pt x="113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5263522" y="3830966"/>
              <a:ext cx="695375" cy="456116"/>
            </a:xfrm>
            <a:custGeom>
              <a:avLst/>
              <a:gdLst>
                <a:gd name="T0" fmla="*/ 286 w 328"/>
                <a:gd name="T1" fmla="*/ 33 h 215"/>
                <a:gd name="T2" fmla="*/ 225 w 328"/>
                <a:gd name="T3" fmla="*/ 36 h 215"/>
                <a:gd name="T4" fmla="*/ 147 w 328"/>
                <a:gd name="T5" fmla="*/ 17 h 215"/>
                <a:gd name="T6" fmla="*/ 147 w 328"/>
                <a:gd name="T7" fmla="*/ 0 h 215"/>
                <a:gd name="T8" fmla="*/ 105 w 328"/>
                <a:gd name="T9" fmla="*/ 0 h 215"/>
                <a:gd name="T10" fmla="*/ 105 w 328"/>
                <a:gd name="T11" fmla="*/ 45 h 215"/>
                <a:gd name="T12" fmla="*/ 71 w 328"/>
                <a:gd name="T13" fmla="*/ 45 h 215"/>
                <a:gd name="T14" fmla="*/ 71 w 328"/>
                <a:gd name="T15" fmla="*/ 81 h 215"/>
                <a:gd name="T16" fmla="*/ 0 w 328"/>
                <a:gd name="T17" fmla="*/ 143 h 215"/>
                <a:gd name="T18" fmla="*/ 48 w 328"/>
                <a:gd name="T19" fmla="*/ 197 h 215"/>
                <a:gd name="T20" fmla="*/ 48 w 328"/>
                <a:gd name="T21" fmla="*/ 207 h 215"/>
                <a:gd name="T22" fmla="*/ 126 w 328"/>
                <a:gd name="T23" fmla="*/ 215 h 215"/>
                <a:gd name="T24" fmla="*/ 204 w 328"/>
                <a:gd name="T25" fmla="*/ 207 h 215"/>
                <a:gd name="T26" fmla="*/ 204 w 328"/>
                <a:gd name="T27" fmla="*/ 197 h 215"/>
                <a:gd name="T28" fmla="*/ 252 w 328"/>
                <a:gd name="T29" fmla="*/ 143 h 215"/>
                <a:gd name="T30" fmla="*/ 181 w 328"/>
                <a:gd name="T31" fmla="*/ 81 h 215"/>
                <a:gd name="T32" fmla="*/ 181 w 328"/>
                <a:gd name="T33" fmla="*/ 45 h 215"/>
                <a:gd name="T34" fmla="*/ 147 w 328"/>
                <a:gd name="T35" fmla="*/ 45 h 215"/>
                <a:gd name="T36" fmla="*/ 147 w 328"/>
                <a:gd name="T37" fmla="*/ 31 h 215"/>
                <a:gd name="T38" fmla="*/ 218 w 328"/>
                <a:gd name="T39" fmla="*/ 47 h 215"/>
                <a:gd name="T40" fmla="*/ 252 w 328"/>
                <a:gd name="T41" fmla="*/ 104 h 215"/>
                <a:gd name="T42" fmla="*/ 318 w 328"/>
                <a:gd name="T43" fmla="*/ 93 h 215"/>
                <a:gd name="T44" fmla="*/ 286 w 328"/>
                <a:gd name="T45" fmla="*/ 33 h 215"/>
                <a:gd name="T46" fmla="*/ 239 w 328"/>
                <a:gd name="T47" fmla="*/ 142 h 215"/>
                <a:gd name="T48" fmla="*/ 240 w 328"/>
                <a:gd name="T49" fmla="*/ 143 h 215"/>
                <a:gd name="T50" fmla="*/ 127 w 328"/>
                <a:gd name="T51" fmla="*/ 197 h 215"/>
                <a:gd name="T52" fmla="*/ 14 w 328"/>
                <a:gd name="T53" fmla="*/ 143 h 215"/>
                <a:gd name="T54" fmla="*/ 14 w 328"/>
                <a:gd name="T55" fmla="*/ 142 h 215"/>
                <a:gd name="T56" fmla="*/ 91 w 328"/>
                <a:gd name="T57" fmla="*/ 143 h 215"/>
                <a:gd name="T58" fmla="*/ 239 w 328"/>
                <a:gd name="T59" fmla="*/ 14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15">
                  <a:moveTo>
                    <a:pt x="286" y="33"/>
                  </a:moveTo>
                  <a:cubicBezTo>
                    <a:pt x="262" y="22"/>
                    <a:pt x="238" y="24"/>
                    <a:pt x="225" y="36"/>
                  </a:cubicBezTo>
                  <a:cubicBezTo>
                    <a:pt x="200" y="23"/>
                    <a:pt x="168" y="19"/>
                    <a:pt x="147" y="17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5" y="45"/>
                    <a:pt x="105" y="45"/>
                    <a:pt x="105" y="45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29" y="92"/>
                    <a:pt x="0" y="116"/>
                    <a:pt x="0" y="143"/>
                  </a:cubicBezTo>
                  <a:cubicBezTo>
                    <a:pt x="0" y="165"/>
                    <a:pt x="19" y="184"/>
                    <a:pt x="48" y="197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48" y="207"/>
                    <a:pt x="64" y="215"/>
                    <a:pt x="126" y="215"/>
                  </a:cubicBezTo>
                  <a:cubicBezTo>
                    <a:pt x="188" y="215"/>
                    <a:pt x="204" y="207"/>
                    <a:pt x="204" y="207"/>
                  </a:cubicBezTo>
                  <a:cubicBezTo>
                    <a:pt x="204" y="197"/>
                    <a:pt x="204" y="197"/>
                    <a:pt x="204" y="197"/>
                  </a:cubicBezTo>
                  <a:cubicBezTo>
                    <a:pt x="233" y="184"/>
                    <a:pt x="252" y="165"/>
                    <a:pt x="252" y="143"/>
                  </a:cubicBezTo>
                  <a:cubicBezTo>
                    <a:pt x="252" y="116"/>
                    <a:pt x="223" y="92"/>
                    <a:pt x="181" y="81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66" y="32"/>
                    <a:pt x="195" y="36"/>
                    <a:pt x="218" y="47"/>
                  </a:cubicBezTo>
                  <a:cubicBezTo>
                    <a:pt x="211" y="66"/>
                    <a:pt x="225" y="91"/>
                    <a:pt x="252" y="104"/>
                  </a:cubicBezTo>
                  <a:cubicBezTo>
                    <a:pt x="279" y="117"/>
                    <a:pt x="309" y="112"/>
                    <a:pt x="318" y="93"/>
                  </a:cubicBezTo>
                  <a:cubicBezTo>
                    <a:pt x="328" y="73"/>
                    <a:pt x="313" y="47"/>
                    <a:pt x="286" y="33"/>
                  </a:cubicBezTo>
                  <a:close/>
                  <a:moveTo>
                    <a:pt x="239" y="142"/>
                  </a:moveTo>
                  <a:cubicBezTo>
                    <a:pt x="239" y="142"/>
                    <a:pt x="240" y="142"/>
                    <a:pt x="240" y="143"/>
                  </a:cubicBezTo>
                  <a:cubicBezTo>
                    <a:pt x="240" y="173"/>
                    <a:pt x="189" y="197"/>
                    <a:pt x="127" y="197"/>
                  </a:cubicBezTo>
                  <a:cubicBezTo>
                    <a:pt x="64" y="197"/>
                    <a:pt x="14" y="173"/>
                    <a:pt x="14" y="143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34" y="145"/>
                    <a:pt x="63" y="147"/>
                    <a:pt x="91" y="143"/>
                  </a:cubicBezTo>
                  <a:cubicBezTo>
                    <a:pt x="131" y="136"/>
                    <a:pt x="190" y="154"/>
                    <a:pt x="239" y="1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2809097" y="4486017"/>
              <a:ext cx="1697218" cy="2371983"/>
            </a:xfrm>
            <a:custGeom>
              <a:avLst/>
              <a:gdLst>
                <a:gd name="T0" fmla="*/ 790 w 801"/>
                <a:gd name="T1" fmla="*/ 577 h 1119"/>
                <a:gd name="T2" fmla="*/ 788 w 801"/>
                <a:gd name="T3" fmla="*/ 521 h 1119"/>
                <a:gd name="T4" fmla="*/ 756 w 801"/>
                <a:gd name="T5" fmla="*/ 497 h 1119"/>
                <a:gd name="T6" fmla="*/ 766 w 801"/>
                <a:gd name="T7" fmla="*/ 440 h 1119"/>
                <a:gd name="T8" fmla="*/ 788 w 801"/>
                <a:gd name="T9" fmla="*/ 382 h 1119"/>
                <a:gd name="T10" fmla="*/ 729 w 801"/>
                <a:gd name="T11" fmla="*/ 345 h 1119"/>
                <a:gd name="T12" fmla="*/ 699 w 801"/>
                <a:gd name="T13" fmla="*/ 316 h 1119"/>
                <a:gd name="T14" fmla="*/ 695 w 801"/>
                <a:gd name="T15" fmla="*/ 305 h 1119"/>
                <a:gd name="T16" fmla="*/ 701 w 801"/>
                <a:gd name="T17" fmla="*/ 263 h 1119"/>
                <a:gd name="T18" fmla="*/ 584 w 801"/>
                <a:gd name="T19" fmla="*/ 134 h 1119"/>
                <a:gd name="T20" fmla="*/ 579 w 801"/>
                <a:gd name="T21" fmla="*/ 106 h 1119"/>
                <a:gd name="T22" fmla="*/ 409 w 801"/>
                <a:gd name="T23" fmla="*/ 31 h 1119"/>
                <a:gd name="T24" fmla="*/ 400 w 801"/>
                <a:gd name="T25" fmla="*/ 32 h 1119"/>
                <a:gd name="T26" fmla="*/ 226 w 801"/>
                <a:gd name="T27" fmla="*/ 143 h 1119"/>
                <a:gd name="T28" fmla="*/ 158 w 801"/>
                <a:gd name="T29" fmla="*/ 186 h 1119"/>
                <a:gd name="T30" fmla="*/ 142 w 801"/>
                <a:gd name="T31" fmla="*/ 199 h 1119"/>
                <a:gd name="T32" fmla="*/ 139 w 801"/>
                <a:gd name="T33" fmla="*/ 201 h 1119"/>
                <a:gd name="T34" fmla="*/ 134 w 801"/>
                <a:gd name="T35" fmla="*/ 234 h 1119"/>
                <a:gd name="T36" fmla="*/ 59 w 801"/>
                <a:gd name="T37" fmla="*/ 234 h 1119"/>
                <a:gd name="T38" fmla="*/ 102 w 801"/>
                <a:gd name="T39" fmla="*/ 249 h 1119"/>
                <a:gd name="T40" fmla="*/ 26 w 801"/>
                <a:gd name="T41" fmla="*/ 385 h 1119"/>
                <a:gd name="T42" fmla="*/ 59 w 801"/>
                <a:gd name="T43" fmla="*/ 373 h 1119"/>
                <a:gd name="T44" fmla="*/ 54 w 801"/>
                <a:gd name="T45" fmla="*/ 409 h 1119"/>
                <a:gd name="T46" fmla="*/ 113 w 801"/>
                <a:gd name="T47" fmla="*/ 506 h 1119"/>
                <a:gd name="T48" fmla="*/ 105 w 801"/>
                <a:gd name="T49" fmla="*/ 691 h 1119"/>
                <a:gd name="T50" fmla="*/ 173 w 801"/>
                <a:gd name="T51" fmla="*/ 638 h 1119"/>
                <a:gd name="T52" fmla="*/ 160 w 801"/>
                <a:gd name="T53" fmla="*/ 588 h 1119"/>
                <a:gd name="T54" fmla="*/ 286 w 801"/>
                <a:gd name="T55" fmla="*/ 702 h 1119"/>
                <a:gd name="T56" fmla="*/ 273 w 801"/>
                <a:gd name="T57" fmla="*/ 730 h 1119"/>
                <a:gd name="T58" fmla="*/ 152 w 801"/>
                <a:gd name="T59" fmla="*/ 824 h 1119"/>
                <a:gd name="T60" fmla="*/ 225 w 801"/>
                <a:gd name="T61" fmla="*/ 820 h 1119"/>
                <a:gd name="T62" fmla="*/ 96 w 801"/>
                <a:gd name="T63" fmla="*/ 1037 h 1119"/>
                <a:gd name="T64" fmla="*/ 624 w 801"/>
                <a:gd name="T65" fmla="*/ 1119 h 1119"/>
                <a:gd name="T66" fmla="*/ 557 w 801"/>
                <a:gd name="T67" fmla="*/ 950 h 1119"/>
                <a:gd name="T68" fmla="*/ 548 w 801"/>
                <a:gd name="T69" fmla="*/ 846 h 1119"/>
                <a:gd name="T70" fmla="*/ 552 w 801"/>
                <a:gd name="T71" fmla="*/ 839 h 1119"/>
                <a:gd name="T72" fmla="*/ 600 w 801"/>
                <a:gd name="T73" fmla="*/ 735 h 1119"/>
                <a:gd name="T74" fmla="*/ 655 w 801"/>
                <a:gd name="T75" fmla="*/ 626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1" h="1119">
                  <a:moveTo>
                    <a:pt x="722" y="622"/>
                  </a:moveTo>
                  <a:cubicBezTo>
                    <a:pt x="722" y="622"/>
                    <a:pt x="789" y="617"/>
                    <a:pt x="790" y="577"/>
                  </a:cubicBezTo>
                  <a:cubicBezTo>
                    <a:pt x="790" y="577"/>
                    <a:pt x="791" y="565"/>
                    <a:pt x="782" y="552"/>
                  </a:cubicBezTo>
                  <a:cubicBezTo>
                    <a:pt x="782" y="552"/>
                    <a:pt x="770" y="537"/>
                    <a:pt x="788" y="521"/>
                  </a:cubicBezTo>
                  <a:cubicBezTo>
                    <a:pt x="788" y="521"/>
                    <a:pt x="791" y="487"/>
                    <a:pt x="758" y="499"/>
                  </a:cubicBezTo>
                  <a:cubicBezTo>
                    <a:pt x="756" y="497"/>
                    <a:pt x="756" y="497"/>
                    <a:pt x="756" y="497"/>
                  </a:cubicBezTo>
                  <a:cubicBezTo>
                    <a:pt x="756" y="497"/>
                    <a:pt x="785" y="478"/>
                    <a:pt x="781" y="463"/>
                  </a:cubicBezTo>
                  <a:cubicBezTo>
                    <a:pt x="781" y="463"/>
                    <a:pt x="771" y="454"/>
                    <a:pt x="766" y="440"/>
                  </a:cubicBezTo>
                  <a:cubicBezTo>
                    <a:pt x="766" y="440"/>
                    <a:pt x="762" y="431"/>
                    <a:pt x="779" y="420"/>
                  </a:cubicBezTo>
                  <a:cubicBezTo>
                    <a:pt x="779" y="420"/>
                    <a:pt x="801" y="397"/>
                    <a:pt x="788" y="382"/>
                  </a:cubicBezTo>
                  <a:cubicBezTo>
                    <a:pt x="788" y="382"/>
                    <a:pt x="783" y="371"/>
                    <a:pt x="757" y="364"/>
                  </a:cubicBezTo>
                  <a:cubicBezTo>
                    <a:pt x="757" y="364"/>
                    <a:pt x="741" y="356"/>
                    <a:pt x="729" y="345"/>
                  </a:cubicBezTo>
                  <a:cubicBezTo>
                    <a:pt x="729" y="345"/>
                    <a:pt x="714" y="332"/>
                    <a:pt x="704" y="325"/>
                  </a:cubicBezTo>
                  <a:cubicBezTo>
                    <a:pt x="704" y="325"/>
                    <a:pt x="701" y="322"/>
                    <a:pt x="699" y="316"/>
                  </a:cubicBezTo>
                  <a:cubicBezTo>
                    <a:pt x="699" y="316"/>
                    <a:pt x="714" y="309"/>
                    <a:pt x="705" y="297"/>
                  </a:cubicBezTo>
                  <a:cubicBezTo>
                    <a:pt x="705" y="297"/>
                    <a:pt x="701" y="310"/>
                    <a:pt x="695" y="305"/>
                  </a:cubicBezTo>
                  <a:cubicBezTo>
                    <a:pt x="695" y="305"/>
                    <a:pt x="696" y="282"/>
                    <a:pt x="705" y="276"/>
                  </a:cubicBezTo>
                  <a:cubicBezTo>
                    <a:pt x="705" y="276"/>
                    <a:pt x="713" y="265"/>
                    <a:pt x="701" y="263"/>
                  </a:cubicBezTo>
                  <a:cubicBezTo>
                    <a:pt x="701" y="263"/>
                    <a:pt x="666" y="204"/>
                    <a:pt x="661" y="197"/>
                  </a:cubicBezTo>
                  <a:cubicBezTo>
                    <a:pt x="661" y="197"/>
                    <a:pt x="621" y="142"/>
                    <a:pt x="584" y="134"/>
                  </a:cubicBezTo>
                  <a:cubicBezTo>
                    <a:pt x="584" y="134"/>
                    <a:pt x="622" y="96"/>
                    <a:pt x="582" y="78"/>
                  </a:cubicBezTo>
                  <a:cubicBezTo>
                    <a:pt x="582" y="78"/>
                    <a:pt x="599" y="105"/>
                    <a:pt x="579" y="106"/>
                  </a:cubicBezTo>
                  <a:cubicBezTo>
                    <a:pt x="579" y="106"/>
                    <a:pt x="579" y="54"/>
                    <a:pt x="511" y="37"/>
                  </a:cubicBezTo>
                  <a:cubicBezTo>
                    <a:pt x="444" y="20"/>
                    <a:pt x="418" y="30"/>
                    <a:pt x="409" y="31"/>
                  </a:cubicBezTo>
                  <a:cubicBezTo>
                    <a:pt x="409" y="31"/>
                    <a:pt x="458" y="6"/>
                    <a:pt x="505" y="22"/>
                  </a:cubicBezTo>
                  <a:cubicBezTo>
                    <a:pt x="505" y="22"/>
                    <a:pt x="464" y="0"/>
                    <a:pt x="400" y="32"/>
                  </a:cubicBezTo>
                  <a:cubicBezTo>
                    <a:pt x="400" y="32"/>
                    <a:pt x="320" y="46"/>
                    <a:pt x="289" y="91"/>
                  </a:cubicBezTo>
                  <a:cubicBezTo>
                    <a:pt x="289" y="91"/>
                    <a:pt x="264" y="92"/>
                    <a:pt x="226" y="143"/>
                  </a:cubicBezTo>
                  <a:cubicBezTo>
                    <a:pt x="226" y="143"/>
                    <a:pt x="204" y="171"/>
                    <a:pt x="189" y="171"/>
                  </a:cubicBezTo>
                  <a:cubicBezTo>
                    <a:pt x="173" y="172"/>
                    <a:pt x="160" y="174"/>
                    <a:pt x="158" y="186"/>
                  </a:cubicBezTo>
                  <a:cubicBezTo>
                    <a:pt x="157" y="198"/>
                    <a:pt x="152" y="216"/>
                    <a:pt x="162" y="221"/>
                  </a:cubicBezTo>
                  <a:cubicBezTo>
                    <a:pt x="162" y="221"/>
                    <a:pt x="152" y="221"/>
                    <a:pt x="142" y="199"/>
                  </a:cubicBezTo>
                  <a:cubicBezTo>
                    <a:pt x="142" y="199"/>
                    <a:pt x="127" y="169"/>
                    <a:pt x="101" y="185"/>
                  </a:cubicBezTo>
                  <a:cubicBezTo>
                    <a:pt x="101" y="185"/>
                    <a:pt x="124" y="175"/>
                    <a:pt x="139" y="201"/>
                  </a:cubicBezTo>
                  <a:cubicBezTo>
                    <a:pt x="139" y="201"/>
                    <a:pt x="146" y="217"/>
                    <a:pt x="156" y="223"/>
                  </a:cubicBezTo>
                  <a:cubicBezTo>
                    <a:pt x="156" y="223"/>
                    <a:pt x="138" y="230"/>
                    <a:pt x="134" y="234"/>
                  </a:cubicBezTo>
                  <a:cubicBezTo>
                    <a:pt x="134" y="234"/>
                    <a:pt x="120" y="223"/>
                    <a:pt x="93" y="235"/>
                  </a:cubicBezTo>
                  <a:cubicBezTo>
                    <a:pt x="93" y="235"/>
                    <a:pt x="78" y="244"/>
                    <a:pt x="59" y="234"/>
                  </a:cubicBezTo>
                  <a:cubicBezTo>
                    <a:pt x="59" y="234"/>
                    <a:pt x="71" y="247"/>
                    <a:pt x="93" y="239"/>
                  </a:cubicBezTo>
                  <a:cubicBezTo>
                    <a:pt x="93" y="239"/>
                    <a:pt x="112" y="235"/>
                    <a:pt x="102" y="249"/>
                  </a:cubicBezTo>
                  <a:cubicBezTo>
                    <a:pt x="102" y="249"/>
                    <a:pt x="35" y="290"/>
                    <a:pt x="58" y="351"/>
                  </a:cubicBezTo>
                  <a:cubicBezTo>
                    <a:pt x="58" y="351"/>
                    <a:pt x="20" y="358"/>
                    <a:pt x="26" y="385"/>
                  </a:cubicBezTo>
                  <a:cubicBezTo>
                    <a:pt x="26" y="385"/>
                    <a:pt x="27" y="361"/>
                    <a:pt x="58" y="359"/>
                  </a:cubicBezTo>
                  <a:cubicBezTo>
                    <a:pt x="58" y="359"/>
                    <a:pt x="57" y="370"/>
                    <a:pt x="59" y="373"/>
                  </a:cubicBezTo>
                  <a:cubicBezTo>
                    <a:pt x="59" y="373"/>
                    <a:pt x="0" y="432"/>
                    <a:pt x="65" y="486"/>
                  </a:cubicBezTo>
                  <a:cubicBezTo>
                    <a:pt x="65" y="486"/>
                    <a:pt x="23" y="443"/>
                    <a:pt x="54" y="409"/>
                  </a:cubicBezTo>
                  <a:cubicBezTo>
                    <a:pt x="54" y="409"/>
                    <a:pt x="42" y="477"/>
                    <a:pt x="96" y="499"/>
                  </a:cubicBezTo>
                  <a:cubicBezTo>
                    <a:pt x="96" y="499"/>
                    <a:pt x="109" y="510"/>
                    <a:pt x="113" y="506"/>
                  </a:cubicBezTo>
                  <a:cubicBezTo>
                    <a:pt x="113" y="506"/>
                    <a:pt x="114" y="553"/>
                    <a:pt x="129" y="562"/>
                  </a:cubicBezTo>
                  <a:cubicBezTo>
                    <a:pt x="129" y="562"/>
                    <a:pt x="37" y="636"/>
                    <a:pt x="105" y="691"/>
                  </a:cubicBezTo>
                  <a:cubicBezTo>
                    <a:pt x="105" y="691"/>
                    <a:pt x="44" y="642"/>
                    <a:pt x="134" y="568"/>
                  </a:cubicBezTo>
                  <a:cubicBezTo>
                    <a:pt x="134" y="568"/>
                    <a:pt x="136" y="625"/>
                    <a:pt x="173" y="638"/>
                  </a:cubicBezTo>
                  <a:cubicBezTo>
                    <a:pt x="173" y="638"/>
                    <a:pt x="141" y="622"/>
                    <a:pt x="144" y="576"/>
                  </a:cubicBezTo>
                  <a:cubicBezTo>
                    <a:pt x="144" y="576"/>
                    <a:pt x="146" y="587"/>
                    <a:pt x="160" y="588"/>
                  </a:cubicBezTo>
                  <a:cubicBezTo>
                    <a:pt x="160" y="588"/>
                    <a:pt x="158" y="611"/>
                    <a:pt x="172" y="618"/>
                  </a:cubicBezTo>
                  <a:cubicBezTo>
                    <a:pt x="172" y="618"/>
                    <a:pt x="187" y="722"/>
                    <a:pt x="286" y="702"/>
                  </a:cubicBezTo>
                  <a:cubicBezTo>
                    <a:pt x="286" y="702"/>
                    <a:pt x="251" y="747"/>
                    <a:pt x="212" y="700"/>
                  </a:cubicBezTo>
                  <a:cubicBezTo>
                    <a:pt x="212" y="700"/>
                    <a:pt x="228" y="736"/>
                    <a:pt x="273" y="730"/>
                  </a:cubicBezTo>
                  <a:cubicBezTo>
                    <a:pt x="273" y="730"/>
                    <a:pt x="277" y="754"/>
                    <a:pt x="250" y="764"/>
                  </a:cubicBezTo>
                  <a:cubicBezTo>
                    <a:pt x="222" y="773"/>
                    <a:pt x="169" y="784"/>
                    <a:pt x="152" y="824"/>
                  </a:cubicBezTo>
                  <a:cubicBezTo>
                    <a:pt x="152" y="824"/>
                    <a:pt x="137" y="849"/>
                    <a:pt x="150" y="906"/>
                  </a:cubicBezTo>
                  <a:cubicBezTo>
                    <a:pt x="150" y="906"/>
                    <a:pt x="127" y="811"/>
                    <a:pt x="225" y="820"/>
                  </a:cubicBezTo>
                  <a:cubicBezTo>
                    <a:pt x="225" y="820"/>
                    <a:pt x="152" y="872"/>
                    <a:pt x="128" y="935"/>
                  </a:cubicBezTo>
                  <a:cubicBezTo>
                    <a:pt x="104" y="999"/>
                    <a:pt x="103" y="1011"/>
                    <a:pt x="96" y="1037"/>
                  </a:cubicBezTo>
                  <a:cubicBezTo>
                    <a:pt x="88" y="1063"/>
                    <a:pt x="78" y="1119"/>
                    <a:pt x="78" y="1119"/>
                  </a:cubicBezTo>
                  <a:cubicBezTo>
                    <a:pt x="624" y="1119"/>
                    <a:pt x="624" y="1119"/>
                    <a:pt x="624" y="1119"/>
                  </a:cubicBezTo>
                  <a:cubicBezTo>
                    <a:pt x="624" y="1119"/>
                    <a:pt x="592" y="1076"/>
                    <a:pt x="581" y="1038"/>
                  </a:cubicBezTo>
                  <a:cubicBezTo>
                    <a:pt x="569" y="1001"/>
                    <a:pt x="562" y="958"/>
                    <a:pt x="557" y="950"/>
                  </a:cubicBezTo>
                  <a:cubicBezTo>
                    <a:pt x="552" y="942"/>
                    <a:pt x="544" y="934"/>
                    <a:pt x="544" y="911"/>
                  </a:cubicBezTo>
                  <a:cubicBezTo>
                    <a:pt x="543" y="888"/>
                    <a:pt x="540" y="858"/>
                    <a:pt x="548" y="846"/>
                  </a:cubicBezTo>
                  <a:cubicBezTo>
                    <a:pt x="548" y="846"/>
                    <a:pt x="572" y="844"/>
                    <a:pt x="563" y="879"/>
                  </a:cubicBezTo>
                  <a:cubicBezTo>
                    <a:pt x="563" y="879"/>
                    <a:pt x="577" y="857"/>
                    <a:pt x="552" y="839"/>
                  </a:cubicBezTo>
                  <a:cubicBezTo>
                    <a:pt x="552" y="839"/>
                    <a:pt x="571" y="799"/>
                    <a:pt x="579" y="785"/>
                  </a:cubicBezTo>
                  <a:cubicBezTo>
                    <a:pt x="587" y="772"/>
                    <a:pt x="595" y="741"/>
                    <a:pt x="600" y="735"/>
                  </a:cubicBezTo>
                  <a:cubicBezTo>
                    <a:pt x="605" y="728"/>
                    <a:pt x="619" y="701"/>
                    <a:pt x="621" y="683"/>
                  </a:cubicBezTo>
                  <a:cubicBezTo>
                    <a:pt x="624" y="665"/>
                    <a:pt x="632" y="630"/>
                    <a:pt x="655" y="626"/>
                  </a:cubicBezTo>
                  <a:cubicBezTo>
                    <a:pt x="655" y="626"/>
                    <a:pt x="668" y="619"/>
                    <a:pt x="722" y="62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>
            <a:off x="7128993" y="4383384"/>
            <a:ext cx="3706097" cy="3002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7112327" y="4372560"/>
            <a:ext cx="1869713" cy="347491"/>
            <a:chOff x="7183923" y="3575245"/>
            <a:chExt cx="2041562" cy="379430"/>
          </a:xfrm>
        </p:grpSpPr>
        <p:sp>
          <p:nvSpPr>
            <p:cNvPr id="83" name="Rectangle 82"/>
            <p:cNvSpPr/>
            <p:nvPr/>
          </p:nvSpPr>
          <p:spPr>
            <a:xfrm>
              <a:off x="7202120" y="3587057"/>
              <a:ext cx="2023365" cy="3278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Content Placeholder 2"/>
            <p:cNvSpPr txBox="1">
              <a:spLocks/>
            </p:cNvSpPr>
            <p:nvPr/>
          </p:nvSpPr>
          <p:spPr>
            <a:xfrm>
              <a:off x="7183923" y="3575245"/>
              <a:ext cx="716892" cy="379430"/>
            </a:xfrm>
            <a:prstGeom prst="rect">
              <a:avLst/>
            </a:prstGeom>
            <a:noFill/>
          </p:spPr>
          <p:txBody>
            <a:bodyPr vert="horz" wrap="square" lIns="111657" tIns="55828" rIns="111657" bIns="55828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5" name="Rectangle 84"/>
          <p:cNvSpPr/>
          <p:nvPr/>
        </p:nvSpPr>
        <p:spPr>
          <a:xfrm>
            <a:off x="7128993" y="5738725"/>
            <a:ext cx="3706097" cy="3002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7112327" y="5729125"/>
            <a:ext cx="1542704" cy="347491"/>
            <a:chOff x="7183923" y="5056502"/>
            <a:chExt cx="1684497" cy="379431"/>
          </a:xfrm>
        </p:grpSpPr>
        <p:sp>
          <p:nvSpPr>
            <p:cNvPr id="87" name="Rectangle 86"/>
            <p:cNvSpPr/>
            <p:nvPr/>
          </p:nvSpPr>
          <p:spPr>
            <a:xfrm>
              <a:off x="7202120" y="5066968"/>
              <a:ext cx="1666300" cy="32788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Content Placeholder 2"/>
            <p:cNvSpPr txBox="1">
              <a:spLocks/>
            </p:cNvSpPr>
            <p:nvPr/>
          </p:nvSpPr>
          <p:spPr>
            <a:xfrm>
              <a:off x="7183923" y="5056502"/>
              <a:ext cx="716892" cy="379431"/>
            </a:xfrm>
            <a:prstGeom prst="rect">
              <a:avLst/>
            </a:prstGeom>
            <a:noFill/>
          </p:spPr>
          <p:txBody>
            <a:bodyPr vert="horz" wrap="square" lIns="111657" tIns="55828" rIns="111657" bIns="55828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45%</a:t>
              </a:r>
            </a:p>
          </p:txBody>
        </p:sp>
      </p:grpSp>
      <p:sp>
        <p:nvSpPr>
          <p:cNvPr id="89" name="Rectangle 88"/>
          <p:cNvSpPr/>
          <p:nvPr/>
        </p:nvSpPr>
        <p:spPr>
          <a:xfrm>
            <a:off x="7128993" y="5284273"/>
            <a:ext cx="3706097" cy="3002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7112327" y="5273445"/>
            <a:ext cx="2778071" cy="347491"/>
            <a:chOff x="7183923" y="4558935"/>
            <a:chExt cx="3033408" cy="379430"/>
          </a:xfrm>
        </p:grpSpPr>
        <p:sp>
          <p:nvSpPr>
            <p:cNvPr id="91" name="Rectangle 90"/>
            <p:cNvSpPr/>
            <p:nvPr/>
          </p:nvSpPr>
          <p:spPr>
            <a:xfrm>
              <a:off x="7202120" y="4570747"/>
              <a:ext cx="3015211" cy="3278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Content Placeholder 2"/>
            <p:cNvSpPr txBox="1">
              <a:spLocks/>
            </p:cNvSpPr>
            <p:nvPr/>
          </p:nvSpPr>
          <p:spPr>
            <a:xfrm>
              <a:off x="7183923" y="4558935"/>
              <a:ext cx="716891" cy="379430"/>
            </a:xfrm>
            <a:prstGeom prst="rect">
              <a:avLst/>
            </a:prstGeom>
            <a:noFill/>
          </p:spPr>
          <p:txBody>
            <a:bodyPr vert="horz" wrap="square" lIns="111657" tIns="55828" rIns="111657" bIns="55828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75%</a:t>
              </a:r>
            </a:p>
          </p:txBody>
        </p:sp>
      </p:grpSp>
      <p:sp>
        <p:nvSpPr>
          <p:cNvPr id="93" name="Rectangle 92"/>
          <p:cNvSpPr/>
          <p:nvPr/>
        </p:nvSpPr>
        <p:spPr>
          <a:xfrm>
            <a:off x="7128993" y="4830267"/>
            <a:ext cx="3706097" cy="3002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7112327" y="4819439"/>
            <a:ext cx="2196723" cy="347491"/>
            <a:chOff x="7183923" y="4063200"/>
            <a:chExt cx="2398628" cy="379430"/>
          </a:xfrm>
        </p:grpSpPr>
        <p:sp>
          <p:nvSpPr>
            <p:cNvPr id="95" name="Rectangle 94"/>
            <p:cNvSpPr/>
            <p:nvPr/>
          </p:nvSpPr>
          <p:spPr>
            <a:xfrm>
              <a:off x="7202120" y="4075012"/>
              <a:ext cx="2380431" cy="32788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Content Placeholder 2"/>
            <p:cNvSpPr txBox="1">
              <a:spLocks/>
            </p:cNvSpPr>
            <p:nvPr/>
          </p:nvSpPr>
          <p:spPr>
            <a:xfrm>
              <a:off x="7183923" y="4063200"/>
              <a:ext cx="716891" cy="379430"/>
            </a:xfrm>
            <a:prstGeom prst="rect">
              <a:avLst/>
            </a:prstGeom>
            <a:noFill/>
          </p:spPr>
          <p:txBody>
            <a:bodyPr vert="horz" wrap="square" lIns="111657" tIns="55828" rIns="111657" bIns="55828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62%</a:t>
              </a: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6671219" y="4815521"/>
            <a:ext cx="303711" cy="304230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98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6697641" y="5746669"/>
            <a:ext cx="258082" cy="294879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05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6726195" y="4378634"/>
            <a:ext cx="208703" cy="304230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10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6709529" y="5281094"/>
            <a:ext cx="227912" cy="304230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13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6" name="TextBox 115"/>
          <p:cNvSpPr txBox="1"/>
          <p:nvPr/>
        </p:nvSpPr>
        <p:spPr>
          <a:xfrm>
            <a:off x="6675599" y="2849811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6675598" y="3072711"/>
            <a:ext cx="4159493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55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5" grpId="0" animBg="1"/>
      <p:bldP spid="89" grpId="0" animBg="1"/>
      <p:bldP spid="93" grpId="0" animBg="1"/>
      <p:bldP spid="116" grpId="0"/>
      <p:bldP spid="1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spect="1"/>
          </p:cNvSpPr>
          <p:nvPr/>
        </p:nvSpPr>
        <p:spPr>
          <a:xfrm>
            <a:off x="6766811" y="1148373"/>
            <a:ext cx="5194904" cy="217830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spect="1"/>
          </p:cNvSpPr>
          <p:nvPr/>
        </p:nvSpPr>
        <p:spPr>
          <a:xfrm>
            <a:off x="6766812" y="4140635"/>
            <a:ext cx="5194904" cy="2153043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Rectangle 3"/>
          <p:cNvSpPr>
            <a:spLocks noChangeAspect="1"/>
          </p:cNvSpPr>
          <p:nvPr/>
        </p:nvSpPr>
        <p:spPr>
          <a:xfrm>
            <a:off x="896100" y="1148373"/>
            <a:ext cx="5194904" cy="2178308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spect="1"/>
          </p:cNvSpPr>
          <p:nvPr/>
        </p:nvSpPr>
        <p:spPr>
          <a:xfrm>
            <a:off x="896100" y="4144355"/>
            <a:ext cx="5194904" cy="2178308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itle 13"/>
          <p:cNvSpPr txBox="1">
            <a:spLocks/>
          </p:cNvSpPr>
          <p:nvPr/>
        </p:nvSpPr>
        <p:spPr>
          <a:xfrm>
            <a:off x="898042" y="3425204"/>
            <a:ext cx="5191018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itle 13"/>
          <p:cNvSpPr txBox="1">
            <a:spLocks/>
          </p:cNvSpPr>
          <p:nvPr/>
        </p:nvSpPr>
        <p:spPr>
          <a:xfrm>
            <a:off x="6768753" y="3436168"/>
            <a:ext cx="5191018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itle 13"/>
          <p:cNvSpPr txBox="1">
            <a:spLocks/>
          </p:cNvSpPr>
          <p:nvPr/>
        </p:nvSpPr>
        <p:spPr>
          <a:xfrm>
            <a:off x="898042" y="6408641"/>
            <a:ext cx="5191018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itle 13"/>
          <p:cNvSpPr txBox="1">
            <a:spLocks/>
          </p:cNvSpPr>
          <p:nvPr/>
        </p:nvSpPr>
        <p:spPr>
          <a:xfrm>
            <a:off x="6768753" y="6408641"/>
            <a:ext cx="5191018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76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/>
      <p:bldP spid="8" grpId="0"/>
      <p:bldP spid="9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112"/>
          <p:cNvSpPr/>
          <p:nvPr/>
        </p:nvSpPr>
        <p:spPr>
          <a:xfrm>
            <a:off x="353" y="1792556"/>
            <a:ext cx="12858044" cy="34799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任意多边形 23"/>
          <p:cNvSpPr>
            <a:spLocks noChangeAspect="1"/>
          </p:cNvSpPr>
          <p:nvPr/>
        </p:nvSpPr>
        <p:spPr>
          <a:xfrm>
            <a:off x="813005" y="2393531"/>
            <a:ext cx="1987214" cy="2278000"/>
          </a:xfrm>
          <a:custGeom>
            <a:avLst/>
            <a:gdLst>
              <a:gd name="connsiteX0" fmla="*/ 0 w 1987214"/>
              <a:gd name="connsiteY0" fmla="*/ 0 h 2278000"/>
              <a:gd name="connsiteX1" fmla="*/ 1987214 w 1987214"/>
              <a:gd name="connsiteY1" fmla="*/ 0 h 2278000"/>
              <a:gd name="connsiteX2" fmla="*/ 1987214 w 1987214"/>
              <a:gd name="connsiteY2" fmla="*/ 2010323 h 2278000"/>
              <a:gd name="connsiteX3" fmla="*/ 1092614 w 1987214"/>
              <a:gd name="connsiteY3" fmla="*/ 2010323 h 2278000"/>
              <a:gd name="connsiteX4" fmla="*/ 982052 w 1987214"/>
              <a:gd name="connsiteY4" fmla="*/ 2278000 h 2278000"/>
              <a:gd name="connsiteX5" fmla="*/ 871490 w 1987214"/>
              <a:gd name="connsiteY5" fmla="*/ 2010323 h 2278000"/>
              <a:gd name="connsiteX6" fmla="*/ 0 w 1987214"/>
              <a:gd name="connsiteY6" fmla="*/ 2010323 h 227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7214" h="2278000">
                <a:moveTo>
                  <a:pt x="0" y="0"/>
                </a:moveTo>
                <a:lnTo>
                  <a:pt x="1987214" y="0"/>
                </a:lnTo>
                <a:lnTo>
                  <a:pt x="1987214" y="2010323"/>
                </a:lnTo>
                <a:lnTo>
                  <a:pt x="1092614" y="2010323"/>
                </a:lnTo>
                <a:lnTo>
                  <a:pt x="982052" y="2278000"/>
                </a:lnTo>
                <a:lnTo>
                  <a:pt x="871490" y="2010323"/>
                </a:lnTo>
                <a:lnTo>
                  <a:pt x="0" y="2010323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Title 13"/>
          <p:cNvSpPr txBox="1">
            <a:spLocks/>
          </p:cNvSpPr>
          <p:nvPr/>
        </p:nvSpPr>
        <p:spPr>
          <a:xfrm>
            <a:off x="870022" y="5613130"/>
            <a:ext cx="1873178" cy="104259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5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Title 13"/>
          <p:cNvSpPr txBox="1">
            <a:spLocks/>
          </p:cNvSpPr>
          <p:nvPr/>
        </p:nvSpPr>
        <p:spPr>
          <a:xfrm>
            <a:off x="3135194" y="5587422"/>
            <a:ext cx="1922368" cy="1042593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5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itle 13"/>
          <p:cNvSpPr txBox="1">
            <a:spLocks/>
          </p:cNvSpPr>
          <p:nvPr/>
        </p:nvSpPr>
        <p:spPr>
          <a:xfrm>
            <a:off x="5449556" y="5587422"/>
            <a:ext cx="1922368" cy="1042593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5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" name="Title 13"/>
          <p:cNvSpPr txBox="1">
            <a:spLocks/>
          </p:cNvSpPr>
          <p:nvPr/>
        </p:nvSpPr>
        <p:spPr>
          <a:xfrm>
            <a:off x="7763918" y="5574624"/>
            <a:ext cx="1922368" cy="1042593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5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" name="Title 13"/>
          <p:cNvSpPr txBox="1">
            <a:spLocks/>
          </p:cNvSpPr>
          <p:nvPr/>
        </p:nvSpPr>
        <p:spPr>
          <a:xfrm>
            <a:off x="10078281" y="5574815"/>
            <a:ext cx="1922368" cy="1042593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5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任意多边形 25"/>
          <p:cNvSpPr>
            <a:spLocks noChangeAspect="1"/>
          </p:cNvSpPr>
          <p:nvPr/>
        </p:nvSpPr>
        <p:spPr>
          <a:xfrm>
            <a:off x="3113112" y="2393531"/>
            <a:ext cx="1987214" cy="2278000"/>
          </a:xfrm>
          <a:custGeom>
            <a:avLst/>
            <a:gdLst>
              <a:gd name="connsiteX0" fmla="*/ 0 w 1987214"/>
              <a:gd name="connsiteY0" fmla="*/ 0 h 2278000"/>
              <a:gd name="connsiteX1" fmla="*/ 1987214 w 1987214"/>
              <a:gd name="connsiteY1" fmla="*/ 0 h 2278000"/>
              <a:gd name="connsiteX2" fmla="*/ 1987214 w 1987214"/>
              <a:gd name="connsiteY2" fmla="*/ 2010323 h 2278000"/>
              <a:gd name="connsiteX3" fmla="*/ 1092614 w 1987214"/>
              <a:gd name="connsiteY3" fmla="*/ 2010323 h 2278000"/>
              <a:gd name="connsiteX4" fmla="*/ 982052 w 1987214"/>
              <a:gd name="connsiteY4" fmla="*/ 2278000 h 2278000"/>
              <a:gd name="connsiteX5" fmla="*/ 871490 w 1987214"/>
              <a:gd name="connsiteY5" fmla="*/ 2010323 h 2278000"/>
              <a:gd name="connsiteX6" fmla="*/ 0 w 1987214"/>
              <a:gd name="connsiteY6" fmla="*/ 2010323 h 227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7214" h="2278000">
                <a:moveTo>
                  <a:pt x="0" y="0"/>
                </a:moveTo>
                <a:lnTo>
                  <a:pt x="1987214" y="0"/>
                </a:lnTo>
                <a:lnTo>
                  <a:pt x="1987214" y="2010323"/>
                </a:lnTo>
                <a:lnTo>
                  <a:pt x="1092614" y="2010323"/>
                </a:lnTo>
                <a:lnTo>
                  <a:pt x="982052" y="2278000"/>
                </a:lnTo>
                <a:lnTo>
                  <a:pt x="871490" y="2010323"/>
                </a:lnTo>
                <a:lnTo>
                  <a:pt x="0" y="2010323"/>
                </a:lnTo>
                <a:close/>
              </a:path>
            </a:pathLst>
          </a:cu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任意多边形 26"/>
          <p:cNvSpPr>
            <a:spLocks noChangeAspect="1"/>
          </p:cNvSpPr>
          <p:nvPr/>
        </p:nvSpPr>
        <p:spPr>
          <a:xfrm>
            <a:off x="5413219" y="2393531"/>
            <a:ext cx="1987214" cy="2278000"/>
          </a:xfrm>
          <a:custGeom>
            <a:avLst/>
            <a:gdLst>
              <a:gd name="connsiteX0" fmla="*/ 0 w 1987214"/>
              <a:gd name="connsiteY0" fmla="*/ 0 h 2278000"/>
              <a:gd name="connsiteX1" fmla="*/ 1987214 w 1987214"/>
              <a:gd name="connsiteY1" fmla="*/ 0 h 2278000"/>
              <a:gd name="connsiteX2" fmla="*/ 1987214 w 1987214"/>
              <a:gd name="connsiteY2" fmla="*/ 2010323 h 2278000"/>
              <a:gd name="connsiteX3" fmla="*/ 1092614 w 1987214"/>
              <a:gd name="connsiteY3" fmla="*/ 2010323 h 2278000"/>
              <a:gd name="connsiteX4" fmla="*/ 982052 w 1987214"/>
              <a:gd name="connsiteY4" fmla="*/ 2278000 h 2278000"/>
              <a:gd name="connsiteX5" fmla="*/ 871490 w 1987214"/>
              <a:gd name="connsiteY5" fmla="*/ 2010323 h 2278000"/>
              <a:gd name="connsiteX6" fmla="*/ 0 w 1987214"/>
              <a:gd name="connsiteY6" fmla="*/ 2010323 h 227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7214" h="2278000">
                <a:moveTo>
                  <a:pt x="0" y="0"/>
                </a:moveTo>
                <a:lnTo>
                  <a:pt x="1987214" y="0"/>
                </a:lnTo>
                <a:lnTo>
                  <a:pt x="1987214" y="2010323"/>
                </a:lnTo>
                <a:lnTo>
                  <a:pt x="1092614" y="2010323"/>
                </a:lnTo>
                <a:lnTo>
                  <a:pt x="982052" y="2278000"/>
                </a:lnTo>
                <a:lnTo>
                  <a:pt x="871490" y="2010323"/>
                </a:lnTo>
                <a:lnTo>
                  <a:pt x="0" y="2010323"/>
                </a:lnTo>
                <a:close/>
              </a:path>
            </a:pathLst>
          </a:cu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任意多边形 27"/>
          <p:cNvSpPr>
            <a:spLocks noChangeAspect="1"/>
          </p:cNvSpPr>
          <p:nvPr/>
        </p:nvSpPr>
        <p:spPr>
          <a:xfrm>
            <a:off x="7713326" y="2393531"/>
            <a:ext cx="1987214" cy="2278000"/>
          </a:xfrm>
          <a:custGeom>
            <a:avLst/>
            <a:gdLst>
              <a:gd name="connsiteX0" fmla="*/ 0 w 1987214"/>
              <a:gd name="connsiteY0" fmla="*/ 0 h 2278000"/>
              <a:gd name="connsiteX1" fmla="*/ 1987214 w 1987214"/>
              <a:gd name="connsiteY1" fmla="*/ 0 h 2278000"/>
              <a:gd name="connsiteX2" fmla="*/ 1987214 w 1987214"/>
              <a:gd name="connsiteY2" fmla="*/ 2010323 h 2278000"/>
              <a:gd name="connsiteX3" fmla="*/ 1092614 w 1987214"/>
              <a:gd name="connsiteY3" fmla="*/ 2010323 h 2278000"/>
              <a:gd name="connsiteX4" fmla="*/ 982052 w 1987214"/>
              <a:gd name="connsiteY4" fmla="*/ 2278000 h 2278000"/>
              <a:gd name="connsiteX5" fmla="*/ 871490 w 1987214"/>
              <a:gd name="connsiteY5" fmla="*/ 2010323 h 2278000"/>
              <a:gd name="connsiteX6" fmla="*/ 0 w 1987214"/>
              <a:gd name="connsiteY6" fmla="*/ 2010323 h 227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7214" h="2278000">
                <a:moveTo>
                  <a:pt x="0" y="0"/>
                </a:moveTo>
                <a:lnTo>
                  <a:pt x="1987214" y="0"/>
                </a:lnTo>
                <a:lnTo>
                  <a:pt x="1987214" y="2010323"/>
                </a:lnTo>
                <a:lnTo>
                  <a:pt x="1092614" y="2010323"/>
                </a:lnTo>
                <a:lnTo>
                  <a:pt x="982052" y="2278000"/>
                </a:lnTo>
                <a:lnTo>
                  <a:pt x="871490" y="2010323"/>
                </a:lnTo>
                <a:lnTo>
                  <a:pt x="0" y="2010323"/>
                </a:lnTo>
                <a:close/>
              </a:path>
            </a:pathLst>
          </a:cu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任意多边形 28"/>
          <p:cNvSpPr>
            <a:spLocks noChangeAspect="1"/>
          </p:cNvSpPr>
          <p:nvPr/>
        </p:nvSpPr>
        <p:spPr>
          <a:xfrm>
            <a:off x="10013435" y="2393531"/>
            <a:ext cx="1987214" cy="2278000"/>
          </a:xfrm>
          <a:custGeom>
            <a:avLst/>
            <a:gdLst>
              <a:gd name="connsiteX0" fmla="*/ 0 w 1987214"/>
              <a:gd name="connsiteY0" fmla="*/ 0 h 2278000"/>
              <a:gd name="connsiteX1" fmla="*/ 1987214 w 1987214"/>
              <a:gd name="connsiteY1" fmla="*/ 0 h 2278000"/>
              <a:gd name="connsiteX2" fmla="*/ 1987214 w 1987214"/>
              <a:gd name="connsiteY2" fmla="*/ 2010323 h 2278000"/>
              <a:gd name="connsiteX3" fmla="*/ 1092614 w 1987214"/>
              <a:gd name="connsiteY3" fmla="*/ 2010323 h 2278000"/>
              <a:gd name="connsiteX4" fmla="*/ 982052 w 1987214"/>
              <a:gd name="connsiteY4" fmla="*/ 2278000 h 2278000"/>
              <a:gd name="connsiteX5" fmla="*/ 871490 w 1987214"/>
              <a:gd name="connsiteY5" fmla="*/ 2010323 h 2278000"/>
              <a:gd name="connsiteX6" fmla="*/ 0 w 1987214"/>
              <a:gd name="connsiteY6" fmla="*/ 2010323 h 227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7214" h="2278000">
                <a:moveTo>
                  <a:pt x="0" y="0"/>
                </a:moveTo>
                <a:lnTo>
                  <a:pt x="1987214" y="0"/>
                </a:lnTo>
                <a:lnTo>
                  <a:pt x="1987214" y="2010323"/>
                </a:lnTo>
                <a:lnTo>
                  <a:pt x="1092614" y="2010323"/>
                </a:lnTo>
                <a:lnTo>
                  <a:pt x="982052" y="2278000"/>
                </a:lnTo>
                <a:lnTo>
                  <a:pt x="871490" y="2010323"/>
                </a:lnTo>
                <a:lnTo>
                  <a:pt x="0" y="2010323"/>
                </a:lnTo>
                <a:close/>
              </a:path>
            </a:pathLst>
          </a:cu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06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24" grpId="0" animBg="1"/>
      <p:bldP spid="99" grpId="0"/>
      <p:bldP spid="100" grpId="0"/>
      <p:bldP spid="104" grpId="0"/>
      <p:bldP spid="111" grpId="0"/>
      <p:bldP spid="112" grpId="0"/>
      <p:bldP spid="26" grpId="0" animBg="1"/>
      <p:bldP spid="27" grpId="0" animBg="1"/>
      <p:bldP spid="28" grpId="0" animBg="1"/>
      <p:bldP spid="2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剪去对角的矩形 1"/>
          <p:cNvSpPr/>
          <p:nvPr/>
        </p:nvSpPr>
        <p:spPr>
          <a:xfrm>
            <a:off x="4629175" y="3760341"/>
            <a:ext cx="7488832" cy="2808312"/>
          </a:xfrm>
          <a:prstGeom prst="snip2DiagRect">
            <a:avLst>
              <a:gd name="adj1" fmla="val 0"/>
              <a:gd name="adj2" fmla="val 24936"/>
            </a:avLst>
          </a:prstGeom>
          <a:solidFill>
            <a:srgbClr val="FF9900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133231" y="4483179"/>
            <a:ext cx="685532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 dirty="0">
                <a:cs typeface="Arial" panose="020B0604020202020204" pitchFamily="34" charset="0"/>
              </a:rPr>
              <a:t>THANK YOU </a:t>
            </a:r>
            <a:endParaRPr lang="zh-CN" altLang="en-US" sz="4800" b="1" dirty="0"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5135960" y="5861640"/>
            <a:ext cx="1890246" cy="2342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050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050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050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05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038646" y="5861640"/>
            <a:ext cx="2016224" cy="2342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050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05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5133231" y="4120381"/>
            <a:ext cx="490376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dirty="0"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3600824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/>
      <p:bldP spid="11" grpId="1"/>
      <p:bldP spid="13" grpId="0" animBg="1"/>
      <p:bldP spid="15" grpId="0" animBg="1"/>
      <p:bldP spid="16" grpId="0"/>
      <p:bldP spid="16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217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6" y="2322829"/>
            <a:ext cx="12857339" cy="2551750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8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48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zh-CN" altLang="en-US" sz="1124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88026" y="2992447"/>
            <a:ext cx="7101357" cy="7788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年度工作内容概述</a:t>
            </a:r>
            <a:endParaRPr lang="en-GB" altLang="zh-CN" sz="506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88026" y="3908391"/>
            <a:ext cx="4324740" cy="3461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271485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2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474642"/>
            <a:ext cx="2771272" cy="271774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 flipH="1">
            <a:off x="1293464" y="1371620"/>
            <a:ext cx="3000215" cy="418892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12800" y="5882030"/>
            <a:ext cx="11233150" cy="369332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80382" y="4358761"/>
            <a:ext cx="2613203" cy="865808"/>
            <a:chOff x="680210" y="1949615"/>
            <a:chExt cx="1718591" cy="616167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680210" y="2171520"/>
              <a:ext cx="171859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80210" y="1949615"/>
              <a:ext cx="1330361" cy="15332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69404" y="1474642"/>
            <a:ext cx="2771272" cy="271774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 flipH="1">
            <a:off x="4941539" y="1371620"/>
            <a:ext cx="3000215" cy="418892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173738" y="4358760"/>
            <a:ext cx="2569913" cy="865810"/>
            <a:chOff x="578159" y="1949614"/>
            <a:chExt cx="1777231" cy="616168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77723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474642"/>
            <a:ext cx="2771272" cy="271774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 flipH="1">
            <a:off x="8589614" y="1371620"/>
            <a:ext cx="3000215" cy="418892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823803" y="4358760"/>
            <a:ext cx="2569911" cy="865810"/>
            <a:chOff x="578159" y="1949614"/>
            <a:chExt cx="1971069" cy="616168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39426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8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0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20" grpId="0"/>
      <p:bldP spid="30" grpId="0" animBg="1"/>
      <p:bldP spid="31" grpId="0" animBg="1"/>
      <p:bldP spid="35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3" y="1506787"/>
            <a:ext cx="12858044" cy="502270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353" y="1506787"/>
            <a:ext cx="4196773" cy="5022709"/>
            <a:chOff x="0" y="1071552"/>
            <a:chExt cx="2984536" cy="3571900"/>
          </a:xfrm>
        </p:grpSpPr>
        <p:sp>
          <p:nvSpPr>
            <p:cNvPr id="9" name="Rectangle 8"/>
            <p:cNvSpPr/>
            <p:nvPr/>
          </p:nvSpPr>
          <p:spPr>
            <a:xfrm>
              <a:off x="0" y="1071552"/>
              <a:ext cx="2984536" cy="35719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219027" y="2304191"/>
              <a:ext cx="2611885" cy="1950756"/>
              <a:chOff x="219027" y="2304191"/>
              <a:chExt cx="2611885" cy="1950756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340968" y="2777859"/>
                <a:ext cx="2489942" cy="262650"/>
                <a:chOff x="340968" y="2777859"/>
                <a:chExt cx="2489942" cy="262650"/>
              </a:xfrm>
            </p:grpSpPr>
            <p:sp>
              <p:nvSpPr>
                <p:cNvPr id="12" name="Rectangle 11"/>
                <p:cNvSpPr/>
                <p:nvPr/>
              </p:nvSpPr>
              <p:spPr>
                <a:xfrm>
                  <a:off x="629381" y="2777859"/>
                  <a:ext cx="2201529" cy="26265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8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Open Sans Light" pitchFamily="34" charset="0"/>
                      <a:sym typeface="Arial" panose="020B0604020202020204" pitchFamily="34" charset="0"/>
                    </a:rPr>
                    <a:t>请替换文字内容，修改文字内容，也可以直接复制你的内容到此。请替换文字内容，修改文字内容，也可以直接复制你的内容到此</a:t>
                  </a:r>
                  <a:r>
                    <a:rPr lang="zh-CN" altLang="en-US" sz="8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Open Sans Light" pitchFamily="34" charset="0"/>
                      <a:sym typeface="Arial" panose="020B0604020202020204" pitchFamily="34" charset="0"/>
                    </a:rPr>
                    <a:t>。</a:t>
                  </a:r>
                  <a:endParaRPr lang="ms-MY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 Light" pitchFamily="34" charset="0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0" name="Group 9"/>
                <p:cNvGrpSpPr/>
                <p:nvPr/>
              </p:nvGrpSpPr>
              <p:grpSpPr>
                <a:xfrm>
                  <a:off x="340968" y="2778666"/>
                  <a:ext cx="152740" cy="222649"/>
                  <a:chOff x="4230190" y="3652404"/>
                  <a:chExt cx="251543" cy="366676"/>
                </a:xfrm>
                <a:solidFill>
                  <a:schemeClr val="bg1"/>
                </a:solidFill>
              </p:grpSpPr>
              <p:sp>
                <p:nvSpPr>
                  <p:cNvPr id="15" name="AutoShape 97"/>
                  <p:cNvSpPr>
                    <a:spLocks/>
                  </p:cNvSpPr>
                  <p:nvPr/>
                </p:nvSpPr>
                <p:spPr bwMode="auto">
                  <a:xfrm>
                    <a:off x="4230190" y="3652404"/>
                    <a:ext cx="251543" cy="366676"/>
                  </a:xfrm>
                  <a:custGeom>
                    <a:avLst/>
                    <a:gdLst>
                      <a:gd name="T0" fmla="*/ 10800 w 21600"/>
                      <a:gd name="T1" fmla="*/ 10800 h 21600"/>
                      <a:gd name="T2" fmla="*/ 10800 w 21600"/>
                      <a:gd name="T3" fmla="*/ 10800 h 21600"/>
                      <a:gd name="T4" fmla="*/ 10800 w 21600"/>
                      <a:gd name="T5" fmla="*/ 10800 h 21600"/>
                      <a:gd name="T6" fmla="*/ 10800 w 21600"/>
                      <a:gd name="T7" fmla="*/ 108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9636" y="3374"/>
                        </a:moveTo>
                        <a:lnTo>
                          <a:pt x="1963" y="3375"/>
                        </a:lnTo>
                        <a:lnTo>
                          <a:pt x="1963" y="2025"/>
                        </a:lnTo>
                        <a:cubicBezTo>
                          <a:pt x="1963" y="1653"/>
                          <a:pt x="2402" y="1350"/>
                          <a:pt x="2945" y="1350"/>
                        </a:cubicBezTo>
                        <a:lnTo>
                          <a:pt x="18654" y="1349"/>
                        </a:lnTo>
                        <a:cubicBezTo>
                          <a:pt x="19195" y="1349"/>
                          <a:pt x="19636" y="1652"/>
                          <a:pt x="19636" y="2024"/>
                        </a:cubicBezTo>
                        <a:cubicBezTo>
                          <a:pt x="19636" y="2024"/>
                          <a:pt x="19636" y="3374"/>
                          <a:pt x="19636" y="3374"/>
                        </a:cubicBezTo>
                        <a:close/>
                        <a:moveTo>
                          <a:pt x="19636" y="17546"/>
                        </a:moveTo>
                        <a:lnTo>
                          <a:pt x="1963" y="17547"/>
                        </a:lnTo>
                        <a:lnTo>
                          <a:pt x="1963" y="4050"/>
                        </a:lnTo>
                        <a:lnTo>
                          <a:pt x="19636" y="4049"/>
                        </a:lnTo>
                        <a:cubicBezTo>
                          <a:pt x="19636" y="4049"/>
                          <a:pt x="19636" y="17546"/>
                          <a:pt x="19636" y="17546"/>
                        </a:cubicBezTo>
                        <a:close/>
                        <a:moveTo>
                          <a:pt x="19636" y="19574"/>
                        </a:moveTo>
                        <a:cubicBezTo>
                          <a:pt x="19636" y="19946"/>
                          <a:pt x="19195" y="20249"/>
                          <a:pt x="18654" y="20249"/>
                        </a:cubicBezTo>
                        <a:lnTo>
                          <a:pt x="2945" y="20250"/>
                        </a:lnTo>
                        <a:cubicBezTo>
                          <a:pt x="2402" y="20250"/>
                          <a:pt x="1963" y="19947"/>
                          <a:pt x="1963" y="19575"/>
                        </a:cubicBezTo>
                        <a:lnTo>
                          <a:pt x="1963" y="18222"/>
                        </a:lnTo>
                        <a:lnTo>
                          <a:pt x="19636" y="18221"/>
                        </a:lnTo>
                        <a:cubicBezTo>
                          <a:pt x="19636" y="18221"/>
                          <a:pt x="19636" y="19574"/>
                          <a:pt x="19636" y="19574"/>
                        </a:cubicBezTo>
                        <a:close/>
                        <a:moveTo>
                          <a:pt x="18654" y="0"/>
                        </a:moveTo>
                        <a:lnTo>
                          <a:pt x="2945" y="0"/>
                        </a:lnTo>
                        <a:cubicBezTo>
                          <a:pt x="1317" y="0"/>
                          <a:pt x="0" y="907"/>
                          <a:pt x="0" y="2025"/>
                        </a:cubicBezTo>
                        <a:lnTo>
                          <a:pt x="0" y="19575"/>
                        </a:lnTo>
                        <a:cubicBezTo>
                          <a:pt x="0" y="20693"/>
                          <a:pt x="1317" y="21600"/>
                          <a:pt x="2945" y="21600"/>
                        </a:cubicBezTo>
                        <a:lnTo>
                          <a:pt x="18654" y="21599"/>
                        </a:lnTo>
                        <a:cubicBezTo>
                          <a:pt x="20280" y="21599"/>
                          <a:pt x="21600" y="20693"/>
                          <a:pt x="21600" y="19574"/>
                        </a:cubicBezTo>
                        <a:lnTo>
                          <a:pt x="21600" y="2024"/>
                        </a:lnTo>
                        <a:cubicBezTo>
                          <a:pt x="21600" y="906"/>
                          <a:pt x="20280" y="0"/>
                          <a:pt x="18654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53575" tIns="53575" rIns="53575" bIns="53575" anchor="ctr"/>
                  <a:lstStyle/>
                  <a:p>
                    <a:pPr defTabSz="642915">
                      <a:lnSpc>
                        <a:spcPct val="150000"/>
                      </a:lnSpc>
                    </a:pPr>
                    <a:endParaRPr lang="en-US" sz="4219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6" name="AutoShape 98"/>
                  <p:cNvSpPr>
                    <a:spLocks/>
                  </p:cNvSpPr>
                  <p:nvPr/>
                </p:nvSpPr>
                <p:spPr bwMode="auto">
                  <a:xfrm>
                    <a:off x="4332809" y="3686819"/>
                    <a:ext cx="46304" cy="11263"/>
                  </a:xfrm>
                  <a:custGeom>
                    <a:avLst/>
                    <a:gdLst>
                      <a:gd name="T0" fmla="*/ 10800 w 21600"/>
                      <a:gd name="T1" fmla="*/ 10800 h 21600"/>
                      <a:gd name="T2" fmla="*/ 10800 w 21600"/>
                      <a:gd name="T3" fmla="*/ 10800 h 21600"/>
                      <a:gd name="T4" fmla="*/ 10800 w 21600"/>
                      <a:gd name="T5" fmla="*/ 10800 h 21600"/>
                      <a:gd name="T6" fmla="*/ 10800 w 21600"/>
                      <a:gd name="T7" fmla="*/ 108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600" y="10800"/>
                        </a:moveTo>
                        <a:cubicBezTo>
                          <a:pt x="21600" y="16758"/>
                          <a:pt x="20387" y="21599"/>
                          <a:pt x="18899" y="21599"/>
                        </a:cubicBezTo>
                        <a:lnTo>
                          <a:pt x="2699" y="21599"/>
                        </a:lnTo>
                        <a:cubicBezTo>
                          <a:pt x="1202" y="21599"/>
                          <a:pt x="0" y="16758"/>
                          <a:pt x="0" y="10800"/>
                        </a:cubicBezTo>
                        <a:cubicBezTo>
                          <a:pt x="0" y="4841"/>
                          <a:pt x="1202" y="0"/>
                          <a:pt x="2699" y="0"/>
                        </a:cubicBezTo>
                        <a:lnTo>
                          <a:pt x="18899" y="0"/>
                        </a:lnTo>
                        <a:cubicBezTo>
                          <a:pt x="20387" y="0"/>
                          <a:pt x="21600" y="4841"/>
                          <a:pt x="21600" y="10800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53575" tIns="53575" rIns="53575" bIns="53575" anchor="ctr"/>
                  <a:lstStyle/>
                  <a:p>
                    <a:pPr defTabSz="642915">
                      <a:lnSpc>
                        <a:spcPct val="150000"/>
                      </a:lnSpc>
                    </a:pPr>
                    <a:endParaRPr lang="en-US" sz="4219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7" name="AutoShape 99"/>
                  <p:cNvSpPr>
                    <a:spLocks/>
                  </p:cNvSpPr>
                  <p:nvPr/>
                </p:nvSpPr>
                <p:spPr bwMode="auto">
                  <a:xfrm>
                    <a:off x="4344698" y="3973402"/>
                    <a:ext cx="22526" cy="11263"/>
                  </a:xfrm>
                  <a:custGeom>
                    <a:avLst/>
                    <a:gdLst>
                      <a:gd name="T0" fmla="*/ 10800 w 21600"/>
                      <a:gd name="T1" fmla="*/ 10800 h 21600"/>
                      <a:gd name="T2" fmla="*/ 10800 w 21600"/>
                      <a:gd name="T3" fmla="*/ 10800 h 21600"/>
                      <a:gd name="T4" fmla="*/ 10800 w 21600"/>
                      <a:gd name="T5" fmla="*/ 10800 h 21600"/>
                      <a:gd name="T6" fmla="*/ 10800 w 21600"/>
                      <a:gd name="T7" fmla="*/ 108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600" y="10800"/>
                        </a:moveTo>
                        <a:cubicBezTo>
                          <a:pt x="21600" y="16769"/>
                          <a:pt x="19174" y="21599"/>
                          <a:pt x="16199" y="21599"/>
                        </a:cubicBezTo>
                        <a:lnTo>
                          <a:pt x="5399" y="21599"/>
                        </a:lnTo>
                        <a:cubicBezTo>
                          <a:pt x="2404" y="21599"/>
                          <a:pt x="0" y="16769"/>
                          <a:pt x="0" y="10800"/>
                        </a:cubicBezTo>
                        <a:cubicBezTo>
                          <a:pt x="0" y="4830"/>
                          <a:pt x="2404" y="0"/>
                          <a:pt x="5399" y="0"/>
                        </a:cubicBezTo>
                        <a:lnTo>
                          <a:pt x="16199" y="0"/>
                        </a:lnTo>
                        <a:cubicBezTo>
                          <a:pt x="19174" y="0"/>
                          <a:pt x="21600" y="4830"/>
                          <a:pt x="21600" y="10800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flat" cmpd="sng">
                        <a:solidFill>
                          <a:srgbClr val="000000"/>
                        </a:solidFill>
                        <a:prstDash val="solid"/>
                        <a:miter lim="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lIns="53575" tIns="53575" rIns="53575" bIns="53575" anchor="ctr"/>
                  <a:lstStyle/>
                  <a:p>
                    <a:pPr defTabSz="642915">
                      <a:lnSpc>
                        <a:spcPct val="150000"/>
                      </a:lnSpc>
                    </a:pPr>
                    <a:endParaRPr lang="en-US" sz="4219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29" name="Group 28"/>
              <p:cNvGrpSpPr/>
              <p:nvPr/>
            </p:nvGrpSpPr>
            <p:grpSpPr>
              <a:xfrm>
                <a:off x="300433" y="3158858"/>
                <a:ext cx="2530477" cy="262650"/>
                <a:chOff x="300433" y="3158858"/>
                <a:chExt cx="2530477" cy="262650"/>
              </a:xfrm>
            </p:grpSpPr>
            <p:sp>
              <p:nvSpPr>
                <p:cNvPr id="20" name="Rectangle 19"/>
                <p:cNvSpPr/>
                <p:nvPr/>
              </p:nvSpPr>
              <p:spPr>
                <a:xfrm>
                  <a:off x="629382" y="3158858"/>
                  <a:ext cx="2201528" cy="26265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8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Open Sans Light" pitchFamily="34" charset="0"/>
                      <a:sym typeface="Arial" panose="020B0604020202020204" pitchFamily="34" charset="0"/>
                    </a:rPr>
                    <a:t>请替换文字内容，修改文字内容，也可以直接复制你的内容到此。请替换文字内容，修改文字内容，也可以直接复制你的内容到此</a:t>
                  </a:r>
                  <a:r>
                    <a:rPr lang="zh-CN" altLang="en-US" sz="8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Open Sans Light" pitchFamily="34" charset="0"/>
                      <a:sym typeface="Arial" panose="020B0604020202020204" pitchFamily="34" charset="0"/>
                    </a:rPr>
                    <a:t>。</a:t>
                  </a:r>
                  <a:endParaRPr lang="ms-MY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 Light" pitchFamily="34" charset="0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" name="AutoShape 4"/>
                <p:cNvSpPr>
                  <a:spLocks/>
                </p:cNvSpPr>
                <p:nvPr/>
              </p:nvSpPr>
              <p:spPr bwMode="auto">
                <a:xfrm>
                  <a:off x="300433" y="3182237"/>
                  <a:ext cx="215051" cy="215811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7428" y="17466"/>
                      </a:moveTo>
                      <a:cubicBezTo>
                        <a:pt x="16669" y="16923"/>
                        <a:pt x="15846" y="16465"/>
                        <a:pt x="14963" y="16121"/>
                      </a:cubicBezTo>
                      <a:cubicBezTo>
                        <a:pt x="15595" y="14609"/>
                        <a:pt x="15967" y="12928"/>
                        <a:pt x="16010" y="11148"/>
                      </a:cubicBezTo>
                      <a:lnTo>
                        <a:pt x="20188" y="11148"/>
                      </a:lnTo>
                      <a:cubicBezTo>
                        <a:pt x="20097" y="13612"/>
                        <a:pt x="19065" y="15838"/>
                        <a:pt x="17428" y="17466"/>
                      </a:cubicBezTo>
                      <a:moveTo>
                        <a:pt x="1411" y="11148"/>
                      </a:moveTo>
                      <a:lnTo>
                        <a:pt x="5589" y="11148"/>
                      </a:lnTo>
                      <a:cubicBezTo>
                        <a:pt x="5632" y="12928"/>
                        <a:pt x="6004" y="14609"/>
                        <a:pt x="6636" y="16121"/>
                      </a:cubicBezTo>
                      <a:cubicBezTo>
                        <a:pt x="5753" y="16465"/>
                        <a:pt x="4931" y="16923"/>
                        <a:pt x="4171" y="17466"/>
                      </a:cubicBezTo>
                      <a:cubicBezTo>
                        <a:pt x="2534" y="15838"/>
                        <a:pt x="1502" y="13612"/>
                        <a:pt x="1411" y="11148"/>
                      </a:cubicBezTo>
                      <a:moveTo>
                        <a:pt x="3785" y="4553"/>
                      </a:moveTo>
                      <a:cubicBezTo>
                        <a:pt x="4579" y="5170"/>
                        <a:pt x="5448" y="5691"/>
                        <a:pt x="6388" y="6084"/>
                      </a:cubicBezTo>
                      <a:cubicBezTo>
                        <a:pt x="5901" y="7433"/>
                        <a:pt x="5627" y="8908"/>
                        <a:pt x="5589" y="10451"/>
                      </a:cubicBezTo>
                      <a:lnTo>
                        <a:pt x="1411" y="10451"/>
                      </a:lnTo>
                      <a:cubicBezTo>
                        <a:pt x="1494" y="8190"/>
                        <a:pt x="2376" y="6135"/>
                        <a:pt x="3785" y="4553"/>
                      </a:cubicBezTo>
                      <a:moveTo>
                        <a:pt x="11148" y="10451"/>
                      </a:moveTo>
                      <a:lnTo>
                        <a:pt x="11148" y="6950"/>
                      </a:lnTo>
                      <a:cubicBezTo>
                        <a:pt x="12339" y="6913"/>
                        <a:pt x="13484" y="6696"/>
                        <a:pt x="14558" y="6324"/>
                      </a:cubicBezTo>
                      <a:cubicBezTo>
                        <a:pt x="15018" y="7598"/>
                        <a:pt x="15276" y="8992"/>
                        <a:pt x="15314" y="10451"/>
                      </a:cubicBezTo>
                      <a:cubicBezTo>
                        <a:pt x="15314" y="10451"/>
                        <a:pt x="11148" y="10451"/>
                        <a:pt x="11148" y="10451"/>
                      </a:cubicBezTo>
                      <a:close/>
                      <a:moveTo>
                        <a:pt x="14311" y="15882"/>
                      </a:moveTo>
                      <a:cubicBezTo>
                        <a:pt x="13309" y="15559"/>
                        <a:pt x="12247" y="15380"/>
                        <a:pt x="11148" y="15346"/>
                      </a:cubicBezTo>
                      <a:lnTo>
                        <a:pt x="11148" y="11148"/>
                      </a:lnTo>
                      <a:lnTo>
                        <a:pt x="15314" y="11148"/>
                      </a:lnTo>
                      <a:cubicBezTo>
                        <a:pt x="15270" y="12844"/>
                        <a:pt x="14914" y="14445"/>
                        <a:pt x="14311" y="15882"/>
                      </a:cubicBezTo>
                      <a:moveTo>
                        <a:pt x="14683" y="16757"/>
                      </a:moveTo>
                      <a:cubicBezTo>
                        <a:pt x="15476" y="17063"/>
                        <a:pt x="16218" y="17466"/>
                        <a:pt x="16904" y="17941"/>
                      </a:cubicBezTo>
                      <a:cubicBezTo>
                        <a:pt x="15632" y="19031"/>
                        <a:pt x="14067" y="19781"/>
                        <a:pt x="12344" y="20068"/>
                      </a:cubicBezTo>
                      <a:cubicBezTo>
                        <a:pt x="13280" y="19136"/>
                        <a:pt x="14076" y="18017"/>
                        <a:pt x="14683" y="16757"/>
                      </a:cubicBezTo>
                      <a:moveTo>
                        <a:pt x="11148" y="20188"/>
                      </a:moveTo>
                      <a:lnTo>
                        <a:pt x="11148" y="16043"/>
                      </a:lnTo>
                      <a:cubicBezTo>
                        <a:pt x="12146" y="16075"/>
                        <a:pt x="13113" y="16231"/>
                        <a:pt x="14025" y="16516"/>
                      </a:cubicBezTo>
                      <a:cubicBezTo>
                        <a:pt x="13314" y="17970"/>
                        <a:pt x="12343" y="19223"/>
                        <a:pt x="11185" y="20186"/>
                      </a:cubicBezTo>
                      <a:cubicBezTo>
                        <a:pt x="11185" y="20186"/>
                        <a:pt x="11148" y="20188"/>
                        <a:pt x="11148" y="20188"/>
                      </a:cubicBezTo>
                      <a:close/>
                      <a:moveTo>
                        <a:pt x="9255" y="20068"/>
                      </a:moveTo>
                      <a:cubicBezTo>
                        <a:pt x="7532" y="19781"/>
                        <a:pt x="5967" y="19031"/>
                        <a:pt x="4695" y="17941"/>
                      </a:cubicBezTo>
                      <a:cubicBezTo>
                        <a:pt x="5381" y="17466"/>
                        <a:pt x="6123" y="17063"/>
                        <a:pt x="6916" y="16757"/>
                      </a:cubicBezTo>
                      <a:cubicBezTo>
                        <a:pt x="7523" y="18017"/>
                        <a:pt x="8319" y="19136"/>
                        <a:pt x="9255" y="20068"/>
                      </a:cubicBezTo>
                      <a:moveTo>
                        <a:pt x="10451" y="11148"/>
                      </a:moveTo>
                      <a:lnTo>
                        <a:pt x="10451" y="15346"/>
                      </a:lnTo>
                      <a:cubicBezTo>
                        <a:pt x="9352" y="15380"/>
                        <a:pt x="8290" y="15559"/>
                        <a:pt x="7288" y="15882"/>
                      </a:cubicBezTo>
                      <a:cubicBezTo>
                        <a:pt x="6685" y="14445"/>
                        <a:pt x="6329" y="12844"/>
                        <a:pt x="6285" y="11148"/>
                      </a:cubicBezTo>
                      <a:cubicBezTo>
                        <a:pt x="6285" y="11148"/>
                        <a:pt x="10451" y="11148"/>
                        <a:pt x="10451" y="11148"/>
                      </a:cubicBezTo>
                      <a:close/>
                      <a:moveTo>
                        <a:pt x="7041" y="6324"/>
                      </a:moveTo>
                      <a:cubicBezTo>
                        <a:pt x="8115" y="6696"/>
                        <a:pt x="9260" y="6913"/>
                        <a:pt x="10451" y="6950"/>
                      </a:cubicBezTo>
                      <a:lnTo>
                        <a:pt x="10451" y="10451"/>
                      </a:lnTo>
                      <a:lnTo>
                        <a:pt x="6285" y="10451"/>
                      </a:lnTo>
                      <a:cubicBezTo>
                        <a:pt x="6324" y="8992"/>
                        <a:pt x="6581" y="7598"/>
                        <a:pt x="7041" y="6324"/>
                      </a:cubicBezTo>
                      <a:moveTo>
                        <a:pt x="6651" y="5442"/>
                      </a:moveTo>
                      <a:cubicBezTo>
                        <a:pt x="5790" y="5084"/>
                        <a:pt x="4993" y="4609"/>
                        <a:pt x="4263" y="4050"/>
                      </a:cubicBezTo>
                      <a:cubicBezTo>
                        <a:pt x="5606" y="2749"/>
                        <a:pt x="7332" y="1851"/>
                        <a:pt x="9255" y="1531"/>
                      </a:cubicBezTo>
                      <a:cubicBezTo>
                        <a:pt x="8175" y="2610"/>
                        <a:pt x="7286" y="3939"/>
                        <a:pt x="6651" y="5442"/>
                      </a:cubicBezTo>
                      <a:moveTo>
                        <a:pt x="10451" y="1411"/>
                      </a:moveTo>
                      <a:lnTo>
                        <a:pt x="10451" y="6253"/>
                      </a:lnTo>
                      <a:cubicBezTo>
                        <a:pt x="9352" y="6217"/>
                        <a:pt x="8296" y="6021"/>
                        <a:pt x="7303" y="5681"/>
                      </a:cubicBezTo>
                      <a:cubicBezTo>
                        <a:pt x="8029" y="3972"/>
                        <a:pt x="9101" y="2507"/>
                        <a:pt x="10415" y="1413"/>
                      </a:cubicBezTo>
                      <a:cubicBezTo>
                        <a:pt x="10427" y="1412"/>
                        <a:pt x="10439" y="1411"/>
                        <a:pt x="10451" y="1411"/>
                      </a:cubicBezTo>
                      <a:moveTo>
                        <a:pt x="12344" y="1531"/>
                      </a:moveTo>
                      <a:cubicBezTo>
                        <a:pt x="14267" y="1851"/>
                        <a:pt x="15993" y="2749"/>
                        <a:pt x="17336" y="4050"/>
                      </a:cubicBezTo>
                      <a:cubicBezTo>
                        <a:pt x="16606" y="4609"/>
                        <a:pt x="15809" y="5084"/>
                        <a:pt x="14948" y="5442"/>
                      </a:cubicBezTo>
                      <a:cubicBezTo>
                        <a:pt x="14313" y="3939"/>
                        <a:pt x="13424" y="2610"/>
                        <a:pt x="12344" y="1531"/>
                      </a:cubicBezTo>
                      <a:moveTo>
                        <a:pt x="11184" y="1413"/>
                      </a:moveTo>
                      <a:cubicBezTo>
                        <a:pt x="12498" y="2507"/>
                        <a:pt x="13570" y="3972"/>
                        <a:pt x="14296" y="5681"/>
                      </a:cubicBezTo>
                      <a:cubicBezTo>
                        <a:pt x="13303" y="6021"/>
                        <a:pt x="12247" y="6217"/>
                        <a:pt x="11148" y="6253"/>
                      </a:cubicBezTo>
                      <a:lnTo>
                        <a:pt x="11148" y="1411"/>
                      </a:lnTo>
                      <a:cubicBezTo>
                        <a:pt x="11160" y="1411"/>
                        <a:pt x="11172" y="1412"/>
                        <a:pt x="11184" y="1413"/>
                      </a:cubicBezTo>
                      <a:moveTo>
                        <a:pt x="10414" y="20186"/>
                      </a:moveTo>
                      <a:cubicBezTo>
                        <a:pt x="9256" y="19223"/>
                        <a:pt x="8285" y="17970"/>
                        <a:pt x="7574" y="16516"/>
                      </a:cubicBezTo>
                      <a:cubicBezTo>
                        <a:pt x="8486" y="16231"/>
                        <a:pt x="9453" y="16075"/>
                        <a:pt x="10451" y="16043"/>
                      </a:cubicBezTo>
                      <a:lnTo>
                        <a:pt x="10451" y="20188"/>
                      </a:lnTo>
                      <a:cubicBezTo>
                        <a:pt x="10451" y="20188"/>
                        <a:pt x="10414" y="20186"/>
                        <a:pt x="10414" y="20186"/>
                      </a:cubicBezTo>
                      <a:close/>
                      <a:moveTo>
                        <a:pt x="20188" y="10451"/>
                      </a:moveTo>
                      <a:lnTo>
                        <a:pt x="16010" y="10451"/>
                      </a:lnTo>
                      <a:cubicBezTo>
                        <a:pt x="15972" y="8908"/>
                        <a:pt x="15698" y="7433"/>
                        <a:pt x="15211" y="6084"/>
                      </a:cubicBezTo>
                      <a:cubicBezTo>
                        <a:pt x="16151" y="5691"/>
                        <a:pt x="17020" y="5170"/>
                        <a:pt x="17814" y="4553"/>
                      </a:cubicBezTo>
                      <a:cubicBezTo>
                        <a:pt x="19223" y="6135"/>
                        <a:pt x="20105" y="8190"/>
                        <a:pt x="20188" y="10451"/>
                      </a:cubicBezTo>
                      <a:moveTo>
                        <a:pt x="10800" y="0"/>
                      </a:move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3575" tIns="53575" rIns="53575" bIns="53575" anchor="ctr"/>
                <a:lstStyle/>
                <a:p>
                  <a:pPr defTabSz="642915">
                    <a:lnSpc>
                      <a:spcPct val="150000"/>
                    </a:lnSpc>
                  </a:pPr>
                  <a:endParaRPr lang="en-US" sz="4219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336806" y="3563667"/>
                <a:ext cx="2494106" cy="271930"/>
                <a:chOff x="336806" y="3563667"/>
                <a:chExt cx="2494106" cy="271930"/>
              </a:xfrm>
            </p:grpSpPr>
            <p:sp>
              <p:nvSpPr>
                <p:cNvPr id="25" name="Rectangle 24"/>
                <p:cNvSpPr/>
                <p:nvPr/>
              </p:nvSpPr>
              <p:spPr>
                <a:xfrm>
                  <a:off x="629381" y="3563667"/>
                  <a:ext cx="2201531" cy="26265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8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Open Sans Light" pitchFamily="34" charset="0"/>
                      <a:sym typeface="Arial" panose="020B0604020202020204" pitchFamily="34" charset="0"/>
                    </a:rPr>
                    <a:t>请替换文字内容，修改文字内容，也可以直接复制你的内容到此。请替换文字内容，修改文字内容，也可以直接复制你的内容到此</a:t>
                  </a:r>
                  <a:r>
                    <a:rPr lang="zh-CN" altLang="en-US" sz="8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Open Sans Light" pitchFamily="34" charset="0"/>
                      <a:sym typeface="Arial" panose="020B0604020202020204" pitchFamily="34" charset="0"/>
                    </a:rPr>
                    <a:t>。</a:t>
                  </a:r>
                  <a:endParaRPr lang="ms-MY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 Light" pitchFamily="34" charset="0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" name="Freeform 26"/>
                <p:cNvSpPr>
                  <a:spLocks/>
                </p:cNvSpPr>
                <p:nvPr/>
              </p:nvSpPr>
              <p:spPr bwMode="auto">
                <a:xfrm>
                  <a:off x="336806" y="3613292"/>
                  <a:ext cx="119227" cy="222305"/>
                </a:xfrm>
                <a:custGeom>
                  <a:avLst/>
                  <a:gdLst>
                    <a:gd name="T0" fmla="*/ 200 w 200"/>
                    <a:gd name="T1" fmla="*/ 62 h 360"/>
                    <a:gd name="T2" fmla="*/ 143 w 200"/>
                    <a:gd name="T3" fmla="*/ 62 h 360"/>
                    <a:gd name="T4" fmla="*/ 128 w 200"/>
                    <a:gd name="T5" fmla="*/ 83 h 360"/>
                    <a:gd name="T6" fmla="*/ 128 w 200"/>
                    <a:gd name="T7" fmla="*/ 125 h 360"/>
                    <a:gd name="T8" fmla="*/ 200 w 200"/>
                    <a:gd name="T9" fmla="*/ 125 h 360"/>
                    <a:gd name="T10" fmla="*/ 200 w 200"/>
                    <a:gd name="T11" fmla="*/ 183 h 360"/>
                    <a:gd name="T12" fmla="*/ 128 w 200"/>
                    <a:gd name="T13" fmla="*/ 183 h 360"/>
                    <a:gd name="T14" fmla="*/ 128 w 200"/>
                    <a:gd name="T15" fmla="*/ 360 h 360"/>
                    <a:gd name="T16" fmla="*/ 61 w 200"/>
                    <a:gd name="T17" fmla="*/ 360 h 360"/>
                    <a:gd name="T18" fmla="*/ 61 w 200"/>
                    <a:gd name="T19" fmla="*/ 183 h 360"/>
                    <a:gd name="T20" fmla="*/ 0 w 200"/>
                    <a:gd name="T21" fmla="*/ 183 h 360"/>
                    <a:gd name="T22" fmla="*/ 0 w 200"/>
                    <a:gd name="T23" fmla="*/ 125 h 360"/>
                    <a:gd name="T24" fmla="*/ 61 w 200"/>
                    <a:gd name="T25" fmla="*/ 125 h 360"/>
                    <a:gd name="T26" fmla="*/ 61 w 200"/>
                    <a:gd name="T27" fmla="*/ 90 h 360"/>
                    <a:gd name="T28" fmla="*/ 143 w 200"/>
                    <a:gd name="T29" fmla="*/ 0 h 360"/>
                    <a:gd name="T30" fmla="*/ 200 w 200"/>
                    <a:gd name="T31" fmla="*/ 0 h 360"/>
                    <a:gd name="T32" fmla="*/ 200 w 200"/>
                    <a:gd name="T33" fmla="*/ 62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0" h="360">
                      <a:moveTo>
                        <a:pt x="200" y="62"/>
                      </a:moveTo>
                      <a:cubicBezTo>
                        <a:pt x="143" y="62"/>
                        <a:pt x="143" y="62"/>
                        <a:pt x="143" y="62"/>
                      </a:cubicBezTo>
                      <a:cubicBezTo>
                        <a:pt x="136" y="62"/>
                        <a:pt x="128" y="71"/>
                        <a:pt x="128" y="83"/>
                      </a:cubicBezTo>
                      <a:cubicBezTo>
                        <a:pt x="128" y="125"/>
                        <a:pt x="128" y="125"/>
                        <a:pt x="128" y="125"/>
                      </a:cubicBezTo>
                      <a:cubicBezTo>
                        <a:pt x="200" y="125"/>
                        <a:pt x="200" y="125"/>
                        <a:pt x="200" y="125"/>
                      </a:cubicBezTo>
                      <a:cubicBezTo>
                        <a:pt x="200" y="183"/>
                        <a:pt x="200" y="183"/>
                        <a:pt x="200" y="183"/>
                      </a:cubicBezTo>
                      <a:cubicBezTo>
                        <a:pt x="128" y="183"/>
                        <a:pt x="128" y="183"/>
                        <a:pt x="128" y="183"/>
                      </a:cubicBezTo>
                      <a:cubicBezTo>
                        <a:pt x="128" y="360"/>
                        <a:pt x="128" y="360"/>
                        <a:pt x="128" y="360"/>
                      </a:cubicBezTo>
                      <a:cubicBezTo>
                        <a:pt x="61" y="360"/>
                        <a:pt x="61" y="360"/>
                        <a:pt x="61" y="360"/>
                      </a:cubicBezTo>
                      <a:cubicBezTo>
                        <a:pt x="61" y="183"/>
                        <a:pt x="61" y="183"/>
                        <a:pt x="61" y="183"/>
                      </a:cubicBezTo>
                      <a:cubicBezTo>
                        <a:pt x="0" y="183"/>
                        <a:pt x="0" y="183"/>
                        <a:pt x="0" y="183"/>
                      </a:cubicBezTo>
                      <a:cubicBezTo>
                        <a:pt x="0" y="125"/>
                        <a:pt x="0" y="125"/>
                        <a:pt x="0" y="125"/>
                      </a:cubicBezTo>
                      <a:cubicBezTo>
                        <a:pt x="61" y="125"/>
                        <a:pt x="61" y="125"/>
                        <a:pt x="61" y="125"/>
                      </a:cubicBezTo>
                      <a:cubicBezTo>
                        <a:pt x="61" y="90"/>
                        <a:pt x="61" y="90"/>
                        <a:pt x="61" y="90"/>
                      </a:cubicBezTo>
                      <a:cubicBezTo>
                        <a:pt x="61" y="40"/>
                        <a:pt x="95" y="0"/>
                        <a:pt x="143" y="0"/>
                      </a:cubicBezTo>
                      <a:cubicBezTo>
                        <a:pt x="200" y="0"/>
                        <a:pt x="200" y="0"/>
                        <a:pt x="200" y="0"/>
                      </a:cubicBezTo>
                      <a:lnTo>
                        <a:pt x="200" y="6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3" name="Group 32"/>
              <p:cNvGrpSpPr/>
              <p:nvPr/>
            </p:nvGrpSpPr>
            <p:grpSpPr>
              <a:xfrm>
                <a:off x="293795" y="3992297"/>
                <a:ext cx="2537116" cy="262650"/>
                <a:chOff x="293795" y="3992297"/>
                <a:chExt cx="2537116" cy="262650"/>
              </a:xfrm>
            </p:grpSpPr>
            <p:sp>
              <p:nvSpPr>
                <p:cNvPr id="32" name="AutoShape 83"/>
                <p:cNvSpPr>
                  <a:spLocks/>
                </p:cNvSpPr>
                <p:nvPr/>
              </p:nvSpPr>
              <p:spPr bwMode="auto">
                <a:xfrm>
                  <a:off x="293795" y="4066644"/>
                  <a:ext cx="222270" cy="14590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1610" y="13990"/>
                      </a:moveTo>
                      <a:cubicBezTo>
                        <a:pt x="11373" y="14259"/>
                        <a:pt x="11093" y="14400"/>
                        <a:pt x="10800" y="14400"/>
                      </a:cubicBezTo>
                      <a:cubicBezTo>
                        <a:pt x="10505" y="14400"/>
                        <a:pt x="10225" y="14259"/>
                        <a:pt x="9990" y="13990"/>
                      </a:cubicBezTo>
                      <a:lnTo>
                        <a:pt x="7198" y="10800"/>
                      </a:lnTo>
                      <a:lnTo>
                        <a:pt x="6636" y="10157"/>
                      </a:lnTo>
                      <a:lnTo>
                        <a:pt x="1349" y="4115"/>
                      </a:lnTo>
                      <a:lnTo>
                        <a:pt x="1349" y="4114"/>
                      </a:lnTo>
                      <a:cubicBezTo>
                        <a:pt x="1349" y="2980"/>
                        <a:pt x="1955" y="2057"/>
                        <a:pt x="2699" y="2057"/>
                      </a:cubicBezTo>
                      <a:lnTo>
                        <a:pt x="18899" y="2057"/>
                      </a:lnTo>
                      <a:cubicBezTo>
                        <a:pt x="19643" y="2057"/>
                        <a:pt x="20249" y="2980"/>
                        <a:pt x="20249" y="4114"/>
                      </a:cubicBezTo>
                      <a:cubicBezTo>
                        <a:pt x="20249" y="4114"/>
                        <a:pt x="11610" y="13990"/>
                        <a:pt x="11610" y="13990"/>
                      </a:cubicBezTo>
                      <a:close/>
                      <a:moveTo>
                        <a:pt x="20249" y="16198"/>
                      </a:moveTo>
                      <a:lnTo>
                        <a:pt x="15525" y="10800"/>
                      </a:lnTo>
                      <a:lnTo>
                        <a:pt x="20249" y="5399"/>
                      </a:lnTo>
                      <a:cubicBezTo>
                        <a:pt x="20249" y="5399"/>
                        <a:pt x="20249" y="16198"/>
                        <a:pt x="20249" y="16198"/>
                      </a:cubicBezTo>
                      <a:close/>
                      <a:moveTo>
                        <a:pt x="20249" y="17484"/>
                      </a:moveTo>
                      <a:cubicBezTo>
                        <a:pt x="20249" y="18620"/>
                        <a:pt x="19643" y="19541"/>
                        <a:pt x="18899" y="19541"/>
                      </a:cubicBezTo>
                      <a:lnTo>
                        <a:pt x="2699" y="19541"/>
                      </a:lnTo>
                      <a:cubicBezTo>
                        <a:pt x="1955" y="19541"/>
                        <a:pt x="1349" y="18620"/>
                        <a:pt x="1349" y="17484"/>
                      </a:cubicBezTo>
                      <a:lnTo>
                        <a:pt x="6636" y="11442"/>
                      </a:lnTo>
                      <a:lnTo>
                        <a:pt x="9585" y="14813"/>
                      </a:lnTo>
                      <a:cubicBezTo>
                        <a:pt x="9945" y="15222"/>
                        <a:pt x="10372" y="15429"/>
                        <a:pt x="10800" y="15429"/>
                      </a:cubicBezTo>
                      <a:cubicBezTo>
                        <a:pt x="11228" y="15429"/>
                        <a:pt x="11654" y="15222"/>
                        <a:pt x="12015" y="14813"/>
                      </a:cubicBezTo>
                      <a:lnTo>
                        <a:pt x="14963" y="11442"/>
                      </a:lnTo>
                      <a:cubicBezTo>
                        <a:pt x="14963" y="11442"/>
                        <a:pt x="20249" y="17484"/>
                        <a:pt x="20249" y="17484"/>
                      </a:cubicBezTo>
                      <a:close/>
                      <a:moveTo>
                        <a:pt x="1349" y="5399"/>
                      </a:moveTo>
                      <a:lnTo>
                        <a:pt x="6074" y="10800"/>
                      </a:lnTo>
                      <a:lnTo>
                        <a:pt x="1349" y="16198"/>
                      </a:lnTo>
                      <a:cubicBezTo>
                        <a:pt x="1349" y="16198"/>
                        <a:pt x="1349" y="5399"/>
                        <a:pt x="1349" y="5399"/>
                      </a:cubicBezTo>
                      <a:close/>
                      <a:moveTo>
                        <a:pt x="18899" y="0"/>
                      </a:moveTo>
                      <a:lnTo>
                        <a:pt x="2699" y="0"/>
                      </a:lnTo>
                      <a:cubicBezTo>
                        <a:pt x="1208" y="0"/>
                        <a:pt x="0" y="1842"/>
                        <a:pt x="0" y="4114"/>
                      </a:cubicBezTo>
                      <a:lnTo>
                        <a:pt x="0" y="17484"/>
                      </a:lnTo>
                      <a:cubicBezTo>
                        <a:pt x="0" y="19756"/>
                        <a:pt x="1208" y="21600"/>
                        <a:pt x="2699" y="21600"/>
                      </a:cubicBezTo>
                      <a:lnTo>
                        <a:pt x="18899" y="21600"/>
                      </a:lnTo>
                      <a:cubicBezTo>
                        <a:pt x="20391" y="21600"/>
                        <a:pt x="21600" y="19756"/>
                        <a:pt x="21600" y="17484"/>
                      </a:cubicBezTo>
                      <a:lnTo>
                        <a:pt x="21600" y="4114"/>
                      </a:lnTo>
                      <a:cubicBezTo>
                        <a:pt x="21600" y="1842"/>
                        <a:pt x="20391" y="0"/>
                        <a:pt x="18899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3575" tIns="53575" rIns="53575" bIns="53575" anchor="ctr"/>
                <a:lstStyle/>
                <a:p>
                  <a:pPr defTabSz="642915">
                    <a:lnSpc>
                      <a:spcPct val="150000"/>
                    </a:lnSpc>
                  </a:pPr>
                  <a:endParaRPr lang="en-US" sz="4219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629380" y="3992297"/>
                  <a:ext cx="2201531" cy="26265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8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Open Sans Light" pitchFamily="34" charset="0"/>
                      <a:sym typeface="Arial" panose="020B0604020202020204" pitchFamily="34" charset="0"/>
                    </a:rPr>
                    <a:t>请替换文字内容，修改文字内容，也可以直接复制你的内容到此。请替换文字内容，修改文字内容，也可以直接复制你的内容到此</a:t>
                  </a:r>
                  <a:r>
                    <a:rPr lang="zh-CN" altLang="en-US" sz="8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Open Sans Light" pitchFamily="34" charset="0"/>
                      <a:sym typeface="Arial" panose="020B0604020202020204" pitchFamily="34" charset="0"/>
                    </a:rPr>
                    <a:t>。</a:t>
                  </a:r>
                  <a:endParaRPr lang="ms-MY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 Light" pitchFamily="34" charset="0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4" name="Rectangle 23"/>
              <p:cNvSpPr/>
              <p:nvPr/>
            </p:nvSpPr>
            <p:spPr>
              <a:xfrm>
                <a:off x="219027" y="2304191"/>
                <a:ext cx="2611883" cy="306425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/>
              <a:p>
                <a:r>
                  <a:rPr lang="zh-CN" altLang="en-US" sz="2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 Light" pitchFamily="34" charset="0"/>
                    <a:sym typeface="Arial" panose="020B0604020202020204" pitchFamily="34" charset="0"/>
                  </a:rPr>
                  <a:t>直接复制你的内容到此</a:t>
                </a:r>
                <a:endParaRPr lang="ms-MY" sz="2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" name="TextBox 39"/>
          <p:cNvSpPr txBox="1"/>
          <p:nvPr/>
        </p:nvSpPr>
        <p:spPr>
          <a:xfrm>
            <a:off x="8013551" y="4223321"/>
            <a:ext cx="4179018" cy="17851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2800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en-US" altLang="zh-CN" sz="4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RELATED TITLE WORDS</a:t>
            </a: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98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920966" y="5286062"/>
            <a:ext cx="559550" cy="558194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104769" y="2479768"/>
            <a:ext cx="1515473" cy="1515473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703593" y="3841239"/>
            <a:ext cx="2102678" cy="2111024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851920" y="2733158"/>
            <a:ext cx="559550" cy="560228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62328" y="2467054"/>
            <a:ext cx="3206968" cy="559484"/>
            <a:chOff x="7813899" y="2232029"/>
            <a:chExt cx="3501728" cy="610908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7"/>
              <a:ext cx="3501728" cy="3087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90898" y="2232029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888237" y="5090712"/>
            <a:ext cx="2854350" cy="559484"/>
            <a:chOff x="7813899" y="2232029"/>
            <a:chExt cx="3116698" cy="610905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5"/>
              <a:ext cx="3116698" cy="30875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2264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906200" y="4650599"/>
            <a:ext cx="2980192" cy="1126447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46102" y="5312787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26417" y="5570149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091984" y="2620965"/>
            <a:ext cx="2980192" cy="1126447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1" y="237374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8609" y="2416106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22687" y="2662067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88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2775371" y="274226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2509101" y="475645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8988790" y="4023024"/>
            <a:ext cx="1963179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453" y="2347790"/>
            <a:ext cx="3743604" cy="3704526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862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674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6" y="2322829"/>
            <a:ext cx="12857339" cy="2551750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8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48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zh-CN" altLang="en-US" sz="1124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88026" y="2992447"/>
            <a:ext cx="7101357" cy="7788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lang="en-GB" altLang="zh-CN" sz="506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88026" y="3908391"/>
            <a:ext cx="4324740" cy="3461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49421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95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378">
      <a:dk1>
        <a:sysClr val="windowText" lastClr="000000"/>
      </a:dk1>
      <a:lt1>
        <a:sysClr val="window" lastClr="FFFFFF"/>
      </a:lt1>
      <a:dk2>
        <a:srgbClr val="FF9900"/>
      </a:dk2>
      <a:lt2>
        <a:srgbClr val="E7E6E6"/>
      </a:lt2>
      <a:accent1>
        <a:srgbClr val="C00000"/>
      </a:accent1>
      <a:accent2>
        <a:srgbClr val="FF9900"/>
      </a:accent2>
      <a:accent3>
        <a:srgbClr val="C00000"/>
      </a:accent3>
      <a:accent4>
        <a:srgbClr val="FF9900"/>
      </a:accent4>
      <a:accent5>
        <a:srgbClr val="C00000"/>
      </a:accent5>
      <a:accent6>
        <a:srgbClr val="FF9900"/>
      </a:accent6>
      <a:hlink>
        <a:srgbClr val="C00000"/>
      </a:hlink>
      <a:folHlink>
        <a:srgbClr val="FF9900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7204</Words>
  <Application>Microsoft Office PowerPoint</Application>
  <PresentationFormat>自定义</PresentationFormat>
  <Paragraphs>238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物流快递</dc:title>
  <dc:creator/>
  <cp:keywords>www.1ppt.com</cp:keywords>
  <cp:lastModifiedBy/>
  <cp:revision>1</cp:revision>
  <dcterms:created xsi:type="dcterms:W3CDTF">2017-01-20T14:57:59Z</dcterms:created>
  <dcterms:modified xsi:type="dcterms:W3CDTF">2019-03-29T01:02:50Z</dcterms:modified>
</cp:coreProperties>
</file>