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31"/>
  </p:notesMasterIdLst>
  <p:sldIdLst>
    <p:sldId id="256" r:id="rId3"/>
    <p:sldId id="257" r:id="rId4"/>
    <p:sldId id="258" r:id="rId5"/>
    <p:sldId id="262" r:id="rId6"/>
    <p:sldId id="266" r:id="rId7"/>
    <p:sldId id="273" r:id="rId8"/>
    <p:sldId id="267" r:id="rId9"/>
    <p:sldId id="268" r:id="rId10"/>
    <p:sldId id="259" r:id="rId11"/>
    <p:sldId id="263" r:id="rId12"/>
    <p:sldId id="269" r:id="rId13"/>
    <p:sldId id="270" r:id="rId14"/>
    <p:sldId id="272" r:id="rId15"/>
    <p:sldId id="271" r:id="rId16"/>
    <p:sldId id="260" r:id="rId17"/>
    <p:sldId id="276" r:id="rId18"/>
    <p:sldId id="278" r:id="rId19"/>
    <p:sldId id="279" r:id="rId20"/>
    <p:sldId id="264" r:id="rId21"/>
    <p:sldId id="274" r:id="rId22"/>
    <p:sldId id="261" r:id="rId23"/>
    <p:sldId id="265" r:id="rId24"/>
    <p:sldId id="275" r:id="rId25"/>
    <p:sldId id="277"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53" autoAdjust="0"/>
    <p:restoredTop sz="94660"/>
  </p:normalViewPr>
  <p:slideViewPr>
    <p:cSldViewPr snapToGrid="0">
      <p:cViewPr>
        <p:scale>
          <a:sx n="75" d="100"/>
          <a:sy n="75" d="100"/>
        </p:scale>
        <p:origin x="-216"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DFAA8C-FEF9-43EC-9A74-35166178E6E6}" type="datetimeFigureOut">
              <a:rPr lang="zh-CN" altLang="en-US" smtClean="0"/>
              <a:t>2019/3/27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711FD9-792A-4476-814B-555B9CE2F584}" type="slidenum">
              <a:rPr lang="zh-CN" altLang="en-US" smtClean="0"/>
              <a:t>‹#›</a:t>
            </a:fld>
            <a:endParaRPr lang="zh-CN" altLang="en-US"/>
          </a:p>
        </p:txBody>
      </p:sp>
    </p:spTree>
    <p:extLst>
      <p:ext uri="{BB962C8B-B14F-4D97-AF65-F5344CB8AC3E}">
        <p14:creationId xmlns:p14="http://schemas.microsoft.com/office/powerpoint/2010/main" val="4245654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21694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860144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641644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052358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48887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27263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70920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073886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89695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755773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60649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9553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06229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59915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79224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67490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01289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17960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50142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70460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400397653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279833717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156919420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392536" y="0"/>
            <a:ext cx="236512" cy="853952"/>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rPr>
              <a:t>1</a:t>
            </a:r>
            <a:endParaRPr kumimoji="0" lang="zh-CN" altLang="en-US"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endParaRPr>
          </a:p>
        </p:txBody>
      </p:sp>
      <p:sp>
        <p:nvSpPr>
          <p:cNvPr id="8" name="矩形 7"/>
          <p:cNvSpPr/>
          <p:nvPr userDrawn="1"/>
        </p:nvSpPr>
        <p:spPr>
          <a:xfrm>
            <a:off x="845101" y="573991"/>
            <a:ext cx="8307319"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6" name="矩形 5"/>
          <p:cNvSpPr/>
          <p:nvPr userDrawn="1"/>
        </p:nvSpPr>
        <p:spPr>
          <a:xfrm>
            <a:off x="-17492" y="576161"/>
            <a:ext cx="393455"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323246032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62">
                                          <p:stCondLst>
                                            <p:cond delay="0"/>
                                          </p:stCondLst>
                                        </p:cTn>
                                        <p:tgtEl>
                                          <p:spTgt spid="4"/>
                                        </p:tgtEl>
                                      </p:cBhvr>
                                    </p:animEffect>
                                    <p:anim calcmode="lin" valueType="num">
                                      <p:cBhvr>
                                        <p:cTn id="8" dur="1139"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4"/>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4"/>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4"/>
                                        </p:tgtEl>
                                        <p:attrNameLst>
                                          <p:attrName>ppt_y</p:attrName>
                                        </p:attrNameLst>
                                      </p:cBhvr>
                                      <p:tavLst>
                                        <p:tav tm="0" fmla="#ppt_y-sin(pi*$)/81">
                                          <p:val>
                                            <p:fltVal val="0"/>
                                          </p:val>
                                        </p:tav>
                                        <p:tav tm="100000">
                                          <p:val>
                                            <p:fltVal val="1"/>
                                          </p:val>
                                        </p:tav>
                                      </p:tavLst>
                                    </p:anim>
                                    <p:animScale>
                                      <p:cBhvr>
                                        <p:cTn id="13" dur="16">
                                          <p:stCondLst>
                                            <p:cond delay="406"/>
                                          </p:stCondLst>
                                        </p:cTn>
                                        <p:tgtEl>
                                          <p:spTgt spid="4"/>
                                        </p:tgtEl>
                                      </p:cBhvr>
                                      <p:to x="100000" y="60000"/>
                                    </p:animScale>
                                    <p:animScale>
                                      <p:cBhvr>
                                        <p:cTn id="14" dur="104" decel="50000">
                                          <p:stCondLst>
                                            <p:cond delay="423"/>
                                          </p:stCondLst>
                                        </p:cTn>
                                        <p:tgtEl>
                                          <p:spTgt spid="4"/>
                                        </p:tgtEl>
                                      </p:cBhvr>
                                      <p:to x="100000" y="100000"/>
                                    </p:animScale>
                                    <p:animScale>
                                      <p:cBhvr>
                                        <p:cTn id="15" dur="16">
                                          <p:stCondLst>
                                            <p:cond delay="820"/>
                                          </p:stCondLst>
                                        </p:cTn>
                                        <p:tgtEl>
                                          <p:spTgt spid="4"/>
                                        </p:tgtEl>
                                      </p:cBhvr>
                                      <p:to x="100000" y="80000"/>
                                    </p:animScale>
                                    <p:animScale>
                                      <p:cBhvr>
                                        <p:cTn id="16" dur="104" decel="50000">
                                          <p:stCondLst>
                                            <p:cond delay="836"/>
                                          </p:stCondLst>
                                        </p:cTn>
                                        <p:tgtEl>
                                          <p:spTgt spid="4"/>
                                        </p:tgtEl>
                                      </p:cBhvr>
                                      <p:to x="100000" y="100000"/>
                                    </p:animScale>
                                    <p:animScale>
                                      <p:cBhvr>
                                        <p:cTn id="17" dur="16">
                                          <p:stCondLst>
                                            <p:cond delay="1026"/>
                                          </p:stCondLst>
                                        </p:cTn>
                                        <p:tgtEl>
                                          <p:spTgt spid="4"/>
                                        </p:tgtEl>
                                      </p:cBhvr>
                                      <p:to x="100000" y="90000"/>
                                    </p:animScale>
                                    <p:animScale>
                                      <p:cBhvr>
                                        <p:cTn id="18" dur="104" decel="50000">
                                          <p:stCondLst>
                                            <p:cond delay="1042"/>
                                          </p:stCondLst>
                                        </p:cTn>
                                        <p:tgtEl>
                                          <p:spTgt spid="4"/>
                                        </p:tgtEl>
                                      </p:cBhvr>
                                      <p:to x="100000" y="100000"/>
                                    </p:animScale>
                                    <p:animScale>
                                      <p:cBhvr>
                                        <p:cTn id="19" dur="16">
                                          <p:stCondLst>
                                            <p:cond delay="1130"/>
                                          </p:stCondLst>
                                        </p:cTn>
                                        <p:tgtEl>
                                          <p:spTgt spid="4"/>
                                        </p:tgtEl>
                                      </p:cBhvr>
                                      <p:to x="100000" y="95000"/>
                                    </p:animScale>
                                    <p:animScale>
                                      <p:cBhvr>
                                        <p:cTn id="20" dur="104" decel="50000">
                                          <p:stCondLst>
                                            <p:cond delay="1146"/>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392536" y="0"/>
            <a:ext cx="236512" cy="853952"/>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rPr>
              <a:t>1</a:t>
            </a:r>
            <a:endParaRPr kumimoji="0" lang="zh-CN" altLang="en-US"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endParaRPr>
          </a:p>
        </p:txBody>
      </p:sp>
      <p:sp>
        <p:nvSpPr>
          <p:cNvPr id="8" name="矩形 7"/>
          <p:cNvSpPr/>
          <p:nvPr userDrawn="1"/>
        </p:nvSpPr>
        <p:spPr>
          <a:xfrm>
            <a:off x="845101" y="573991"/>
            <a:ext cx="8307319"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6" name="矩形 5"/>
          <p:cNvSpPr/>
          <p:nvPr userDrawn="1"/>
        </p:nvSpPr>
        <p:spPr>
          <a:xfrm>
            <a:off x="-17492" y="576161"/>
            <a:ext cx="393455"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359475874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62">
                                          <p:stCondLst>
                                            <p:cond delay="0"/>
                                          </p:stCondLst>
                                        </p:cTn>
                                        <p:tgtEl>
                                          <p:spTgt spid="4"/>
                                        </p:tgtEl>
                                      </p:cBhvr>
                                    </p:animEffect>
                                    <p:anim calcmode="lin" valueType="num">
                                      <p:cBhvr>
                                        <p:cTn id="8" dur="1139"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4"/>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4"/>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4"/>
                                        </p:tgtEl>
                                        <p:attrNameLst>
                                          <p:attrName>ppt_y</p:attrName>
                                        </p:attrNameLst>
                                      </p:cBhvr>
                                      <p:tavLst>
                                        <p:tav tm="0" fmla="#ppt_y-sin(pi*$)/81">
                                          <p:val>
                                            <p:fltVal val="0"/>
                                          </p:val>
                                        </p:tav>
                                        <p:tav tm="100000">
                                          <p:val>
                                            <p:fltVal val="1"/>
                                          </p:val>
                                        </p:tav>
                                      </p:tavLst>
                                    </p:anim>
                                    <p:animScale>
                                      <p:cBhvr>
                                        <p:cTn id="13" dur="16">
                                          <p:stCondLst>
                                            <p:cond delay="406"/>
                                          </p:stCondLst>
                                        </p:cTn>
                                        <p:tgtEl>
                                          <p:spTgt spid="4"/>
                                        </p:tgtEl>
                                      </p:cBhvr>
                                      <p:to x="100000" y="60000"/>
                                    </p:animScale>
                                    <p:animScale>
                                      <p:cBhvr>
                                        <p:cTn id="14" dur="104" decel="50000">
                                          <p:stCondLst>
                                            <p:cond delay="423"/>
                                          </p:stCondLst>
                                        </p:cTn>
                                        <p:tgtEl>
                                          <p:spTgt spid="4"/>
                                        </p:tgtEl>
                                      </p:cBhvr>
                                      <p:to x="100000" y="100000"/>
                                    </p:animScale>
                                    <p:animScale>
                                      <p:cBhvr>
                                        <p:cTn id="15" dur="16">
                                          <p:stCondLst>
                                            <p:cond delay="820"/>
                                          </p:stCondLst>
                                        </p:cTn>
                                        <p:tgtEl>
                                          <p:spTgt spid="4"/>
                                        </p:tgtEl>
                                      </p:cBhvr>
                                      <p:to x="100000" y="80000"/>
                                    </p:animScale>
                                    <p:animScale>
                                      <p:cBhvr>
                                        <p:cTn id="16" dur="104" decel="50000">
                                          <p:stCondLst>
                                            <p:cond delay="836"/>
                                          </p:stCondLst>
                                        </p:cTn>
                                        <p:tgtEl>
                                          <p:spTgt spid="4"/>
                                        </p:tgtEl>
                                      </p:cBhvr>
                                      <p:to x="100000" y="100000"/>
                                    </p:animScale>
                                    <p:animScale>
                                      <p:cBhvr>
                                        <p:cTn id="17" dur="16">
                                          <p:stCondLst>
                                            <p:cond delay="1026"/>
                                          </p:stCondLst>
                                        </p:cTn>
                                        <p:tgtEl>
                                          <p:spTgt spid="4"/>
                                        </p:tgtEl>
                                      </p:cBhvr>
                                      <p:to x="100000" y="90000"/>
                                    </p:animScale>
                                    <p:animScale>
                                      <p:cBhvr>
                                        <p:cTn id="18" dur="104" decel="50000">
                                          <p:stCondLst>
                                            <p:cond delay="1042"/>
                                          </p:stCondLst>
                                        </p:cTn>
                                        <p:tgtEl>
                                          <p:spTgt spid="4"/>
                                        </p:tgtEl>
                                      </p:cBhvr>
                                      <p:to x="100000" y="100000"/>
                                    </p:animScale>
                                    <p:animScale>
                                      <p:cBhvr>
                                        <p:cTn id="19" dur="16">
                                          <p:stCondLst>
                                            <p:cond delay="1130"/>
                                          </p:stCondLst>
                                        </p:cTn>
                                        <p:tgtEl>
                                          <p:spTgt spid="4"/>
                                        </p:tgtEl>
                                      </p:cBhvr>
                                      <p:to x="100000" y="95000"/>
                                    </p:animScale>
                                    <p:animScale>
                                      <p:cBhvr>
                                        <p:cTn id="20" dur="104" decel="50000">
                                          <p:stCondLst>
                                            <p:cond delay="1146"/>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bg>
      <p:bgPr>
        <a:solidFill>
          <a:schemeClr val="bg1"/>
        </a:solidFill>
        <a:effectLst/>
      </p:bgPr>
    </p:bg>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392536" y="0"/>
            <a:ext cx="236512" cy="853952"/>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rPr>
              <a:t>1</a:t>
            </a:r>
            <a:endParaRPr kumimoji="0" lang="zh-CN" altLang="en-US"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endParaRPr>
          </a:p>
        </p:txBody>
      </p:sp>
      <p:sp>
        <p:nvSpPr>
          <p:cNvPr id="8" name="矩形 7"/>
          <p:cNvSpPr/>
          <p:nvPr userDrawn="1"/>
        </p:nvSpPr>
        <p:spPr>
          <a:xfrm>
            <a:off x="845101" y="573991"/>
            <a:ext cx="8307319"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6" name="矩形 5"/>
          <p:cNvSpPr/>
          <p:nvPr userDrawn="1"/>
        </p:nvSpPr>
        <p:spPr>
          <a:xfrm>
            <a:off x="-17492" y="576161"/>
            <a:ext cx="393455"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220199951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62">
                                          <p:stCondLst>
                                            <p:cond delay="0"/>
                                          </p:stCondLst>
                                        </p:cTn>
                                        <p:tgtEl>
                                          <p:spTgt spid="4"/>
                                        </p:tgtEl>
                                      </p:cBhvr>
                                    </p:animEffect>
                                    <p:anim calcmode="lin" valueType="num">
                                      <p:cBhvr>
                                        <p:cTn id="8" dur="1139"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4"/>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4"/>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4"/>
                                        </p:tgtEl>
                                        <p:attrNameLst>
                                          <p:attrName>ppt_y</p:attrName>
                                        </p:attrNameLst>
                                      </p:cBhvr>
                                      <p:tavLst>
                                        <p:tav tm="0" fmla="#ppt_y-sin(pi*$)/81">
                                          <p:val>
                                            <p:fltVal val="0"/>
                                          </p:val>
                                        </p:tav>
                                        <p:tav tm="100000">
                                          <p:val>
                                            <p:fltVal val="1"/>
                                          </p:val>
                                        </p:tav>
                                      </p:tavLst>
                                    </p:anim>
                                    <p:animScale>
                                      <p:cBhvr>
                                        <p:cTn id="13" dur="16">
                                          <p:stCondLst>
                                            <p:cond delay="406"/>
                                          </p:stCondLst>
                                        </p:cTn>
                                        <p:tgtEl>
                                          <p:spTgt spid="4"/>
                                        </p:tgtEl>
                                      </p:cBhvr>
                                      <p:to x="100000" y="60000"/>
                                    </p:animScale>
                                    <p:animScale>
                                      <p:cBhvr>
                                        <p:cTn id="14" dur="104" decel="50000">
                                          <p:stCondLst>
                                            <p:cond delay="423"/>
                                          </p:stCondLst>
                                        </p:cTn>
                                        <p:tgtEl>
                                          <p:spTgt spid="4"/>
                                        </p:tgtEl>
                                      </p:cBhvr>
                                      <p:to x="100000" y="100000"/>
                                    </p:animScale>
                                    <p:animScale>
                                      <p:cBhvr>
                                        <p:cTn id="15" dur="16">
                                          <p:stCondLst>
                                            <p:cond delay="820"/>
                                          </p:stCondLst>
                                        </p:cTn>
                                        <p:tgtEl>
                                          <p:spTgt spid="4"/>
                                        </p:tgtEl>
                                      </p:cBhvr>
                                      <p:to x="100000" y="80000"/>
                                    </p:animScale>
                                    <p:animScale>
                                      <p:cBhvr>
                                        <p:cTn id="16" dur="104" decel="50000">
                                          <p:stCondLst>
                                            <p:cond delay="836"/>
                                          </p:stCondLst>
                                        </p:cTn>
                                        <p:tgtEl>
                                          <p:spTgt spid="4"/>
                                        </p:tgtEl>
                                      </p:cBhvr>
                                      <p:to x="100000" y="100000"/>
                                    </p:animScale>
                                    <p:animScale>
                                      <p:cBhvr>
                                        <p:cTn id="17" dur="16">
                                          <p:stCondLst>
                                            <p:cond delay="1026"/>
                                          </p:stCondLst>
                                        </p:cTn>
                                        <p:tgtEl>
                                          <p:spTgt spid="4"/>
                                        </p:tgtEl>
                                      </p:cBhvr>
                                      <p:to x="100000" y="90000"/>
                                    </p:animScale>
                                    <p:animScale>
                                      <p:cBhvr>
                                        <p:cTn id="18" dur="104" decel="50000">
                                          <p:stCondLst>
                                            <p:cond delay="1042"/>
                                          </p:stCondLst>
                                        </p:cTn>
                                        <p:tgtEl>
                                          <p:spTgt spid="4"/>
                                        </p:tgtEl>
                                      </p:cBhvr>
                                      <p:to x="100000" y="100000"/>
                                    </p:animScale>
                                    <p:animScale>
                                      <p:cBhvr>
                                        <p:cTn id="19" dur="16">
                                          <p:stCondLst>
                                            <p:cond delay="1130"/>
                                          </p:stCondLst>
                                        </p:cTn>
                                        <p:tgtEl>
                                          <p:spTgt spid="4"/>
                                        </p:tgtEl>
                                      </p:cBhvr>
                                      <p:to x="100000" y="95000"/>
                                    </p:animScale>
                                    <p:animScale>
                                      <p:cBhvr>
                                        <p:cTn id="20" dur="104" decel="50000">
                                          <p:stCondLst>
                                            <p:cond delay="1146"/>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bg>
      <p:bgPr>
        <a:solidFill>
          <a:schemeClr val="bg1"/>
        </a:solidFill>
        <a:effectLst/>
      </p:bgPr>
    </p:bg>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392536" y="0"/>
            <a:ext cx="236512" cy="853952"/>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rPr>
              <a:t>1</a:t>
            </a:r>
            <a:endParaRPr kumimoji="0" lang="zh-CN" altLang="en-US"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endParaRPr>
          </a:p>
        </p:txBody>
      </p:sp>
      <p:sp>
        <p:nvSpPr>
          <p:cNvPr id="8" name="矩形 7"/>
          <p:cNvSpPr/>
          <p:nvPr userDrawn="1"/>
        </p:nvSpPr>
        <p:spPr>
          <a:xfrm>
            <a:off x="845101" y="573991"/>
            <a:ext cx="8307319"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6" name="矩形 5"/>
          <p:cNvSpPr/>
          <p:nvPr userDrawn="1"/>
        </p:nvSpPr>
        <p:spPr>
          <a:xfrm>
            <a:off x="-17492" y="576161"/>
            <a:ext cx="393455"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63249814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62">
                                          <p:stCondLst>
                                            <p:cond delay="0"/>
                                          </p:stCondLst>
                                        </p:cTn>
                                        <p:tgtEl>
                                          <p:spTgt spid="4"/>
                                        </p:tgtEl>
                                      </p:cBhvr>
                                    </p:animEffect>
                                    <p:anim calcmode="lin" valueType="num">
                                      <p:cBhvr>
                                        <p:cTn id="8" dur="1139"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4"/>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4"/>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4"/>
                                        </p:tgtEl>
                                        <p:attrNameLst>
                                          <p:attrName>ppt_y</p:attrName>
                                        </p:attrNameLst>
                                      </p:cBhvr>
                                      <p:tavLst>
                                        <p:tav tm="0" fmla="#ppt_y-sin(pi*$)/81">
                                          <p:val>
                                            <p:fltVal val="0"/>
                                          </p:val>
                                        </p:tav>
                                        <p:tav tm="100000">
                                          <p:val>
                                            <p:fltVal val="1"/>
                                          </p:val>
                                        </p:tav>
                                      </p:tavLst>
                                    </p:anim>
                                    <p:animScale>
                                      <p:cBhvr>
                                        <p:cTn id="13" dur="16">
                                          <p:stCondLst>
                                            <p:cond delay="406"/>
                                          </p:stCondLst>
                                        </p:cTn>
                                        <p:tgtEl>
                                          <p:spTgt spid="4"/>
                                        </p:tgtEl>
                                      </p:cBhvr>
                                      <p:to x="100000" y="60000"/>
                                    </p:animScale>
                                    <p:animScale>
                                      <p:cBhvr>
                                        <p:cTn id="14" dur="104" decel="50000">
                                          <p:stCondLst>
                                            <p:cond delay="423"/>
                                          </p:stCondLst>
                                        </p:cTn>
                                        <p:tgtEl>
                                          <p:spTgt spid="4"/>
                                        </p:tgtEl>
                                      </p:cBhvr>
                                      <p:to x="100000" y="100000"/>
                                    </p:animScale>
                                    <p:animScale>
                                      <p:cBhvr>
                                        <p:cTn id="15" dur="16">
                                          <p:stCondLst>
                                            <p:cond delay="820"/>
                                          </p:stCondLst>
                                        </p:cTn>
                                        <p:tgtEl>
                                          <p:spTgt spid="4"/>
                                        </p:tgtEl>
                                      </p:cBhvr>
                                      <p:to x="100000" y="80000"/>
                                    </p:animScale>
                                    <p:animScale>
                                      <p:cBhvr>
                                        <p:cTn id="16" dur="104" decel="50000">
                                          <p:stCondLst>
                                            <p:cond delay="836"/>
                                          </p:stCondLst>
                                        </p:cTn>
                                        <p:tgtEl>
                                          <p:spTgt spid="4"/>
                                        </p:tgtEl>
                                      </p:cBhvr>
                                      <p:to x="100000" y="100000"/>
                                    </p:animScale>
                                    <p:animScale>
                                      <p:cBhvr>
                                        <p:cTn id="17" dur="16">
                                          <p:stCondLst>
                                            <p:cond delay="1026"/>
                                          </p:stCondLst>
                                        </p:cTn>
                                        <p:tgtEl>
                                          <p:spTgt spid="4"/>
                                        </p:tgtEl>
                                      </p:cBhvr>
                                      <p:to x="100000" y="90000"/>
                                    </p:animScale>
                                    <p:animScale>
                                      <p:cBhvr>
                                        <p:cTn id="18" dur="104" decel="50000">
                                          <p:stCondLst>
                                            <p:cond delay="1042"/>
                                          </p:stCondLst>
                                        </p:cTn>
                                        <p:tgtEl>
                                          <p:spTgt spid="4"/>
                                        </p:tgtEl>
                                      </p:cBhvr>
                                      <p:to x="100000" y="100000"/>
                                    </p:animScale>
                                    <p:animScale>
                                      <p:cBhvr>
                                        <p:cTn id="19" dur="16">
                                          <p:stCondLst>
                                            <p:cond delay="1130"/>
                                          </p:stCondLst>
                                        </p:cTn>
                                        <p:tgtEl>
                                          <p:spTgt spid="4"/>
                                        </p:tgtEl>
                                      </p:cBhvr>
                                      <p:to x="100000" y="95000"/>
                                    </p:animScale>
                                    <p:animScale>
                                      <p:cBhvr>
                                        <p:cTn id="20" dur="104" decel="50000">
                                          <p:stCondLst>
                                            <p:cond delay="1146"/>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bg>
      <p:bgPr>
        <a:solidFill>
          <a:schemeClr val="bg1"/>
        </a:solidFill>
        <a:effectLst/>
      </p:bgPr>
    </p:bg>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392536" y="0"/>
            <a:ext cx="236512" cy="853952"/>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rPr>
              <a:t>1</a:t>
            </a:r>
            <a:endParaRPr kumimoji="0" lang="zh-CN" altLang="en-US"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endParaRPr>
          </a:p>
        </p:txBody>
      </p:sp>
      <p:sp>
        <p:nvSpPr>
          <p:cNvPr id="8" name="矩形 7"/>
          <p:cNvSpPr/>
          <p:nvPr userDrawn="1"/>
        </p:nvSpPr>
        <p:spPr>
          <a:xfrm>
            <a:off x="845101" y="573991"/>
            <a:ext cx="8307319"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6" name="矩形 5"/>
          <p:cNvSpPr/>
          <p:nvPr userDrawn="1"/>
        </p:nvSpPr>
        <p:spPr>
          <a:xfrm>
            <a:off x="-17492" y="576161"/>
            <a:ext cx="393455"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34033986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62">
                                          <p:stCondLst>
                                            <p:cond delay="0"/>
                                          </p:stCondLst>
                                        </p:cTn>
                                        <p:tgtEl>
                                          <p:spTgt spid="4"/>
                                        </p:tgtEl>
                                      </p:cBhvr>
                                    </p:animEffect>
                                    <p:anim calcmode="lin" valueType="num">
                                      <p:cBhvr>
                                        <p:cTn id="8" dur="1139"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4"/>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4"/>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4"/>
                                        </p:tgtEl>
                                        <p:attrNameLst>
                                          <p:attrName>ppt_y</p:attrName>
                                        </p:attrNameLst>
                                      </p:cBhvr>
                                      <p:tavLst>
                                        <p:tav tm="0" fmla="#ppt_y-sin(pi*$)/81">
                                          <p:val>
                                            <p:fltVal val="0"/>
                                          </p:val>
                                        </p:tav>
                                        <p:tav tm="100000">
                                          <p:val>
                                            <p:fltVal val="1"/>
                                          </p:val>
                                        </p:tav>
                                      </p:tavLst>
                                    </p:anim>
                                    <p:animScale>
                                      <p:cBhvr>
                                        <p:cTn id="13" dur="16">
                                          <p:stCondLst>
                                            <p:cond delay="406"/>
                                          </p:stCondLst>
                                        </p:cTn>
                                        <p:tgtEl>
                                          <p:spTgt spid="4"/>
                                        </p:tgtEl>
                                      </p:cBhvr>
                                      <p:to x="100000" y="60000"/>
                                    </p:animScale>
                                    <p:animScale>
                                      <p:cBhvr>
                                        <p:cTn id="14" dur="104" decel="50000">
                                          <p:stCondLst>
                                            <p:cond delay="423"/>
                                          </p:stCondLst>
                                        </p:cTn>
                                        <p:tgtEl>
                                          <p:spTgt spid="4"/>
                                        </p:tgtEl>
                                      </p:cBhvr>
                                      <p:to x="100000" y="100000"/>
                                    </p:animScale>
                                    <p:animScale>
                                      <p:cBhvr>
                                        <p:cTn id="15" dur="16">
                                          <p:stCondLst>
                                            <p:cond delay="820"/>
                                          </p:stCondLst>
                                        </p:cTn>
                                        <p:tgtEl>
                                          <p:spTgt spid="4"/>
                                        </p:tgtEl>
                                      </p:cBhvr>
                                      <p:to x="100000" y="80000"/>
                                    </p:animScale>
                                    <p:animScale>
                                      <p:cBhvr>
                                        <p:cTn id="16" dur="104" decel="50000">
                                          <p:stCondLst>
                                            <p:cond delay="836"/>
                                          </p:stCondLst>
                                        </p:cTn>
                                        <p:tgtEl>
                                          <p:spTgt spid="4"/>
                                        </p:tgtEl>
                                      </p:cBhvr>
                                      <p:to x="100000" y="100000"/>
                                    </p:animScale>
                                    <p:animScale>
                                      <p:cBhvr>
                                        <p:cTn id="17" dur="16">
                                          <p:stCondLst>
                                            <p:cond delay="1026"/>
                                          </p:stCondLst>
                                        </p:cTn>
                                        <p:tgtEl>
                                          <p:spTgt spid="4"/>
                                        </p:tgtEl>
                                      </p:cBhvr>
                                      <p:to x="100000" y="90000"/>
                                    </p:animScale>
                                    <p:animScale>
                                      <p:cBhvr>
                                        <p:cTn id="18" dur="104" decel="50000">
                                          <p:stCondLst>
                                            <p:cond delay="1042"/>
                                          </p:stCondLst>
                                        </p:cTn>
                                        <p:tgtEl>
                                          <p:spTgt spid="4"/>
                                        </p:tgtEl>
                                      </p:cBhvr>
                                      <p:to x="100000" y="100000"/>
                                    </p:animScale>
                                    <p:animScale>
                                      <p:cBhvr>
                                        <p:cTn id="19" dur="16">
                                          <p:stCondLst>
                                            <p:cond delay="1130"/>
                                          </p:stCondLst>
                                        </p:cTn>
                                        <p:tgtEl>
                                          <p:spTgt spid="4"/>
                                        </p:tgtEl>
                                      </p:cBhvr>
                                      <p:to x="100000" y="95000"/>
                                    </p:animScale>
                                    <p:animScale>
                                      <p:cBhvr>
                                        <p:cTn id="20" dur="104" decel="50000">
                                          <p:stCondLst>
                                            <p:cond delay="1146"/>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bg>
      <p:bgPr>
        <a:solidFill>
          <a:schemeClr val="bg1"/>
        </a:solidFill>
        <a:effectLst/>
      </p:bgPr>
    </p:bg>
    <p:spTree>
      <p:nvGrpSpPr>
        <p:cNvPr id="1" name=""/>
        <p:cNvGrpSpPr/>
        <p:nvPr/>
      </p:nvGrpSpPr>
      <p:grpSpPr>
        <a:xfrm>
          <a:off x="0" y="0"/>
          <a:ext cx="0" cy="0"/>
          <a:chOff x="0" y="0"/>
          <a:chExt cx="0" cy="0"/>
        </a:xfrm>
      </p:grpSpPr>
      <p:sp>
        <p:nvSpPr>
          <p:cNvPr id="6" name="文本框 2"/>
          <p:cNvSpPr txBox="1">
            <a:spLocks noChangeArrowheads="1"/>
          </p:cNvSpPr>
          <p:nvPr userDrawn="1"/>
        </p:nvSpPr>
        <p:spPr bwMode="auto">
          <a:xfrm>
            <a:off x="392536" y="0"/>
            <a:ext cx="236512" cy="853952"/>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949" b="0" i="0" u="none" strike="noStrike" kern="1200" cap="none" spc="0" normalizeH="0" baseline="0" noProof="0" dirty="0" smtClean="0">
                <a:ln>
                  <a:noFill/>
                </a:ln>
                <a:solidFill>
                  <a:srgbClr val="C00000"/>
                </a:solidFill>
                <a:effectLst/>
                <a:uLnTx/>
                <a:uFillTx/>
                <a:latin typeface="Impact" pitchFamily="34" charset="0"/>
                <a:ea typeface="黑体" panose="02010609060101010101" pitchFamily="49" charset="-122"/>
                <a:cs typeface="+mn-cs"/>
              </a:rPr>
              <a:t>5</a:t>
            </a:r>
            <a:endParaRPr kumimoji="0" lang="zh-CN" altLang="en-US" sz="4949" b="0" i="0" u="none" strike="noStrike" kern="1200" cap="none" spc="0" normalizeH="0" baseline="0" noProof="0" dirty="0">
              <a:ln>
                <a:noFill/>
              </a:ln>
              <a:solidFill>
                <a:srgbClr val="C00000"/>
              </a:solidFill>
              <a:effectLst/>
              <a:uLnTx/>
              <a:uFillTx/>
              <a:latin typeface="Impact" pitchFamily="34" charset="0"/>
              <a:ea typeface="黑体" panose="02010609060101010101" pitchFamily="49" charset="-122"/>
              <a:cs typeface="+mn-cs"/>
            </a:endParaRPr>
          </a:p>
        </p:txBody>
      </p:sp>
      <p:sp>
        <p:nvSpPr>
          <p:cNvPr id="9" name="矩形 8"/>
          <p:cNvSpPr/>
          <p:nvPr userDrawn="1"/>
        </p:nvSpPr>
        <p:spPr>
          <a:xfrm>
            <a:off x="845101" y="573991"/>
            <a:ext cx="8307319"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0" name="矩形 9"/>
          <p:cNvSpPr/>
          <p:nvPr userDrawn="1"/>
        </p:nvSpPr>
        <p:spPr>
          <a:xfrm>
            <a:off x="-17492" y="576161"/>
            <a:ext cx="393455"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267774333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62">
                                          <p:stCondLst>
                                            <p:cond delay="0"/>
                                          </p:stCondLst>
                                        </p:cTn>
                                        <p:tgtEl>
                                          <p:spTgt spid="6"/>
                                        </p:tgtEl>
                                      </p:cBhvr>
                                    </p:animEffect>
                                    <p:anim calcmode="lin" valueType="num">
                                      <p:cBhvr>
                                        <p:cTn id="8"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13" dur="16">
                                          <p:stCondLst>
                                            <p:cond delay="406"/>
                                          </p:stCondLst>
                                        </p:cTn>
                                        <p:tgtEl>
                                          <p:spTgt spid="6"/>
                                        </p:tgtEl>
                                      </p:cBhvr>
                                      <p:to x="100000" y="60000"/>
                                    </p:animScale>
                                    <p:animScale>
                                      <p:cBhvr>
                                        <p:cTn id="14" dur="104" decel="50000">
                                          <p:stCondLst>
                                            <p:cond delay="423"/>
                                          </p:stCondLst>
                                        </p:cTn>
                                        <p:tgtEl>
                                          <p:spTgt spid="6"/>
                                        </p:tgtEl>
                                      </p:cBhvr>
                                      <p:to x="100000" y="100000"/>
                                    </p:animScale>
                                    <p:animScale>
                                      <p:cBhvr>
                                        <p:cTn id="15" dur="16">
                                          <p:stCondLst>
                                            <p:cond delay="820"/>
                                          </p:stCondLst>
                                        </p:cTn>
                                        <p:tgtEl>
                                          <p:spTgt spid="6"/>
                                        </p:tgtEl>
                                      </p:cBhvr>
                                      <p:to x="100000" y="80000"/>
                                    </p:animScale>
                                    <p:animScale>
                                      <p:cBhvr>
                                        <p:cTn id="16" dur="104" decel="50000">
                                          <p:stCondLst>
                                            <p:cond delay="836"/>
                                          </p:stCondLst>
                                        </p:cTn>
                                        <p:tgtEl>
                                          <p:spTgt spid="6"/>
                                        </p:tgtEl>
                                      </p:cBhvr>
                                      <p:to x="100000" y="100000"/>
                                    </p:animScale>
                                    <p:animScale>
                                      <p:cBhvr>
                                        <p:cTn id="17" dur="16">
                                          <p:stCondLst>
                                            <p:cond delay="1026"/>
                                          </p:stCondLst>
                                        </p:cTn>
                                        <p:tgtEl>
                                          <p:spTgt spid="6"/>
                                        </p:tgtEl>
                                      </p:cBhvr>
                                      <p:to x="100000" y="90000"/>
                                    </p:animScale>
                                    <p:animScale>
                                      <p:cBhvr>
                                        <p:cTn id="18" dur="104" decel="50000">
                                          <p:stCondLst>
                                            <p:cond delay="1042"/>
                                          </p:stCondLst>
                                        </p:cTn>
                                        <p:tgtEl>
                                          <p:spTgt spid="6"/>
                                        </p:tgtEl>
                                      </p:cBhvr>
                                      <p:to x="100000" y="100000"/>
                                    </p:animScale>
                                    <p:animScale>
                                      <p:cBhvr>
                                        <p:cTn id="19" dur="16">
                                          <p:stCondLst>
                                            <p:cond delay="1130"/>
                                          </p:stCondLst>
                                        </p:cTn>
                                        <p:tgtEl>
                                          <p:spTgt spid="6"/>
                                        </p:tgtEl>
                                      </p:cBhvr>
                                      <p:to x="100000" y="95000"/>
                                    </p:animScale>
                                    <p:animScale>
                                      <p:cBhvr>
                                        <p:cTn id="20" dur="104" decel="50000">
                                          <p:stCondLst>
                                            <p:cond delay="1146"/>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60115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063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9144000" cy="5143500"/>
          </a:xfrm>
          <a:prstGeom prst="rect">
            <a:avLst/>
          </a:prstGeom>
        </p:spPr>
      </p:pic>
      <p:sp>
        <p:nvSpPr>
          <p:cNvPr id="8" name="矩形 7"/>
          <p:cNvSpPr/>
          <p:nvPr userDrawn="1"/>
        </p:nvSpPr>
        <p:spPr>
          <a:xfrm>
            <a:off x="0" y="723900"/>
            <a:ext cx="9144000" cy="441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2" name="标题 1"/>
          <p:cNvSpPr>
            <a:spLocks noGrp="1"/>
          </p:cNvSpPr>
          <p:nvPr>
            <p:ph type="title"/>
          </p:nvPr>
        </p:nvSpPr>
        <p:spPr>
          <a:xfrm>
            <a:off x="1073150" y="32544"/>
            <a:ext cx="7886700" cy="627856"/>
          </a:xfrm>
        </p:spPr>
        <p:txBody>
          <a:bodyPr>
            <a:normAutofit/>
          </a:bodyPr>
          <a:lstStyle>
            <a:lvl1pPr algn="r">
              <a:defRPr sz="2800" b="1">
                <a:solidFill>
                  <a:schemeClr val="bg1"/>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99422113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8653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21776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31564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7764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29067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22491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68322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62468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6355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138230590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2393330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11" name="矩形 10"/>
          <p:cNvSpPr/>
          <p:nvPr userDrawn="1"/>
        </p:nvSpPr>
        <p:spPr>
          <a:xfrm>
            <a:off x="70679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26303803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367923658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184792497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243810625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331745128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B35A9BB0-EBE5-4B69-BB17-B4DB7BF717E6}"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F814F947-6CD0-473E-9BEF-3381431010A6}"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B0604020202020204"/>
                <a:ea typeface="黑体" panose="02010609060101010101" pitchFamily="49"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B0604020202020204"/>
              <a:ea typeface="黑体" panose="02010609060101010101" pitchFamily="49" charset="-122"/>
              <a:cs typeface="+mn-cs"/>
            </a:endParaRPr>
          </a:p>
        </p:txBody>
      </p:sp>
    </p:spTree>
    <p:extLst>
      <p:ext uri="{BB962C8B-B14F-4D97-AF65-F5344CB8AC3E}">
        <p14:creationId xmlns:p14="http://schemas.microsoft.com/office/powerpoint/2010/main" val="1589243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6043746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V="1">
            <a:off x="-2" y="3252188"/>
            <a:ext cx="9144001" cy="1891312"/>
          </a:xfrm>
          <a:prstGeom prst="rect">
            <a:avLst/>
          </a:prstGeom>
        </p:spPr>
      </p:pic>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903866"/>
            <a:ext cx="2371776" cy="4239634"/>
          </a:xfrm>
          <a:prstGeom prst="rect">
            <a:avLst/>
          </a:prstGeom>
        </p:spPr>
      </p:pic>
      <p:pic>
        <p:nvPicPr>
          <p:cNvPr id="5" name="图片 4"/>
          <p:cNvPicPr>
            <a:picLocks noChangeAspect="1"/>
          </p:cNvPicPr>
          <p:nvPr/>
        </p:nvPicPr>
        <p:blipFill>
          <a:blip r:embed="rId5" cstate="email">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6787214" y="2796925"/>
            <a:ext cx="1493186" cy="1487942"/>
          </a:xfrm>
          <a:prstGeom prst="rect">
            <a:avLst/>
          </a:prstGeom>
        </p:spPr>
      </p:pic>
      <p:pic>
        <p:nvPicPr>
          <p:cNvPr id="9" name="图片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91194" y="335549"/>
            <a:ext cx="1364668" cy="1883408"/>
          </a:xfrm>
          <a:prstGeom prst="rect">
            <a:avLst/>
          </a:prstGeom>
        </p:spPr>
      </p:pic>
      <p:sp>
        <p:nvSpPr>
          <p:cNvPr id="15" name="文本框 14"/>
          <p:cNvSpPr txBox="1"/>
          <p:nvPr/>
        </p:nvSpPr>
        <p:spPr>
          <a:xfrm>
            <a:off x="3041574" y="1131983"/>
            <a:ext cx="3703258" cy="523220"/>
          </a:xfrm>
          <a:prstGeom prst="rect">
            <a:avLst/>
          </a:prstGeom>
          <a:noFill/>
        </p:spPr>
        <p:txBody>
          <a:bodyPr wrap="none" rtlCol="0">
            <a:spAutoFit/>
          </a:bodyPr>
          <a:lstStyle/>
          <a:p>
            <a:r>
              <a:rPr lang="en-US" altLang="zh-CN" sz="2800" dirty="0" smtClean="0">
                <a:solidFill>
                  <a:schemeClr val="bg1"/>
                </a:solidFill>
                <a:latin typeface="+mn-ea"/>
              </a:rPr>
              <a:t>20XX POWERPOINT</a:t>
            </a:r>
            <a:endParaRPr lang="zh-CN" altLang="en-US" sz="2800" dirty="0">
              <a:solidFill>
                <a:schemeClr val="bg1"/>
              </a:solidFill>
              <a:latin typeface="+mn-ea"/>
            </a:endParaRPr>
          </a:p>
        </p:txBody>
      </p:sp>
      <p:sp>
        <p:nvSpPr>
          <p:cNvPr id="16" name="文本框 15"/>
          <p:cNvSpPr txBox="1"/>
          <p:nvPr/>
        </p:nvSpPr>
        <p:spPr>
          <a:xfrm>
            <a:off x="2893783" y="2399939"/>
            <a:ext cx="3717684" cy="400110"/>
          </a:xfrm>
          <a:prstGeom prst="rect">
            <a:avLst/>
          </a:prstGeom>
          <a:noFill/>
        </p:spPr>
        <p:txBody>
          <a:bodyPr wrap="none" rtlCol="0">
            <a:spAutoFit/>
          </a:bodyPr>
          <a:lstStyle/>
          <a:p>
            <a:r>
              <a:rPr lang="zh-CN" altLang="en-US" sz="2000" dirty="0">
                <a:solidFill>
                  <a:schemeClr val="bg1"/>
                </a:solidFill>
                <a:latin typeface="+mn-ea"/>
              </a:rPr>
              <a:t>汇报人</a:t>
            </a:r>
            <a:r>
              <a:rPr lang="zh-CN" altLang="en-US" sz="2000" dirty="0" smtClean="0">
                <a:solidFill>
                  <a:schemeClr val="bg1"/>
                </a:solidFill>
                <a:latin typeface="+mn-ea"/>
              </a:rPr>
              <a:t>：第一</a:t>
            </a:r>
            <a:r>
              <a:rPr lang="en-US" altLang="zh-CN" sz="2000" dirty="0" smtClean="0">
                <a:solidFill>
                  <a:schemeClr val="bg1"/>
                </a:solidFill>
                <a:latin typeface="+mn-ea"/>
              </a:rPr>
              <a:t>PPT</a:t>
            </a:r>
            <a:r>
              <a:rPr lang="zh-CN" altLang="en-US" sz="2000" dirty="0" smtClean="0">
                <a:solidFill>
                  <a:schemeClr val="bg1"/>
                </a:solidFill>
                <a:latin typeface="+mn-ea"/>
              </a:rPr>
              <a:t>  </a:t>
            </a:r>
            <a:r>
              <a:rPr lang="zh-CN" altLang="en-US" sz="2000" dirty="0">
                <a:solidFill>
                  <a:schemeClr val="bg1"/>
                </a:solidFill>
                <a:latin typeface="+mn-ea"/>
              </a:rPr>
              <a:t>导师</a:t>
            </a:r>
            <a:r>
              <a:rPr lang="zh-CN" altLang="en-US" sz="2000" dirty="0" smtClean="0">
                <a:solidFill>
                  <a:schemeClr val="bg1"/>
                </a:solidFill>
                <a:latin typeface="+mn-ea"/>
              </a:rPr>
              <a:t>：</a:t>
            </a:r>
            <a:r>
              <a:rPr lang="en-US" altLang="zh-CN" sz="2000" dirty="0" smtClean="0">
                <a:solidFill>
                  <a:schemeClr val="bg1"/>
                </a:solidFill>
                <a:latin typeface="+mn-ea"/>
              </a:rPr>
              <a:t>1PPT</a:t>
            </a:r>
            <a:endParaRPr lang="zh-CN" altLang="en-US" sz="2000" dirty="0">
              <a:solidFill>
                <a:schemeClr val="bg1"/>
              </a:solidFill>
              <a:latin typeface="+mn-ea"/>
            </a:endParaRPr>
          </a:p>
        </p:txBody>
      </p:sp>
      <p:sp>
        <p:nvSpPr>
          <p:cNvPr id="17" name="文本框 16"/>
          <p:cNvSpPr txBox="1"/>
          <p:nvPr/>
        </p:nvSpPr>
        <p:spPr>
          <a:xfrm>
            <a:off x="2209301" y="1689017"/>
            <a:ext cx="5028941" cy="677108"/>
          </a:xfrm>
          <a:prstGeom prst="rect">
            <a:avLst/>
          </a:prstGeom>
          <a:noFill/>
        </p:spPr>
        <p:txBody>
          <a:bodyPr wrap="none" rtlCol="0">
            <a:spAutoFit/>
          </a:bodyPr>
          <a:lstStyle/>
          <a:p>
            <a:r>
              <a:rPr lang="zh-CN" altLang="en-US" sz="3800" b="1" dirty="0" smtClean="0">
                <a:solidFill>
                  <a:schemeClr val="bg1"/>
                </a:solidFill>
                <a:latin typeface="+mn-ea"/>
              </a:rPr>
              <a:t>学习雷锋精神</a:t>
            </a:r>
            <a:r>
              <a:rPr lang="en-US" altLang="zh-CN" sz="3800" b="1" dirty="0" smtClean="0">
                <a:solidFill>
                  <a:schemeClr val="bg1"/>
                </a:solidFill>
                <a:latin typeface="+mn-ea"/>
              </a:rPr>
              <a:t>PPT</a:t>
            </a:r>
            <a:r>
              <a:rPr lang="zh-CN" altLang="en-US" sz="3800" b="1" dirty="0" smtClean="0">
                <a:solidFill>
                  <a:schemeClr val="bg1"/>
                </a:solidFill>
                <a:latin typeface="+mn-ea"/>
              </a:rPr>
              <a:t>模板</a:t>
            </a:r>
            <a:endParaRPr lang="zh-CN" altLang="en-US" sz="3800" b="1" dirty="0">
              <a:solidFill>
                <a:schemeClr val="bg1"/>
              </a:solidFill>
              <a:latin typeface="+mn-ea"/>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1000"/>
                                        <p:tgtEl>
                                          <p:spTgt spid="6"/>
                                        </p:tgtEl>
                                      </p:cBhvr>
                                    </p:animEffect>
                                  </p:childTnLst>
                                </p:cTn>
                              </p:par>
                            </p:childTnLst>
                          </p:cTn>
                        </p:par>
                        <p:par>
                          <p:cTn id="20" fill="hold">
                            <p:stCondLst>
                              <p:cond delay="3000"/>
                            </p:stCondLst>
                            <p:childTnLst>
                              <p:par>
                                <p:cTn id="21" presetID="50" presetClass="entr" presetSubtype="0" decel="10000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strVal val="#ppt_w+.3"/>
                                          </p:val>
                                        </p:tav>
                                        <p:tav tm="100000">
                                          <p:val>
                                            <p:strVal val="#ppt_w"/>
                                          </p:val>
                                        </p:tav>
                                      </p:tavLst>
                                    </p:anim>
                                    <p:anim calcmode="lin" valueType="num">
                                      <p:cBhvr>
                                        <p:cTn id="24" dur="1000" fill="hold"/>
                                        <p:tgtEl>
                                          <p:spTgt spid="5"/>
                                        </p:tgtEl>
                                        <p:attrNameLst>
                                          <p:attrName>ppt_h</p:attrName>
                                        </p:attrNameLst>
                                      </p:cBhvr>
                                      <p:tavLst>
                                        <p:tav tm="0">
                                          <p:val>
                                            <p:strVal val="#ppt_h"/>
                                          </p:val>
                                        </p:tav>
                                        <p:tav tm="100000">
                                          <p:val>
                                            <p:strVal val="#ppt_h"/>
                                          </p:val>
                                        </p:tav>
                                      </p:tavLst>
                                    </p:anim>
                                    <p:animEffect transition="in" filter="fade">
                                      <p:cBhvr>
                                        <p:cTn id="25" dur="1000"/>
                                        <p:tgtEl>
                                          <p:spTgt spid="5"/>
                                        </p:tgtEl>
                                      </p:cBhvr>
                                    </p:animEffect>
                                  </p:childTnLst>
                                </p:cTn>
                              </p:par>
                            </p:childTnLst>
                          </p:cTn>
                        </p:par>
                        <p:par>
                          <p:cTn id="26" fill="hold">
                            <p:stCondLst>
                              <p:cond delay="4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500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1000"/>
                                        <p:tgtEl>
                                          <p:spTgt spid="15"/>
                                        </p:tgtEl>
                                      </p:cBhvr>
                                    </p:animEffect>
                                  </p:childTnLst>
                                </p:cTn>
                              </p:par>
                            </p:childTnLst>
                          </p:cTn>
                        </p:par>
                        <p:par>
                          <p:cTn id="36" fill="hold">
                            <p:stCondLst>
                              <p:cond delay="6000"/>
                            </p:stCondLst>
                            <p:childTnLst>
                              <p:par>
                                <p:cTn id="37" presetID="10" presetClass="entr" presetSubtype="0" fill="hold" grpId="0" nodeType="afterEffect">
                                  <p:stCondLst>
                                    <p:cond delay="0"/>
                                  </p:stCondLst>
                                  <p:iterate type="lt">
                                    <p:tmPct val="13000"/>
                                  </p:iterate>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7150"/>
                            </p:stCondLst>
                            <p:childTnLst>
                              <p:par>
                                <p:cTn id="41" presetID="16" presetClass="entr" presetSubtype="2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arn(inVertical)">
                                      <p:cBhvr>
                                        <p:cTn id="43"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302383" y="2699453"/>
            <a:ext cx="1443440" cy="2463986"/>
          </a:xfrm>
          <a:prstGeom prst="rect">
            <a:avLst/>
          </a:prstGeom>
          <a:solidFill>
            <a:srgbClr val="C00000"/>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66" name="Rectangle 6"/>
          <p:cNvSpPr>
            <a:spLocks noChangeArrowheads="1"/>
          </p:cNvSpPr>
          <p:nvPr/>
        </p:nvSpPr>
        <p:spPr bwMode="auto">
          <a:xfrm>
            <a:off x="2907682" y="3217631"/>
            <a:ext cx="1458960" cy="1945807"/>
          </a:xfrm>
          <a:prstGeom prst="rect">
            <a:avLst/>
          </a:prstGeom>
          <a:solidFill>
            <a:srgbClr val="C00000"/>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67" name="Rectangle 7"/>
          <p:cNvSpPr>
            <a:spLocks noChangeArrowheads="1"/>
          </p:cNvSpPr>
          <p:nvPr/>
        </p:nvSpPr>
        <p:spPr bwMode="auto">
          <a:xfrm>
            <a:off x="4528503" y="3747904"/>
            <a:ext cx="1458960" cy="1415535"/>
          </a:xfrm>
          <a:prstGeom prst="rect">
            <a:avLst/>
          </a:prstGeom>
          <a:solidFill>
            <a:srgbClr val="FFC400"/>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68" name="Rectangle 8"/>
          <p:cNvSpPr>
            <a:spLocks noChangeArrowheads="1"/>
          </p:cNvSpPr>
          <p:nvPr/>
        </p:nvSpPr>
        <p:spPr bwMode="auto">
          <a:xfrm>
            <a:off x="6149321" y="2008437"/>
            <a:ext cx="1458960" cy="3155002"/>
          </a:xfrm>
          <a:prstGeom prst="rect">
            <a:avLst/>
          </a:prstGeom>
          <a:solidFill>
            <a:srgbClr val="C00000"/>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69" name="TextBox 682"/>
          <p:cNvSpPr txBox="1"/>
          <p:nvPr/>
        </p:nvSpPr>
        <p:spPr>
          <a:xfrm>
            <a:off x="1598282" y="2843614"/>
            <a:ext cx="978153" cy="55387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29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52%</a:t>
            </a:r>
            <a:endParaRPr kumimoji="0" lang="zh-CN" altLang="en-US" sz="29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70" name="TextBox 682"/>
          <p:cNvSpPr txBox="1"/>
          <p:nvPr/>
        </p:nvSpPr>
        <p:spPr>
          <a:xfrm>
            <a:off x="3211929" y="3350851"/>
            <a:ext cx="978153" cy="553870"/>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29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45%</a:t>
            </a:r>
            <a:endParaRPr kumimoji="0" lang="zh-CN" altLang="en-US" sz="29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71" name="TextBox 682"/>
          <p:cNvSpPr txBox="1"/>
          <p:nvPr/>
        </p:nvSpPr>
        <p:spPr>
          <a:xfrm>
            <a:off x="4815136" y="3787215"/>
            <a:ext cx="978153" cy="553870"/>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29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39%</a:t>
            </a:r>
            <a:endParaRPr kumimoji="0" lang="zh-CN" altLang="en-US" sz="29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72" name="TextBox 682"/>
          <p:cNvSpPr txBox="1"/>
          <p:nvPr/>
        </p:nvSpPr>
        <p:spPr>
          <a:xfrm>
            <a:off x="6419263" y="2131942"/>
            <a:ext cx="978153" cy="553870"/>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29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70%</a:t>
            </a:r>
            <a:endParaRPr kumimoji="0" lang="zh-CN" altLang="en-US" sz="29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74" name="Copyright Notice"/>
          <p:cNvSpPr>
            <a:spLocks/>
          </p:cNvSpPr>
          <p:nvPr/>
        </p:nvSpPr>
        <p:spPr bwMode="auto">
          <a:xfrm>
            <a:off x="1498808" y="2285076"/>
            <a:ext cx="1054108" cy="29836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88" tIns="24294" rIns="53988" bIns="24294" rtlCol="0" anchor="t">
            <a:spAutoFit/>
          </a:bodyPr>
          <a:lstStyle/>
          <a:p>
            <a:pPr marL="0" marR="0" lvl="0" indent="0" algn="l" defTabSz="685800" rtl="0" eaLnBrk="1" fontAlgn="auto" latinLnBrk="0" hangingPunct="1">
              <a:lnSpc>
                <a:spcPct val="90000"/>
              </a:lnSpc>
              <a:spcBef>
                <a:spcPts val="0"/>
              </a:spcBef>
              <a:spcAft>
                <a:spcPts val="0"/>
              </a:spcAft>
              <a:buClrTx/>
              <a:buSzTx/>
              <a:buFontTx/>
              <a:buNone/>
              <a:tabLst/>
              <a:defRPr/>
            </a:pPr>
            <a:r>
              <a:rPr kumimoji="0" lang="zh-CN" altLang="en-US" sz="1800"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第一季度</a:t>
            </a:r>
            <a:endParaRPr kumimoji="0" lang="en-US" sz="1800"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5" name="Copyright Notice"/>
          <p:cNvSpPr>
            <a:spLocks/>
          </p:cNvSpPr>
          <p:nvPr/>
        </p:nvSpPr>
        <p:spPr bwMode="auto">
          <a:xfrm>
            <a:off x="3159795" y="2798381"/>
            <a:ext cx="1054108" cy="29836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88" tIns="24294" rIns="53988" bIns="24294" rtlCol="0" anchor="t">
            <a:spAutoFit/>
          </a:bodyPr>
          <a:lstStyle/>
          <a:p>
            <a:pPr marL="0" marR="0" lvl="0" indent="0" algn="l" defTabSz="685800" rtl="0" eaLnBrk="1" fontAlgn="auto" latinLnBrk="0" hangingPunct="1">
              <a:lnSpc>
                <a:spcPct val="90000"/>
              </a:lnSpc>
              <a:spcBef>
                <a:spcPts val="0"/>
              </a:spcBef>
              <a:spcAft>
                <a:spcPts val="0"/>
              </a:spcAft>
              <a:buClrTx/>
              <a:buSzTx/>
              <a:buFontTx/>
              <a:buNone/>
              <a:tabLst/>
              <a:defRPr/>
            </a:pPr>
            <a:r>
              <a:rPr kumimoji="0" lang="zh-CN" altLang="en-US" sz="1800"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第二季度</a:t>
            </a:r>
            <a:endParaRPr kumimoji="0" lang="en-US" sz="1800"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6" name="Copyright Notice"/>
          <p:cNvSpPr>
            <a:spLocks/>
          </p:cNvSpPr>
          <p:nvPr/>
        </p:nvSpPr>
        <p:spPr bwMode="auto">
          <a:xfrm>
            <a:off x="4763002" y="3350851"/>
            <a:ext cx="1054108" cy="18922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88" tIns="24294" rIns="53988" bIns="24294" rtlCol="0" anchor="t">
            <a:spAutoFit/>
          </a:bodyPr>
          <a:lstStyle/>
          <a:p>
            <a:pPr marL="0" marR="0" lvl="0" indent="0" algn="l" defTabSz="685800" rtl="0" eaLnBrk="1" fontAlgn="auto" latinLnBrk="0" hangingPunct="1">
              <a:lnSpc>
                <a:spcPct val="90000"/>
              </a:lnSpc>
              <a:spcBef>
                <a:spcPts val="0"/>
              </a:spcBef>
              <a:spcAft>
                <a:spcPts val="0"/>
              </a:spcAft>
              <a:buClrTx/>
              <a:buSzTx/>
              <a:buFontTx/>
              <a:buNone/>
              <a:tabLst/>
              <a:defRPr/>
            </a:pPr>
            <a:r>
              <a:rPr kumimoji="0" lang="zh-CN" altLang="en-US" sz="1012"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第三季度</a:t>
            </a:r>
            <a:endParaRPr kumimoji="0" lang="en-US" sz="1800"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7" name="Copyright Notice"/>
          <p:cNvSpPr>
            <a:spLocks/>
          </p:cNvSpPr>
          <p:nvPr/>
        </p:nvSpPr>
        <p:spPr bwMode="auto">
          <a:xfrm>
            <a:off x="6375116" y="1595377"/>
            <a:ext cx="1054108" cy="29836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88" tIns="24294" rIns="53988" bIns="24294" rtlCol="0" anchor="t">
            <a:spAutoFit/>
          </a:bodyPr>
          <a:lstStyle/>
          <a:p>
            <a:pPr marL="0" marR="0" lvl="0" indent="0" algn="l" defTabSz="685800" rtl="0" eaLnBrk="1" fontAlgn="auto" latinLnBrk="0" hangingPunct="1">
              <a:lnSpc>
                <a:spcPct val="90000"/>
              </a:lnSpc>
              <a:spcBef>
                <a:spcPts val="0"/>
              </a:spcBef>
              <a:spcAft>
                <a:spcPts val="0"/>
              </a:spcAft>
              <a:buClrTx/>
              <a:buSzTx/>
              <a:buFontTx/>
              <a:buNone/>
              <a:tabLst/>
              <a:defRPr/>
            </a:pPr>
            <a:r>
              <a:rPr kumimoji="0" lang="zh-CN" altLang="en-US" sz="1800"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第四季度</a:t>
            </a:r>
            <a:endParaRPr kumimoji="0" lang="en-US" sz="1800"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6" name="矩形 15"/>
          <p:cNvSpPr/>
          <p:nvPr/>
        </p:nvSpPr>
        <p:spPr>
          <a:xfrm>
            <a:off x="1226581" y="870518"/>
            <a:ext cx="3162423" cy="1292662"/>
          </a:xfrm>
          <a:prstGeom prst="rect">
            <a:avLst/>
          </a:prstGeom>
        </p:spPr>
        <p:txBody>
          <a:bodyPr wrap="square">
            <a:spAutoFit/>
          </a:bodyPr>
          <a:lstStyle/>
          <a:p>
            <a:pPr marL="0" marR="0" lvl="0" indent="0" algn="l" defTabSz="685800" rtl="0" eaLnBrk="1" fontAlgn="auto" latinLnBrk="0" hangingPunct="1">
              <a:lnSpc>
                <a:spcPct val="2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华文黑体" pitchFamily="2" charset="-122"/>
            </a:endParaRPr>
          </a:p>
        </p:txBody>
      </p:sp>
      <p:sp>
        <p:nvSpPr>
          <p:cNvPr id="17"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6441809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9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4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19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4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29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4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39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4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49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4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59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4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029637" y="3546478"/>
            <a:ext cx="5843192" cy="642789"/>
          </a:xfrm>
          <a:prstGeom prst="round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8" name="圆角矩形 17"/>
          <p:cNvSpPr/>
          <p:nvPr/>
        </p:nvSpPr>
        <p:spPr>
          <a:xfrm>
            <a:off x="1394405" y="2566820"/>
            <a:ext cx="5758732" cy="642789"/>
          </a:xfrm>
          <a:prstGeom prst="round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9" name="圆角矩形 18"/>
          <p:cNvSpPr/>
          <p:nvPr/>
        </p:nvSpPr>
        <p:spPr>
          <a:xfrm>
            <a:off x="2029637" y="1566927"/>
            <a:ext cx="5843192" cy="642789"/>
          </a:xfrm>
          <a:prstGeom prst="round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grpSp>
        <p:nvGrpSpPr>
          <p:cNvPr id="20" name="Group 5"/>
          <p:cNvGrpSpPr>
            <a:grpSpLocks/>
          </p:cNvGrpSpPr>
          <p:nvPr/>
        </p:nvGrpSpPr>
        <p:grpSpPr bwMode="auto">
          <a:xfrm>
            <a:off x="1394404" y="1377662"/>
            <a:ext cx="927868" cy="927282"/>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rgbClr val="C0000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itchFamily="34" charset="0"/>
                <a:ea typeface="黑体" panose="02010609060101010101" pitchFamily="49" charset="-122"/>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rgbClr val="C00000"/>
              </a:solidFill>
              <a:round/>
              <a:headEnd/>
              <a:tailEnd/>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itchFamily="34" charset="0"/>
                <a:ea typeface="黑体" panose="02010609060101010101" pitchFamily="49" charset="-122"/>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itchFamily="34" charset="0"/>
                <a:ea typeface="黑体" panose="02010609060101010101" pitchFamily="49" charset="-122"/>
                <a:cs typeface="Arial" charset="0"/>
              </a:endParaRPr>
            </a:p>
          </p:txBody>
        </p:sp>
      </p:grpSp>
      <p:grpSp>
        <p:nvGrpSpPr>
          <p:cNvPr id="24" name="Group 12"/>
          <p:cNvGrpSpPr>
            <a:grpSpLocks/>
          </p:cNvGrpSpPr>
          <p:nvPr/>
        </p:nvGrpSpPr>
        <p:grpSpPr bwMode="auto">
          <a:xfrm>
            <a:off x="6899757" y="2393031"/>
            <a:ext cx="927868" cy="927283"/>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rgbClr val="C0000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itchFamily="34" charset="0"/>
                <a:ea typeface="黑体" panose="02010609060101010101" pitchFamily="49" charset="-122"/>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itchFamily="34" charset="0"/>
                <a:ea typeface="黑体" panose="02010609060101010101" pitchFamily="49" charset="-122"/>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itchFamily="34" charset="0"/>
                <a:ea typeface="黑体" panose="02010609060101010101" pitchFamily="49" charset="-122"/>
                <a:cs typeface="Arial" charset="0"/>
              </a:endParaRPr>
            </a:p>
          </p:txBody>
        </p:sp>
      </p:grpSp>
      <p:grpSp>
        <p:nvGrpSpPr>
          <p:cNvPr id="28" name="Group 19"/>
          <p:cNvGrpSpPr>
            <a:grpSpLocks/>
          </p:cNvGrpSpPr>
          <p:nvPr/>
        </p:nvGrpSpPr>
        <p:grpSpPr bwMode="auto">
          <a:xfrm>
            <a:off x="1387267" y="3426254"/>
            <a:ext cx="927868" cy="927283"/>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rgbClr val="C0000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itchFamily="34" charset="0"/>
                <a:ea typeface="黑体" panose="02010609060101010101" pitchFamily="49" charset="-122"/>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itchFamily="34" charset="0"/>
                <a:ea typeface="黑体" panose="02010609060101010101" pitchFamily="49" charset="-122"/>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itchFamily="34" charset="0"/>
                <a:ea typeface="黑体" panose="02010609060101010101" pitchFamily="49" charset="-122"/>
                <a:cs typeface="Arial" charset="0"/>
              </a:endParaRPr>
            </a:p>
          </p:txBody>
        </p:sp>
      </p:grpSp>
      <p:sp>
        <p:nvSpPr>
          <p:cNvPr id="32" name="TextBox 69"/>
          <p:cNvSpPr txBox="1"/>
          <p:nvPr/>
        </p:nvSpPr>
        <p:spPr>
          <a:xfrm>
            <a:off x="1403812" y="1692304"/>
            <a:ext cx="910025" cy="323165"/>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3" name="TextBox 70"/>
          <p:cNvSpPr txBox="1"/>
          <p:nvPr/>
        </p:nvSpPr>
        <p:spPr>
          <a:xfrm>
            <a:off x="7114029" y="2697454"/>
            <a:ext cx="749432" cy="323165"/>
          </a:xfrm>
          <a:prstGeom prst="rect">
            <a:avLst/>
          </a:prstGeom>
          <a:noFill/>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4" name="TextBox 71"/>
          <p:cNvSpPr txBox="1"/>
          <p:nvPr/>
        </p:nvSpPr>
        <p:spPr>
          <a:xfrm>
            <a:off x="1578212" y="3760742"/>
            <a:ext cx="856494" cy="323165"/>
          </a:xfrm>
          <a:prstGeom prst="rect">
            <a:avLst/>
          </a:prstGeom>
          <a:noFill/>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5" name="TextBox 73"/>
          <p:cNvSpPr txBox="1"/>
          <p:nvPr/>
        </p:nvSpPr>
        <p:spPr>
          <a:xfrm>
            <a:off x="2411490" y="1647630"/>
            <a:ext cx="5356657" cy="512448"/>
          </a:xfrm>
          <a:prstGeom prst="rect">
            <a:avLst/>
          </a:prstGeom>
          <a:noFill/>
        </p:spPr>
        <p:txBody>
          <a:bodyPr>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486001" y="2614434"/>
            <a:ext cx="5373310" cy="697114"/>
          </a:xfrm>
          <a:prstGeom prst="rect">
            <a:avLst/>
          </a:prstGeom>
          <a:noFill/>
          <a:ln>
            <a:noFill/>
          </a:ln>
        </p:spPr>
        <p:txBody>
          <a:bodyPr>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37" name="TextBox 75"/>
          <p:cNvSpPr txBox="1">
            <a:spLocks noChangeArrowheads="1"/>
          </p:cNvSpPr>
          <p:nvPr/>
        </p:nvSpPr>
        <p:spPr bwMode="auto">
          <a:xfrm>
            <a:off x="2307997" y="3590522"/>
            <a:ext cx="5557694" cy="51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285750" marR="0" lvl="0" indent="-285750" algn="l" defTabSz="685800" rtl="0" eaLnBrk="0" fontAlgn="auto" latinLnBrk="0" hangingPunct="0">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0177264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9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4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4384433" y="1869834"/>
            <a:ext cx="1642719" cy="1740127"/>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grpSp>
      <p:grpSp>
        <p:nvGrpSpPr>
          <p:cNvPr id="69" name="Group 5"/>
          <p:cNvGrpSpPr>
            <a:grpSpLocks/>
          </p:cNvGrpSpPr>
          <p:nvPr/>
        </p:nvGrpSpPr>
        <p:grpSpPr bwMode="auto">
          <a:xfrm>
            <a:off x="6027151" y="2015848"/>
            <a:ext cx="1642719" cy="1594113"/>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grpSp>
      <p:grpSp>
        <p:nvGrpSpPr>
          <p:cNvPr id="72" name="Group 8"/>
          <p:cNvGrpSpPr>
            <a:grpSpLocks/>
          </p:cNvGrpSpPr>
          <p:nvPr/>
        </p:nvGrpSpPr>
        <p:grpSpPr bwMode="auto">
          <a:xfrm>
            <a:off x="3702976" y="2064019"/>
            <a:ext cx="2322671" cy="1544438"/>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0" lang="zh-CN" altLang="en-US" sz="1012" b="1" i="0" u="none" strike="noStrike" kern="1200" cap="none" spc="0" normalizeH="0" baseline="0" noProof="0">
                <a:ln>
                  <a:noFill/>
                </a:ln>
                <a:solidFill>
                  <a:srgbClr val="000000"/>
                </a:solidFill>
                <a:effectLst/>
                <a:uLnTx/>
                <a:uFillTx/>
                <a:latin typeface="Gulim" pitchFamily="34" charset="-127"/>
                <a:ea typeface="黑体" panose="02010609060101010101" pitchFamily="49" charset="-122"/>
                <a:cs typeface="+mn-cs"/>
                <a:sym typeface="Gulim" pitchFamily="34" charset="-127"/>
              </a:endParaRPr>
            </a:p>
          </p:txBody>
        </p:sp>
      </p:grpSp>
      <p:grpSp>
        <p:nvGrpSpPr>
          <p:cNvPr id="75" name="Group 11"/>
          <p:cNvGrpSpPr>
            <a:grpSpLocks/>
          </p:cNvGrpSpPr>
          <p:nvPr/>
        </p:nvGrpSpPr>
        <p:grpSpPr bwMode="auto">
          <a:xfrm>
            <a:off x="6027151" y="2502061"/>
            <a:ext cx="2321167" cy="1107901"/>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7" name="Rectangle 19"/>
            <p:cNvSpPr>
              <a:spLocks noChangeArrowheads="1"/>
            </p:cNvSpPr>
            <p:nvPr/>
          </p:nvSpPr>
          <p:spPr bwMode="auto">
            <a:xfrm>
              <a:off x="0" y="591"/>
              <a:ext cx="1675" cy="209"/>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0" lang="zh-CN" altLang="en-US" sz="1012" b="1" i="0" u="none" strike="noStrike" kern="1200" cap="none" spc="0" normalizeH="0" baseline="0" noProof="0">
                <a:ln>
                  <a:noFill/>
                </a:ln>
                <a:solidFill>
                  <a:srgbClr val="000000"/>
                </a:solidFill>
                <a:effectLst/>
                <a:uLnTx/>
                <a:uFillTx/>
                <a:latin typeface="Gulim" pitchFamily="34" charset="-127"/>
                <a:ea typeface="黑体" panose="02010609060101010101" pitchFamily="49" charset="-122"/>
                <a:cs typeface="+mn-cs"/>
                <a:sym typeface="Gulim" pitchFamily="34" charset="-127"/>
              </a:endParaRPr>
            </a:p>
          </p:txBody>
        </p:sp>
      </p:grpSp>
      <p:grpSp>
        <p:nvGrpSpPr>
          <p:cNvPr id="78" name="Group 14"/>
          <p:cNvGrpSpPr>
            <a:grpSpLocks/>
          </p:cNvGrpSpPr>
          <p:nvPr/>
        </p:nvGrpSpPr>
        <p:grpSpPr bwMode="auto">
          <a:xfrm>
            <a:off x="3708918" y="2739899"/>
            <a:ext cx="2321166" cy="1690451"/>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grpSp>
      <p:grpSp>
        <p:nvGrpSpPr>
          <p:cNvPr id="82" name="Group 18"/>
          <p:cNvGrpSpPr>
            <a:grpSpLocks/>
          </p:cNvGrpSpPr>
          <p:nvPr/>
        </p:nvGrpSpPr>
        <p:grpSpPr bwMode="auto">
          <a:xfrm>
            <a:off x="6030378" y="3465453"/>
            <a:ext cx="2321167" cy="96489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grpSp>
      <p:sp>
        <p:nvSpPr>
          <p:cNvPr id="88" name="Text Box 30"/>
          <p:cNvSpPr>
            <a:spLocks noChangeArrowheads="1"/>
          </p:cNvSpPr>
          <p:nvPr/>
        </p:nvSpPr>
        <p:spPr bwMode="auto">
          <a:xfrm>
            <a:off x="7074681" y="3582564"/>
            <a:ext cx="11545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Arial Black" pitchFamily="34" charset="0"/>
              </a:rPr>
              <a:t>在此插入内容</a:t>
            </a:r>
            <a:endPar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89" name="Text Box 31"/>
          <p:cNvSpPr>
            <a:spLocks noChangeArrowheads="1"/>
          </p:cNvSpPr>
          <p:nvPr/>
        </p:nvSpPr>
        <p:spPr bwMode="auto">
          <a:xfrm>
            <a:off x="6998957" y="2864538"/>
            <a:ext cx="10789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a:t>
            </a:r>
            <a:endParaRPr kumimoji="0" 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90" name="Text Box 32"/>
          <p:cNvSpPr>
            <a:spLocks noChangeArrowheads="1"/>
          </p:cNvSpPr>
          <p:nvPr/>
        </p:nvSpPr>
        <p:spPr bwMode="auto">
          <a:xfrm>
            <a:off x="4106970" y="2880649"/>
            <a:ext cx="1169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a:t>
            </a:r>
            <a:endParaRPr kumimoji="0" 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91" name="Text Box 33"/>
          <p:cNvSpPr>
            <a:spLocks noChangeArrowheads="1"/>
          </p:cNvSpPr>
          <p:nvPr/>
        </p:nvSpPr>
        <p:spPr bwMode="auto">
          <a:xfrm>
            <a:off x="4915378" y="2083727"/>
            <a:ext cx="10801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a:t>
            </a:r>
            <a:endParaRPr kumimoji="0" 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92" name="Text Box 34"/>
          <p:cNvSpPr>
            <a:spLocks noChangeArrowheads="1"/>
          </p:cNvSpPr>
          <p:nvPr/>
        </p:nvSpPr>
        <p:spPr bwMode="auto">
          <a:xfrm>
            <a:off x="3945095" y="2394707"/>
            <a:ext cx="12181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Arial Black" pitchFamily="34" charset="0"/>
              </a:rPr>
              <a:t>在此插入内容</a:t>
            </a:r>
            <a:endPar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3" name="Text Box 35"/>
          <p:cNvSpPr>
            <a:spLocks noChangeArrowheads="1"/>
          </p:cNvSpPr>
          <p:nvPr/>
        </p:nvSpPr>
        <p:spPr bwMode="auto">
          <a:xfrm>
            <a:off x="6157388" y="2270610"/>
            <a:ext cx="11005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Arial Black" pitchFamily="34" charset="0"/>
              </a:rPr>
              <a:t>在此插入内容</a:t>
            </a:r>
            <a:endPar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4" name="Text Box 36"/>
          <p:cNvSpPr>
            <a:spLocks noChangeArrowheads="1"/>
          </p:cNvSpPr>
          <p:nvPr/>
        </p:nvSpPr>
        <p:spPr bwMode="auto">
          <a:xfrm>
            <a:off x="3862641" y="1059933"/>
            <a:ext cx="3362561"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在此添加标题内容</a:t>
            </a:r>
            <a:endParaRPr kumimoji="0" lang="en-US" sz="150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31" name="Text Box 36"/>
          <p:cNvSpPr>
            <a:spLocks noChangeArrowheads="1"/>
          </p:cNvSpPr>
          <p:nvPr/>
        </p:nvSpPr>
        <p:spPr bwMode="auto">
          <a:xfrm>
            <a:off x="627349" y="1761844"/>
            <a:ext cx="2538553" cy="2885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a:t>
            </a:r>
            <a:endParaRPr kumimoji="0" lang="en-US" sz="135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在此插入内容在此插入内容在此插入内容在此插入内容在此插入内容在此插入内容在此插入内容在此插入内容</a:t>
            </a:r>
            <a:endParaRPr kumimoji="0" lang="en-US" altLang="zh-CN"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32"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1552151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4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9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4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19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4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29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4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39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49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4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59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156169" y="2018781"/>
            <a:ext cx="1564291" cy="1566500"/>
          </a:xfrm>
          <a:prstGeom prst="pie">
            <a:avLst>
              <a:gd name="adj1" fmla="val 0"/>
              <a:gd name="adj2" fmla="val 1781738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14" name="饼形 113"/>
          <p:cNvSpPr/>
          <p:nvPr/>
        </p:nvSpPr>
        <p:spPr>
          <a:xfrm rot="17792835">
            <a:off x="1020471" y="1717688"/>
            <a:ext cx="2098586" cy="2024657"/>
          </a:xfrm>
          <a:prstGeom prst="pie">
            <a:avLst>
              <a:gd name="adj1" fmla="val 0"/>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15" name="饼形 114"/>
          <p:cNvSpPr/>
          <p:nvPr/>
        </p:nvSpPr>
        <p:spPr>
          <a:xfrm>
            <a:off x="3735169" y="2022353"/>
            <a:ext cx="1565481" cy="1565309"/>
          </a:xfrm>
          <a:prstGeom prst="pie">
            <a:avLst>
              <a:gd name="adj1" fmla="val 0"/>
              <a:gd name="adj2" fmla="val 1503185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16" name="饼形 115"/>
          <p:cNvSpPr/>
          <p:nvPr/>
        </p:nvSpPr>
        <p:spPr>
          <a:xfrm rot="17792835">
            <a:off x="3533448" y="1702808"/>
            <a:ext cx="2098586" cy="2025847"/>
          </a:xfrm>
          <a:prstGeom prst="pie">
            <a:avLst>
              <a:gd name="adj1" fmla="val 18826865"/>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17" name="文本框 24"/>
          <p:cNvSpPr txBox="1">
            <a:spLocks noChangeArrowheads="1"/>
          </p:cNvSpPr>
          <p:nvPr/>
        </p:nvSpPr>
        <p:spPr bwMode="auto">
          <a:xfrm>
            <a:off x="1471593" y="2819201"/>
            <a:ext cx="1134761" cy="600036"/>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17%</a:t>
            </a:r>
            <a:endParaRPr kumimoji="0" lang="zh-CN" altLang="en-US"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8" name="文本框 25"/>
          <p:cNvSpPr txBox="1">
            <a:spLocks noChangeArrowheads="1"/>
          </p:cNvSpPr>
          <p:nvPr/>
        </p:nvSpPr>
        <p:spPr bwMode="auto">
          <a:xfrm>
            <a:off x="4055283" y="2819201"/>
            <a:ext cx="1259759" cy="600036"/>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32%</a:t>
            </a:r>
            <a:endParaRPr kumimoji="0" lang="zh-CN" altLang="en-US"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9" name="饼形 118"/>
          <p:cNvSpPr/>
          <p:nvPr/>
        </p:nvSpPr>
        <p:spPr>
          <a:xfrm>
            <a:off x="6271342" y="2052111"/>
            <a:ext cx="1565481" cy="1566500"/>
          </a:xfrm>
          <a:prstGeom prst="pie">
            <a:avLst>
              <a:gd name="adj1" fmla="val 0"/>
              <a:gd name="adj2" fmla="val 1904277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20" name="饼形 119"/>
          <p:cNvSpPr/>
          <p:nvPr/>
        </p:nvSpPr>
        <p:spPr>
          <a:xfrm rot="16431819">
            <a:off x="6404629" y="2000833"/>
            <a:ext cx="1662918" cy="1539310"/>
          </a:xfrm>
          <a:prstGeom prst="pie">
            <a:avLst>
              <a:gd name="adj1" fmla="val 2758241"/>
              <a:gd name="adj2" fmla="val 5162176"/>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21" name="文本框 30"/>
          <p:cNvSpPr txBox="1">
            <a:spLocks noChangeArrowheads="1"/>
          </p:cNvSpPr>
          <p:nvPr/>
        </p:nvSpPr>
        <p:spPr bwMode="auto">
          <a:xfrm>
            <a:off x="6592153" y="2819201"/>
            <a:ext cx="1157014" cy="600036"/>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13%</a:t>
            </a:r>
            <a:endParaRPr kumimoji="0" lang="zh-CN" altLang="en-US"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25" name="文本框 34"/>
          <p:cNvSpPr txBox="1">
            <a:spLocks noChangeArrowheads="1"/>
          </p:cNvSpPr>
          <p:nvPr/>
        </p:nvSpPr>
        <p:spPr bwMode="auto">
          <a:xfrm>
            <a:off x="1092317" y="3814907"/>
            <a:ext cx="1774970" cy="507831"/>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造字工房悦黑体验版常规体"/>
              </a:rPr>
              <a:t>请输入您想要的文字</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造字工房悦黑体验版常规体"/>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造字工房悦黑体验版常规体"/>
              </a:rPr>
              <a:t>请输入您想要的文字</a:t>
            </a:r>
          </a:p>
        </p:txBody>
      </p:sp>
      <p:sp>
        <p:nvSpPr>
          <p:cNvPr id="126" name="文本框 36"/>
          <p:cNvSpPr txBox="1">
            <a:spLocks noChangeArrowheads="1"/>
          </p:cNvSpPr>
          <p:nvPr/>
        </p:nvSpPr>
        <p:spPr bwMode="auto">
          <a:xfrm>
            <a:off x="3693918" y="3812526"/>
            <a:ext cx="1762993" cy="5078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p>
        </p:txBody>
      </p:sp>
      <p:sp>
        <p:nvSpPr>
          <p:cNvPr id="127" name="文本框 38"/>
          <p:cNvSpPr txBox="1">
            <a:spLocks noChangeArrowheads="1"/>
          </p:cNvSpPr>
          <p:nvPr/>
        </p:nvSpPr>
        <p:spPr bwMode="auto">
          <a:xfrm>
            <a:off x="6338343" y="3807765"/>
            <a:ext cx="1740952" cy="5078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p>
        </p:txBody>
      </p:sp>
      <p:sp>
        <p:nvSpPr>
          <p:cNvPr id="15" name="矩形 14"/>
          <p:cNvSpPr/>
          <p:nvPr/>
        </p:nvSpPr>
        <p:spPr>
          <a:xfrm>
            <a:off x="3115125" y="1045482"/>
            <a:ext cx="2879259"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
        <p:nvSpPr>
          <p:cNvPr id="16"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9891464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4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9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4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19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4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29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4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39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4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49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4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59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4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467391"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 name="Freeform 7"/>
          <p:cNvSpPr>
            <a:spLocks/>
          </p:cNvSpPr>
          <p:nvPr/>
        </p:nvSpPr>
        <p:spPr bwMode="auto">
          <a:xfrm>
            <a:off x="1467391" y="2096322"/>
            <a:ext cx="234803"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 name="Freeform 8"/>
          <p:cNvSpPr>
            <a:spLocks/>
          </p:cNvSpPr>
          <p:nvPr/>
        </p:nvSpPr>
        <p:spPr bwMode="auto">
          <a:xfrm>
            <a:off x="1769099"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 name="Freeform 9"/>
          <p:cNvSpPr>
            <a:spLocks/>
          </p:cNvSpPr>
          <p:nvPr/>
        </p:nvSpPr>
        <p:spPr bwMode="auto">
          <a:xfrm>
            <a:off x="2069546"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 name="Freeform 10"/>
          <p:cNvSpPr>
            <a:spLocks/>
          </p:cNvSpPr>
          <p:nvPr/>
        </p:nvSpPr>
        <p:spPr bwMode="auto">
          <a:xfrm>
            <a:off x="2367467" y="1093339"/>
            <a:ext cx="236063"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9" name="Freeform 11"/>
          <p:cNvSpPr>
            <a:spLocks/>
          </p:cNvSpPr>
          <p:nvPr/>
        </p:nvSpPr>
        <p:spPr bwMode="auto">
          <a:xfrm>
            <a:off x="1769099" y="1794036"/>
            <a:ext cx="234803"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0" name="Freeform 12"/>
          <p:cNvSpPr>
            <a:spLocks/>
          </p:cNvSpPr>
          <p:nvPr/>
        </p:nvSpPr>
        <p:spPr bwMode="auto">
          <a:xfrm>
            <a:off x="2069546" y="1481630"/>
            <a:ext cx="236063"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1" name="Freeform 13"/>
          <p:cNvSpPr>
            <a:spLocks/>
          </p:cNvSpPr>
          <p:nvPr/>
        </p:nvSpPr>
        <p:spPr bwMode="auto">
          <a:xfrm>
            <a:off x="2367467" y="1276734"/>
            <a:ext cx="236063"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2" name="Freeform 14"/>
          <p:cNvSpPr>
            <a:spLocks/>
          </p:cNvSpPr>
          <p:nvPr/>
        </p:nvSpPr>
        <p:spPr bwMode="auto">
          <a:xfrm>
            <a:off x="3085759"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3" name="Freeform 15"/>
          <p:cNvSpPr>
            <a:spLocks/>
          </p:cNvSpPr>
          <p:nvPr/>
        </p:nvSpPr>
        <p:spPr bwMode="auto">
          <a:xfrm>
            <a:off x="3386206"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4" name="Freeform 16"/>
          <p:cNvSpPr>
            <a:spLocks/>
          </p:cNvSpPr>
          <p:nvPr/>
        </p:nvSpPr>
        <p:spPr bwMode="auto">
          <a:xfrm>
            <a:off x="3687914"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5" name="Freeform 17"/>
          <p:cNvSpPr>
            <a:spLocks/>
          </p:cNvSpPr>
          <p:nvPr/>
        </p:nvSpPr>
        <p:spPr bwMode="auto">
          <a:xfrm>
            <a:off x="3989623"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6" name="Freeform 18"/>
          <p:cNvSpPr>
            <a:spLocks/>
          </p:cNvSpPr>
          <p:nvPr/>
        </p:nvSpPr>
        <p:spPr bwMode="auto">
          <a:xfrm>
            <a:off x="3085759" y="2325250"/>
            <a:ext cx="234803"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7" name="Freeform 19"/>
          <p:cNvSpPr>
            <a:spLocks/>
          </p:cNvSpPr>
          <p:nvPr/>
        </p:nvSpPr>
        <p:spPr bwMode="auto">
          <a:xfrm>
            <a:off x="3386206" y="1800357"/>
            <a:ext cx="236063"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8" name="Freeform 20"/>
          <p:cNvSpPr>
            <a:spLocks/>
          </p:cNvSpPr>
          <p:nvPr/>
        </p:nvSpPr>
        <p:spPr bwMode="auto">
          <a:xfrm>
            <a:off x="3687914" y="1276734"/>
            <a:ext cx="236063"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9" name="Freeform 21"/>
          <p:cNvSpPr>
            <a:spLocks/>
          </p:cNvSpPr>
          <p:nvPr/>
        </p:nvSpPr>
        <p:spPr bwMode="auto">
          <a:xfrm>
            <a:off x="3989623" y="1985020"/>
            <a:ext cx="236063"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0" name="Freeform 22"/>
          <p:cNvSpPr>
            <a:spLocks/>
          </p:cNvSpPr>
          <p:nvPr/>
        </p:nvSpPr>
        <p:spPr bwMode="auto">
          <a:xfrm>
            <a:off x="4696554"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1" name="Freeform 23"/>
          <p:cNvSpPr>
            <a:spLocks/>
          </p:cNvSpPr>
          <p:nvPr/>
        </p:nvSpPr>
        <p:spPr bwMode="auto">
          <a:xfrm>
            <a:off x="4998262"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2" name="Freeform 24"/>
          <p:cNvSpPr>
            <a:spLocks/>
          </p:cNvSpPr>
          <p:nvPr/>
        </p:nvSpPr>
        <p:spPr bwMode="auto">
          <a:xfrm>
            <a:off x="5299969"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3" name="Freeform 25"/>
          <p:cNvSpPr>
            <a:spLocks/>
          </p:cNvSpPr>
          <p:nvPr/>
        </p:nvSpPr>
        <p:spPr bwMode="auto">
          <a:xfrm>
            <a:off x="5600416"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4" name="Freeform 26"/>
          <p:cNvSpPr>
            <a:spLocks/>
          </p:cNvSpPr>
          <p:nvPr/>
        </p:nvSpPr>
        <p:spPr bwMode="auto">
          <a:xfrm>
            <a:off x="5600416" y="1270408"/>
            <a:ext cx="236063"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5" name="Freeform 27"/>
          <p:cNvSpPr>
            <a:spLocks/>
          </p:cNvSpPr>
          <p:nvPr/>
        </p:nvSpPr>
        <p:spPr bwMode="auto">
          <a:xfrm>
            <a:off x="5299969" y="1505663"/>
            <a:ext cx="234803"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6" name="Freeform 28"/>
          <p:cNvSpPr>
            <a:spLocks/>
          </p:cNvSpPr>
          <p:nvPr/>
        </p:nvSpPr>
        <p:spPr bwMode="auto">
          <a:xfrm>
            <a:off x="4998262" y="1800357"/>
            <a:ext cx="234803"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7" name="Freeform 29"/>
          <p:cNvSpPr>
            <a:spLocks/>
          </p:cNvSpPr>
          <p:nvPr/>
        </p:nvSpPr>
        <p:spPr bwMode="auto">
          <a:xfrm>
            <a:off x="4696554" y="2106441"/>
            <a:ext cx="236063"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8" name="Freeform 30"/>
          <p:cNvSpPr>
            <a:spLocks/>
          </p:cNvSpPr>
          <p:nvPr/>
        </p:nvSpPr>
        <p:spPr bwMode="auto">
          <a:xfrm>
            <a:off x="6394453" y="1093339"/>
            <a:ext cx="236063"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9" name="Freeform 31"/>
          <p:cNvSpPr>
            <a:spLocks/>
          </p:cNvSpPr>
          <p:nvPr/>
        </p:nvSpPr>
        <p:spPr bwMode="auto">
          <a:xfrm>
            <a:off x="6692375"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0" name="Freeform 32"/>
          <p:cNvSpPr>
            <a:spLocks/>
          </p:cNvSpPr>
          <p:nvPr/>
        </p:nvSpPr>
        <p:spPr bwMode="auto">
          <a:xfrm>
            <a:off x="6994081"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1" name="Freeform 33"/>
          <p:cNvSpPr>
            <a:spLocks/>
          </p:cNvSpPr>
          <p:nvPr/>
        </p:nvSpPr>
        <p:spPr bwMode="auto">
          <a:xfrm>
            <a:off x="7295790"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2" name="Freeform 34"/>
          <p:cNvSpPr>
            <a:spLocks/>
          </p:cNvSpPr>
          <p:nvPr/>
        </p:nvSpPr>
        <p:spPr bwMode="auto">
          <a:xfrm>
            <a:off x="7295790" y="1284322"/>
            <a:ext cx="234803"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3" name="Freeform 35"/>
          <p:cNvSpPr>
            <a:spLocks/>
          </p:cNvSpPr>
          <p:nvPr/>
        </p:nvSpPr>
        <p:spPr bwMode="auto">
          <a:xfrm>
            <a:off x="6994081" y="1394359"/>
            <a:ext cx="234803"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4" name="Freeform 36"/>
          <p:cNvSpPr>
            <a:spLocks/>
          </p:cNvSpPr>
          <p:nvPr/>
        </p:nvSpPr>
        <p:spPr bwMode="auto">
          <a:xfrm>
            <a:off x="6692375" y="2231654"/>
            <a:ext cx="236063"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5" name="Freeform 37"/>
          <p:cNvSpPr>
            <a:spLocks/>
          </p:cNvSpPr>
          <p:nvPr/>
        </p:nvSpPr>
        <p:spPr bwMode="auto">
          <a:xfrm>
            <a:off x="6394453" y="1658700"/>
            <a:ext cx="236063"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6" name="Oval 38"/>
          <p:cNvSpPr>
            <a:spLocks noChangeArrowheads="1"/>
          </p:cNvSpPr>
          <p:nvPr/>
        </p:nvSpPr>
        <p:spPr bwMode="auto">
          <a:xfrm>
            <a:off x="1729965" y="2781463"/>
            <a:ext cx="595843" cy="599000"/>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7" name="Freeform 39"/>
          <p:cNvSpPr>
            <a:spLocks noEditPoints="1"/>
          </p:cNvSpPr>
          <p:nvPr/>
        </p:nvSpPr>
        <p:spPr bwMode="auto">
          <a:xfrm>
            <a:off x="1871761" y="2920626"/>
            <a:ext cx="316038" cy="32067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8" name="Oval 40"/>
          <p:cNvSpPr>
            <a:spLocks noChangeArrowheads="1"/>
          </p:cNvSpPr>
          <p:nvPr/>
        </p:nvSpPr>
        <p:spPr bwMode="auto">
          <a:xfrm>
            <a:off x="3355491" y="2781463"/>
            <a:ext cx="597856" cy="599000"/>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9" name="Oval 41"/>
          <p:cNvSpPr>
            <a:spLocks noChangeArrowheads="1"/>
          </p:cNvSpPr>
          <p:nvPr/>
        </p:nvSpPr>
        <p:spPr bwMode="auto">
          <a:xfrm>
            <a:off x="4973014" y="2781463"/>
            <a:ext cx="595843" cy="599000"/>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0" name="Oval 42"/>
          <p:cNvSpPr>
            <a:spLocks noChangeArrowheads="1"/>
          </p:cNvSpPr>
          <p:nvPr/>
        </p:nvSpPr>
        <p:spPr bwMode="auto">
          <a:xfrm>
            <a:off x="6651660" y="2781463"/>
            <a:ext cx="595843" cy="599000"/>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1" name="Freeform 43"/>
          <p:cNvSpPr>
            <a:spLocks noEditPoints="1"/>
          </p:cNvSpPr>
          <p:nvPr/>
        </p:nvSpPr>
        <p:spPr bwMode="auto">
          <a:xfrm>
            <a:off x="5145243" y="2981130"/>
            <a:ext cx="247596" cy="19967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2" name="Freeform 44"/>
          <p:cNvSpPr>
            <a:spLocks noEditPoints="1"/>
          </p:cNvSpPr>
          <p:nvPr/>
        </p:nvSpPr>
        <p:spPr bwMode="auto">
          <a:xfrm>
            <a:off x="3482683" y="2932351"/>
            <a:ext cx="342208" cy="29849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3" name="Freeform 45"/>
          <p:cNvSpPr>
            <a:spLocks noEditPoints="1"/>
          </p:cNvSpPr>
          <p:nvPr/>
        </p:nvSpPr>
        <p:spPr bwMode="auto">
          <a:xfrm>
            <a:off x="6822761" y="2937888"/>
            <a:ext cx="253638" cy="28235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4" name="TextBox 43"/>
          <p:cNvSpPr txBox="1"/>
          <p:nvPr/>
        </p:nvSpPr>
        <p:spPr>
          <a:xfrm>
            <a:off x="1256802" y="3770882"/>
            <a:ext cx="1407282" cy="939080"/>
          </a:xfrm>
          <a:prstGeom prst="rect">
            <a:avLst/>
          </a:prstGeom>
          <a:noFill/>
        </p:spPr>
        <p:txBody>
          <a:bodyPr wrap="square" lIns="72749" tIns="36374" rIns="72749" bIns="36374"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125"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45" name="TextBox 44"/>
          <p:cNvSpPr txBox="1"/>
          <p:nvPr/>
        </p:nvSpPr>
        <p:spPr>
          <a:xfrm>
            <a:off x="1614667" y="3465670"/>
            <a:ext cx="1410902" cy="215380"/>
          </a:xfrm>
          <a:prstGeom prst="rect">
            <a:avLst/>
          </a:prstGeom>
          <a:noFill/>
        </p:spPr>
        <p:txBody>
          <a:bodyPr wrap="square" lIns="72749" tIns="0" rIns="72749" b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46" name="TextBox 45"/>
          <p:cNvSpPr txBox="1"/>
          <p:nvPr/>
        </p:nvSpPr>
        <p:spPr>
          <a:xfrm>
            <a:off x="2893747" y="3770882"/>
            <a:ext cx="1407282" cy="939080"/>
          </a:xfrm>
          <a:prstGeom prst="rect">
            <a:avLst/>
          </a:prstGeom>
          <a:noFill/>
        </p:spPr>
        <p:txBody>
          <a:bodyPr wrap="square" lIns="72749" tIns="36374" rIns="72749" bIns="36374"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125"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47" name="TextBox 46"/>
          <p:cNvSpPr txBox="1"/>
          <p:nvPr/>
        </p:nvSpPr>
        <p:spPr>
          <a:xfrm>
            <a:off x="3251610" y="3495900"/>
            <a:ext cx="1410902" cy="215380"/>
          </a:xfrm>
          <a:prstGeom prst="rect">
            <a:avLst/>
          </a:prstGeom>
          <a:noFill/>
        </p:spPr>
        <p:txBody>
          <a:bodyPr wrap="square" lIns="72749" tIns="0" rIns="72749" b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48" name="TextBox 47"/>
          <p:cNvSpPr txBox="1"/>
          <p:nvPr/>
        </p:nvSpPr>
        <p:spPr>
          <a:xfrm>
            <a:off x="4508687" y="3770882"/>
            <a:ext cx="1407282" cy="939080"/>
          </a:xfrm>
          <a:prstGeom prst="rect">
            <a:avLst/>
          </a:prstGeom>
          <a:noFill/>
        </p:spPr>
        <p:txBody>
          <a:bodyPr wrap="square" lIns="72749" tIns="36374" rIns="72749" bIns="36374"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125"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49" name="TextBox 48"/>
          <p:cNvSpPr txBox="1"/>
          <p:nvPr/>
        </p:nvSpPr>
        <p:spPr>
          <a:xfrm>
            <a:off x="4866551" y="3495900"/>
            <a:ext cx="1410902" cy="215380"/>
          </a:xfrm>
          <a:prstGeom prst="rect">
            <a:avLst/>
          </a:prstGeom>
          <a:noFill/>
        </p:spPr>
        <p:txBody>
          <a:bodyPr wrap="square" lIns="72749" tIns="0" rIns="72749" b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50" name="TextBox 49"/>
          <p:cNvSpPr txBox="1"/>
          <p:nvPr/>
        </p:nvSpPr>
        <p:spPr>
          <a:xfrm>
            <a:off x="6186387" y="3783983"/>
            <a:ext cx="1407282" cy="939080"/>
          </a:xfrm>
          <a:prstGeom prst="rect">
            <a:avLst/>
          </a:prstGeom>
          <a:noFill/>
        </p:spPr>
        <p:txBody>
          <a:bodyPr wrap="square" lIns="72749" tIns="36374" rIns="72749" bIns="36374"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125"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51" name="TextBox 50"/>
          <p:cNvSpPr txBox="1"/>
          <p:nvPr/>
        </p:nvSpPr>
        <p:spPr>
          <a:xfrm>
            <a:off x="6544251" y="3495900"/>
            <a:ext cx="1410902" cy="215380"/>
          </a:xfrm>
          <a:prstGeom prst="rect">
            <a:avLst/>
          </a:prstGeom>
          <a:noFill/>
        </p:spPr>
        <p:txBody>
          <a:bodyPr wrap="square" lIns="72749" tIns="0" rIns="72749" b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53" name="文本框 2"/>
          <p:cNvSpPr txBox="1"/>
          <p:nvPr/>
        </p:nvSpPr>
        <p:spPr>
          <a:xfrm>
            <a:off x="837276"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026736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4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9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0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5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0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1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46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1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2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67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2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3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903866"/>
            <a:ext cx="2371776" cy="4239634"/>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V="1">
            <a:off x="-2" y="3252188"/>
            <a:ext cx="9144001" cy="1891312"/>
          </a:xfrm>
          <a:prstGeom prst="rect">
            <a:avLst/>
          </a:prstGeom>
        </p:spPr>
      </p:pic>
      <p:pic>
        <p:nvPicPr>
          <p:cNvPr id="5" name="图片 4"/>
          <p:cNvPicPr>
            <a:picLocks noChangeAspect="1"/>
          </p:cNvPicPr>
          <p:nvPr/>
        </p:nvPicPr>
        <p:blipFill>
          <a:blip r:embed="rId5" cstate="email">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6787214" y="2796925"/>
            <a:ext cx="1493186" cy="1487942"/>
          </a:xfrm>
          <a:prstGeom prst="rect">
            <a:avLst/>
          </a:prstGeom>
        </p:spPr>
      </p:pic>
      <p:grpSp>
        <p:nvGrpSpPr>
          <p:cNvPr id="8" name="组合 7"/>
          <p:cNvGrpSpPr/>
          <p:nvPr/>
        </p:nvGrpSpPr>
        <p:grpSpPr>
          <a:xfrm>
            <a:off x="3379523" y="1260320"/>
            <a:ext cx="2399942" cy="683634"/>
            <a:chOff x="3211294" y="903866"/>
            <a:chExt cx="1182906" cy="336956"/>
          </a:xfrm>
        </p:grpSpPr>
        <p:sp>
          <p:nvSpPr>
            <p:cNvPr id="2" name="剪去对角的矩形 1"/>
            <p:cNvSpPr/>
            <p:nvPr/>
          </p:nvSpPr>
          <p:spPr>
            <a:xfrm>
              <a:off x="3211294" y="903866"/>
              <a:ext cx="1182906" cy="336956"/>
            </a:xfrm>
            <a:prstGeom prst="snip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 name="文本框 2"/>
            <p:cNvSpPr txBox="1"/>
            <p:nvPr/>
          </p:nvSpPr>
          <p:spPr>
            <a:xfrm>
              <a:off x="3379018" y="927620"/>
              <a:ext cx="900086" cy="288229"/>
            </a:xfrm>
            <a:prstGeom prst="rect">
              <a:avLst/>
            </a:prstGeom>
            <a:noFill/>
          </p:spPr>
          <p:txBody>
            <a:bodyPr wrap="none" rtlCol="0">
              <a:spAutoFit/>
            </a:bodyPr>
            <a:lstStyle/>
            <a:p>
              <a:r>
                <a:rPr lang="zh-CN" altLang="en-US" sz="3200" b="1" dirty="0" smtClean="0">
                  <a:solidFill>
                    <a:schemeClr val="bg1"/>
                  </a:solidFill>
                </a:rPr>
                <a:t>第三部分</a:t>
              </a:r>
              <a:endParaRPr lang="zh-CN" altLang="en-US" sz="3200" b="1" dirty="0">
                <a:solidFill>
                  <a:schemeClr val="bg1"/>
                </a:solidFill>
              </a:endParaRPr>
            </a:p>
          </p:txBody>
        </p:sp>
      </p:grpSp>
      <p:sp>
        <p:nvSpPr>
          <p:cNvPr id="9" name="文本框 8"/>
          <p:cNvSpPr txBox="1"/>
          <p:nvPr/>
        </p:nvSpPr>
        <p:spPr>
          <a:xfrm>
            <a:off x="2640502" y="2187611"/>
            <a:ext cx="3877985" cy="646331"/>
          </a:xfrm>
          <a:prstGeom prst="rect">
            <a:avLst/>
          </a:prstGeom>
          <a:noFill/>
        </p:spPr>
        <p:txBody>
          <a:bodyPr wrap="none" rtlCol="0">
            <a:spAutoFit/>
          </a:bodyPr>
          <a:lstStyle/>
          <a:p>
            <a:r>
              <a:rPr lang="zh-CN" altLang="en-US" sz="3600" b="1" dirty="0" smtClean="0">
                <a:solidFill>
                  <a:schemeClr val="bg1"/>
                </a:solidFill>
              </a:rPr>
              <a:t>单击添加文字内容</a:t>
            </a:r>
            <a:endParaRPr lang="zh-CN" altLang="en-US" sz="3600" b="1" dirty="0">
              <a:solidFill>
                <a:schemeClr val="bg1"/>
              </a:solidFill>
            </a:endParaRPr>
          </a:p>
        </p:txBody>
      </p:sp>
      <p:sp>
        <p:nvSpPr>
          <p:cNvPr id="26" name="文本框 25"/>
          <p:cNvSpPr txBox="1"/>
          <p:nvPr/>
        </p:nvSpPr>
        <p:spPr>
          <a:xfrm>
            <a:off x="2781370" y="2913634"/>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27" name="文本框 26"/>
          <p:cNvSpPr txBox="1"/>
          <p:nvPr/>
        </p:nvSpPr>
        <p:spPr>
          <a:xfrm>
            <a:off x="4706496" y="2913634"/>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Tree>
    <p:extLst>
      <p:ext uri="{BB962C8B-B14F-4D97-AF65-F5344CB8AC3E}">
        <p14:creationId xmlns:p14="http://schemas.microsoft.com/office/powerpoint/2010/main" val="30993862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10" presetClass="entr" presetSubtype="0" fill="hold" grpId="0" nodeType="afterEffect">
                                  <p:stCondLst>
                                    <p:cond delay="0"/>
                                  </p:stCondLst>
                                  <p:iterate type="lt">
                                    <p:tmPct val="13000"/>
                                  </p:iterate>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955"/>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2455"/>
                            </p:stCondLst>
                            <p:childTnLst>
                              <p:par>
                                <p:cTn id="20" presetID="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2674051" y="1570566"/>
            <a:ext cx="3557304" cy="394495"/>
          </a:xfrm>
          <a:prstGeom prst="rightArrow">
            <a:avLst>
              <a:gd name="adj1" fmla="val 50000"/>
              <a:gd name="adj2" fmla="val 50092"/>
            </a:avLst>
          </a:prstGeom>
          <a:solidFill>
            <a:srgbClr val="C00000"/>
          </a:solidFill>
          <a:ln>
            <a:noFill/>
          </a:ln>
          <a:effectLst>
            <a:outerShdw blurRad="50800" dist="38100" dir="2700000" algn="tl" rotWithShape="0">
              <a:prstClr val="black">
                <a:alpha val="40000"/>
              </a:prstClr>
            </a:outerShdw>
          </a:effectLst>
          <a:extLst/>
        </p:spPr>
        <p:txBody>
          <a:bodyPr lIns="96200" tIns="48098" rIns="96200" bIns="4809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87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 name="右箭头 4"/>
          <p:cNvSpPr>
            <a:spLocks noChangeArrowheads="1"/>
          </p:cNvSpPr>
          <p:nvPr/>
        </p:nvSpPr>
        <p:spPr bwMode="auto">
          <a:xfrm flipH="1">
            <a:off x="2805248" y="2162306"/>
            <a:ext cx="3683521" cy="392809"/>
          </a:xfrm>
          <a:prstGeom prst="rightArrow">
            <a:avLst>
              <a:gd name="adj1" fmla="val 50000"/>
              <a:gd name="adj2" fmla="val 50064"/>
            </a:avLst>
          </a:prstGeom>
          <a:solidFill>
            <a:srgbClr val="C00000"/>
          </a:solidFill>
          <a:ln>
            <a:noFill/>
          </a:ln>
          <a:effectLst>
            <a:outerShdw blurRad="50800" dist="38100" dir="2700000" algn="tl" rotWithShape="0">
              <a:prstClr val="black">
                <a:alpha val="40000"/>
              </a:prstClr>
            </a:outerShdw>
          </a:effectLst>
          <a:extLst/>
        </p:spPr>
        <p:txBody>
          <a:bodyPr lIns="96200" tIns="48098" rIns="96200" bIns="4809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87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 name="椭圆 5"/>
          <p:cNvSpPr>
            <a:spLocks noChangeArrowheads="1"/>
          </p:cNvSpPr>
          <p:nvPr/>
        </p:nvSpPr>
        <p:spPr bwMode="auto">
          <a:xfrm>
            <a:off x="930272" y="1078291"/>
            <a:ext cx="1874976" cy="1903351"/>
          </a:xfrm>
          <a:prstGeom prst="ellipse">
            <a:avLst/>
          </a:prstGeom>
          <a:solidFill>
            <a:srgbClr val="C00000"/>
          </a:solidFill>
          <a:ln>
            <a:noFill/>
          </a:ln>
          <a:effectLst>
            <a:outerShdw blurRad="50800" dist="38100" dir="2700000" algn="tl" rotWithShape="0">
              <a:prstClr val="black">
                <a:alpha val="40000"/>
              </a:prstClr>
            </a:outerShdw>
          </a:effectLst>
          <a:extLst/>
        </p:spPr>
        <p:txBody>
          <a:bodyPr lIns="96200" tIns="48098" rIns="96200" bIns="48098"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875"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7" name="椭圆 6"/>
          <p:cNvSpPr>
            <a:spLocks noChangeArrowheads="1"/>
          </p:cNvSpPr>
          <p:nvPr/>
        </p:nvSpPr>
        <p:spPr bwMode="auto">
          <a:xfrm>
            <a:off x="6294463" y="1078291"/>
            <a:ext cx="1876636" cy="1903351"/>
          </a:xfrm>
          <a:prstGeom prst="ellipse">
            <a:avLst/>
          </a:prstGeom>
          <a:solidFill>
            <a:srgbClr val="C00000"/>
          </a:solidFill>
          <a:ln>
            <a:noFill/>
          </a:ln>
          <a:effectLst>
            <a:outerShdw blurRad="50800" dist="38100" dir="2700000" algn="tl" rotWithShape="0">
              <a:prstClr val="black">
                <a:alpha val="40000"/>
              </a:prstClr>
            </a:outerShdw>
          </a:effectLst>
          <a:extLst/>
        </p:spPr>
        <p:txBody>
          <a:bodyPr lIns="96200" tIns="48098" rIns="96200" bIns="48098"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875"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8" name="矩形 7"/>
          <p:cNvSpPr/>
          <p:nvPr/>
        </p:nvSpPr>
        <p:spPr>
          <a:xfrm>
            <a:off x="3677138" y="1440754"/>
            <a:ext cx="1486362" cy="1245861"/>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96200" tIns="48098" rIns="96200" bIns="48098"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12" b="1"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rPr>
              <a:t>   添加内容</a:t>
            </a:r>
          </a:p>
        </p:txBody>
      </p:sp>
      <p:sp>
        <p:nvSpPr>
          <p:cNvPr id="9" name="下箭头 8"/>
          <p:cNvSpPr>
            <a:spLocks noChangeArrowheads="1"/>
          </p:cNvSpPr>
          <p:nvPr/>
        </p:nvSpPr>
        <p:spPr bwMode="auto">
          <a:xfrm>
            <a:off x="4025891" y="3020416"/>
            <a:ext cx="841997" cy="590055"/>
          </a:xfrm>
          <a:prstGeom prst="downArrow">
            <a:avLst>
              <a:gd name="adj1" fmla="val 50000"/>
              <a:gd name="adj2" fmla="val 50000"/>
            </a:avLst>
          </a:prstGeom>
          <a:solidFill>
            <a:srgbClr val="C00000"/>
          </a:solidFill>
          <a:ln>
            <a:noFill/>
          </a:ln>
          <a:effectLst>
            <a:outerShdw blurRad="50800" dist="38100" dir="2700000" algn="tl" rotWithShape="0">
              <a:prstClr val="black">
                <a:alpha val="40000"/>
              </a:prstClr>
            </a:outerShdw>
          </a:effectLst>
          <a:extLst/>
        </p:spPr>
        <p:txBody>
          <a:bodyPr lIns="96200" tIns="48098" rIns="96200" bIns="4809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87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0" name="TextBox 9"/>
          <p:cNvSpPr txBox="1"/>
          <p:nvPr/>
        </p:nvSpPr>
        <p:spPr bwMode="auto">
          <a:xfrm>
            <a:off x="1035033" y="3182260"/>
            <a:ext cx="1551131" cy="1297464"/>
          </a:xfrm>
          <a:prstGeom prst="rect">
            <a:avLst/>
          </a:prstGeom>
          <a:noFill/>
        </p:spPr>
        <p:txBody>
          <a:bodyPr lIns="96200" tIns="48098" rIns="96200" bIns="48098">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1" name="TextBox 10"/>
          <p:cNvSpPr txBox="1"/>
          <p:nvPr/>
        </p:nvSpPr>
        <p:spPr bwMode="auto">
          <a:xfrm>
            <a:off x="6457350" y="3246324"/>
            <a:ext cx="1552792" cy="1297464"/>
          </a:xfrm>
          <a:prstGeom prst="rect">
            <a:avLst/>
          </a:prstGeom>
          <a:noFill/>
        </p:spPr>
        <p:txBody>
          <a:bodyPr lIns="96200" tIns="48098" rIns="96200" bIns="48098">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2" name="TextBox 19"/>
          <p:cNvSpPr txBox="1">
            <a:spLocks noChangeArrowheads="1"/>
          </p:cNvSpPr>
          <p:nvPr/>
        </p:nvSpPr>
        <p:spPr bwMode="auto">
          <a:xfrm>
            <a:off x="3970392" y="3802662"/>
            <a:ext cx="1177464" cy="678833"/>
          </a:xfrm>
          <a:prstGeom prst="rect">
            <a:avLst/>
          </a:prstGeom>
          <a:noFill/>
          <a:ln>
            <a:noFill/>
          </a:ln>
          <a:extLst/>
        </p:spPr>
        <p:txBody>
          <a:bodyPr lIns="96200" tIns="48098" rIns="96200" bIns="48098">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575"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单击此处添加标题</a:t>
            </a:r>
          </a:p>
        </p:txBody>
      </p:sp>
      <p:sp>
        <p:nvSpPr>
          <p:cNvPr id="14"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9232912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9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4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19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29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4243289" y="1005939"/>
            <a:ext cx="956434" cy="970953"/>
          </a:xfrm>
          <a:prstGeom prst="ellipse">
            <a:avLst/>
          </a:prstGeom>
          <a:solidFill>
            <a:schemeClr val="bg1">
              <a:lumMod val="50000"/>
            </a:schemeClr>
          </a:solidFill>
          <a:ln w="12700">
            <a:noFill/>
            <a:round/>
            <a:headEnd/>
            <a:tailEnd/>
          </a:ln>
          <a:effectLst/>
        </p:spPr>
        <p:txBody>
          <a:bodyPr wrap="none" lIns="72169" tIns="36085" rIns="72169" bIns="36085"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5" name="Oval 4"/>
          <p:cNvSpPr>
            <a:spLocks noChangeArrowheads="1"/>
          </p:cNvSpPr>
          <p:nvPr/>
        </p:nvSpPr>
        <p:spPr bwMode="auto">
          <a:xfrm>
            <a:off x="4243289" y="1005939"/>
            <a:ext cx="956434" cy="970953"/>
          </a:xfrm>
          <a:prstGeom prst="ellipse">
            <a:avLst/>
          </a:prstGeom>
          <a:solidFill>
            <a:srgbClr val="C00000"/>
          </a:solidFill>
          <a:ln w="12700">
            <a:noFill/>
            <a:round/>
            <a:headEnd/>
            <a:tailEnd/>
          </a:ln>
        </p:spPr>
        <p:txBody>
          <a:bodyPr wrap="none" lIns="72169" tIns="36085" rIns="72169" bIns="36085"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 name="Oval 4"/>
          <p:cNvSpPr>
            <a:spLocks noChangeArrowheads="1"/>
          </p:cNvSpPr>
          <p:nvPr/>
        </p:nvSpPr>
        <p:spPr bwMode="auto">
          <a:xfrm>
            <a:off x="3179641" y="1444894"/>
            <a:ext cx="1308518" cy="1328384"/>
          </a:xfrm>
          <a:prstGeom prst="ellipse">
            <a:avLst/>
          </a:prstGeom>
          <a:solidFill>
            <a:srgbClr val="969696"/>
          </a:solidFill>
          <a:ln w="12700">
            <a:noFill/>
            <a:round/>
            <a:headEnd/>
            <a:tailEnd/>
          </a:ln>
          <a:effectLst/>
        </p:spPr>
        <p:txBody>
          <a:bodyPr wrap="none" lIns="72169" tIns="36085" rIns="72169" bIns="36085"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7" name="Oval 4"/>
          <p:cNvSpPr>
            <a:spLocks noChangeArrowheads="1"/>
          </p:cNvSpPr>
          <p:nvPr/>
        </p:nvSpPr>
        <p:spPr bwMode="auto">
          <a:xfrm>
            <a:off x="3179641" y="1841552"/>
            <a:ext cx="1308518" cy="931727"/>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C00000"/>
          </a:solidFill>
          <a:ln w="12700">
            <a:noFill/>
            <a:round/>
            <a:headEnd/>
            <a:tailEnd/>
          </a:ln>
        </p:spPr>
        <p:txBody>
          <a:bodyPr wrap="none" lIns="72169" tIns="36085" rIns="72169" bIns="36085"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8" name="Oval 4"/>
          <p:cNvSpPr>
            <a:spLocks noChangeArrowheads="1"/>
          </p:cNvSpPr>
          <p:nvPr/>
        </p:nvSpPr>
        <p:spPr bwMode="auto">
          <a:xfrm>
            <a:off x="1945328" y="2055010"/>
            <a:ext cx="1612726" cy="1637424"/>
          </a:xfrm>
          <a:prstGeom prst="ellipse">
            <a:avLst/>
          </a:prstGeom>
          <a:solidFill>
            <a:srgbClr val="969696"/>
          </a:solidFill>
          <a:ln w="12700">
            <a:noFill/>
            <a:round/>
            <a:headEnd/>
            <a:tailEnd/>
          </a:ln>
          <a:effectLst/>
        </p:spPr>
        <p:txBody>
          <a:bodyPr wrap="none" lIns="72169" tIns="36085" rIns="72169" bIns="36085"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9" name="Oval 4"/>
          <p:cNvSpPr>
            <a:spLocks noChangeArrowheads="1"/>
          </p:cNvSpPr>
          <p:nvPr/>
        </p:nvSpPr>
        <p:spPr bwMode="auto">
          <a:xfrm>
            <a:off x="1945328" y="2859978"/>
            <a:ext cx="1612726" cy="832458"/>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C00000"/>
          </a:solidFill>
          <a:ln w="12700">
            <a:noFill/>
            <a:round/>
            <a:headEnd/>
            <a:tailEnd/>
          </a:ln>
        </p:spPr>
        <p:txBody>
          <a:bodyPr wrap="none" lIns="72169" tIns="36085" rIns="72169" bIns="36085"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0" name="Oval 4"/>
          <p:cNvSpPr>
            <a:spLocks noChangeArrowheads="1"/>
          </p:cNvSpPr>
          <p:nvPr/>
        </p:nvSpPr>
        <p:spPr bwMode="auto">
          <a:xfrm>
            <a:off x="487861" y="2838697"/>
            <a:ext cx="1979445" cy="2009761"/>
          </a:xfrm>
          <a:prstGeom prst="ellipse">
            <a:avLst/>
          </a:prstGeom>
          <a:solidFill>
            <a:srgbClr val="969696"/>
          </a:solidFill>
          <a:ln w="12700">
            <a:noFill/>
            <a:round/>
            <a:headEnd/>
            <a:tailEnd/>
          </a:ln>
          <a:effectLst/>
        </p:spPr>
        <p:txBody>
          <a:bodyPr wrap="none" lIns="72169" tIns="36085" rIns="72169" bIns="36085"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1" name="Oval 4"/>
          <p:cNvSpPr>
            <a:spLocks noChangeArrowheads="1"/>
          </p:cNvSpPr>
          <p:nvPr/>
        </p:nvSpPr>
        <p:spPr bwMode="auto">
          <a:xfrm>
            <a:off x="658402" y="4407468"/>
            <a:ext cx="1638364" cy="44099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C00000"/>
          </a:solidFill>
          <a:ln w="12700">
            <a:noFill/>
            <a:round/>
            <a:headEnd/>
            <a:tailEnd/>
          </a:ln>
        </p:spPr>
        <p:txBody>
          <a:bodyPr wrap="none" lIns="72169" tIns="36085" rIns="72169" bIns="36085"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2" name="TextBox 11"/>
          <p:cNvSpPr txBox="1"/>
          <p:nvPr/>
        </p:nvSpPr>
        <p:spPr>
          <a:xfrm>
            <a:off x="841599" y="3639850"/>
            <a:ext cx="1261438" cy="407454"/>
          </a:xfrm>
          <a:prstGeom prst="rect">
            <a:avLst/>
          </a:prstGeom>
          <a:noFill/>
        </p:spPr>
        <p:txBody>
          <a:bodyPr wrap="none" lIns="72169" tIns="36085" rIns="72169" bIns="36085"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74"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13" name="TextBox 12"/>
          <p:cNvSpPr txBox="1"/>
          <p:nvPr/>
        </p:nvSpPr>
        <p:spPr>
          <a:xfrm>
            <a:off x="2202699" y="2384140"/>
            <a:ext cx="1107549" cy="361415"/>
          </a:xfrm>
          <a:prstGeom prst="rect">
            <a:avLst/>
          </a:prstGeom>
          <a:noFill/>
        </p:spPr>
        <p:txBody>
          <a:bodyPr wrap="none" lIns="72169" tIns="36085" rIns="72169" bIns="36085"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75"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14" name="TextBox 13"/>
          <p:cNvSpPr txBox="1"/>
          <p:nvPr/>
        </p:nvSpPr>
        <p:spPr>
          <a:xfrm>
            <a:off x="3358924" y="2009193"/>
            <a:ext cx="665121" cy="228623"/>
          </a:xfrm>
          <a:prstGeom prst="rect">
            <a:avLst/>
          </a:prstGeom>
          <a:noFill/>
        </p:spPr>
        <p:txBody>
          <a:bodyPr wrap="none" lIns="72169" tIns="36085" rIns="72169" bIns="36085"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cxnSp>
        <p:nvCxnSpPr>
          <p:cNvPr id="15" name="直接连接符 14"/>
          <p:cNvCxnSpPr/>
          <p:nvPr/>
        </p:nvCxnSpPr>
        <p:spPr>
          <a:xfrm>
            <a:off x="4722830" y="1626281"/>
            <a:ext cx="841025"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3825141" y="2358217"/>
            <a:ext cx="1738715"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2714668" y="3192135"/>
            <a:ext cx="2849187"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1477583" y="4060905"/>
            <a:ext cx="4086272"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5629810" y="3843578"/>
            <a:ext cx="3028881" cy="553006"/>
          </a:xfrm>
          <a:prstGeom prst="rect">
            <a:avLst/>
          </a:prstGeom>
          <a:noFill/>
        </p:spPr>
        <p:txBody>
          <a:bodyPr wrap="square" lIns="72169" tIns="36085" rIns="72169" bIns="3608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20" name="TextBox 19"/>
          <p:cNvSpPr txBox="1"/>
          <p:nvPr/>
        </p:nvSpPr>
        <p:spPr>
          <a:xfrm>
            <a:off x="5629810" y="2988158"/>
            <a:ext cx="3028881" cy="553006"/>
          </a:xfrm>
          <a:prstGeom prst="rect">
            <a:avLst/>
          </a:prstGeom>
          <a:noFill/>
        </p:spPr>
        <p:txBody>
          <a:bodyPr wrap="square" lIns="72169" tIns="36085" rIns="72169" bIns="3608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21" name="TextBox 20"/>
          <p:cNvSpPr txBox="1"/>
          <p:nvPr/>
        </p:nvSpPr>
        <p:spPr>
          <a:xfrm>
            <a:off x="5629810" y="2132739"/>
            <a:ext cx="3028881" cy="553006"/>
          </a:xfrm>
          <a:prstGeom prst="rect">
            <a:avLst/>
          </a:prstGeom>
          <a:noFill/>
        </p:spPr>
        <p:txBody>
          <a:bodyPr wrap="square" lIns="72169" tIns="36085" rIns="72169" bIns="3608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22" name="TextBox 21"/>
          <p:cNvSpPr txBox="1"/>
          <p:nvPr/>
        </p:nvSpPr>
        <p:spPr>
          <a:xfrm>
            <a:off x="5629810" y="1441760"/>
            <a:ext cx="3028881" cy="553006"/>
          </a:xfrm>
          <a:prstGeom prst="rect">
            <a:avLst/>
          </a:prstGeom>
          <a:noFill/>
        </p:spPr>
        <p:txBody>
          <a:bodyPr wrap="square" lIns="72169" tIns="36085" rIns="72169" bIns="3608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23" name="TextBox 22"/>
          <p:cNvSpPr txBox="1"/>
          <p:nvPr/>
        </p:nvSpPr>
        <p:spPr>
          <a:xfrm>
            <a:off x="4328361" y="1362645"/>
            <a:ext cx="761301" cy="257541"/>
          </a:xfrm>
          <a:prstGeom prst="rect">
            <a:avLst/>
          </a:prstGeom>
          <a:noFill/>
        </p:spPr>
        <p:txBody>
          <a:bodyPr wrap="none" lIns="72169" tIns="36085" rIns="72169" bIns="36085"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25"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7948905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4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5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0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5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0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5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5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0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5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0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0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5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0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5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5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0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4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5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0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5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0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5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5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0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5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0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0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5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0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5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5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0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900442" y="1326969"/>
            <a:ext cx="1318365" cy="13245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47" name="矩形 46"/>
          <p:cNvSpPr/>
          <p:nvPr/>
        </p:nvSpPr>
        <p:spPr>
          <a:xfrm>
            <a:off x="900442" y="2651501"/>
            <a:ext cx="1318365" cy="794719"/>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sp>
        <p:nvSpPr>
          <p:cNvPr id="48" name="矩形 47"/>
          <p:cNvSpPr/>
          <p:nvPr/>
        </p:nvSpPr>
        <p:spPr>
          <a:xfrm>
            <a:off x="2390194" y="1326969"/>
            <a:ext cx="1318365" cy="13245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49" name="矩形 48"/>
          <p:cNvSpPr/>
          <p:nvPr/>
        </p:nvSpPr>
        <p:spPr>
          <a:xfrm>
            <a:off x="2390194" y="2651501"/>
            <a:ext cx="1318365" cy="794719"/>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sp>
        <p:nvSpPr>
          <p:cNvPr id="50" name="矩形 49"/>
          <p:cNvSpPr/>
          <p:nvPr/>
        </p:nvSpPr>
        <p:spPr>
          <a:xfrm>
            <a:off x="3879948" y="1326969"/>
            <a:ext cx="1318365" cy="13245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51" name="矩形 50"/>
          <p:cNvSpPr/>
          <p:nvPr/>
        </p:nvSpPr>
        <p:spPr>
          <a:xfrm>
            <a:off x="3879948" y="2651501"/>
            <a:ext cx="1318365" cy="794719"/>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sp>
        <p:nvSpPr>
          <p:cNvPr id="52" name="矩形 51"/>
          <p:cNvSpPr/>
          <p:nvPr/>
        </p:nvSpPr>
        <p:spPr>
          <a:xfrm>
            <a:off x="5369702" y="1326969"/>
            <a:ext cx="1318365" cy="13245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53" name="矩形 52"/>
          <p:cNvSpPr/>
          <p:nvPr/>
        </p:nvSpPr>
        <p:spPr>
          <a:xfrm>
            <a:off x="5369702" y="2651501"/>
            <a:ext cx="1318365" cy="794719"/>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sp>
        <p:nvSpPr>
          <p:cNvPr id="54" name="矩形 53"/>
          <p:cNvSpPr/>
          <p:nvPr/>
        </p:nvSpPr>
        <p:spPr>
          <a:xfrm>
            <a:off x="6859454" y="1326969"/>
            <a:ext cx="1318365" cy="1324532"/>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55" name="矩形 54"/>
          <p:cNvSpPr/>
          <p:nvPr/>
        </p:nvSpPr>
        <p:spPr>
          <a:xfrm>
            <a:off x="6859454" y="2651501"/>
            <a:ext cx="1318365" cy="794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1322514" y="1485911"/>
            <a:ext cx="474224" cy="612440"/>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61" name="Freeform 64"/>
          <p:cNvSpPr>
            <a:spLocks noEditPoints="1"/>
          </p:cNvSpPr>
          <p:nvPr/>
        </p:nvSpPr>
        <p:spPr bwMode="auto">
          <a:xfrm flipH="1">
            <a:off x="2722962" y="1520257"/>
            <a:ext cx="652832"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2" tIns="33546" rIns="67092" bIns="3354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62" name="组合 61"/>
          <p:cNvGrpSpPr/>
          <p:nvPr/>
        </p:nvGrpSpPr>
        <p:grpSpPr>
          <a:xfrm>
            <a:off x="4335362" y="1494180"/>
            <a:ext cx="407537" cy="595906"/>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65" name="Freeform 9"/>
          <p:cNvSpPr>
            <a:spLocks/>
          </p:cNvSpPr>
          <p:nvPr/>
        </p:nvSpPr>
        <p:spPr bwMode="auto">
          <a:xfrm flipH="1">
            <a:off x="5690140" y="1578936"/>
            <a:ext cx="677491"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2" tIns="33546" rIns="67092" bIns="3354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66" name="组合 65"/>
          <p:cNvGrpSpPr/>
          <p:nvPr/>
        </p:nvGrpSpPr>
        <p:grpSpPr>
          <a:xfrm>
            <a:off x="7229861" y="1519606"/>
            <a:ext cx="577556" cy="545054"/>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903"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grpSp>
        <p:nvGrpSpPr>
          <p:cNvPr id="73" name="组合 72"/>
          <p:cNvGrpSpPr/>
          <p:nvPr/>
        </p:nvGrpSpPr>
        <p:grpSpPr>
          <a:xfrm>
            <a:off x="1480525" y="2280630"/>
            <a:ext cx="6117215" cy="15894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grpSp>
      <p:sp>
        <p:nvSpPr>
          <p:cNvPr id="80" name="等腰三角形 79"/>
          <p:cNvSpPr/>
          <p:nvPr/>
        </p:nvSpPr>
        <p:spPr>
          <a:xfrm flipV="1">
            <a:off x="1467867" y="3446218"/>
            <a:ext cx="183517" cy="158944"/>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81" name="等腰三角形 80"/>
          <p:cNvSpPr/>
          <p:nvPr/>
        </p:nvSpPr>
        <p:spPr>
          <a:xfrm flipV="1">
            <a:off x="2957620" y="3446218"/>
            <a:ext cx="183517" cy="158944"/>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82" name="等腰三角形 81"/>
          <p:cNvSpPr/>
          <p:nvPr/>
        </p:nvSpPr>
        <p:spPr>
          <a:xfrm flipV="1">
            <a:off x="4447374" y="3446218"/>
            <a:ext cx="183517" cy="158944"/>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83" name="等腰三角形 82"/>
          <p:cNvSpPr/>
          <p:nvPr/>
        </p:nvSpPr>
        <p:spPr>
          <a:xfrm flipV="1">
            <a:off x="5937126" y="3446218"/>
            <a:ext cx="183517" cy="158944"/>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84" name="等腰三角形 83"/>
          <p:cNvSpPr/>
          <p:nvPr/>
        </p:nvSpPr>
        <p:spPr>
          <a:xfrm flipV="1">
            <a:off x="7426880" y="3446218"/>
            <a:ext cx="183517" cy="15894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75"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85" name="TextBox 84"/>
          <p:cNvSpPr txBox="1"/>
          <p:nvPr/>
        </p:nvSpPr>
        <p:spPr>
          <a:xfrm>
            <a:off x="1087922" y="3704289"/>
            <a:ext cx="943409" cy="310121"/>
          </a:xfrm>
          <a:prstGeom prst="rect">
            <a:avLst/>
          </a:prstGeom>
          <a:noFill/>
        </p:spPr>
        <p:txBody>
          <a:bodyPr wrap="none" lIns="67092" tIns="33546" rIns="67092" bIns="3354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75"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86" name="TextBox 85"/>
          <p:cNvSpPr txBox="1"/>
          <p:nvPr/>
        </p:nvSpPr>
        <p:spPr>
          <a:xfrm>
            <a:off x="2577674" y="3704289"/>
            <a:ext cx="943409" cy="310121"/>
          </a:xfrm>
          <a:prstGeom prst="rect">
            <a:avLst/>
          </a:prstGeom>
          <a:noFill/>
        </p:spPr>
        <p:txBody>
          <a:bodyPr wrap="none" lIns="67092" tIns="33546" rIns="67092" bIns="3354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75"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87" name="TextBox 86"/>
          <p:cNvSpPr txBox="1"/>
          <p:nvPr/>
        </p:nvSpPr>
        <p:spPr>
          <a:xfrm>
            <a:off x="4067429" y="3704289"/>
            <a:ext cx="943409" cy="310121"/>
          </a:xfrm>
          <a:prstGeom prst="rect">
            <a:avLst/>
          </a:prstGeom>
          <a:noFill/>
        </p:spPr>
        <p:txBody>
          <a:bodyPr wrap="none" lIns="67092" tIns="33546" rIns="67092" bIns="3354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75"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88" name="TextBox 87"/>
          <p:cNvSpPr txBox="1"/>
          <p:nvPr/>
        </p:nvSpPr>
        <p:spPr>
          <a:xfrm>
            <a:off x="5557182" y="3704289"/>
            <a:ext cx="943409" cy="310121"/>
          </a:xfrm>
          <a:prstGeom prst="rect">
            <a:avLst/>
          </a:prstGeom>
          <a:noFill/>
        </p:spPr>
        <p:txBody>
          <a:bodyPr wrap="none" lIns="67092" tIns="33546" rIns="67092" bIns="3354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75"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89" name="TextBox 88"/>
          <p:cNvSpPr txBox="1"/>
          <p:nvPr/>
        </p:nvSpPr>
        <p:spPr>
          <a:xfrm>
            <a:off x="7046934" y="3704289"/>
            <a:ext cx="943409" cy="310121"/>
          </a:xfrm>
          <a:prstGeom prst="rect">
            <a:avLst/>
          </a:prstGeom>
          <a:noFill/>
        </p:spPr>
        <p:txBody>
          <a:bodyPr wrap="none" lIns="67092" tIns="33546" rIns="67092" bIns="3354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75"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90" name="矩形 89"/>
          <p:cNvSpPr/>
          <p:nvPr/>
        </p:nvSpPr>
        <p:spPr>
          <a:xfrm>
            <a:off x="900443" y="4081995"/>
            <a:ext cx="7277378" cy="4335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点击添加标题</a:t>
            </a:r>
          </a:p>
        </p:txBody>
      </p:sp>
      <p:sp>
        <p:nvSpPr>
          <p:cNvPr id="92"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5219994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4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4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032930" y="1623815"/>
            <a:ext cx="3237502" cy="107987"/>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4686587" y="1623815"/>
            <a:ext cx="3237502" cy="107987"/>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4128267"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10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6" name="TextBox 45"/>
          <p:cNvSpPr txBox="1"/>
          <p:nvPr/>
        </p:nvSpPr>
        <p:spPr>
          <a:xfrm>
            <a:off x="3774252"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20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7" name="TextBox 46"/>
          <p:cNvSpPr txBox="1"/>
          <p:nvPr/>
        </p:nvSpPr>
        <p:spPr>
          <a:xfrm>
            <a:off x="3414531"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30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8" name="TextBox 47"/>
          <p:cNvSpPr txBox="1"/>
          <p:nvPr/>
        </p:nvSpPr>
        <p:spPr>
          <a:xfrm>
            <a:off x="3054808"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40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9" name="TextBox 48"/>
          <p:cNvSpPr txBox="1"/>
          <p:nvPr/>
        </p:nvSpPr>
        <p:spPr>
          <a:xfrm>
            <a:off x="2695086"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50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0" name="TextBox 49"/>
          <p:cNvSpPr txBox="1"/>
          <p:nvPr/>
        </p:nvSpPr>
        <p:spPr>
          <a:xfrm>
            <a:off x="2335364"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60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1" name="TextBox 50"/>
          <p:cNvSpPr txBox="1"/>
          <p:nvPr/>
        </p:nvSpPr>
        <p:spPr>
          <a:xfrm>
            <a:off x="1975641"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70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2" name="TextBox 51"/>
          <p:cNvSpPr txBox="1"/>
          <p:nvPr/>
        </p:nvSpPr>
        <p:spPr>
          <a:xfrm>
            <a:off x="1615920"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80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3" name="TextBox 52"/>
          <p:cNvSpPr txBox="1"/>
          <p:nvPr/>
        </p:nvSpPr>
        <p:spPr>
          <a:xfrm>
            <a:off x="1256197"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90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4" name="TextBox 53"/>
          <p:cNvSpPr txBox="1"/>
          <p:nvPr/>
        </p:nvSpPr>
        <p:spPr>
          <a:xfrm>
            <a:off x="862841" y="1400004"/>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100</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5" name="TextBox 54"/>
          <p:cNvSpPr txBox="1"/>
          <p:nvPr/>
        </p:nvSpPr>
        <p:spPr>
          <a:xfrm>
            <a:off x="4551726"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10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6" name="TextBox 55"/>
          <p:cNvSpPr txBox="1"/>
          <p:nvPr/>
        </p:nvSpPr>
        <p:spPr>
          <a:xfrm>
            <a:off x="4909853"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20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7" name="TextBox 56"/>
          <p:cNvSpPr txBox="1"/>
          <p:nvPr/>
        </p:nvSpPr>
        <p:spPr>
          <a:xfrm>
            <a:off x="5269576"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30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8" name="TextBox 57"/>
          <p:cNvSpPr txBox="1"/>
          <p:nvPr/>
        </p:nvSpPr>
        <p:spPr>
          <a:xfrm>
            <a:off x="5629298"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40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9" name="TextBox 58"/>
          <p:cNvSpPr txBox="1"/>
          <p:nvPr/>
        </p:nvSpPr>
        <p:spPr>
          <a:xfrm>
            <a:off x="5989020"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50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0" name="TextBox 59"/>
          <p:cNvSpPr txBox="1"/>
          <p:nvPr/>
        </p:nvSpPr>
        <p:spPr>
          <a:xfrm>
            <a:off x="6348742"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60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1" name="TextBox 60"/>
          <p:cNvSpPr txBox="1"/>
          <p:nvPr/>
        </p:nvSpPr>
        <p:spPr>
          <a:xfrm>
            <a:off x="6708465"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70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2" name="TextBox 61"/>
          <p:cNvSpPr txBox="1"/>
          <p:nvPr/>
        </p:nvSpPr>
        <p:spPr>
          <a:xfrm>
            <a:off x="7068187"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80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3" name="TextBox 62"/>
          <p:cNvSpPr txBox="1"/>
          <p:nvPr/>
        </p:nvSpPr>
        <p:spPr>
          <a:xfrm>
            <a:off x="7427909" y="1400004"/>
            <a:ext cx="3642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90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4" name="TextBox 63"/>
          <p:cNvSpPr txBox="1"/>
          <p:nvPr/>
        </p:nvSpPr>
        <p:spPr>
          <a:xfrm>
            <a:off x="7754000" y="1400004"/>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100</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5" name="五边形 64"/>
          <p:cNvSpPr/>
          <p:nvPr/>
        </p:nvSpPr>
        <p:spPr>
          <a:xfrm flipH="1">
            <a:off x="1888830" y="2030304"/>
            <a:ext cx="2381602" cy="242944"/>
          </a:xfrm>
          <a:prstGeom prst="homePlat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6" name="五边形 65"/>
          <p:cNvSpPr/>
          <p:nvPr/>
        </p:nvSpPr>
        <p:spPr>
          <a:xfrm flipH="1">
            <a:off x="2805750" y="2444254"/>
            <a:ext cx="1464682" cy="242944"/>
          </a:xfrm>
          <a:prstGeom prst="homePlat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7" name="五边形 66"/>
          <p:cNvSpPr/>
          <p:nvPr/>
        </p:nvSpPr>
        <p:spPr>
          <a:xfrm flipH="1">
            <a:off x="2248552" y="2858204"/>
            <a:ext cx="2021880" cy="242944"/>
          </a:xfrm>
          <a:prstGeom prst="homePlat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8" name="五边形 67"/>
          <p:cNvSpPr/>
          <p:nvPr/>
        </p:nvSpPr>
        <p:spPr>
          <a:xfrm flipH="1">
            <a:off x="1056200" y="3272154"/>
            <a:ext cx="3214233" cy="242944"/>
          </a:xfrm>
          <a:prstGeom prst="homePlat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9" name="五边形 68"/>
          <p:cNvSpPr/>
          <p:nvPr/>
        </p:nvSpPr>
        <p:spPr>
          <a:xfrm flipH="1">
            <a:off x="1615920" y="3686104"/>
            <a:ext cx="2654513" cy="242944"/>
          </a:xfrm>
          <a:prstGeom prst="homePlat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0" name="五边形 69"/>
          <p:cNvSpPr/>
          <p:nvPr/>
        </p:nvSpPr>
        <p:spPr>
          <a:xfrm flipH="1">
            <a:off x="2471819" y="4100054"/>
            <a:ext cx="1798613" cy="242944"/>
          </a:xfrm>
          <a:prstGeom prst="homePlat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1" name="五边形 70"/>
          <p:cNvSpPr/>
          <p:nvPr/>
        </p:nvSpPr>
        <p:spPr>
          <a:xfrm flipH="1">
            <a:off x="3191263" y="4514358"/>
            <a:ext cx="1079169" cy="242944"/>
          </a:xfrm>
          <a:prstGeom prst="homePlat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2" name="TextBox 71"/>
          <p:cNvSpPr txBox="1"/>
          <p:nvPr/>
        </p:nvSpPr>
        <p:spPr>
          <a:xfrm>
            <a:off x="1149959" y="2027922"/>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3" name="TextBox 72"/>
          <p:cNvSpPr txBox="1"/>
          <p:nvPr/>
        </p:nvSpPr>
        <p:spPr>
          <a:xfrm>
            <a:off x="2048972" y="2442340"/>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4" name="TextBox 73"/>
          <p:cNvSpPr txBox="1"/>
          <p:nvPr/>
        </p:nvSpPr>
        <p:spPr>
          <a:xfrm>
            <a:off x="1512706" y="2855998"/>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5" name="TextBox 74"/>
          <p:cNvSpPr txBox="1"/>
          <p:nvPr/>
        </p:nvSpPr>
        <p:spPr>
          <a:xfrm>
            <a:off x="363248" y="3263690"/>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6" name="TextBox 75"/>
          <p:cNvSpPr txBox="1"/>
          <p:nvPr/>
        </p:nvSpPr>
        <p:spPr>
          <a:xfrm>
            <a:off x="926521" y="3683721"/>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7" name="TextBox 76"/>
          <p:cNvSpPr txBox="1"/>
          <p:nvPr/>
        </p:nvSpPr>
        <p:spPr>
          <a:xfrm>
            <a:off x="1713404" y="4098140"/>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8" name="TextBox 77"/>
          <p:cNvSpPr txBox="1"/>
          <p:nvPr/>
        </p:nvSpPr>
        <p:spPr>
          <a:xfrm>
            <a:off x="2426807" y="4511798"/>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9" name="五边形 78"/>
          <p:cNvSpPr/>
          <p:nvPr/>
        </p:nvSpPr>
        <p:spPr>
          <a:xfrm>
            <a:off x="4686586" y="2030304"/>
            <a:ext cx="1215622" cy="2429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0" name="五边形 79"/>
          <p:cNvSpPr/>
          <p:nvPr/>
        </p:nvSpPr>
        <p:spPr>
          <a:xfrm>
            <a:off x="4686587" y="2444254"/>
            <a:ext cx="2294788" cy="2429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1" name="五边形 80"/>
          <p:cNvSpPr/>
          <p:nvPr/>
        </p:nvSpPr>
        <p:spPr>
          <a:xfrm>
            <a:off x="4686587" y="2858204"/>
            <a:ext cx="1438889" cy="2429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2" name="五边形 81"/>
          <p:cNvSpPr/>
          <p:nvPr/>
        </p:nvSpPr>
        <p:spPr>
          <a:xfrm>
            <a:off x="4686585" y="3272154"/>
            <a:ext cx="3067414" cy="2429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3" name="五边形 82"/>
          <p:cNvSpPr/>
          <p:nvPr/>
        </p:nvSpPr>
        <p:spPr>
          <a:xfrm>
            <a:off x="4686587" y="3686104"/>
            <a:ext cx="2518056" cy="2429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4" name="五边形 83"/>
          <p:cNvSpPr/>
          <p:nvPr/>
        </p:nvSpPr>
        <p:spPr>
          <a:xfrm>
            <a:off x="4686586" y="4100054"/>
            <a:ext cx="2741323" cy="2429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5" name="五边形 84"/>
          <p:cNvSpPr/>
          <p:nvPr/>
        </p:nvSpPr>
        <p:spPr>
          <a:xfrm>
            <a:off x="4686586" y="4514358"/>
            <a:ext cx="2158333" cy="2429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6" name="TextBox 85"/>
          <p:cNvSpPr txBox="1"/>
          <p:nvPr/>
        </p:nvSpPr>
        <p:spPr>
          <a:xfrm>
            <a:off x="5948534" y="2027922"/>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87" name="TextBox 86"/>
          <p:cNvSpPr txBox="1"/>
          <p:nvPr/>
        </p:nvSpPr>
        <p:spPr>
          <a:xfrm>
            <a:off x="7038775" y="2450805"/>
            <a:ext cx="453970" cy="25391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88" name="TextBox 87"/>
          <p:cNvSpPr txBox="1"/>
          <p:nvPr/>
        </p:nvSpPr>
        <p:spPr>
          <a:xfrm>
            <a:off x="6158523" y="2855998"/>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89" name="TextBox 88"/>
          <p:cNvSpPr txBox="1"/>
          <p:nvPr/>
        </p:nvSpPr>
        <p:spPr>
          <a:xfrm>
            <a:off x="7737082" y="3263690"/>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90" name="TextBox 89"/>
          <p:cNvSpPr txBox="1"/>
          <p:nvPr/>
        </p:nvSpPr>
        <p:spPr>
          <a:xfrm>
            <a:off x="7242802" y="3683721"/>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91" name="TextBox 90"/>
          <p:cNvSpPr txBox="1"/>
          <p:nvPr/>
        </p:nvSpPr>
        <p:spPr>
          <a:xfrm>
            <a:off x="7441505" y="4098140"/>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92" name="TextBox 91"/>
          <p:cNvSpPr txBox="1"/>
          <p:nvPr/>
        </p:nvSpPr>
        <p:spPr>
          <a:xfrm>
            <a:off x="6916735" y="4511798"/>
            <a:ext cx="80021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93" name="TextBox 92"/>
          <p:cNvSpPr txBox="1"/>
          <p:nvPr/>
        </p:nvSpPr>
        <p:spPr>
          <a:xfrm>
            <a:off x="4341453" y="2001770"/>
            <a:ext cx="31931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A</a:t>
            </a:r>
            <a:endParaRPr kumimoji="0" lang="zh-CN" altLang="en-US"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4" name="TextBox 93"/>
          <p:cNvSpPr txBox="1"/>
          <p:nvPr/>
        </p:nvSpPr>
        <p:spPr>
          <a:xfrm>
            <a:off x="4341452" y="2415720"/>
            <a:ext cx="304892"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B</a:t>
            </a:r>
            <a:endParaRPr kumimoji="0" lang="zh-CN" altLang="en-US"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5" name="TextBox 94"/>
          <p:cNvSpPr txBox="1"/>
          <p:nvPr/>
        </p:nvSpPr>
        <p:spPr>
          <a:xfrm>
            <a:off x="4341453" y="2829670"/>
            <a:ext cx="312906"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C</a:t>
            </a:r>
            <a:endParaRPr kumimoji="0" lang="zh-CN" altLang="en-US"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6" name="TextBox 95"/>
          <p:cNvSpPr txBox="1"/>
          <p:nvPr/>
        </p:nvSpPr>
        <p:spPr>
          <a:xfrm>
            <a:off x="4341452" y="3243619"/>
            <a:ext cx="330540"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D</a:t>
            </a:r>
            <a:endParaRPr kumimoji="0" lang="zh-CN" altLang="en-US"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7" name="TextBox 96"/>
          <p:cNvSpPr txBox="1"/>
          <p:nvPr/>
        </p:nvSpPr>
        <p:spPr>
          <a:xfrm>
            <a:off x="4341453" y="3657569"/>
            <a:ext cx="290464"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E</a:t>
            </a:r>
            <a:endParaRPr kumimoji="0" lang="zh-CN" altLang="en-US"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8" name="TextBox 97"/>
          <p:cNvSpPr txBox="1"/>
          <p:nvPr/>
        </p:nvSpPr>
        <p:spPr>
          <a:xfrm>
            <a:off x="4341453" y="4071519"/>
            <a:ext cx="28725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F</a:t>
            </a:r>
            <a:endParaRPr kumimoji="0" lang="zh-CN" altLang="en-US"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9" name="TextBox 98"/>
          <p:cNvSpPr txBox="1"/>
          <p:nvPr/>
        </p:nvSpPr>
        <p:spPr>
          <a:xfrm>
            <a:off x="4341453" y="4485471"/>
            <a:ext cx="327334"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G</a:t>
            </a:r>
            <a:endParaRPr kumimoji="0" lang="zh-CN" altLang="en-US" sz="15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0" name="矩形 99"/>
          <p:cNvSpPr/>
          <p:nvPr/>
        </p:nvSpPr>
        <p:spPr>
          <a:xfrm>
            <a:off x="3115125" y="789964"/>
            <a:ext cx="2879259"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
        <p:nvSpPr>
          <p:cNvPr id="101" name="文本框 2"/>
          <p:cNvSpPr txBox="1"/>
          <p:nvPr/>
        </p:nvSpPr>
        <p:spPr>
          <a:xfrm>
            <a:off x="856143"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7056241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
                                        </p:tgtEl>
                                        <p:attrNameLst>
                                          <p:attrName>ppt_y</p:attrName>
                                        </p:attrNameLst>
                                      </p:cBhvr>
                                      <p:tavLst>
                                        <p:tav tm="0">
                                          <p:val>
                                            <p:strVal val="#ppt_y"/>
                                          </p:val>
                                        </p:tav>
                                        <p:tav tm="100000">
                                          <p:val>
                                            <p:strVal val="#ppt_y"/>
                                          </p:val>
                                        </p:tav>
                                      </p:tavLst>
                                    </p:anim>
                                    <p:anim calcmode="lin" valueType="num">
                                      <p:cBhvr>
                                        <p:cTn id="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
                                        </p:tgtEl>
                                      </p:cBhvr>
                                    </p:animEffect>
                                  </p:childTnLst>
                                </p:cTn>
                              </p:par>
                            </p:childTnLst>
                          </p:cTn>
                        </p:par>
                        <p:par>
                          <p:cTn id="12" fill="hold">
                            <p:stCondLst>
                              <p:cond delay="450"/>
                            </p:stCondLst>
                            <p:childTnLst>
                              <p:par>
                                <p:cTn id="13" presetID="16" presetClass="entr" presetSubtype="37"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arn(outVertical)">
                                      <p:cBhvr>
                                        <p:cTn id="15" dur="500"/>
                                        <p:tgtEl>
                                          <p:spTgt spid="100"/>
                                        </p:tgtEl>
                                      </p:cBhvr>
                                    </p:animEffect>
                                  </p:childTnLst>
                                </p:cTn>
                              </p:par>
                            </p:childTnLst>
                          </p:cTn>
                        </p:par>
                        <p:par>
                          <p:cTn id="16" fill="hold">
                            <p:stCondLst>
                              <p:cond delay="95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195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2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3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60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1000"/>
                                        <p:tgtEl>
                                          <p:spTgt spid="51"/>
                                        </p:tgtEl>
                                      </p:cBhvr>
                                    </p:animEffect>
                                    <p:anim calcmode="lin" valueType="num">
                                      <p:cBhvr>
                                        <p:cTn id="61" dur="1000" fill="hold"/>
                                        <p:tgtEl>
                                          <p:spTgt spid="51"/>
                                        </p:tgtEl>
                                        <p:attrNameLst>
                                          <p:attrName>ppt_x</p:attrName>
                                        </p:attrNameLst>
                                      </p:cBhvr>
                                      <p:tavLst>
                                        <p:tav tm="0">
                                          <p:val>
                                            <p:strVal val="#ppt_x"/>
                                          </p:val>
                                        </p:tav>
                                        <p:tav tm="100000">
                                          <p:val>
                                            <p:strVal val="#ppt_x"/>
                                          </p:val>
                                        </p:tav>
                                      </p:tavLst>
                                    </p:anim>
                                    <p:anim calcmode="lin" valueType="num">
                                      <p:cBhvr>
                                        <p:cTn id="62" dur="1000" fill="hold"/>
                                        <p:tgtEl>
                                          <p:spTgt spid="5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7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90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1000"/>
                                        <p:tgtEl>
                                          <p:spTgt spid="57"/>
                                        </p:tgtEl>
                                      </p:cBhvr>
                                    </p:animEffect>
                                    <p:anim calcmode="lin" valueType="num">
                                      <p:cBhvr>
                                        <p:cTn id="91" dur="1000" fill="hold"/>
                                        <p:tgtEl>
                                          <p:spTgt spid="57"/>
                                        </p:tgtEl>
                                        <p:attrNameLst>
                                          <p:attrName>ppt_x</p:attrName>
                                        </p:attrNameLst>
                                      </p:cBhvr>
                                      <p:tavLst>
                                        <p:tav tm="0">
                                          <p:val>
                                            <p:strVal val="#ppt_x"/>
                                          </p:val>
                                        </p:tav>
                                        <p:tav tm="100000">
                                          <p:val>
                                            <p:strVal val="#ppt_x"/>
                                          </p:val>
                                        </p:tav>
                                      </p:tavLst>
                                    </p:anim>
                                    <p:anim calcmode="lin" valueType="num">
                                      <p:cBhvr>
                                        <p:cTn id="92" dur="1000" fill="hold"/>
                                        <p:tgtEl>
                                          <p:spTgt spid="5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30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40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anim calcmode="lin" valueType="num">
                                      <p:cBhvr>
                                        <p:cTn id="101" dur="1000" fill="hold"/>
                                        <p:tgtEl>
                                          <p:spTgt spid="59"/>
                                        </p:tgtEl>
                                        <p:attrNameLst>
                                          <p:attrName>ppt_x</p:attrName>
                                        </p:attrNameLst>
                                      </p:cBhvr>
                                      <p:tavLst>
                                        <p:tav tm="0">
                                          <p:val>
                                            <p:strVal val="#ppt_x"/>
                                          </p:val>
                                        </p:tav>
                                        <p:tav tm="100000">
                                          <p:val>
                                            <p:strVal val="#ppt_x"/>
                                          </p:val>
                                        </p:tav>
                                      </p:tavLst>
                                    </p:anim>
                                    <p:anim calcmode="lin" valueType="num">
                                      <p:cBhvr>
                                        <p:cTn id="102" dur="1000" fill="hold"/>
                                        <p:tgtEl>
                                          <p:spTgt spid="5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50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1000"/>
                                        <p:tgtEl>
                                          <p:spTgt spid="60"/>
                                        </p:tgtEl>
                                      </p:cBhvr>
                                    </p:animEffect>
                                    <p:anim calcmode="lin" valueType="num">
                                      <p:cBhvr>
                                        <p:cTn id="106" dur="1000" fill="hold"/>
                                        <p:tgtEl>
                                          <p:spTgt spid="60"/>
                                        </p:tgtEl>
                                        <p:attrNameLst>
                                          <p:attrName>ppt_x</p:attrName>
                                        </p:attrNameLst>
                                      </p:cBhvr>
                                      <p:tavLst>
                                        <p:tav tm="0">
                                          <p:val>
                                            <p:strVal val="#ppt_x"/>
                                          </p:val>
                                        </p:tav>
                                        <p:tav tm="100000">
                                          <p:val>
                                            <p:strVal val="#ppt_x"/>
                                          </p:val>
                                        </p:tav>
                                      </p:tavLst>
                                    </p:anim>
                                    <p:anim calcmode="lin" valueType="num">
                                      <p:cBhvr>
                                        <p:cTn id="107" dur="1000" fill="hold"/>
                                        <p:tgtEl>
                                          <p:spTgt spid="60"/>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60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1000"/>
                                        <p:tgtEl>
                                          <p:spTgt spid="61"/>
                                        </p:tgtEl>
                                      </p:cBhvr>
                                    </p:animEffect>
                                    <p:anim calcmode="lin" valueType="num">
                                      <p:cBhvr>
                                        <p:cTn id="111" dur="1000" fill="hold"/>
                                        <p:tgtEl>
                                          <p:spTgt spid="61"/>
                                        </p:tgtEl>
                                        <p:attrNameLst>
                                          <p:attrName>ppt_x</p:attrName>
                                        </p:attrNameLst>
                                      </p:cBhvr>
                                      <p:tavLst>
                                        <p:tav tm="0">
                                          <p:val>
                                            <p:strVal val="#ppt_x"/>
                                          </p:val>
                                        </p:tav>
                                        <p:tav tm="100000">
                                          <p:val>
                                            <p:strVal val="#ppt_x"/>
                                          </p:val>
                                        </p:tav>
                                      </p:tavLst>
                                    </p:anim>
                                    <p:anim calcmode="lin" valueType="num">
                                      <p:cBhvr>
                                        <p:cTn id="112" dur="1000" fill="hold"/>
                                        <p:tgtEl>
                                          <p:spTgt spid="61"/>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70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anim calcmode="lin" valueType="num">
                                      <p:cBhvr>
                                        <p:cTn id="116" dur="1000" fill="hold"/>
                                        <p:tgtEl>
                                          <p:spTgt spid="62"/>
                                        </p:tgtEl>
                                        <p:attrNameLst>
                                          <p:attrName>ppt_x</p:attrName>
                                        </p:attrNameLst>
                                      </p:cBhvr>
                                      <p:tavLst>
                                        <p:tav tm="0">
                                          <p:val>
                                            <p:strVal val="#ppt_x"/>
                                          </p:val>
                                        </p:tav>
                                        <p:tav tm="100000">
                                          <p:val>
                                            <p:strVal val="#ppt_x"/>
                                          </p:val>
                                        </p:tav>
                                      </p:tavLst>
                                    </p:anim>
                                    <p:anim calcmode="lin" valueType="num">
                                      <p:cBhvr>
                                        <p:cTn id="117" dur="1000" fill="hold"/>
                                        <p:tgtEl>
                                          <p:spTgt spid="62"/>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80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1000"/>
                                        <p:tgtEl>
                                          <p:spTgt spid="63"/>
                                        </p:tgtEl>
                                      </p:cBhvr>
                                    </p:animEffect>
                                    <p:anim calcmode="lin" valueType="num">
                                      <p:cBhvr>
                                        <p:cTn id="121" dur="1000" fill="hold"/>
                                        <p:tgtEl>
                                          <p:spTgt spid="63"/>
                                        </p:tgtEl>
                                        <p:attrNameLst>
                                          <p:attrName>ppt_x</p:attrName>
                                        </p:attrNameLst>
                                      </p:cBhvr>
                                      <p:tavLst>
                                        <p:tav tm="0">
                                          <p:val>
                                            <p:strVal val="#ppt_x"/>
                                          </p:val>
                                        </p:tav>
                                        <p:tav tm="100000">
                                          <p:val>
                                            <p:strVal val="#ppt_x"/>
                                          </p:val>
                                        </p:tav>
                                      </p:tavLst>
                                    </p:anim>
                                    <p:anim calcmode="lin" valueType="num">
                                      <p:cBhvr>
                                        <p:cTn id="122" dur="1000" fill="hold"/>
                                        <p:tgtEl>
                                          <p:spTgt spid="63"/>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90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1000"/>
                                        <p:tgtEl>
                                          <p:spTgt spid="64"/>
                                        </p:tgtEl>
                                      </p:cBhvr>
                                    </p:animEffect>
                                    <p:anim calcmode="lin" valueType="num">
                                      <p:cBhvr>
                                        <p:cTn id="126" dur="1000" fill="hold"/>
                                        <p:tgtEl>
                                          <p:spTgt spid="64"/>
                                        </p:tgtEl>
                                        <p:attrNameLst>
                                          <p:attrName>ppt_x</p:attrName>
                                        </p:attrNameLst>
                                      </p:cBhvr>
                                      <p:tavLst>
                                        <p:tav tm="0">
                                          <p:val>
                                            <p:strVal val="#ppt_x"/>
                                          </p:val>
                                        </p:tav>
                                        <p:tav tm="100000">
                                          <p:val>
                                            <p:strVal val="#ppt_x"/>
                                          </p:val>
                                        </p:tav>
                                      </p:tavLst>
                                    </p:anim>
                                    <p:anim calcmode="lin" valueType="num">
                                      <p:cBhvr>
                                        <p:cTn id="127" dur="1000" fill="hold"/>
                                        <p:tgtEl>
                                          <p:spTgt spid="64"/>
                                        </p:tgtEl>
                                        <p:attrNameLst>
                                          <p:attrName>ppt_y</p:attrName>
                                        </p:attrNameLst>
                                      </p:cBhvr>
                                      <p:tavLst>
                                        <p:tav tm="0">
                                          <p:val>
                                            <p:strVal val="#ppt_y-.1"/>
                                          </p:val>
                                        </p:tav>
                                        <p:tav tm="100000">
                                          <p:val>
                                            <p:strVal val="#ppt_y"/>
                                          </p:val>
                                        </p:tav>
                                      </p:tavLst>
                                    </p:anim>
                                  </p:childTnLst>
                                </p:cTn>
                              </p:par>
                            </p:childTnLst>
                          </p:cTn>
                        </p:par>
                        <p:par>
                          <p:cTn id="128" fill="hold">
                            <p:stCondLst>
                              <p:cond delay="3850"/>
                            </p:stCondLst>
                            <p:childTnLst>
                              <p:par>
                                <p:cTn id="129" presetID="2" presetClass="entr" presetSubtype="4" decel="100000" fill="hold" grpId="0" nodeType="afterEffect">
                                  <p:stCondLst>
                                    <p:cond delay="0"/>
                                  </p:stCondLst>
                                  <p:childTnLst>
                                    <p:set>
                                      <p:cBhvr>
                                        <p:cTn id="130" dur="1" fill="hold">
                                          <p:stCondLst>
                                            <p:cond delay="0"/>
                                          </p:stCondLst>
                                        </p:cTn>
                                        <p:tgtEl>
                                          <p:spTgt spid="93"/>
                                        </p:tgtEl>
                                        <p:attrNameLst>
                                          <p:attrName>style.visibility</p:attrName>
                                        </p:attrNameLst>
                                      </p:cBhvr>
                                      <p:to>
                                        <p:strVal val="visible"/>
                                      </p:to>
                                    </p:set>
                                    <p:anim calcmode="lin" valueType="num">
                                      <p:cBhvr additive="base">
                                        <p:cTn id="131" dur="500" fill="hold"/>
                                        <p:tgtEl>
                                          <p:spTgt spid="93"/>
                                        </p:tgtEl>
                                        <p:attrNameLst>
                                          <p:attrName>ppt_x</p:attrName>
                                        </p:attrNameLst>
                                      </p:cBhvr>
                                      <p:tavLst>
                                        <p:tav tm="0">
                                          <p:val>
                                            <p:strVal val="#ppt_x"/>
                                          </p:val>
                                        </p:tav>
                                        <p:tav tm="100000">
                                          <p:val>
                                            <p:strVal val="#ppt_x"/>
                                          </p:val>
                                        </p:tav>
                                      </p:tavLst>
                                    </p:anim>
                                    <p:anim calcmode="lin" valueType="num">
                                      <p:cBhvr additive="base">
                                        <p:cTn id="132" dur="500" fill="hold"/>
                                        <p:tgtEl>
                                          <p:spTgt spid="93"/>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6"/>
                                        </p:tgtEl>
                                        <p:attrNameLst>
                                          <p:attrName>style.visibility</p:attrName>
                                        </p:attrNameLst>
                                      </p:cBhvr>
                                      <p:to>
                                        <p:strVal val="visible"/>
                                      </p:to>
                                    </p:set>
                                    <p:anim calcmode="lin" valueType="num">
                                      <p:cBhvr additive="base">
                                        <p:cTn id="143" dur="500" fill="hold"/>
                                        <p:tgtEl>
                                          <p:spTgt spid="96"/>
                                        </p:tgtEl>
                                        <p:attrNameLst>
                                          <p:attrName>ppt_x</p:attrName>
                                        </p:attrNameLst>
                                      </p:cBhvr>
                                      <p:tavLst>
                                        <p:tav tm="0">
                                          <p:val>
                                            <p:strVal val="#ppt_x"/>
                                          </p:val>
                                        </p:tav>
                                        <p:tav tm="100000">
                                          <p:val>
                                            <p:strVal val="#ppt_x"/>
                                          </p:val>
                                        </p:tav>
                                      </p:tavLst>
                                    </p:anim>
                                    <p:anim calcmode="lin" valueType="num">
                                      <p:cBhvr additive="base">
                                        <p:cTn id="144" dur="500" fill="hold"/>
                                        <p:tgtEl>
                                          <p:spTgt spid="96"/>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7"/>
                                        </p:tgtEl>
                                        <p:attrNameLst>
                                          <p:attrName>style.visibility</p:attrName>
                                        </p:attrNameLst>
                                      </p:cBhvr>
                                      <p:to>
                                        <p:strVal val="visible"/>
                                      </p:to>
                                    </p:set>
                                    <p:anim calcmode="lin" valueType="num">
                                      <p:cBhvr additive="base">
                                        <p:cTn id="147" dur="500" fill="hold"/>
                                        <p:tgtEl>
                                          <p:spTgt spid="97"/>
                                        </p:tgtEl>
                                        <p:attrNameLst>
                                          <p:attrName>ppt_x</p:attrName>
                                        </p:attrNameLst>
                                      </p:cBhvr>
                                      <p:tavLst>
                                        <p:tav tm="0">
                                          <p:val>
                                            <p:strVal val="#ppt_x"/>
                                          </p:val>
                                        </p:tav>
                                        <p:tav tm="100000">
                                          <p:val>
                                            <p:strVal val="#ppt_x"/>
                                          </p:val>
                                        </p:tav>
                                      </p:tavLst>
                                    </p:anim>
                                    <p:anim calcmode="lin" valueType="num">
                                      <p:cBhvr additive="base">
                                        <p:cTn id="148" dur="500" fill="hold"/>
                                        <p:tgtEl>
                                          <p:spTgt spid="97"/>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 calcmode="lin" valueType="num">
                                      <p:cBhvr additive="base">
                                        <p:cTn id="151" dur="500" fill="hold"/>
                                        <p:tgtEl>
                                          <p:spTgt spid="98"/>
                                        </p:tgtEl>
                                        <p:attrNameLst>
                                          <p:attrName>ppt_x</p:attrName>
                                        </p:attrNameLst>
                                      </p:cBhvr>
                                      <p:tavLst>
                                        <p:tav tm="0">
                                          <p:val>
                                            <p:strVal val="#ppt_x"/>
                                          </p:val>
                                        </p:tav>
                                        <p:tav tm="100000">
                                          <p:val>
                                            <p:strVal val="#ppt_x"/>
                                          </p:val>
                                        </p:tav>
                                      </p:tavLst>
                                    </p:anim>
                                    <p:anim calcmode="lin" valueType="num">
                                      <p:cBhvr additive="base">
                                        <p:cTn id="152" dur="500" fill="hold"/>
                                        <p:tgtEl>
                                          <p:spTgt spid="98"/>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99"/>
                                        </p:tgtEl>
                                        <p:attrNameLst>
                                          <p:attrName>style.visibility</p:attrName>
                                        </p:attrNameLst>
                                      </p:cBhvr>
                                      <p:to>
                                        <p:strVal val="visible"/>
                                      </p:to>
                                    </p:set>
                                    <p:anim calcmode="lin" valueType="num">
                                      <p:cBhvr additive="base">
                                        <p:cTn id="155" dur="500" fill="hold"/>
                                        <p:tgtEl>
                                          <p:spTgt spid="99"/>
                                        </p:tgtEl>
                                        <p:attrNameLst>
                                          <p:attrName>ppt_x</p:attrName>
                                        </p:attrNameLst>
                                      </p:cBhvr>
                                      <p:tavLst>
                                        <p:tav tm="0">
                                          <p:val>
                                            <p:strVal val="#ppt_x"/>
                                          </p:val>
                                        </p:tav>
                                        <p:tav tm="100000">
                                          <p:val>
                                            <p:strVal val="#ppt_x"/>
                                          </p:val>
                                        </p:tav>
                                      </p:tavLst>
                                    </p:anim>
                                    <p:anim calcmode="lin" valueType="num">
                                      <p:cBhvr additive="base">
                                        <p:cTn id="156" dur="500" fill="hold"/>
                                        <p:tgtEl>
                                          <p:spTgt spid="99"/>
                                        </p:tgtEl>
                                        <p:attrNameLst>
                                          <p:attrName>ppt_y</p:attrName>
                                        </p:attrNameLst>
                                      </p:cBhvr>
                                      <p:tavLst>
                                        <p:tav tm="0">
                                          <p:val>
                                            <p:strVal val="1+#ppt_h/2"/>
                                          </p:val>
                                        </p:tav>
                                        <p:tav tm="100000">
                                          <p:val>
                                            <p:strVal val="#ppt_y"/>
                                          </p:val>
                                        </p:tav>
                                      </p:tavLst>
                                    </p:anim>
                                  </p:childTnLst>
                                </p:cTn>
                              </p:par>
                            </p:childTnLst>
                          </p:cTn>
                        </p:par>
                        <p:par>
                          <p:cTn id="157" fill="hold">
                            <p:stCondLst>
                              <p:cond delay="4350"/>
                            </p:stCondLst>
                            <p:childTnLst>
                              <p:par>
                                <p:cTn id="158" presetID="22" presetClass="entr" presetSubtype="8" fill="hold" grpId="0" nodeType="after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wipe(left)">
                                      <p:cBhvr>
                                        <p:cTn id="160" dur="500"/>
                                        <p:tgtEl>
                                          <p:spTgt spid="79"/>
                                        </p:tgtEl>
                                      </p:cBhvr>
                                    </p:animEffect>
                                  </p:childTnLst>
                                </p:cTn>
                              </p:par>
                              <p:par>
                                <p:cTn id="161" presetID="22" presetClass="entr" presetSubtype="8" fill="hold" grpId="0" nodeType="withEffect">
                                  <p:stCondLst>
                                    <p:cond delay="100"/>
                                  </p:stCondLst>
                                  <p:childTnLst>
                                    <p:set>
                                      <p:cBhvr>
                                        <p:cTn id="162" dur="1" fill="hold">
                                          <p:stCondLst>
                                            <p:cond delay="0"/>
                                          </p:stCondLst>
                                        </p:cTn>
                                        <p:tgtEl>
                                          <p:spTgt spid="80"/>
                                        </p:tgtEl>
                                        <p:attrNameLst>
                                          <p:attrName>style.visibility</p:attrName>
                                        </p:attrNameLst>
                                      </p:cBhvr>
                                      <p:to>
                                        <p:strVal val="visible"/>
                                      </p:to>
                                    </p:set>
                                    <p:animEffect transition="in" filter="wipe(left)">
                                      <p:cBhvr>
                                        <p:cTn id="163" dur="500"/>
                                        <p:tgtEl>
                                          <p:spTgt spid="80"/>
                                        </p:tgtEl>
                                      </p:cBhvr>
                                    </p:animEffect>
                                  </p:childTnLst>
                                </p:cTn>
                              </p:par>
                              <p:par>
                                <p:cTn id="164" presetID="22" presetClass="entr" presetSubtype="8" fill="hold" grpId="0" nodeType="withEffect">
                                  <p:stCondLst>
                                    <p:cond delay="200"/>
                                  </p:stCondLst>
                                  <p:childTnLst>
                                    <p:set>
                                      <p:cBhvr>
                                        <p:cTn id="165" dur="1" fill="hold">
                                          <p:stCondLst>
                                            <p:cond delay="0"/>
                                          </p:stCondLst>
                                        </p:cTn>
                                        <p:tgtEl>
                                          <p:spTgt spid="81"/>
                                        </p:tgtEl>
                                        <p:attrNameLst>
                                          <p:attrName>style.visibility</p:attrName>
                                        </p:attrNameLst>
                                      </p:cBhvr>
                                      <p:to>
                                        <p:strVal val="visible"/>
                                      </p:to>
                                    </p:set>
                                    <p:animEffect transition="in" filter="wipe(left)">
                                      <p:cBhvr>
                                        <p:cTn id="166" dur="500"/>
                                        <p:tgtEl>
                                          <p:spTgt spid="81"/>
                                        </p:tgtEl>
                                      </p:cBhvr>
                                    </p:animEffect>
                                  </p:childTnLst>
                                </p:cTn>
                              </p:par>
                              <p:par>
                                <p:cTn id="167" presetID="22" presetClass="entr" presetSubtype="8" fill="hold" grpId="0" nodeType="withEffect">
                                  <p:stCondLst>
                                    <p:cond delay="300"/>
                                  </p:stCondLst>
                                  <p:childTnLst>
                                    <p:set>
                                      <p:cBhvr>
                                        <p:cTn id="168" dur="1" fill="hold">
                                          <p:stCondLst>
                                            <p:cond delay="0"/>
                                          </p:stCondLst>
                                        </p:cTn>
                                        <p:tgtEl>
                                          <p:spTgt spid="82"/>
                                        </p:tgtEl>
                                        <p:attrNameLst>
                                          <p:attrName>style.visibility</p:attrName>
                                        </p:attrNameLst>
                                      </p:cBhvr>
                                      <p:to>
                                        <p:strVal val="visible"/>
                                      </p:to>
                                    </p:set>
                                    <p:animEffect transition="in" filter="wipe(left)">
                                      <p:cBhvr>
                                        <p:cTn id="169" dur="500"/>
                                        <p:tgtEl>
                                          <p:spTgt spid="82"/>
                                        </p:tgtEl>
                                      </p:cBhvr>
                                    </p:animEffect>
                                  </p:childTnLst>
                                </p:cTn>
                              </p:par>
                              <p:par>
                                <p:cTn id="170" presetID="22" presetClass="entr" presetSubtype="8" fill="hold" grpId="0" nodeType="withEffect">
                                  <p:stCondLst>
                                    <p:cond delay="400"/>
                                  </p:stCondLst>
                                  <p:childTnLst>
                                    <p:set>
                                      <p:cBhvr>
                                        <p:cTn id="171" dur="1" fill="hold">
                                          <p:stCondLst>
                                            <p:cond delay="0"/>
                                          </p:stCondLst>
                                        </p:cTn>
                                        <p:tgtEl>
                                          <p:spTgt spid="83"/>
                                        </p:tgtEl>
                                        <p:attrNameLst>
                                          <p:attrName>style.visibility</p:attrName>
                                        </p:attrNameLst>
                                      </p:cBhvr>
                                      <p:to>
                                        <p:strVal val="visible"/>
                                      </p:to>
                                    </p:set>
                                    <p:animEffect transition="in" filter="wipe(left)">
                                      <p:cBhvr>
                                        <p:cTn id="172" dur="500"/>
                                        <p:tgtEl>
                                          <p:spTgt spid="83"/>
                                        </p:tgtEl>
                                      </p:cBhvr>
                                    </p:animEffect>
                                  </p:childTnLst>
                                </p:cTn>
                              </p:par>
                              <p:par>
                                <p:cTn id="173" presetID="22" presetClass="entr" presetSubtype="8" fill="hold" grpId="0" nodeType="withEffect">
                                  <p:stCondLst>
                                    <p:cond delay="500"/>
                                  </p:stCondLst>
                                  <p:childTnLst>
                                    <p:set>
                                      <p:cBhvr>
                                        <p:cTn id="174" dur="1" fill="hold">
                                          <p:stCondLst>
                                            <p:cond delay="0"/>
                                          </p:stCondLst>
                                        </p:cTn>
                                        <p:tgtEl>
                                          <p:spTgt spid="84"/>
                                        </p:tgtEl>
                                        <p:attrNameLst>
                                          <p:attrName>style.visibility</p:attrName>
                                        </p:attrNameLst>
                                      </p:cBhvr>
                                      <p:to>
                                        <p:strVal val="visible"/>
                                      </p:to>
                                    </p:set>
                                    <p:animEffect transition="in" filter="wipe(left)">
                                      <p:cBhvr>
                                        <p:cTn id="175" dur="500"/>
                                        <p:tgtEl>
                                          <p:spTgt spid="84"/>
                                        </p:tgtEl>
                                      </p:cBhvr>
                                    </p:animEffect>
                                  </p:childTnLst>
                                </p:cTn>
                              </p:par>
                              <p:par>
                                <p:cTn id="176" presetID="22" presetClass="entr" presetSubtype="8" fill="hold" grpId="0" nodeType="withEffect">
                                  <p:stCondLst>
                                    <p:cond delay="600"/>
                                  </p:stCondLst>
                                  <p:childTnLst>
                                    <p:set>
                                      <p:cBhvr>
                                        <p:cTn id="177" dur="1" fill="hold">
                                          <p:stCondLst>
                                            <p:cond delay="0"/>
                                          </p:stCondLst>
                                        </p:cTn>
                                        <p:tgtEl>
                                          <p:spTgt spid="85"/>
                                        </p:tgtEl>
                                        <p:attrNameLst>
                                          <p:attrName>style.visibility</p:attrName>
                                        </p:attrNameLst>
                                      </p:cBhvr>
                                      <p:to>
                                        <p:strVal val="visible"/>
                                      </p:to>
                                    </p:set>
                                    <p:animEffect transition="in" filter="wipe(left)">
                                      <p:cBhvr>
                                        <p:cTn id="178" dur="500"/>
                                        <p:tgtEl>
                                          <p:spTgt spid="85"/>
                                        </p:tgtEl>
                                      </p:cBhvr>
                                    </p:animEffect>
                                  </p:childTnLst>
                                </p:cTn>
                              </p:par>
                              <p:par>
                                <p:cTn id="179" presetID="22" presetClass="entr" presetSubtype="2"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right)">
                                      <p:cBhvr>
                                        <p:cTn id="181" dur="500"/>
                                        <p:tgtEl>
                                          <p:spTgt spid="65"/>
                                        </p:tgtEl>
                                      </p:cBhvr>
                                    </p:animEffect>
                                  </p:childTnLst>
                                </p:cTn>
                              </p:par>
                              <p:par>
                                <p:cTn id="182" presetID="22" presetClass="entr" presetSubtype="2" fill="hold" grpId="0" nodeType="withEffect">
                                  <p:stCondLst>
                                    <p:cond delay="100"/>
                                  </p:stCondLst>
                                  <p:childTnLst>
                                    <p:set>
                                      <p:cBhvr>
                                        <p:cTn id="183" dur="1" fill="hold">
                                          <p:stCondLst>
                                            <p:cond delay="0"/>
                                          </p:stCondLst>
                                        </p:cTn>
                                        <p:tgtEl>
                                          <p:spTgt spid="66"/>
                                        </p:tgtEl>
                                        <p:attrNameLst>
                                          <p:attrName>style.visibility</p:attrName>
                                        </p:attrNameLst>
                                      </p:cBhvr>
                                      <p:to>
                                        <p:strVal val="visible"/>
                                      </p:to>
                                    </p:set>
                                    <p:animEffect transition="in" filter="wipe(right)">
                                      <p:cBhvr>
                                        <p:cTn id="184" dur="500"/>
                                        <p:tgtEl>
                                          <p:spTgt spid="66"/>
                                        </p:tgtEl>
                                      </p:cBhvr>
                                    </p:animEffect>
                                  </p:childTnLst>
                                </p:cTn>
                              </p:par>
                              <p:par>
                                <p:cTn id="185" presetID="22" presetClass="entr" presetSubtype="2" fill="hold" grpId="0" nodeType="withEffect">
                                  <p:stCondLst>
                                    <p:cond delay="200"/>
                                  </p:stCondLst>
                                  <p:childTnLst>
                                    <p:set>
                                      <p:cBhvr>
                                        <p:cTn id="186" dur="1" fill="hold">
                                          <p:stCondLst>
                                            <p:cond delay="0"/>
                                          </p:stCondLst>
                                        </p:cTn>
                                        <p:tgtEl>
                                          <p:spTgt spid="67"/>
                                        </p:tgtEl>
                                        <p:attrNameLst>
                                          <p:attrName>style.visibility</p:attrName>
                                        </p:attrNameLst>
                                      </p:cBhvr>
                                      <p:to>
                                        <p:strVal val="visible"/>
                                      </p:to>
                                    </p:set>
                                    <p:animEffect transition="in" filter="wipe(right)">
                                      <p:cBhvr>
                                        <p:cTn id="187" dur="500"/>
                                        <p:tgtEl>
                                          <p:spTgt spid="67"/>
                                        </p:tgtEl>
                                      </p:cBhvr>
                                    </p:animEffect>
                                  </p:childTnLst>
                                </p:cTn>
                              </p:par>
                              <p:par>
                                <p:cTn id="188" presetID="22" presetClass="entr" presetSubtype="2" fill="hold" grpId="0" nodeType="withEffect">
                                  <p:stCondLst>
                                    <p:cond delay="300"/>
                                  </p:stCondLst>
                                  <p:childTnLst>
                                    <p:set>
                                      <p:cBhvr>
                                        <p:cTn id="189" dur="1" fill="hold">
                                          <p:stCondLst>
                                            <p:cond delay="0"/>
                                          </p:stCondLst>
                                        </p:cTn>
                                        <p:tgtEl>
                                          <p:spTgt spid="68"/>
                                        </p:tgtEl>
                                        <p:attrNameLst>
                                          <p:attrName>style.visibility</p:attrName>
                                        </p:attrNameLst>
                                      </p:cBhvr>
                                      <p:to>
                                        <p:strVal val="visible"/>
                                      </p:to>
                                    </p:set>
                                    <p:animEffect transition="in" filter="wipe(right)">
                                      <p:cBhvr>
                                        <p:cTn id="190" dur="500"/>
                                        <p:tgtEl>
                                          <p:spTgt spid="68"/>
                                        </p:tgtEl>
                                      </p:cBhvr>
                                    </p:animEffect>
                                  </p:childTnLst>
                                </p:cTn>
                              </p:par>
                              <p:par>
                                <p:cTn id="191" presetID="22" presetClass="entr" presetSubtype="2" fill="hold" grpId="0" nodeType="withEffect">
                                  <p:stCondLst>
                                    <p:cond delay="400"/>
                                  </p:stCondLst>
                                  <p:childTnLst>
                                    <p:set>
                                      <p:cBhvr>
                                        <p:cTn id="192" dur="1" fill="hold">
                                          <p:stCondLst>
                                            <p:cond delay="0"/>
                                          </p:stCondLst>
                                        </p:cTn>
                                        <p:tgtEl>
                                          <p:spTgt spid="69"/>
                                        </p:tgtEl>
                                        <p:attrNameLst>
                                          <p:attrName>style.visibility</p:attrName>
                                        </p:attrNameLst>
                                      </p:cBhvr>
                                      <p:to>
                                        <p:strVal val="visible"/>
                                      </p:to>
                                    </p:set>
                                    <p:animEffect transition="in" filter="wipe(right)">
                                      <p:cBhvr>
                                        <p:cTn id="193" dur="500"/>
                                        <p:tgtEl>
                                          <p:spTgt spid="69"/>
                                        </p:tgtEl>
                                      </p:cBhvr>
                                    </p:animEffect>
                                  </p:childTnLst>
                                </p:cTn>
                              </p:par>
                              <p:par>
                                <p:cTn id="194" presetID="22" presetClass="entr" presetSubtype="2" fill="hold" grpId="0" nodeType="withEffect">
                                  <p:stCondLst>
                                    <p:cond delay="500"/>
                                  </p:stCondLst>
                                  <p:childTnLst>
                                    <p:set>
                                      <p:cBhvr>
                                        <p:cTn id="195" dur="1" fill="hold">
                                          <p:stCondLst>
                                            <p:cond delay="0"/>
                                          </p:stCondLst>
                                        </p:cTn>
                                        <p:tgtEl>
                                          <p:spTgt spid="70"/>
                                        </p:tgtEl>
                                        <p:attrNameLst>
                                          <p:attrName>style.visibility</p:attrName>
                                        </p:attrNameLst>
                                      </p:cBhvr>
                                      <p:to>
                                        <p:strVal val="visible"/>
                                      </p:to>
                                    </p:set>
                                    <p:animEffect transition="in" filter="wipe(right)">
                                      <p:cBhvr>
                                        <p:cTn id="196" dur="500"/>
                                        <p:tgtEl>
                                          <p:spTgt spid="70"/>
                                        </p:tgtEl>
                                      </p:cBhvr>
                                    </p:animEffect>
                                  </p:childTnLst>
                                </p:cTn>
                              </p:par>
                              <p:par>
                                <p:cTn id="197" presetID="22" presetClass="entr" presetSubtype="2" fill="hold" grpId="0" nodeType="withEffect">
                                  <p:stCondLst>
                                    <p:cond delay="600"/>
                                  </p:stCondLst>
                                  <p:childTnLst>
                                    <p:set>
                                      <p:cBhvr>
                                        <p:cTn id="198" dur="1" fill="hold">
                                          <p:stCondLst>
                                            <p:cond delay="0"/>
                                          </p:stCondLst>
                                        </p:cTn>
                                        <p:tgtEl>
                                          <p:spTgt spid="71"/>
                                        </p:tgtEl>
                                        <p:attrNameLst>
                                          <p:attrName>style.visibility</p:attrName>
                                        </p:attrNameLst>
                                      </p:cBhvr>
                                      <p:to>
                                        <p:strVal val="visible"/>
                                      </p:to>
                                    </p:set>
                                    <p:animEffect transition="in" filter="wipe(right)">
                                      <p:cBhvr>
                                        <p:cTn id="199" dur="500"/>
                                        <p:tgtEl>
                                          <p:spTgt spid="71"/>
                                        </p:tgtEl>
                                      </p:cBhvr>
                                    </p:animEffect>
                                  </p:childTnLst>
                                </p:cTn>
                              </p:par>
                            </p:childTnLst>
                          </p:cTn>
                        </p:par>
                        <p:par>
                          <p:cTn id="200" fill="hold">
                            <p:stCondLst>
                              <p:cond delay="5450"/>
                            </p:stCondLst>
                            <p:childTnLst>
                              <p:par>
                                <p:cTn id="201" presetID="22" presetClass="entr" presetSubtype="8" fill="hold" grpId="0" nodeType="after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wipe(left)">
                                      <p:cBhvr>
                                        <p:cTn id="203" dur="500"/>
                                        <p:tgtEl>
                                          <p:spTgt spid="86"/>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87"/>
                                        </p:tgtEl>
                                        <p:attrNameLst>
                                          <p:attrName>style.visibility</p:attrName>
                                        </p:attrNameLst>
                                      </p:cBhvr>
                                      <p:to>
                                        <p:strVal val="visible"/>
                                      </p:to>
                                    </p:set>
                                    <p:animEffect transition="in" filter="wipe(left)">
                                      <p:cBhvr>
                                        <p:cTn id="206" dur="500"/>
                                        <p:tgtEl>
                                          <p:spTgt spid="87"/>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88"/>
                                        </p:tgtEl>
                                        <p:attrNameLst>
                                          <p:attrName>style.visibility</p:attrName>
                                        </p:attrNameLst>
                                      </p:cBhvr>
                                      <p:to>
                                        <p:strVal val="visible"/>
                                      </p:to>
                                    </p:set>
                                    <p:animEffect transition="in" filter="wipe(left)">
                                      <p:cBhvr>
                                        <p:cTn id="209" dur="500"/>
                                        <p:tgtEl>
                                          <p:spTgt spid="88"/>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89"/>
                                        </p:tgtEl>
                                        <p:attrNameLst>
                                          <p:attrName>style.visibility</p:attrName>
                                        </p:attrNameLst>
                                      </p:cBhvr>
                                      <p:to>
                                        <p:strVal val="visible"/>
                                      </p:to>
                                    </p:set>
                                    <p:animEffect transition="in" filter="wipe(left)">
                                      <p:cBhvr>
                                        <p:cTn id="212" dur="500"/>
                                        <p:tgtEl>
                                          <p:spTgt spid="89"/>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90"/>
                                        </p:tgtEl>
                                        <p:attrNameLst>
                                          <p:attrName>style.visibility</p:attrName>
                                        </p:attrNameLst>
                                      </p:cBhvr>
                                      <p:to>
                                        <p:strVal val="visible"/>
                                      </p:to>
                                    </p:set>
                                    <p:animEffect transition="in" filter="wipe(left)">
                                      <p:cBhvr>
                                        <p:cTn id="215" dur="500"/>
                                        <p:tgtEl>
                                          <p:spTgt spid="9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91"/>
                                        </p:tgtEl>
                                        <p:attrNameLst>
                                          <p:attrName>style.visibility</p:attrName>
                                        </p:attrNameLst>
                                      </p:cBhvr>
                                      <p:to>
                                        <p:strVal val="visible"/>
                                      </p:to>
                                    </p:set>
                                    <p:animEffect transition="in" filter="wipe(left)">
                                      <p:cBhvr>
                                        <p:cTn id="218" dur="500"/>
                                        <p:tgtEl>
                                          <p:spTgt spid="91"/>
                                        </p:tgtEl>
                                      </p:cBhvr>
                                    </p:animEffect>
                                  </p:childTnLst>
                                </p:cTn>
                              </p:par>
                              <p:par>
                                <p:cTn id="219" presetID="22" presetClass="entr" presetSubtype="8" fill="hold" grpId="0" nodeType="withEffect">
                                  <p:stCondLst>
                                    <p:cond delay="0"/>
                                  </p:stCondLst>
                                  <p:childTnLst>
                                    <p:set>
                                      <p:cBhvr>
                                        <p:cTn id="220" dur="1" fill="hold">
                                          <p:stCondLst>
                                            <p:cond delay="0"/>
                                          </p:stCondLst>
                                        </p:cTn>
                                        <p:tgtEl>
                                          <p:spTgt spid="92"/>
                                        </p:tgtEl>
                                        <p:attrNameLst>
                                          <p:attrName>style.visibility</p:attrName>
                                        </p:attrNameLst>
                                      </p:cBhvr>
                                      <p:to>
                                        <p:strVal val="visible"/>
                                      </p:to>
                                    </p:set>
                                    <p:animEffect transition="in" filter="wipe(left)">
                                      <p:cBhvr>
                                        <p:cTn id="221" dur="500"/>
                                        <p:tgtEl>
                                          <p:spTgt spid="92"/>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wipe(right)">
                                      <p:cBhvr>
                                        <p:cTn id="224" dur="500"/>
                                        <p:tgtEl>
                                          <p:spTgt spid="72"/>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wipe(right)">
                                      <p:cBhvr>
                                        <p:cTn id="227" dur="500"/>
                                        <p:tgtEl>
                                          <p:spTgt spid="73"/>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wipe(right)">
                                      <p:cBhvr>
                                        <p:cTn id="230" dur="500"/>
                                        <p:tgtEl>
                                          <p:spTgt spid="74"/>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75"/>
                                        </p:tgtEl>
                                        <p:attrNameLst>
                                          <p:attrName>style.visibility</p:attrName>
                                        </p:attrNameLst>
                                      </p:cBhvr>
                                      <p:to>
                                        <p:strVal val="visible"/>
                                      </p:to>
                                    </p:set>
                                    <p:animEffect transition="in" filter="wipe(right)">
                                      <p:cBhvr>
                                        <p:cTn id="233" dur="500"/>
                                        <p:tgtEl>
                                          <p:spTgt spid="75"/>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76"/>
                                        </p:tgtEl>
                                        <p:attrNameLst>
                                          <p:attrName>style.visibility</p:attrName>
                                        </p:attrNameLst>
                                      </p:cBhvr>
                                      <p:to>
                                        <p:strVal val="visible"/>
                                      </p:to>
                                    </p:set>
                                    <p:animEffect transition="in" filter="wipe(right)">
                                      <p:cBhvr>
                                        <p:cTn id="236" dur="500"/>
                                        <p:tgtEl>
                                          <p:spTgt spid="76"/>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77"/>
                                        </p:tgtEl>
                                        <p:attrNameLst>
                                          <p:attrName>style.visibility</p:attrName>
                                        </p:attrNameLst>
                                      </p:cBhvr>
                                      <p:to>
                                        <p:strVal val="visible"/>
                                      </p:to>
                                    </p:set>
                                    <p:animEffect transition="in" filter="wipe(right)">
                                      <p:cBhvr>
                                        <p:cTn id="239" dur="500"/>
                                        <p:tgtEl>
                                          <p:spTgt spid="77"/>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78"/>
                                        </p:tgtEl>
                                        <p:attrNameLst>
                                          <p:attrName>style.visibility</p:attrName>
                                        </p:attrNameLst>
                                      </p:cBhvr>
                                      <p:to>
                                        <p:strVal val="visible"/>
                                      </p:to>
                                    </p:set>
                                    <p:animEffect transition="in" filter="wipe(right)">
                                      <p:cBhvr>
                                        <p:cTn id="24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P spid="10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903866"/>
            <a:ext cx="2371776" cy="4239634"/>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V="1">
            <a:off x="-2" y="3252188"/>
            <a:ext cx="9144001" cy="1891312"/>
          </a:xfrm>
          <a:prstGeom prst="rect">
            <a:avLst/>
          </a:prstGeom>
        </p:spPr>
      </p:pic>
      <p:pic>
        <p:nvPicPr>
          <p:cNvPr id="5" name="图片 4"/>
          <p:cNvPicPr>
            <a:picLocks noChangeAspect="1"/>
          </p:cNvPicPr>
          <p:nvPr/>
        </p:nvPicPr>
        <p:blipFill>
          <a:blip r:embed="rId5" cstate="email">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6787214" y="2796925"/>
            <a:ext cx="1493186" cy="1487942"/>
          </a:xfrm>
          <a:prstGeom prst="rect">
            <a:avLst/>
          </a:prstGeom>
        </p:spPr>
      </p:pic>
      <p:grpSp>
        <p:nvGrpSpPr>
          <p:cNvPr id="8" name="组合 7"/>
          <p:cNvGrpSpPr/>
          <p:nvPr/>
        </p:nvGrpSpPr>
        <p:grpSpPr>
          <a:xfrm>
            <a:off x="3086100" y="903866"/>
            <a:ext cx="3314700" cy="366134"/>
            <a:chOff x="3086100" y="903866"/>
            <a:chExt cx="3314700" cy="366134"/>
          </a:xfrm>
        </p:grpSpPr>
        <p:sp>
          <p:nvSpPr>
            <p:cNvPr id="2" name="剪去对角的矩形 1"/>
            <p:cNvSpPr/>
            <p:nvPr/>
          </p:nvSpPr>
          <p:spPr>
            <a:xfrm>
              <a:off x="3086100" y="903866"/>
              <a:ext cx="3314700" cy="366134"/>
            </a:xfrm>
            <a:prstGeom prst="snip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304595" y="933045"/>
              <a:ext cx="2877711" cy="307777"/>
            </a:xfrm>
            <a:prstGeom prst="rect">
              <a:avLst/>
            </a:prstGeom>
            <a:noFill/>
          </p:spPr>
          <p:txBody>
            <a:bodyPr wrap="none" rtlCol="0">
              <a:spAutoFit/>
            </a:bodyPr>
            <a:lstStyle/>
            <a:p>
              <a:r>
                <a:rPr lang="zh-CN" altLang="en-US" sz="1400" b="1" dirty="0" smtClean="0">
                  <a:solidFill>
                    <a:schemeClr val="bg1"/>
                  </a:solidFill>
                </a:rPr>
                <a:t>第一部分：单击此处添加文字标题</a:t>
              </a:r>
              <a:endParaRPr lang="zh-CN" altLang="en-US" sz="1400" b="1" dirty="0">
                <a:solidFill>
                  <a:schemeClr val="bg1"/>
                </a:solidFill>
              </a:endParaRPr>
            </a:p>
          </p:txBody>
        </p:sp>
      </p:grpSp>
      <p:grpSp>
        <p:nvGrpSpPr>
          <p:cNvPr id="14" name="组合 13"/>
          <p:cNvGrpSpPr/>
          <p:nvPr/>
        </p:nvGrpSpPr>
        <p:grpSpPr>
          <a:xfrm>
            <a:off x="3086100" y="1528826"/>
            <a:ext cx="3314700" cy="366134"/>
            <a:chOff x="3086100" y="903866"/>
            <a:chExt cx="3314700" cy="366134"/>
          </a:xfrm>
        </p:grpSpPr>
        <p:sp>
          <p:nvSpPr>
            <p:cNvPr id="18" name="剪去对角的矩形 17"/>
            <p:cNvSpPr/>
            <p:nvPr/>
          </p:nvSpPr>
          <p:spPr>
            <a:xfrm>
              <a:off x="3086100" y="903866"/>
              <a:ext cx="3314700" cy="366134"/>
            </a:xfrm>
            <a:prstGeom prst="snip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304595" y="933045"/>
              <a:ext cx="2877711" cy="307777"/>
            </a:xfrm>
            <a:prstGeom prst="rect">
              <a:avLst/>
            </a:prstGeom>
            <a:noFill/>
          </p:spPr>
          <p:txBody>
            <a:bodyPr wrap="none" rtlCol="0">
              <a:spAutoFit/>
            </a:bodyPr>
            <a:lstStyle/>
            <a:p>
              <a:r>
                <a:rPr lang="zh-CN" altLang="en-US" sz="1400" b="1" dirty="0" smtClean="0">
                  <a:solidFill>
                    <a:schemeClr val="bg1"/>
                  </a:solidFill>
                </a:rPr>
                <a:t>第二部分：单击此处添加文字标题</a:t>
              </a:r>
              <a:endParaRPr lang="zh-CN" altLang="en-US" sz="1400" b="1" dirty="0">
                <a:solidFill>
                  <a:schemeClr val="bg1"/>
                </a:solidFill>
              </a:endParaRPr>
            </a:p>
          </p:txBody>
        </p:sp>
      </p:grpSp>
      <p:grpSp>
        <p:nvGrpSpPr>
          <p:cNvPr id="20" name="组合 19"/>
          <p:cNvGrpSpPr/>
          <p:nvPr/>
        </p:nvGrpSpPr>
        <p:grpSpPr>
          <a:xfrm>
            <a:off x="3086100" y="2173866"/>
            <a:ext cx="3314700" cy="366134"/>
            <a:chOff x="3086100" y="903866"/>
            <a:chExt cx="3314700" cy="366134"/>
          </a:xfrm>
        </p:grpSpPr>
        <p:sp>
          <p:nvSpPr>
            <p:cNvPr id="21" name="剪去对角的矩形 20"/>
            <p:cNvSpPr/>
            <p:nvPr/>
          </p:nvSpPr>
          <p:spPr>
            <a:xfrm>
              <a:off x="3086100" y="903866"/>
              <a:ext cx="3314700" cy="366134"/>
            </a:xfrm>
            <a:prstGeom prst="snip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3304595" y="933045"/>
              <a:ext cx="2877711" cy="307777"/>
            </a:xfrm>
            <a:prstGeom prst="rect">
              <a:avLst/>
            </a:prstGeom>
            <a:noFill/>
          </p:spPr>
          <p:txBody>
            <a:bodyPr wrap="none" rtlCol="0">
              <a:spAutoFit/>
            </a:bodyPr>
            <a:lstStyle/>
            <a:p>
              <a:r>
                <a:rPr lang="zh-CN" altLang="en-US" sz="1400" b="1" dirty="0" smtClean="0">
                  <a:solidFill>
                    <a:schemeClr val="bg1"/>
                  </a:solidFill>
                </a:rPr>
                <a:t>第三部分：单击此处添加文字标题</a:t>
              </a:r>
              <a:endParaRPr lang="zh-CN" altLang="en-US" sz="1400" b="1" dirty="0">
                <a:solidFill>
                  <a:schemeClr val="bg1"/>
                </a:solidFill>
              </a:endParaRPr>
            </a:p>
          </p:txBody>
        </p:sp>
      </p:grpSp>
      <p:grpSp>
        <p:nvGrpSpPr>
          <p:cNvPr id="23" name="组合 22"/>
          <p:cNvGrpSpPr/>
          <p:nvPr/>
        </p:nvGrpSpPr>
        <p:grpSpPr>
          <a:xfrm>
            <a:off x="3086100" y="2796925"/>
            <a:ext cx="3314700" cy="366134"/>
            <a:chOff x="3086100" y="903866"/>
            <a:chExt cx="3314700" cy="366134"/>
          </a:xfrm>
        </p:grpSpPr>
        <p:sp>
          <p:nvSpPr>
            <p:cNvPr id="24" name="剪去对角的矩形 23"/>
            <p:cNvSpPr/>
            <p:nvPr/>
          </p:nvSpPr>
          <p:spPr>
            <a:xfrm>
              <a:off x="3086100" y="903866"/>
              <a:ext cx="3314700" cy="366134"/>
            </a:xfrm>
            <a:prstGeom prst="snip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3304595" y="933045"/>
              <a:ext cx="2877711" cy="307777"/>
            </a:xfrm>
            <a:prstGeom prst="rect">
              <a:avLst/>
            </a:prstGeom>
            <a:noFill/>
          </p:spPr>
          <p:txBody>
            <a:bodyPr wrap="none" rtlCol="0">
              <a:spAutoFit/>
            </a:bodyPr>
            <a:lstStyle/>
            <a:p>
              <a:r>
                <a:rPr lang="zh-CN" altLang="en-US" sz="1400" b="1" dirty="0" smtClean="0">
                  <a:solidFill>
                    <a:schemeClr val="bg1"/>
                  </a:solidFill>
                </a:rPr>
                <a:t>第四部分：单击此处添加文字标题</a:t>
              </a:r>
              <a:endParaRPr lang="zh-CN" altLang="en-US" sz="1400" b="1" dirty="0">
                <a:solidFill>
                  <a:schemeClr val="bg1"/>
                </a:solidFill>
              </a:endParaRPr>
            </a:p>
          </p:txBody>
        </p:sp>
      </p:grpSp>
    </p:spTree>
    <p:extLst>
      <p:ext uri="{BB962C8B-B14F-4D97-AF65-F5344CB8AC3E}">
        <p14:creationId xmlns:p14="http://schemas.microsoft.com/office/powerpoint/2010/main" val="323446375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4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80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20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2920722" y="2841718"/>
            <a:ext cx="25135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0" lang="en-US" altLang="zh-CN" sz="15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10</a:t>
            </a:r>
            <a:r>
              <a:rPr kumimoji="0" lang="en-US" altLang="zh-CN" sz="18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 </a:t>
            </a:r>
            <a:r>
              <a:rPr kumimoji="0" lang="zh-CN" altLang="en-US" sz="12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条成绩，点击添加文本</a:t>
            </a:r>
            <a:endParaRPr kumimoji="0" lang="zh-CN" altLang="en-US" sz="1012" b="0" i="0" u="none" strike="noStrike" kern="1200" cap="none" spc="0" normalizeH="0" baseline="0" noProof="0" dirty="0">
              <a:ln>
                <a:noFill/>
              </a:ln>
              <a:solidFill>
                <a:prstClr val="black"/>
              </a:solidFill>
              <a:effectLst/>
              <a:uLnTx/>
              <a:uFillTx/>
              <a:latin typeface="Arial" panose="020B0604020202020204"/>
              <a:ea typeface="黑体" panose="02010609060101010101" pitchFamily="49" charset="-122"/>
              <a:cs typeface="+mn-cs"/>
            </a:endParaRPr>
          </a:p>
        </p:txBody>
      </p:sp>
      <p:sp>
        <p:nvSpPr>
          <p:cNvPr id="15" name="Freeform 7"/>
          <p:cNvSpPr>
            <a:spLocks noChangeArrowheads="1"/>
          </p:cNvSpPr>
          <p:nvPr/>
        </p:nvSpPr>
        <p:spPr bwMode="auto">
          <a:xfrm>
            <a:off x="902832" y="1167919"/>
            <a:ext cx="4426495" cy="3086260"/>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C00000"/>
          </a:solidFill>
          <a:ln>
            <a:noFill/>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17" name="矩形 8"/>
          <p:cNvSpPr>
            <a:spLocks noChangeArrowheads="1"/>
          </p:cNvSpPr>
          <p:nvPr/>
        </p:nvSpPr>
        <p:spPr bwMode="auto">
          <a:xfrm>
            <a:off x="874823" y="3673828"/>
            <a:ext cx="78739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2001</a:t>
            </a:r>
            <a:r>
              <a:rPr kumimoji="0" lang="zh-CN" altLang="en-US" sz="135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年</a:t>
            </a:r>
            <a:endParaRPr kumimoji="0" lang="zh-CN" altLang="en-US" sz="1350" b="1" i="0" u="none" strike="noStrike" kern="1200" cap="none" spc="0" normalizeH="0" baseline="0" noProof="0" dirty="0">
              <a:ln>
                <a:noFill/>
              </a:ln>
              <a:solidFill>
                <a:prstClr val="black">
                  <a:lumMod val="85000"/>
                  <a:lumOff val="15000"/>
                </a:prstClr>
              </a:solidFill>
              <a:effectLst/>
              <a:uLnTx/>
              <a:uFillTx/>
              <a:latin typeface="Arial" panose="020B0604020202020204"/>
              <a:ea typeface="微软雅黑" pitchFamily="34" charset="-122"/>
              <a:cs typeface="+mn-cs"/>
            </a:endParaRPr>
          </a:p>
        </p:txBody>
      </p:sp>
      <p:sp>
        <p:nvSpPr>
          <p:cNvPr id="20" name="矩形 9"/>
          <p:cNvSpPr>
            <a:spLocks noChangeArrowheads="1"/>
          </p:cNvSpPr>
          <p:nvPr/>
        </p:nvSpPr>
        <p:spPr bwMode="auto">
          <a:xfrm>
            <a:off x="1723118" y="2917919"/>
            <a:ext cx="78739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Tx/>
              <a:buNone/>
              <a:tabLst/>
              <a:defRPr/>
            </a:pPr>
            <a:r>
              <a:rPr kumimoji="0" lang="en-US" altLang="zh-CN" sz="135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2016</a:t>
            </a:r>
            <a:r>
              <a:rPr kumimoji="0" lang="zh-CN" altLang="en-US" sz="135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年</a:t>
            </a:r>
            <a:endParaRPr kumimoji="0" lang="zh-CN" altLang="en-US" sz="135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endParaRPr>
          </a:p>
        </p:txBody>
      </p:sp>
      <p:sp>
        <p:nvSpPr>
          <p:cNvPr id="23" name="矩形 10"/>
          <p:cNvSpPr>
            <a:spLocks noChangeArrowheads="1"/>
          </p:cNvSpPr>
          <p:nvPr/>
        </p:nvSpPr>
        <p:spPr bwMode="auto">
          <a:xfrm>
            <a:off x="2567775" y="2209036"/>
            <a:ext cx="78739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Tx/>
              <a:buNone/>
              <a:tabLst/>
              <a:defRPr/>
            </a:pPr>
            <a:r>
              <a:rPr kumimoji="0" lang="en-US" altLang="zh-CN" sz="135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2018</a:t>
            </a:r>
            <a:r>
              <a:rPr kumimoji="0" lang="zh-CN" altLang="en-US" sz="135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年</a:t>
            </a:r>
            <a:endParaRPr kumimoji="0" lang="zh-CN" altLang="en-US" sz="1350" b="1" i="0" u="none" strike="noStrike" kern="1200" cap="none" spc="0" normalizeH="0" baseline="0" noProof="0" dirty="0">
              <a:ln>
                <a:noFill/>
              </a:ln>
              <a:solidFill>
                <a:prstClr val="black">
                  <a:lumMod val="85000"/>
                  <a:lumOff val="15000"/>
                </a:prstClr>
              </a:solidFill>
              <a:effectLst/>
              <a:uLnTx/>
              <a:uFillTx/>
              <a:latin typeface="Arial" panose="020B0604020202020204"/>
              <a:ea typeface="黑体" panose="02010609060101010101" pitchFamily="49" charset="-122"/>
              <a:cs typeface="+mn-cs"/>
            </a:endParaRPr>
          </a:p>
        </p:txBody>
      </p:sp>
      <p:sp>
        <p:nvSpPr>
          <p:cNvPr id="26" name="矩形 11"/>
          <p:cNvSpPr>
            <a:spLocks noChangeArrowheads="1"/>
          </p:cNvSpPr>
          <p:nvPr/>
        </p:nvSpPr>
        <p:spPr bwMode="auto">
          <a:xfrm>
            <a:off x="3416682" y="1453127"/>
            <a:ext cx="81624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 typeface="Wingdings" pitchFamily="2" charset="2"/>
              <a:buNone/>
              <a:tabLst/>
              <a:defRPr/>
            </a:pPr>
            <a:r>
              <a:rPr kumimoji="0" lang="en-US" altLang="zh-CN" sz="135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20XX</a:t>
            </a:r>
            <a:r>
              <a:rPr kumimoji="0" lang="zh-CN" altLang="en-US" sz="135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年</a:t>
            </a:r>
            <a:endParaRPr kumimoji="0" lang="zh-CN" altLang="en-US" sz="135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endParaRPr>
          </a:p>
        </p:txBody>
      </p:sp>
      <p:sp>
        <p:nvSpPr>
          <p:cNvPr id="28" name="Text Box 30"/>
          <p:cNvSpPr>
            <a:spLocks noChangeArrowheads="1"/>
          </p:cNvSpPr>
          <p:nvPr/>
        </p:nvSpPr>
        <p:spPr bwMode="auto">
          <a:xfrm>
            <a:off x="3838014" y="2108017"/>
            <a:ext cx="20829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0" lang="en-US" altLang="zh-CN" sz="15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10</a:t>
            </a:r>
            <a:r>
              <a:rPr kumimoji="0" lang="en-US" altLang="zh-CN" sz="18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 </a:t>
            </a:r>
            <a:r>
              <a:rPr kumimoji="0" lang="zh-CN" altLang="en-US" sz="12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条成绩，点击添加文本</a:t>
            </a:r>
            <a:endParaRPr kumimoji="0" lang="zh-CN" altLang="en-US" sz="1012" b="0" i="0" u="none" strike="noStrike" kern="1200" cap="none" spc="0" normalizeH="0" baseline="0" noProof="0" dirty="0">
              <a:ln>
                <a:noFill/>
              </a:ln>
              <a:solidFill>
                <a:prstClr val="black"/>
              </a:solidFill>
              <a:effectLst/>
              <a:uLnTx/>
              <a:uFillTx/>
              <a:latin typeface="Arial" panose="020B0604020202020204"/>
              <a:ea typeface="黑体" panose="02010609060101010101" pitchFamily="49" charset="-122"/>
              <a:cs typeface="+mn-cs"/>
            </a:endParaRPr>
          </a:p>
        </p:txBody>
      </p:sp>
      <p:sp>
        <p:nvSpPr>
          <p:cNvPr id="29" name="Text Box 30"/>
          <p:cNvSpPr>
            <a:spLocks noChangeArrowheads="1"/>
          </p:cNvSpPr>
          <p:nvPr/>
        </p:nvSpPr>
        <p:spPr bwMode="auto">
          <a:xfrm>
            <a:off x="2113576" y="3565841"/>
            <a:ext cx="25123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0" lang="en-US" altLang="zh-CN" sz="15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10</a:t>
            </a:r>
            <a:r>
              <a:rPr kumimoji="0" lang="en-US" altLang="zh-CN" sz="18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 </a:t>
            </a:r>
            <a:r>
              <a:rPr kumimoji="0" lang="zh-CN" altLang="en-US" sz="12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条成绩，点击添加文本</a:t>
            </a:r>
            <a:endParaRPr kumimoji="0" lang="zh-CN" altLang="en-US" sz="1012" b="0" i="0" u="none" strike="noStrike" kern="1200" cap="none" spc="0" normalizeH="0" baseline="0" noProof="0" dirty="0">
              <a:ln>
                <a:noFill/>
              </a:ln>
              <a:solidFill>
                <a:prstClr val="black"/>
              </a:solidFill>
              <a:effectLst/>
              <a:uLnTx/>
              <a:uFillTx/>
              <a:latin typeface="Arial" panose="020B0604020202020204"/>
              <a:ea typeface="黑体" panose="02010609060101010101" pitchFamily="49" charset="-122"/>
              <a:cs typeface="+mn-cs"/>
            </a:endParaRPr>
          </a:p>
        </p:txBody>
      </p:sp>
      <p:sp>
        <p:nvSpPr>
          <p:cNvPr id="30" name="Text Box 30"/>
          <p:cNvSpPr>
            <a:spLocks noChangeArrowheads="1"/>
          </p:cNvSpPr>
          <p:nvPr/>
        </p:nvSpPr>
        <p:spPr bwMode="auto">
          <a:xfrm>
            <a:off x="902832" y="4299543"/>
            <a:ext cx="25123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0" lang="en-US" altLang="zh-CN" sz="15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10</a:t>
            </a:r>
            <a:r>
              <a:rPr kumimoji="0" lang="en-US" altLang="zh-CN" sz="18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 </a:t>
            </a:r>
            <a:r>
              <a:rPr kumimoji="0" lang="zh-CN" altLang="en-US" sz="12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条成绩，点击添加文本</a:t>
            </a:r>
            <a:endParaRPr kumimoji="0" lang="zh-CN" altLang="en-US" sz="1012" b="0" i="0" u="none" strike="noStrike" kern="1200" cap="none" spc="0" normalizeH="0" baseline="0" noProof="0" dirty="0">
              <a:ln>
                <a:noFill/>
              </a:ln>
              <a:solidFill>
                <a:prstClr val="black"/>
              </a:solidFill>
              <a:effectLst/>
              <a:uLnTx/>
              <a:uFillTx/>
              <a:latin typeface="Arial" panose="020B0604020202020204"/>
              <a:ea typeface="黑体" panose="02010609060101010101" pitchFamily="49" charset="-122"/>
              <a:cs typeface="+mn-cs"/>
            </a:endParaRPr>
          </a:p>
        </p:txBody>
      </p:sp>
      <p:sp>
        <p:nvSpPr>
          <p:cNvPr id="31" name="矩形 30"/>
          <p:cNvSpPr/>
          <p:nvPr/>
        </p:nvSpPr>
        <p:spPr>
          <a:xfrm>
            <a:off x="6028877" y="1622023"/>
            <a:ext cx="2266251" cy="2862322"/>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p:txBody>
      </p:sp>
      <p:sp>
        <p:nvSpPr>
          <p:cNvPr id="16"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6395331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7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903866"/>
            <a:ext cx="2371776" cy="4239634"/>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V="1">
            <a:off x="-2" y="3252188"/>
            <a:ext cx="9144001" cy="1891312"/>
          </a:xfrm>
          <a:prstGeom prst="rect">
            <a:avLst/>
          </a:prstGeom>
        </p:spPr>
      </p:pic>
      <p:pic>
        <p:nvPicPr>
          <p:cNvPr id="5" name="图片 4"/>
          <p:cNvPicPr>
            <a:picLocks noChangeAspect="1"/>
          </p:cNvPicPr>
          <p:nvPr/>
        </p:nvPicPr>
        <p:blipFill>
          <a:blip r:embed="rId5" cstate="email">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6787214" y="2796925"/>
            <a:ext cx="1493186" cy="1487942"/>
          </a:xfrm>
          <a:prstGeom prst="rect">
            <a:avLst/>
          </a:prstGeom>
        </p:spPr>
      </p:pic>
      <p:grpSp>
        <p:nvGrpSpPr>
          <p:cNvPr id="8" name="组合 7"/>
          <p:cNvGrpSpPr/>
          <p:nvPr/>
        </p:nvGrpSpPr>
        <p:grpSpPr>
          <a:xfrm>
            <a:off x="3379523" y="1260320"/>
            <a:ext cx="2399942" cy="683634"/>
            <a:chOff x="3211294" y="903866"/>
            <a:chExt cx="1182906" cy="336956"/>
          </a:xfrm>
        </p:grpSpPr>
        <p:sp>
          <p:nvSpPr>
            <p:cNvPr id="2" name="剪去对角的矩形 1"/>
            <p:cNvSpPr/>
            <p:nvPr/>
          </p:nvSpPr>
          <p:spPr>
            <a:xfrm>
              <a:off x="3211294" y="903866"/>
              <a:ext cx="1182906" cy="336956"/>
            </a:xfrm>
            <a:prstGeom prst="snip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 name="文本框 2"/>
            <p:cNvSpPr txBox="1"/>
            <p:nvPr/>
          </p:nvSpPr>
          <p:spPr>
            <a:xfrm>
              <a:off x="3379018" y="927620"/>
              <a:ext cx="900086" cy="288229"/>
            </a:xfrm>
            <a:prstGeom prst="rect">
              <a:avLst/>
            </a:prstGeom>
            <a:noFill/>
          </p:spPr>
          <p:txBody>
            <a:bodyPr wrap="none" rtlCol="0">
              <a:spAutoFit/>
            </a:bodyPr>
            <a:lstStyle/>
            <a:p>
              <a:r>
                <a:rPr lang="zh-CN" altLang="en-US" sz="3200" b="1" dirty="0" smtClean="0">
                  <a:solidFill>
                    <a:schemeClr val="bg1"/>
                  </a:solidFill>
                </a:rPr>
                <a:t>第四部分</a:t>
              </a:r>
              <a:endParaRPr lang="zh-CN" altLang="en-US" sz="3200" b="1" dirty="0">
                <a:solidFill>
                  <a:schemeClr val="bg1"/>
                </a:solidFill>
              </a:endParaRPr>
            </a:p>
          </p:txBody>
        </p:sp>
      </p:grpSp>
      <p:sp>
        <p:nvSpPr>
          <p:cNvPr id="9" name="文本框 8"/>
          <p:cNvSpPr txBox="1"/>
          <p:nvPr/>
        </p:nvSpPr>
        <p:spPr>
          <a:xfrm>
            <a:off x="2640502" y="2187611"/>
            <a:ext cx="3877985" cy="646331"/>
          </a:xfrm>
          <a:prstGeom prst="rect">
            <a:avLst/>
          </a:prstGeom>
          <a:noFill/>
        </p:spPr>
        <p:txBody>
          <a:bodyPr wrap="none" rtlCol="0">
            <a:spAutoFit/>
          </a:bodyPr>
          <a:lstStyle/>
          <a:p>
            <a:r>
              <a:rPr lang="zh-CN" altLang="en-US" sz="3600" b="1" dirty="0" smtClean="0">
                <a:solidFill>
                  <a:schemeClr val="bg1"/>
                </a:solidFill>
              </a:rPr>
              <a:t>单击添加文字内容</a:t>
            </a:r>
            <a:endParaRPr lang="zh-CN" altLang="en-US" sz="3600" b="1" dirty="0">
              <a:solidFill>
                <a:schemeClr val="bg1"/>
              </a:solidFill>
            </a:endParaRPr>
          </a:p>
        </p:txBody>
      </p:sp>
      <p:sp>
        <p:nvSpPr>
          <p:cNvPr id="26" name="文本框 25"/>
          <p:cNvSpPr txBox="1"/>
          <p:nvPr/>
        </p:nvSpPr>
        <p:spPr>
          <a:xfrm>
            <a:off x="2781370" y="2913634"/>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27" name="文本框 26"/>
          <p:cNvSpPr txBox="1"/>
          <p:nvPr/>
        </p:nvSpPr>
        <p:spPr>
          <a:xfrm>
            <a:off x="4706496" y="2913634"/>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Tree>
    <p:extLst>
      <p:ext uri="{BB962C8B-B14F-4D97-AF65-F5344CB8AC3E}">
        <p14:creationId xmlns:p14="http://schemas.microsoft.com/office/powerpoint/2010/main" val="204028171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10" presetClass="entr" presetSubtype="0" fill="hold" grpId="0" nodeType="afterEffect">
                                  <p:stCondLst>
                                    <p:cond delay="0"/>
                                  </p:stCondLst>
                                  <p:iterate type="lt">
                                    <p:tmPct val="13000"/>
                                  </p:iterate>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955"/>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2455"/>
                            </p:stCondLst>
                            <p:childTnLst>
                              <p:par>
                                <p:cTn id="20" presetID="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582026" y="1491881"/>
            <a:ext cx="1860385" cy="2216429"/>
            <a:chOff x="1827008" y="2120901"/>
            <a:chExt cx="2298700" cy="2736849"/>
          </a:xfrm>
        </p:grpSpPr>
        <p:sp>
          <p:nvSpPr>
            <p:cNvPr id="10" name="矩形 9"/>
            <p:cNvSpPr/>
            <p:nvPr/>
          </p:nvSpPr>
          <p:spPr>
            <a:xfrm>
              <a:off x="1827008" y="2120901"/>
              <a:ext cx="2298700" cy="444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Arial" panose="020B0604020202020204"/>
                <a:ea typeface="黑体" panose="02010609060101010101" pitchFamily="49" charset="-122"/>
                <a:cs typeface="+mn-cs"/>
              </a:endParaRPr>
            </a:p>
          </p:txBody>
        </p:sp>
        <p:sp>
          <p:nvSpPr>
            <p:cNvPr id="11" name="矩形 1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Arial" panose="020B0604020202020204"/>
                <a:ea typeface="黑体" panose="02010609060101010101" pitchFamily="49" charset="-122"/>
                <a:cs typeface="+mn-cs"/>
              </a:endParaRPr>
            </a:p>
          </p:txBody>
        </p:sp>
      </p:grpSp>
      <p:grpSp>
        <p:nvGrpSpPr>
          <p:cNvPr id="12" name="组合 11"/>
          <p:cNvGrpSpPr/>
          <p:nvPr/>
        </p:nvGrpSpPr>
        <p:grpSpPr>
          <a:xfrm>
            <a:off x="4696832" y="1491881"/>
            <a:ext cx="1860385" cy="2216429"/>
            <a:chOff x="1827008" y="2120901"/>
            <a:chExt cx="2298700" cy="2736849"/>
          </a:xfrm>
        </p:grpSpPr>
        <p:sp>
          <p:nvSpPr>
            <p:cNvPr id="13" name="矩形 12"/>
            <p:cNvSpPr/>
            <p:nvPr/>
          </p:nvSpPr>
          <p:spPr>
            <a:xfrm>
              <a:off x="1827008" y="2120901"/>
              <a:ext cx="2298700" cy="444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4" name="矩形 1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grpSp>
      <p:grpSp>
        <p:nvGrpSpPr>
          <p:cNvPr id="15" name="组合 14"/>
          <p:cNvGrpSpPr/>
          <p:nvPr/>
        </p:nvGrpSpPr>
        <p:grpSpPr>
          <a:xfrm>
            <a:off x="6811639" y="1491881"/>
            <a:ext cx="1860385" cy="2216429"/>
            <a:chOff x="1827008" y="2120901"/>
            <a:chExt cx="2298700" cy="2736849"/>
          </a:xfrm>
        </p:grpSpPr>
        <p:sp>
          <p:nvSpPr>
            <p:cNvPr id="16" name="矩形 15"/>
            <p:cNvSpPr/>
            <p:nvPr/>
          </p:nvSpPr>
          <p:spPr>
            <a:xfrm>
              <a:off x="1827008" y="2120901"/>
              <a:ext cx="2298700" cy="444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7" name="矩形 16"/>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grpSp>
      <p:grpSp>
        <p:nvGrpSpPr>
          <p:cNvPr id="18" name="组合 17"/>
          <p:cNvGrpSpPr/>
          <p:nvPr/>
        </p:nvGrpSpPr>
        <p:grpSpPr>
          <a:xfrm>
            <a:off x="467219" y="1491881"/>
            <a:ext cx="1860385" cy="2216429"/>
            <a:chOff x="1827008" y="2120901"/>
            <a:chExt cx="2298700" cy="2736849"/>
          </a:xfrm>
        </p:grpSpPr>
        <p:sp>
          <p:nvSpPr>
            <p:cNvPr id="19" name="矩形 18"/>
            <p:cNvSpPr/>
            <p:nvPr/>
          </p:nvSpPr>
          <p:spPr>
            <a:xfrm>
              <a:off x="1827008" y="2120901"/>
              <a:ext cx="2298700" cy="444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20" name="矩形 1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grpSp>
      <p:sp>
        <p:nvSpPr>
          <p:cNvPr id="21" name="文本框 29"/>
          <p:cNvSpPr txBox="1"/>
          <p:nvPr/>
        </p:nvSpPr>
        <p:spPr>
          <a:xfrm>
            <a:off x="772036" y="1512635"/>
            <a:ext cx="1250753"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项目一</a:t>
            </a:r>
          </a:p>
        </p:txBody>
      </p:sp>
      <p:sp>
        <p:nvSpPr>
          <p:cNvPr id="22" name="文本框 30"/>
          <p:cNvSpPr txBox="1"/>
          <p:nvPr/>
        </p:nvSpPr>
        <p:spPr>
          <a:xfrm>
            <a:off x="5001649" y="1512635"/>
            <a:ext cx="1250753"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项目三</a:t>
            </a:r>
          </a:p>
        </p:txBody>
      </p:sp>
      <p:sp>
        <p:nvSpPr>
          <p:cNvPr id="23" name="文本框 31"/>
          <p:cNvSpPr txBox="1"/>
          <p:nvPr/>
        </p:nvSpPr>
        <p:spPr>
          <a:xfrm>
            <a:off x="2886842" y="1512635"/>
            <a:ext cx="1250753"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项目二</a:t>
            </a:r>
          </a:p>
        </p:txBody>
      </p:sp>
      <p:sp>
        <p:nvSpPr>
          <p:cNvPr id="24" name="文本框 32"/>
          <p:cNvSpPr txBox="1"/>
          <p:nvPr/>
        </p:nvSpPr>
        <p:spPr>
          <a:xfrm>
            <a:off x="7116455" y="1512635"/>
            <a:ext cx="1250753"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项目四</a:t>
            </a:r>
          </a:p>
        </p:txBody>
      </p:sp>
      <p:sp>
        <p:nvSpPr>
          <p:cNvPr id="25" name="文本框 33"/>
          <p:cNvSpPr txBox="1"/>
          <p:nvPr/>
        </p:nvSpPr>
        <p:spPr>
          <a:xfrm>
            <a:off x="772035" y="2165500"/>
            <a:ext cx="1250753" cy="1200329"/>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在这里添加你的文字，图片也可以，记得加满哦。在这里添加你的文字，图片也可以，记得加满哦。</a:t>
            </a:r>
          </a:p>
        </p:txBody>
      </p:sp>
      <p:sp>
        <p:nvSpPr>
          <p:cNvPr id="26" name="文本框 34"/>
          <p:cNvSpPr txBox="1"/>
          <p:nvPr/>
        </p:nvSpPr>
        <p:spPr>
          <a:xfrm>
            <a:off x="2891744" y="2165500"/>
            <a:ext cx="1250753" cy="1200329"/>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在这里添加你的文字，图片也可以，记得加满哦。在这里添加你的文字，图片也可以，记得加满哦。</a:t>
            </a:r>
          </a:p>
        </p:txBody>
      </p:sp>
      <p:sp>
        <p:nvSpPr>
          <p:cNvPr id="27" name="文本框 35"/>
          <p:cNvSpPr txBox="1"/>
          <p:nvPr/>
        </p:nvSpPr>
        <p:spPr>
          <a:xfrm>
            <a:off x="5011454" y="2165500"/>
            <a:ext cx="1250753" cy="1200329"/>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在这里添加你的文字，图片也可以，记得加满哦。在这里添加你的文字，图片也可以，记得加满哦。</a:t>
            </a:r>
          </a:p>
        </p:txBody>
      </p:sp>
      <p:sp>
        <p:nvSpPr>
          <p:cNvPr id="28" name="文本框 36"/>
          <p:cNvSpPr txBox="1"/>
          <p:nvPr/>
        </p:nvSpPr>
        <p:spPr>
          <a:xfrm>
            <a:off x="7131163" y="2165500"/>
            <a:ext cx="1250753" cy="1200329"/>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在这里添加你的文字，图片也可以，记得加满哦。在这里添加你的文字，图片也可以，记得加满哦。</a:t>
            </a:r>
          </a:p>
        </p:txBody>
      </p:sp>
      <p:sp>
        <p:nvSpPr>
          <p:cNvPr id="29"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4323719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45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9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45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195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45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295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450"/>
                            </p:stCondLst>
                            <p:childTnLst>
                              <p:par>
                                <p:cTn id="37" presetID="22" presetClass="entr" presetSubtype="1"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39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childTnLst>
                          </p:cTn>
                        </p:par>
                        <p:par>
                          <p:cTn id="48" fill="hold">
                            <p:stCondLst>
                              <p:cond delay="49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54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595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a:spLocks/>
          </p:cNvSpPr>
          <p:nvPr/>
        </p:nvSpPr>
        <p:spPr bwMode="gray">
          <a:xfrm flipV="1">
            <a:off x="1891244" y="2679737"/>
            <a:ext cx="1205950"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969696"/>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2" name="箭头2"/>
          <p:cNvSpPr>
            <a:spLocks/>
          </p:cNvSpPr>
          <p:nvPr/>
        </p:nvSpPr>
        <p:spPr bwMode="gray">
          <a:xfrm rot="16200000">
            <a:off x="2209082" y="2161825"/>
            <a:ext cx="358296" cy="14334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969696"/>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3" name="箭头1"/>
          <p:cNvSpPr>
            <a:spLocks/>
          </p:cNvSpPr>
          <p:nvPr/>
        </p:nvSpPr>
        <p:spPr bwMode="gray">
          <a:xfrm>
            <a:off x="1883489" y="1596705"/>
            <a:ext cx="1205950"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969696"/>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5" name="标题1"/>
          <p:cNvSpPr>
            <a:spLocks noChangeArrowheads="1"/>
          </p:cNvSpPr>
          <p:nvPr/>
        </p:nvSpPr>
        <p:spPr bwMode="gray">
          <a:xfrm>
            <a:off x="3172755" y="1329899"/>
            <a:ext cx="1992669" cy="866499"/>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          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217" name="标题2"/>
          <p:cNvSpPr>
            <a:spLocks noChangeArrowheads="1"/>
          </p:cNvSpPr>
          <p:nvPr/>
        </p:nvSpPr>
        <p:spPr bwMode="gray">
          <a:xfrm>
            <a:off x="3182271" y="2407166"/>
            <a:ext cx="1983152" cy="866499"/>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219" name="标题3"/>
          <p:cNvSpPr>
            <a:spLocks noChangeArrowheads="1"/>
          </p:cNvSpPr>
          <p:nvPr/>
        </p:nvSpPr>
        <p:spPr bwMode="gray">
          <a:xfrm>
            <a:off x="3167996" y="3487817"/>
            <a:ext cx="1997427" cy="865719"/>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220" name="Oval 19"/>
          <p:cNvSpPr>
            <a:spLocks noChangeArrowheads="1"/>
          </p:cNvSpPr>
          <p:nvPr/>
        </p:nvSpPr>
        <p:spPr bwMode="auto">
          <a:xfrm>
            <a:off x="1496374" y="2301902"/>
            <a:ext cx="1079047" cy="1079750"/>
          </a:xfrm>
          <a:prstGeom prst="roundRect">
            <a:avLst/>
          </a:prstGeom>
          <a:solidFill>
            <a:srgbClr val="C00000"/>
          </a:solidFill>
          <a:ln w="3175" cap="flat" cmpd="sng" algn="ctr">
            <a:noFill/>
            <a:prstDash val="solid"/>
          </a:ln>
          <a:effectLst>
            <a:outerShdw blurRad="50800" dist="38100" dir="2700000" algn="tl" rotWithShape="0">
              <a:prstClr val="black">
                <a:alpha val="40000"/>
              </a:prstClr>
            </a:outerShdw>
          </a:effectLst>
        </p:spPr>
        <p:txBody>
          <a:bodyPr lIns="94478" rIns="94478" bIns="134969"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添加内容</a:t>
            </a:r>
          </a:p>
        </p:txBody>
      </p:sp>
      <p:sp>
        <p:nvSpPr>
          <p:cNvPr id="14" name="文本框 2"/>
          <p:cNvSpPr txBox="1"/>
          <p:nvPr/>
        </p:nvSpPr>
        <p:spPr>
          <a:xfrm>
            <a:off x="84870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14" name="文本1"/>
          <p:cNvSpPr>
            <a:spLocks noChangeArrowheads="1"/>
          </p:cNvSpPr>
          <p:nvPr/>
        </p:nvSpPr>
        <p:spPr bwMode="gray">
          <a:xfrm>
            <a:off x="5165424" y="1329899"/>
            <a:ext cx="2533664"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16" name="文本2"/>
          <p:cNvSpPr>
            <a:spLocks noChangeArrowheads="1"/>
          </p:cNvSpPr>
          <p:nvPr/>
        </p:nvSpPr>
        <p:spPr bwMode="gray">
          <a:xfrm>
            <a:off x="5165424" y="2407166"/>
            <a:ext cx="2533664"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点击添加文字，点击添加文字</a:t>
            </a:r>
            <a:endParaRPr kumimoji="0" lang="zh-CN"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zh-CN"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18" name="文本3"/>
          <p:cNvSpPr>
            <a:spLocks noChangeArrowheads="1"/>
          </p:cNvSpPr>
          <p:nvPr/>
        </p:nvSpPr>
        <p:spPr bwMode="ltGray">
          <a:xfrm>
            <a:off x="5165423" y="3494959"/>
            <a:ext cx="2536043" cy="858577"/>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5219829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4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9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4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19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4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29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4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39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5" grpId="0" animBg="1"/>
      <p:bldP spid="217" grpId="0" animBg="1"/>
      <p:bldP spid="219" grpId="0" animBg="1"/>
      <p:bldP spid="220" grpId="0" animBg="1"/>
      <p:bldP spid="14" grpId="0"/>
      <p:bldP spid="214" grpId="0" animBg="1"/>
      <p:bldP spid="216" grpId="0" animBg="1"/>
      <p:bldP spid="2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88834" y="1390632"/>
            <a:ext cx="6229741" cy="3019932"/>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5" name="椭圆 4"/>
          <p:cNvSpPr/>
          <p:nvPr/>
        </p:nvSpPr>
        <p:spPr>
          <a:xfrm>
            <a:off x="852491" y="2291315"/>
            <a:ext cx="1212897" cy="121856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6" name="椭圆 5"/>
          <p:cNvSpPr/>
          <p:nvPr/>
        </p:nvSpPr>
        <p:spPr>
          <a:xfrm>
            <a:off x="7082231" y="2291315"/>
            <a:ext cx="1212897" cy="1218569"/>
          </a:xfrm>
          <a:prstGeom prst="ellips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7" name="矩形 6"/>
          <p:cNvSpPr/>
          <p:nvPr/>
        </p:nvSpPr>
        <p:spPr>
          <a:xfrm>
            <a:off x="4009223" y="2284477"/>
            <a:ext cx="1347365" cy="310121"/>
          </a:xfrm>
          <a:prstGeom prst="rect">
            <a:avLst/>
          </a:prstGeom>
        </p:spPr>
        <p:txBody>
          <a:bodyPr wrap="none" lIns="67092" tIns="33546" rIns="67092" bIns="335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75" b="0" i="0" u="none" strike="noStrike" kern="120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575"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 name="矩形 7"/>
          <p:cNvSpPr/>
          <p:nvPr/>
        </p:nvSpPr>
        <p:spPr>
          <a:xfrm>
            <a:off x="4009223" y="3244977"/>
            <a:ext cx="1347365" cy="310121"/>
          </a:xfrm>
          <a:prstGeom prst="rect">
            <a:avLst/>
          </a:prstGeom>
        </p:spPr>
        <p:txBody>
          <a:bodyPr wrap="none" lIns="67092" tIns="33546" rIns="67092" bIns="335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75" b="0" i="0" u="none" strike="noStrike" kern="120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575"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9" name="上箭头 8"/>
          <p:cNvSpPr/>
          <p:nvPr/>
        </p:nvSpPr>
        <p:spPr>
          <a:xfrm>
            <a:off x="4049991" y="1678613"/>
            <a:ext cx="1107427" cy="529813"/>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0" name="上箭头 9"/>
          <p:cNvSpPr/>
          <p:nvPr/>
        </p:nvSpPr>
        <p:spPr>
          <a:xfrm flipV="1">
            <a:off x="4049991" y="3615846"/>
            <a:ext cx="1107427" cy="529813"/>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1" name="矩形 10"/>
          <p:cNvSpPr/>
          <p:nvPr/>
        </p:nvSpPr>
        <p:spPr>
          <a:xfrm>
            <a:off x="2896481" y="4251622"/>
            <a:ext cx="3322281" cy="31788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12" name="矩形 11"/>
          <p:cNvSpPr/>
          <p:nvPr/>
        </p:nvSpPr>
        <p:spPr>
          <a:xfrm>
            <a:off x="2896481" y="1231689"/>
            <a:ext cx="3322281" cy="31788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75"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点击添加文本</a:t>
            </a:r>
          </a:p>
        </p:txBody>
      </p:sp>
      <p:sp>
        <p:nvSpPr>
          <p:cNvPr id="13" name="五边形 2"/>
          <p:cNvSpPr/>
          <p:nvPr/>
        </p:nvSpPr>
        <p:spPr>
          <a:xfrm>
            <a:off x="2434994" y="2940335"/>
            <a:ext cx="4337423"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4" name="五边形 2"/>
          <p:cNvSpPr/>
          <p:nvPr/>
        </p:nvSpPr>
        <p:spPr>
          <a:xfrm flipH="1">
            <a:off x="2434994" y="2622447"/>
            <a:ext cx="4337423"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6" name="文本框 2"/>
          <p:cNvSpPr txBox="1"/>
          <p:nvPr/>
        </p:nvSpPr>
        <p:spPr>
          <a:xfrm>
            <a:off x="852490"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1066314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4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9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4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4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29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4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027239" y="3425149"/>
            <a:ext cx="842111" cy="71558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17" name="TextBox 16"/>
          <p:cNvSpPr txBox="1"/>
          <p:nvPr/>
        </p:nvSpPr>
        <p:spPr>
          <a:xfrm>
            <a:off x="2124635" y="2309672"/>
            <a:ext cx="1192988" cy="923330"/>
          </a:xfrm>
          <a:prstGeom prst="rect">
            <a:avLst/>
          </a:prstGeom>
          <a:noFill/>
        </p:spPr>
        <p:txBody>
          <a:bodyPr wrap="square"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文字点击添加</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18" name="TextBox 17"/>
          <p:cNvSpPr txBox="1"/>
          <p:nvPr/>
        </p:nvSpPr>
        <p:spPr>
          <a:xfrm>
            <a:off x="3608262" y="3249774"/>
            <a:ext cx="842111" cy="71558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19" name="TextBox 18"/>
          <p:cNvSpPr txBox="1"/>
          <p:nvPr/>
        </p:nvSpPr>
        <p:spPr>
          <a:xfrm>
            <a:off x="4689387" y="2542721"/>
            <a:ext cx="1192988" cy="507831"/>
          </a:xfrm>
          <a:prstGeom prst="rect">
            <a:avLst/>
          </a:prstGeom>
          <a:noFill/>
        </p:spPr>
        <p:txBody>
          <a:bodyPr wrap="square"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a:t>
            </a:r>
          </a:p>
        </p:txBody>
      </p:sp>
      <p:sp>
        <p:nvSpPr>
          <p:cNvPr id="20" name="矩形 19"/>
          <p:cNvSpPr/>
          <p:nvPr/>
        </p:nvSpPr>
        <p:spPr>
          <a:xfrm>
            <a:off x="6453549" y="1869835"/>
            <a:ext cx="1942501" cy="2654573"/>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1839583" y="1906115"/>
            <a:ext cx="1746174" cy="1747375"/>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969696"/>
          </a:solidFill>
          <a:ln w="3175" cap="flat" cmpd="sng" algn="ctr">
            <a:noFill/>
            <a:prstDash val="solid"/>
          </a:ln>
          <a:effectLst/>
          <a:extLst/>
        </p:spPr>
        <p:txBody>
          <a:bodyPr lIns="0" rIns="0" anchor="ctr"/>
          <a:lstStyle/>
          <a:p>
            <a:pPr marL="0" marR="0" lvl="0" indent="0" algn="ctr" defTabSz="685617" rtl="0" eaLnBrk="1" fontAlgn="base" latinLnBrk="0" hangingPunct="1">
              <a:lnSpc>
                <a:spcPct val="120000"/>
              </a:lnSpc>
              <a:spcBef>
                <a:spcPts val="450"/>
              </a:spcBef>
              <a:spcAft>
                <a:spcPts val="450"/>
              </a:spcAft>
              <a:buClrTx/>
              <a:buSzTx/>
              <a:buFontTx/>
              <a:buNone/>
              <a:tabLst/>
              <a:defRPr/>
            </a:pPr>
            <a:endParaRPr kumimoji="0" lang="en-US" sz="20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2" name="Freeform 6"/>
          <p:cNvSpPr>
            <a:spLocks/>
          </p:cNvSpPr>
          <p:nvPr/>
        </p:nvSpPr>
        <p:spPr bwMode="auto">
          <a:xfrm>
            <a:off x="3330754" y="2858507"/>
            <a:ext cx="1380206"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00000"/>
          </a:solidFill>
          <a:ln w="3175" cap="flat" cmpd="sng" algn="ctr">
            <a:noFill/>
            <a:prstDash val="solid"/>
          </a:ln>
          <a:effectLst/>
          <a:extLst/>
        </p:spPr>
        <p:txBody>
          <a:bodyPr lIns="0" rIns="0" anchor="ctr"/>
          <a:lstStyle/>
          <a:p>
            <a:pPr marL="0" marR="0" lvl="0" indent="0" algn="ctr" defTabSz="685617" rtl="0" eaLnBrk="1" fontAlgn="base" latinLnBrk="0" hangingPunct="1">
              <a:lnSpc>
                <a:spcPct val="120000"/>
              </a:lnSpc>
              <a:spcBef>
                <a:spcPts val="450"/>
              </a:spcBef>
              <a:spcAft>
                <a:spcPts val="450"/>
              </a:spcAft>
              <a:buClrTx/>
              <a:buSzTx/>
              <a:buFontTx/>
              <a:buNone/>
              <a:tabLst/>
              <a:defRPr/>
            </a:pPr>
            <a:endParaRPr kumimoji="0" lang="en-US" sz="2099" b="0"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endParaRPr>
          </a:p>
        </p:txBody>
      </p:sp>
      <p:sp>
        <p:nvSpPr>
          <p:cNvPr id="23" name="Freeform 8"/>
          <p:cNvSpPr>
            <a:spLocks/>
          </p:cNvSpPr>
          <p:nvPr/>
        </p:nvSpPr>
        <p:spPr bwMode="auto">
          <a:xfrm>
            <a:off x="686998" y="2992016"/>
            <a:ext cx="1523356"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C00000"/>
          </a:solidFill>
          <a:ln w="3175" cap="flat" cmpd="sng" algn="ctr">
            <a:noFill/>
            <a:prstDash val="solid"/>
          </a:ln>
          <a:effectLst/>
          <a:extLst/>
        </p:spPr>
        <p:txBody>
          <a:bodyPr lIns="0" rIns="0" anchor="ctr"/>
          <a:lstStyle/>
          <a:p>
            <a:pPr marL="0" marR="0" lvl="0" indent="0" algn="ctr" defTabSz="685617" rtl="0" eaLnBrk="1" fontAlgn="base" latinLnBrk="0" hangingPunct="1">
              <a:lnSpc>
                <a:spcPct val="120000"/>
              </a:lnSpc>
              <a:spcBef>
                <a:spcPts val="450"/>
              </a:spcBef>
              <a:spcAft>
                <a:spcPts val="450"/>
              </a:spcAft>
              <a:buClrTx/>
              <a:buSzTx/>
              <a:buFontTx/>
              <a:buNone/>
              <a:tabLst/>
              <a:defRPr/>
            </a:pPr>
            <a:endParaRPr kumimoji="0" lang="en-US" sz="20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4" name="Freeform 6"/>
          <p:cNvSpPr>
            <a:spLocks/>
          </p:cNvSpPr>
          <p:nvPr/>
        </p:nvSpPr>
        <p:spPr bwMode="auto">
          <a:xfrm>
            <a:off x="4443815" y="1961144"/>
            <a:ext cx="1667211"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969696"/>
          </a:solidFill>
          <a:ln w="3175" cap="flat" cmpd="sng" algn="ctr">
            <a:noFill/>
            <a:prstDash val="solid"/>
          </a:ln>
          <a:effectLst/>
          <a:extLst/>
        </p:spPr>
        <p:txBody>
          <a:bodyPr lIns="0" rIns="0" anchor="ctr"/>
          <a:lstStyle/>
          <a:p>
            <a:pPr marL="0" marR="0" lvl="0" indent="0" algn="ctr" defTabSz="685617" rtl="0" eaLnBrk="1" fontAlgn="base" latinLnBrk="0" hangingPunct="1">
              <a:lnSpc>
                <a:spcPct val="120000"/>
              </a:lnSpc>
              <a:spcBef>
                <a:spcPts val="450"/>
              </a:spcBef>
              <a:spcAft>
                <a:spcPts val="450"/>
              </a:spcAft>
              <a:buClrTx/>
              <a:buSzTx/>
              <a:buFontTx/>
              <a:buNone/>
              <a:tabLst/>
              <a:defRPr/>
            </a:pPr>
            <a:endParaRPr kumimoji="0" lang="en-US" sz="20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2" name="矩形 11"/>
          <p:cNvSpPr/>
          <p:nvPr/>
        </p:nvSpPr>
        <p:spPr>
          <a:xfrm>
            <a:off x="3115125" y="1167919"/>
            <a:ext cx="2879259"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
        <p:nvSpPr>
          <p:cNvPr id="13"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0346825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4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9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902833" y="990587"/>
            <a:ext cx="3701570"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88" tIns="63992" rIns="95988" bIns="127985" anchor="b" anchorCtr="0"/>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902833" y="2947471"/>
            <a:ext cx="3701570"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95988" tIns="127985" rIns="95988" bIns="127985" anchor="t" anchorCtr="0"/>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4731335" y="2947471"/>
            <a:ext cx="3701570"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95988" tIns="127985" rIns="95988" bIns="127985" anchor="t" anchorCtr="0"/>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4731333" y="990587"/>
            <a:ext cx="3700746"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88" tIns="63992" rIns="95988" bIns="127985" anchor="b" anchorCtr="0"/>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902832" y="4463753"/>
            <a:ext cx="3694868" cy="321731"/>
          </a:xfrm>
          <a:prstGeom prst="rect">
            <a:avLst/>
          </a:prstGeom>
          <a:solidFill>
            <a:srgbClr val="C00000"/>
          </a:solidFill>
          <a:ln w="12700">
            <a:noFill/>
            <a:miter lim="800000"/>
            <a:headEnd/>
            <a:tailEnd/>
          </a:ln>
          <a:effectLst/>
        </p:spPr>
        <p:txBody>
          <a:bodyPr lIns="95988" tIns="63992" rIns="95988" bIns="63992" anchor="ctr"/>
          <a:lstStyle/>
          <a:p>
            <a:pPr marL="0" marR="0" lvl="0" indent="0" algn="l" defTabSz="712503" rtl="0" eaLnBrk="0" fontAlgn="auto" latinLnBrk="0" hangingPunct="0">
              <a:lnSpc>
                <a:spcPct val="100000"/>
              </a:lnSpc>
              <a:spcBef>
                <a:spcPts val="0"/>
              </a:spcBef>
              <a:spcAft>
                <a:spcPts val="0"/>
              </a:spcAft>
              <a:buClrTx/>
              <a:buSzTx/>
              <a:buFontTx/>
              <a:buNone/>
              <a:tabLst/>
              <a:defRPr/>
            </a:pPr>
            <a:r>
              <a:rPr kumimoji="0" lang="zh-CN" altLang="en-US" sz="1425"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25"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4738034" y="4463753"/>
            <a:ext cx="3694868" cy="321731"/>
          </a:xfrm>
          <a:prstGeom prst="rect">
            <a:avLst/>
          </a:prstGeom>
          <a:solidFill>
            <a:srgbClr val="C00000"/>
          </a:solidFill>
          <a:ln w="12700">
            <a:noFill/>
            <a:miter lim="800000"/>
            <a:headEnd/>
            <a:tailEnd/>
          </a:ln>
          <a:effectLst/>
        </p:spPr>
        <p:txBody>
          <a:bodyPr lIns="95988" tIns="63992" rIns="95988" bIns="63992" anchor="ctr"/>
          <a:lstStyle/>
          <a:p>
            <a:pPr marL="0" marR="0" lvl="0" indent="0" algn="l" defTabSz="712503" rtl="0" eaLnBrk="0" fontAlgn="auto" latinLnBrk="0" hangingPunct="0">
              <a:lnSpc>
                <a:spcPct val="100000"/>
              </a:lnSpc>
              <a:spcBef>
                <a:spcPts val="0"/>
              </a:spcBef>
              <a:spcAft>
                <a:spcPts val="0"/>
              </a:spcAft>
              <a:buClrTx/>
              <a:buSzTx/>
              <a:buFontTx/>
              <a:buNone/>
              <a:tabLst/>
              <a:defRPr/>
            </a:pPr>
            <a:r>
              <a:rPr kumimoji="0" lang="zh-CN" altLang="en-US" sz="1425"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25"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4738034" y="990586"/>
            <a:ext cx="3694868" cy="321731"/>
          </a:xfrm>
          <a:prstGeom prst="rect">
            <a:avLst/>
          </a:prstGeom>
          <a:solidFill>
            <a:srgbClr val="C00000"/>
          </a:solidFill>
          <a:ln w="12700">
            <a:noFill/>
            <a:miter lim="800000"/>
            <a:headEnd/>
            <a:tailEnd/>
          </a:ln>
          <a:effectLst/>
        </p:spPr>
        <p:txBody>
          <a:bodyPr lIns="95988" tIns="63992" rIns="95988" bIns="63992" anchor="ctr"/>
          <a:lstStyle/>
          <a:p>
            <a:pPr marL="0" marR="0" lvl="0" indent="0" algn="l" defTabSz="712503" rtl="0" eaLnBrk="0" fontAlgn="auto" latinLnBrk="0" hangingPunct="0">
              <a:lnSpc>
                <a:spcPct val="100000"/>
              </a:lnSpc>
              <a:spcBef>
                <a:spcPts val="0"/>
              </a:spcBef>
              <a:spcAft>
                <a:spcPts val="0"/>
              </a:spcAft>
              <a:buClrTx/>
              <a:buSzTx/>
              <a:buFontTx/>
              <a:buNone/>
              <a:tabLst/>
              <a:defRPr/>
            </a:pPr>
            <a:r>
              <a:rPr kumimoji="0" lang="zh-CN" altLang="en-US" sz="1425"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902832" y="990586"/>
            <a:ext cx="3694868" cy="321731"/>
          </a:xfrm>
          <a:prstGeom prst="rect">
            <a:avLst/>
          </a:prstGeom>
          <a:solidFill>
            <a:srgbClr val="C00000"/>
          </a:solidFill>
          <a:ln w="12700">
            <a:noFill/>
            <a:round/>
            <a:headEnd/>
            <a:tailEnd/>
          </a:ln>
          <a:effectLst/>
        </p:spPr>
        <p:txBody>
          <a:bodyPr wrap="none" lIns="81271" tIns="40636" rIns="81271" bIns="40636"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rPr>
              <a:t>点击添加标题</a:t>
            </a:r>
            <a:endParaRPr kumimoji="0" lang="de-DE" sz="1425"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endParaRPr>
          </a:p>
        </p:txBody>
      </p:sp>
      <p:grpSp>
        <p:nvGrpSpPr>
          <p:cNvPr id="12" name="Gruppieren 43"/>
          <p:cNvGrpSpPr/>
          <p:nvPr/>
        </p:nvGrpSpPr>
        <p:grpSpPr bwMode="gray">
          <a:xfrm>
            <a:off x="3798560" y="1998628"/>
            <a:ext cx="1720635" cy="1733460"/>
            <a:chOff x="2804400" y="1911431"/>
            <a:chExt cx="3535200" cy="3535200"/>
          </a:xfrm>
          <a:solidFill>
            <a:srgbClr val="C00000"/>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e-DE" sz="1012"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e-DE" sz="1012"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e-DE" sz="1012"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17"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4418771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903866"/>
            <a:ext cx="2371776" cy="4239634"/>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V="1">
            <a:off x="-2" y="3252188"/>
            <a:ext cx="9144001" cy="1891312"/>
          </a:xfrm>
          <a:prstGeom prst="rect">
            <a:avLst/>
          </a:prstGeom>
        </p:spPr>
      </p:pic>
      <p:pic>
        <p:nvPicPr>
          <p:cNvPr id="5" name="图片 4"/>
          <p:cNvPicPr>
            <a:picLocks noChangeAspect="1"/>
          </p:cNvPicPr>
          <p:nvPr/>
        </p:nvPicPr>
        <p:blipFill>
          <a:blip r:embed="rId5" cstate="email">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6787214" y="2796925"/>
            <a:ext cx="1493186" cy="1487942"/>
          </a:xfrm>
          <a:prstGeom prst="rect">
            <a:avLst/>
          </a:prstGeom>
        </p:spPr>
      </p:pic>
      <p:pic>
        <p:nvPicPr>
          <p:cNvPr id="9" name="图片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91194" y="335549"/>
            <a:ext cx="1364668" cy="1883408"/>
          </a:xfrm>
          <a:prstGeom prst="rect">
            <a:avLst/>
          </a:prstGeom>
        </p:spPr>
      </p:pic>
      <p:sp>
        <p:nvSpPr>
          <p:cNvPr id="15" name="文本框 14"/>
          <p:cNvSpPr txBox="1"/>
          <p:nvPr/>
        </p:nvSpPr>
        <p:spPr>
          <a:xfrm>
            <a:off x="3155874" y="1131983"/>
            <a:ext cx="3491661"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prstClr val="white"/>
                </a:solidFill>
                <a:effectLst/>
                <a:uLnTx/>
                <a:uFillTx/>
                <a:latin typeface="+mn-ea"/>
                <a:cs typeface="+mn-cs"/>
              </a:rPr>
              <a:t>20XXPOWERPOINT</a:t>
            </a:r>
            <a:endParaRPr kumimoji="0" lang="zh-CN" altLang="en-US" sz="2800" b="0" i="0" u="none" strike="noStrike" kern="1200" cap="none" spc="0" normalizeH="0" baseline="0" noProof="0" dirty="0">
              <a:ln>
                <a:noFill/>
              </a:ln>
              <a:solidFill>
                <a:prstClr val="white"/>
              </a:solidFill>
              <a:effectLst/>
              <a:uLnTx/>
              <a:uFillTx/>
              <a:latin typeface="+mn-ea"/>
              <a:cs typeface="+mn-cs"/>
            </a:endParaRPr>
          </a:p>
        </p:txBody>
      </p:sp>
      <p:sp>
        <p:nvSpPr>
          <p:cNvPr id="16" name="文本框 15"/>
          <p:cNvSpPr txBox="1"/>
          <p:nvPr/>
        </p:nvSpPr>
        <p:spPr>
          <a:xfrm>
            <a:off x="2893783" y="2399939"/>
            <a:ext cx="3717684"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uLnTx/>
                <a:uFillTx/>
                <a:latin typeface="+mn-ea"/>
                <a:cs typeface="+mn-cs"/>
              </a:rPr>
              <a:t>汇报人</a:t>
            </a:r>
            <a:r>
              <a:rPr kumimoji="0" lang="zh-CN" altLang="en-US" sz="2000" b="0" i="0" u="none" strike="noStrike" kern="1200" cap="none" spc="0" normalizeH="0" baseline="0" noProof="0" dirty="0" smtClean="0">
                <a:ln>
                  <a:noFill/>
                </a:ln>
                <a:solidFill>
                  <a:prstClr val="white"/>
                </a:solidFill>
                <a:effectLst/>
                <a:uLnTx/>
                <a:uFillTx/>
                <a:latin typeface="+mn-ea"/>
                <a:cs typeface="+mn-cs"/>
              </a:rPr>
              <a:t>：第一</a:t>
            </a:r>
            <a:r>
              <a:rPr kumimoji="0" lang="en-US" altLang="zh-CN" sz="2000" b="0" i="0" u="none" strike="noStrike" kern="1200" cap="none" spc="0" normalizeH="0" baseline="0" noProof="0" dirty="0" smtClean="0">
                <a:ln>
                  <a:noFill/>
                </a:ln>
                <a:solidFill>
                  <a:prstClr val="white"/>
                </a:solidFill>
                <a:effectLst/>
                <a:uLnTx/>
                <a:uFillTx/>
                <a:latin typeface="+mn-ea"/>
                <a:cs typeface="+mn-cs"/>
              </a:rPr>
              <a:t>PPT</a:t>
            </a:r>
            <a:r>
              <a:rPr kumimoji="0" lang="zh-CN" altLang="en-US" sz="2000" b="0" i="0" u="none" strike="noStrike" kern="1200" cap="none" spc="0" normalizeH="0" baseline="0" noProof="0" dirty="0" smtClean="0">
                <a:ln>
                  <a:noFill/>
                </a:ln>
                <a:solidFill>
                  <a:prstClr val="white"/>
                </a:solidFill>
                <a:effectLst/>
                <a:uLnTx/>
                <a:uFillTx/>
                <a:latin typeface="+mn-ea"/>
                <a:cs typeface="+mn-cs"/>
              </a:rPr>
              <a:t>  </a:t>
            </a:r>
            <a:r>
              <a:rPr kumimoji="0" lang="zh-CN" altLang="en-US" sz="2000" b="0" i="0" u="none" strike="noStrike" kern="1200" cap="none" spc="0" normalizeH="0" baseline="0" noProof="0" dirty="0">
                <a:ln>
                  <a:noFill/>
                </a:ln>
                <a:solidFill>
                  <a:prstClr val="white"/>
                </a:solidFill>
                <a:effectLst/>
                <a:uLnTx/>
                <a:uFillTx/>
                <a:latin typeface="+mn-ea"/>
                <a:cs typeface="+mn-cs"/>
              </a:rPr>
              <a:t>导师</a:t>
            </a:r>
            <a:r>
              <a:rPr kumimoji="0" lang="zh-CN" altLang="en-US" sz="2000" b="0" i="0" u="none" strike="noStrike" kern="1200" cap="none" spc="0" normalizeH="0" baseline="0" noProof="0" dirty="0" smtClean="0">
                <a:ln>
                  <a:noFill/>
                </a:ln>
                <a:solidFill>
                  <a:prstClr val="white"/>
                </a:solidFill>
                <a:effectLst/>
                <a:uLnTx/>
                <a:uFillTx/>
                <a:latin typeface="+mn-ea"/>
                <a:cs typeface="+mn-cs"/>
              </a:rPr>
              <a:t>：</a:t>
            </a:r>
            <a:r>
              <a:rPr kumimoji="0" lang="en-US" altLang="zh-CN" sz="2000" b="0" i="0" u="none" strike="noStrike" kern="1200" cap="none" spc="0" normalizeH="0" baseline="0" noProof="0" dirty="0" smtClean="0">
                <a:ln>
                  <a:noFill/>
                </a:ln>
                <a:solidFill>
                  <a:prstClr val="white"/>
                </a:solidFill>
                <a:effectLst/>
                <a:uLnTx/>
                <a:uFillTx/>
                <a:latin typeface="+mn-ea"/>
                <a:cs typeface="+mn-cs"/>
              </a:rPr>
              <a:t>1PPT</a:t>
            </a:r>
            <a:endParaRPr kumimoji="0" lang="zh-CN" altLang="en-US" sz="2000" b="0" i="0" u="none" strike="noStrike" kern="1200" cap="none" spc="0" normalizeH="0" baseline="0" noProof="0" dirty="0">
              <a:ln>
                <a:noFill/>
              </a:ln>
              <a:solidFill>
                <a:prstClr val="white"/>
              </a:solidFill>
              <a:effectLst/>
              <a:uLnTx/>
              <a:uFillTx/>
              <a:latin typeface="+mn-ea"/>
              <a:cs typeface="+mn-cs"/>
            </a:endParaRPr>
          </a:p>
        </p:txBody>
      </p:sp>
      <p:sp>
        <p:nvSpPr>
          <p:cNvPr id="17" name="文本框 16"/>
          <p:cNvSpPr txBox="1"/>
          <p:nvPr/>
        </p:nvSpPr>
        <p:spPr>
          <a:xfrm>
            <a:off x="2209301" y="1689017"/>
            <a:ext cx="5330305" cy="67710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800" b="1" i="0" u="none" strike="noStrike" kern="1200" cap="none" spc="0" normalizeH="0" baseline="0" noProof="0" dirty="0" smtClean="0">
                <a:ln>
                  <a:noFill/>
                </a:ln>
                <a:solidFill>
                  <a:prstClr val="white"/>
                </a:solidFill>
                <a:effectLst/>
                <a:uLnTx/>
                <a:uFillTx/>
                <a:latin typeface="+mn-ea"/>
                <a:cs typeface="+mn-cs"/>
              </a:rPr>
              <a:t>感谢观看 </a:t>
            </a:r>
            <a:r>
              <a:rPr kumimoji="0" lang="en-US" altLang="zh-CN" sz="3800" b="1" i="0" u="none" strike="noStrike" kern="1200" cap="none" spc="0" normalizeH="0" baseline="0" noProof="0" dirty="0" smtClean="0">
                <a:ln>
                  <a:noFill/>
                </a:ln>
                <a:solidFill>
                  <a:prstClr val="white"/>
                </a:solidFill>
                <a:effectLst/>
                <a:uLnTx/>
                <a:uFillTx/>
                <a:latin typeface="+mn-ea"/>
                <a:cs typeface="+mn-cs"/>
              </a:rPr>
              <a:t>THANK YOU</a:t>
            </a:r>
            <a:endParaRPr kumimoji="0" lang="zh-CN" altLang="en-US" sz="3800" b="1" i="0" u="none" strike="noStrike" kern="1200" cap="none" spc="0" normalizeH="0" baseline="0" noProof="0" dirty="0">
              <a:ln>
                <a:noFill/>
              </a:ln>
              <a:solidFill>
                <a:prstClr val="white"/>
              </a:solidFill>
              <a:effectLst/>
              <a:uLnTx/>
              <a:uFillTx/>
              <a:latin typeface="+mn-ea"/>
              <a:cs typeface="+mn-cs"/>
            </a:endParaRPr>
          </a:p>
        </p:txBody>
      </p:sp>
    </p:spTree>
    <p:extLst>
      <p:ext uri="{BB962C8B-B14F-4D97-AF65-F5344CB8AC3E}">
        <p14:creationId xmlns:p14="http://schemas.microsoft.com/office/powerpoint/2010/main" val="415013293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1000"/>
                                        <p:tgtEl>
                                          <p:spTgt spid="6"/>
                                        </p:tgtEl>
                                      </p:cBhvr>
                                    </p:animEffect>
                                  </p:childTnLst>
                                </p:cTn>
                              </p:par>
                            </p:childTnLst>
                          </p:cTn>
                        </p:par>
                        <p:par>
                          <p:cTn id="20" fill="hold">
                            <p:stCondLst>
                              <p:cond delay="3000"/>
                            </p:stCondLst>
                            <p:childTnLst>
                              <p:par>
                                <p:cTn id="21" presetID="50" presetClass="entr" presetSubtype="0" decel="10000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strVal val="#ppt_w+.3"/>
                                          </p:val>
                                        </p:tav>
                                        <p:tav tm="100000">
                                          <p:val>
                                            <p:strVal val="#ppt_w"/>
                                          </p:val>
                                        </p:tav>
                                      </p:tavLst>
                                    </p:anim>
                                    <p:anim calcmode="lin" valueType="num">
                                      <p:cBhvr>
                                        <p:cTn id="24" dur="1000" fill="hold"/>
                                        <p:tgtEl>
                                          <p:spTgt spid="5"/>
                                        </p:tgtEl>
                                        <p:attrNameLst>
                                          <p:attrName>ppt_h</p:attrName>
                                        </p:attrNameLst>
                                      </p:cBhvr>
                                      <p:tavLst>
                                        <p:tav tm="0">
                                          <p:val>
                                            <p:strVal val="#ppt_h"/>
                                          </p:val>
                                        </p:tav>
                                        <p:tav tm="100000">
                                          <p:val>
                                            <p:strVal val="#ppt_h"/>
                                          </p:val>
                                        </p:tav>
                                      </p:tavLst>
                                    </p:anim>
                                    <p:animEffect transition="in" filter="fade">
                                      <p:cBhvr>
                                        <p:cTn id="25" dur="1000"/>
                                        <p:tgtEl>
                                          <p:spTgt spid="5"/>
                                        </p:tgtEl>
                                      </p:cBhvr>
                                    </p:animEffect>
                                  </p:childTnLst>
                                </p:cTn>
                              </p:par>
                            </p:childTnLst>
                          </p:cTn>
                        </p:par>
                        <p:par>
                          <p:cTn id="26" fill="hold">
                            <p:stCondLst>
                              <p:cond delay="4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500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1000"/>
                                        <p:tgtEl>
                                          <p:spTgt spid="15"/>
                                        </p:tgtEl>
                                      </p:cBhvr>
                                    </p:animEffect>
                                  </p:childTnLst>
                                </p:cTn>
                              </p:par>
                            </p:childTnLst>
                          </p:cTn>
                        </p:par>
                        <p:par>
                          <p:cTn id="36" fill="hold">
                            <p:stCondLst>
                              <p:cond delay="6000"/>
                            </p:stCondLst>
                            <p:childTnLst>
                              <p:par>
                                <p:cTn id="37" presetID="10" presetClass="entr" presetSubtype="0" fill="hold" grpId="0" nodeType="afterEffect">
                                  <p:stCondLst>
                                    <p:cond delay="0"/>
                                  </p:stCondLst>
                                  <p:iterate type="lt">
                                    <p:tmPct val="13000"/>
                                  </p:iterate>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7215"/>
                            </p:stCondLst>
                            <p:childTnLst>
                              <p:par>
                                <p:cTn id="41" presetID="16" presetClass="entr" presetSubtype="2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arn(inVertical)">
                                      <p:cBhvr>
                                        <p:cTn id="43"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9530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903866"/>
            <a:ext cx="2371776" cy="4239634"/>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V="1">
            <a:off x="-2" y="3252188"/>
            <a:ext cx="9144001" cy="1891312"/>
          </a:xfrm>
          <a:prstGeom prst="rect">
            <a:avLst/>
          </a:prstGeom>
        </p:spPr>
      </p:pic>
      <p:pic>
        <p:nvPicPr>
          <p:cNvPr id="5" name="图片 4"/>
          <p:cNvPicPr>
            <a:picLocks noChangeAspect="1"/>
          </p:cNvPicPr>
          <p:nvPr/>
        </p:nvPicPr>
        <p:blipFill>
          <a:blip r:embed="rId5" cstate="email">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6787214" y="2796925"/>
            <a:ext cx="1493186" cy="1487942"/>
          </a:xfrm>
          <a:prstGeom prst="rect">
            <a:avLst/>
          </a:prstGeom>
        </p:spPr>
      </p:pic>
      <p:grpSp>
        <p:nvGrpSpPr>
          <p:cNvPr id="8" name="组合 7"/>
          <p:cNvGrpSpPr/>
          <p:nvPr/>
        </p:nvGrpSpPr>
        <p:grpSpPr>
          <a:xfrm>
            <a:off x="3379523" y="1260320"/>
            <a:ext cx="2399942" cy="683634"/>
            <a:chOff x="3211294" y="903866"/>
            <a:chExt cx="1182906" cy="336956"/>
          </a:xfrm>
        </p:grpSpPr>
        <p:sp>
          <p:nvSpPr>
            <p:cNvPr id="2" name="剪去对角的矩形 1"/>
            <p:cNvSpPr/>
            <p:nvPr/>
          </p:nvSpPr>
          <p:spPr>
            <a:xfrm>
              <a:off x="3211294" y="903866"/>
              <a:ext cx="1182906" cy="336956"/>
            </a:xfrm>
            <a:prstGeom prst="snip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 name="文本框 2"/>
            <p:cNvSpPr txBox="1"/>
            <p:nvPr/>
          </p:nvSpPr>
          <p:spPr>
            <a:xfrm>
              <a:off x="3379018" y="927620"/>
              <a:ext cx="900086" cy="288229"/>
            </a:xfrm>
            <a:prstGeom prst="rect">
              <a:avLst/>
            </a:prstGeom>
            <a:noFill/>
          </p:spPr>
          <p:txBody>
            <a:bodyPr wrap="none" rtlCol="0">
              <a:spAutoFit/>
            </a:bodyPr>
            <a:lstStyle/>
            <a:p>
              <a:r>
                <a:rPr lang="zh-CN" altLang="en-US" sz="3200" b="1" dirty="0" smtClean="0">
                  <a:solidFill>
                    <a:schemeClr val="bg1"/>
                  </a:solidFill>
                </a:rPr>
                <a:t>第一部分</a:t>
              </a:r>
              <a:endParaRPr lang="zh-CN" altLang="en-US" sz="3200" b="1" dirty="0">
                <a:solidFill>
                  <a:schemeClr val="bg1"/>
                </a:solidFill>
              </a:endParaRPr>
            </a:p>
          </p:txBody>
        </p:sp>
      </p:grpSp>
      <p:sp>
        <p:nvSpPr>
          <p:cNvPr id="9" name="文本框 8"/>
          <p:cNvSpPr txBox="1"/>
          <p:nvPr/>
        </p:nvSpPr>
        <p:spPr>
          <a:xfrm>
            <a:off x="2640502" y="2187611"/>
            <a:ext cx="3877985" cy="646331"/>
          </a:xfrm>
          <a:prstGeom prst="rect">
            <a:avLst/>
          </a:prstGeom>
          <a:noFill/>
        </p:spPr>
        <p:txBody>
          <a:bodyPr wrap="none" rtlCol="0">
            <a:spAutoFit/>
          </a:bodyPr>
          <a:lstStyle/>
          <a:p>
            <a:r>
              <a:rPr lang="zh-CN" altLang="en-US" sz="3600" b="1" dirty="0" smtClean="0">
                <a:solidFill>
                  <a:schemeClr val="bg1"/>
                </a:solidFill>
              </a:rPr>
              <a:t>单击添加文字内容</a:t>
            </a:r>
            <a:endParaRPr lang="zh-CN" altLang="en-US" sz="3600" b="1" dirty="0">
              <a:solidFill>
                <a:schemeClr val="bg1"/>
              </a:solidFill>
            </a:endParaRPr>
          </a:p>
        </p:txBody>
      </p:sp>
      <p:sp>
        <p:nvSpPr>
          <p:cNvPr id="26" name="文本框 25"/>
          <p:cNvSpPr txBox="1"/>
          <p:nvPr/>
        </p:nvSpPr>
        <p:spPr>
          <a:xfrm>
            <a:off x="2781370" y="2913634"/>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27" name="文本框 26"/>
          <p:cNvSpPr txBox="1"/>
          <p:nvPr/>
        </p:nvSpPr>
        <p:spPr>
          <a:xfrm>
            <a:off x="4706496" y="2913634"/>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Tree>
    <p:extLst>
      <p:ext uri="{BB962C8B-B14F-4D97-AF65-F5344CB8AC3E}">
        <p14:creationId xmlns:p14="http://schemas.microsoft.com/office/powerpoint/2010/main" val="105570504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10" presetClass="entr" presetSubtype="0" fill="hold" grpId="0" nodeType="afterEffect">
                                  <p:stCondLst>
                                    <p:cond delay="0"/>
                                  </p:stCondLst>
                                  <p:iterate type="lt">
                                    <p:tmPct val="13000"/>
                                  </p:iterate>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955"/>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2455"/>
                            </p:stCondLst>
                            <p:childTnLst>
                              <p:par>
                                <p:cTn id="20" presetID="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662064" y="1004255"/>
            <a:ext cx="4769731"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4" name="矩形 3"/>
          <p:cNvSpPr/>
          <p:nvPr/>
        </p:nvSpPr>
        <p:spPr>
          <a:xfrm>
            <a:off x="3285807" y="843958"/>
            <a:ext cx="3513912"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点击添加标题</a:t>
            </a:r>
          </a:p>
        </p:txBody>
      </p:sp>
      <p:sp>
        <p:nvSpPr>
          <p:cNvPr id="5" name="六边形 4"/>
          <p:cNvSpPr/>
          <p:nvPr/>
        </p:nvSpPr>
        <p:spPr>
          <a:xfrm>
            <a:off x="798208" y="2194109"/>
            <a:ext cx="1190017" cy="1026114"/>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工作概述</a:t>
            </a:r>
          </a:p>
        </p:txBody>
      </p:sp>
      <p:cxnSp>
        <p:nvCxnSpPr>
          <p:cNvPr id="6" name="直接箭头连接符 5"/>
          <p:cNvCxnSpPr>
            <a:stCxn id="5" idx="5"/>
          </p:cNvCxnSpPr>
          <p:nvPr/>
        </p:nvCxnSpPr>
        <p:spPr>
          <a:xfrm flipV="1">
            <a:off x="1731756" y="1492031"/>
            <a:ext cx="930308"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p:cNvCxnSpPr>
          <p:nvPr/>
        </p:nvCxnSpPr>
        <p:spPr>
          <a:xfrm>
            <a:off x="1988225" y="2707165"/>
            <a:ext cx="67383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p:cNvCxnSpPr>
          <p:nvPr/>
        </p:nvCxnSpPr>
        <p:spPr>
          <a:xfrm>
            <a:off x="1731756" y="3220223"/>
            <a:ext cx="930308"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824044" y="1222001"/>
            <a:ext cx="4535455" cy="789455"/>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p:txBody>
      </p:sp>
      <p:sp>
        <p:nvSpPr>
          <p:cNvPr id="11" name="矩形 10"/>
          <p:cNvSpPr/>
          <p:nvPr/>
        </p:nvSpPr>
        <p:spPr>
          <a:xfrm>
            <a:off x="2662064" y="2354406"/>
            <a:ext cx="4769731"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2" name="矩形 11"/>
          <p:cNvSpPr/>
          <p:nvPr/>
        </p:nvSpPr>
        <p:spPr>
          <a:xfrm>
            <a:off x="3285807" y="2194108"/>
            <a:ext cx="3513912"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点击添加标题</a:t>
            </a:r>
          </a:p>
        </p:txBody>
      </p:sp>
      <p:sp>
        <p:nvSpPr>
          <p:cNvPr id="13" name="TextBox 12"/>
          <p:cNvSpPr txBox="1"/>
          <p:nvPr/>
        </p:nvSpPr>
        <p:spPr>
          <a:xfrm>
            <a:off x="2824044" y="2572151"/>
            <a:ext cx="4535455" cy="789455"/>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14" name="矩形 13"/>
          <p:cNvSpPr/>
          <p:nvPr/>
        </p:nvSpPr>
        <p:spPr>
          <a:xfrm>
            <a:off x="2662064" y="3704556"/>
            <a:ext cx="4769731"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5" name="矩形 14"/>
          <p:cNvSpPr/>
          <p:nvPr/>
        </p:nvSpPr>
        <p:spPr>
          <a:xfrm>
            <a:off x="3285807" y="3544258"/>
            <a:ext cx="3513912"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点击添加标题</a:t>
            </a:r>
          </a:p>
        </p:txBody>
      </p:sp>
      <p:sp>
        <p:nvSpPr>
          <p:cNvPr id="16" name="TextBox 15"/>
          <p:cNvSpPr txBox="1"/>
          <p:nvPr/>
        </p:nvSpPr>
        <p:spPr>
          <a:xfrm>
            <a:off x="2824044" y="3922301"/>
            <a:ext cx="4535455" cy="789455"/>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17" name="文本框 2"/>
          <p:cNvSpPr txBox="1"/>
          <p:nvPr/>
        </p:nvSpPr>
        <p:spPr>
          <a:xfrm>
            <a:off x="856196"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9003413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4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9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4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19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4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86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36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86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27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77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27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4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9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4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19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4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86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36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86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27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77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27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986700" y="2957552"/>
            <a:ext cx="2688521"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C400"/>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2169" tIns="36085" rIns="72169" bIns="3608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dirty="0">
              <a:ln>
                <a:noFill/>
              </a:ln>
              <a:solidFill>
                <a:prstClr val="white"/>
              </a:solidFill>
              <a:effectLst/>
              <a:uLnTx/>
              <a:uFillTx/>
              <a:latin typeface="Arial" panose="020B0604020202020204"/>
              <a:ea typeface="黑体" panose="02010609060101010101" pitchFamily="49" charset="-122"/>
              <a:cs typeface="+mn-cs"/>
            </a:endParaRPr>
          </a:p>
        </p:txBody>
      </p:sp>
      <p:sp>
        <p:nvSpPr>
          <p:cNvPr id="21" name="AutoShape 3"/>
          <p:cNvSpPr>
            <a:spLocks noChangeArrowheads="1"/>
          </p:cNvSpPr>
          <p:nvPr/>
        </p:nvSpPr>
        <p:spPr bwMode="auto">
          <a:xfrm rot="10800000">
            <a:off x="1783871" y="1926844"/>
            <a:ext cx="1094182" cy="30549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C400"/>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72169" tIns="36085" rIns="72169" bIns="3608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dirty="0">
              <a:ln>
                <a:noFill/>
              </a:ln>
              <a:solidFill>
                <a:prstClr val="white"/>
              </a:solidFill>
              <a:effectLst/>
              <a:uLnTx/>
              <a:uFillTx/>
              <a:latin typeface="Arial" panose="020B0604020202020204"/>
              <a:ea typeface="黑体" panose="02010609060101010101" pitchFamily="49" charset="-122"/>
              <a:cs typeface="+mn-cs"/>
            </a:endParaRPr>
          </a:p>
        </p:txBody>
      </p:sp>
      <p:sp>
        <p:nvSpPr>
          <p:cNvPr id="22" name="AutoShape 6"/>
          <p:cNvSpPr>
            <a:spLocks noChangeArrowheads="1"/>
          </p:cNvSpPr>
          <p:nvPr/>
        </p:nvSpPr>
        <p:spPr bwMode="auto">
          <a:xfrm>
            <a:off x="1988421" y="1254500"/>
            <a:ext cx="685079" cy="583587"/>
          </a:xfrm>
          <a:prstGeom prst="triangle">
            <a:avLst>
              <a:gd name="adj" fmla="val 50000"/>
            </a:avLst>
          </a:prstGeom>
          <a:solidFill>
            <a:srgbClr val="C00000"/>
          </a:solidFill>
          <a:ln>
            <a:noFill/>
          </a:ln>
          <a:extLst/>
        </p:spPr>
        <p:style>
          <a:lnRef idx="2">
            <a:schemeClr val="dk1">
              <a:shade val="50000"/>
            </a:schemeClr>
          </a:lnRef>
          <a:fillRef idx="1">
            <a:schemeClr val="dk1"/>
          </a:fillRef>
          <a:effectRef idx="0">
            <a:schemeClr val="dk1"/>
          </a:effectRef>
          <a:fontRef idx="minor">
            <a:schemeClr val="lt1"/>
          </a:fontRef>
        </p:style>
        <p:txBody>
          <a:bodyPr lIns="72169" tIns="36085" rIns="72169" bIns="3608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dirty="0">
              <a:ln>
                <a:noFill/>
              </a:ln>
              <a:solidFill>
                <a:prstClr val="white"/>
              </a:solidFill>
              <a:effectLst/>
              <a:uLnTx/>
              <a:uFillTx/>
              <a:latin typeface="Arial" panose="020B0604020202020204"/>
              <a:ea typeface="黑体" panose="02010609060101010101" pitchFamily="49" charset="-122"/>
              <a:cs typeface="+mn-cs"/>
            </a:endParaRPr>
          </a:p>
        </p:txBody>
      </p:sp>
      <p:sp>
        <p:nvSpPr>
          <p:cNvPr id="23" name="AutoShape 4"/>
          <p:cNvSpPr>
            <a:spLocks noChangeArrowheads="1"/>
          </p:cNvSpPr>
          <p:nvPr/>
        </p:nvSpPr>
        <p:spPr bwMode="auto">
          <a:xfrm rot="10800000">
            <a:off x="1456777" y="2353995"/>
            <a:ext cx="1748370"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C00000"/>
          </a:solidFill>
          <a:ln>
            <a:noFill/>
          </a:ln>
          <a:extLst/>
        </p:spPr>
        <p:style>
          <a:lnRef idx="2">
            <a:schemeClr val="dk1">
              <a:shade val="50000"/>
            </a:schemeClr>
          </a:lnRef>
          <a:fillRef idx="1">
            <a:schemeClr val="dk1"/>
          </a:fillRef>
          <a:effectRef idx="0">
            <a:schemeClr val="dk1"/>
          </a:effectRef>
          <a:fontRef idx="minor">
            <a:schemeClr val="lt1"/>
          </a:fontRef>
        </p:style>
        <p:txBody>
          <a:bodyPr lIns="72169" tIns="36085" rIns="72169" bIns="3608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dirty="0">
              <a:ln>
                <a:noFill/>
              </a:ln>
              <a:solidFill>
                <a:prstClr val="white"/>
              </a:solidFill>
              <a:effectLst/>
              <a:uLnTx/>
              <a:uFillTx/>
              <a:latin typeface="Arial" panose="020B0604020202020204"/>
              <a:ea typeface="黑体" panose="02010609060101010101" pitchFamily="49" charset="-122"/>
              <a:cs typeface="+mn-cs"/>
            </a:endParaRPr>
          </a:p>
        </p:txBody>
      </p:sp>
      <p:sp>
        <p:nvSpPr>
          <p:cNvPr id="24" name="AutoShape 5"/>
          <p:cNvSpPr>
            <a:spLocks noChangeArrowheads="1"/>
          </p:cNvSpPr>
          <p:nvPr/>
        </p:nvSpPr>
        <p:spPr bwMode="auto">
          <a:xfrm rot="10800000">
            <a:off x="545184" y="3808177"/>
            <a:ext cx="3571555"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C00000"/>
          </a:solidFill>
          <a:ln>
            <a:noFill/>
          </a:ln>
          <a:extLst/>
        </p:spPr>
        <p:style>
          <a:lnRef idx="2">
            <a:schemeClr val="dk1">
              <a:shade val="50000"/>
            </a:schemeClr>
          </a:lnRef>
          <a:fillRef idx="1">
            <a:schemeClr val="dk1"/>
          </a:fillRef>
          <a:effectRef idx="0">
            <a:schemeClr val="dk1"/>
          </a:effectRef>
          <a:fontRef idx="minor">
            <a:schemeClr val="lt1"/>
          </a:fontRef>
        </p:style>
        <p:txBody>
          <a:bodyPr lIns="72169" tIns="36085" rIns="72169" bIns="3608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dirty="0">
              <a:ln>
                <a:noFill/>
              </a:ln>
              <a:solidFill>
                <a:prstClr val="white"/>
              </a:solidFill>
              <a:effectLst/>
              <a:uLnTx/>
              <a:uFillTx/>
              <a:latin typeface="Arial" panose="020B0604020202020204"/>
              <a:ea typeface="黑体" panose="02010609060101010101" pitchFamily="49" charset="-122"/>
              <a:cs typeface="+mn-cs"/>
            </a:endParaRPr>
          </a:p>
        </p:txBody>
      </p:sp>
      <p:cxnSp>
        <p:nvCxnSpPr>
          <p:cNvPr id="25" name="直接连接符 24"/>
          <p:cNvCxnSpPr/>
          <p:nvPr/>
        </p:nvCxnSpPr>
        <p:spPr>
          <a:xfrm>
            <a:off x="2356852" y="1574815"/>
            <a:ext cx="2823294"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2345933" y="2078556"/>
            <a:ext cx="2834215"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a:off x="2356852" y="2601191"/>
            <a:ext cx="2823294"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2330962" y="3366031"/>
            <a:ext cx="284918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2330962" y="4123253"/>
            <a:ext cx="284918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TextBox 29"/>
          <p:cNvSpPr txBox="1"/>
          <p:nvPr/>
        </p:nvSpPr>
        <p:spPr>
          <a:xfrm>
            <a:off x="5315543" y="3985222"/>
            <a:ext cx="2766035" cy="748060"/>
          </a:xfrm>
          <a:prstGeom prst="rect">
            <a:avLst/>
          </a:prstGeom>
          <a:noFill/>
        </p:spPr>
        <p:txBody>
          <a:bodyPr wrap="square" lIns="72169" tIns="36085" rIns="72169" bIns="3608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1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选择粘贴，并选择只保留文字。</a:t>
            </a:r>
          </a:p>
        </p:txBody>
      </p:sp>
      <p:sp>
        <p:nvSpPr>
          <p:cNvPr id="31" name="TextBox 30"/>
          <p:cNvSpPr txBox="1"/>
          <p:nvPr/>
        </p:nvSpPr>
        <p:spPr>
          <a:xfrm>
            <a:off x="4325517" y="3753211"/>
            <a:ext cx="876718" cy="292166"/>
          </a:xfrm>
          <a:prstGeom prst="rect">
            <a:avLst/>
          </a:prstGeom>
          <a:noFill/>
        </p:spPr>
        <p:txBody>
          <a:bodyPr wrap="none" lIns="72169" tIns="36085" rIns="72169" bIns="36085"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2" name="TextBox 31"/>
          <p:cNvSpPr txBox="1"/>
          <p:nvPr/>
        </p:nvSpPr>
        <p:spPr>
          <a:xfrm>
            <a:off x="5315543" y="3232593"/>
            <a:ext cx="2766035" cy="748060"/>
          </a:xfrm>
          <a:prstGeom prst="rect">
            <a:avLst/>
          </a:prstGeom>
          <a:noFill/>
        </p:spPr>
        <p:txBody>
          <a:bodyPr wrap="square" lIns="72169" tIns="36085" rIns="72169" bIns="3608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1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选择粘贴，并选择只保留文字。</a:t>
            </a:r>
          </a:p>
        </p:txBody>
      </p:sp>
      <p:sp>
        <p:nvSpPr>
          <p:cNvPr id="33" name="TextBox 32"/>
          <p:cNvSpPr txBox="1"/>
          <p:nvPr/>
        </p:nvSpPr>
        <p:spPr>
          <a:xfrm>
            <a:off x="4325517" y="3007396"/>
            <a:ext cx="876718" cy="292166"/>
          </a:xfrm>
          <a:prstGeom prst="rect">
            <a:avLst/>
          </a:prstGeom>
          <a:noFill/>
        </p:spPr>
        <p:txBody>
          <a:bodyPr wrap="none" lIns="72169" tIns="36085" rIns="72169" bIns="36085"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4" name="TextBox 33"/>
          <p:cNvSpPr txBox="1"/>
          <p:nvPr/>
        </p:nvSpPr>
        <p:spPr>
          <a:xfrm>
            <a:off x="5315543" y="2498026"/>
            <a:ext cx="2766035" cy="748060"/>
          </a:xfrm>
          <a:prstGeom prst="rect">
            <a:avLst/>
          </a:prstGeom>
          <a:noFill/>
        </p:spPr>
        <p:txBody>
          <a:bodyPr wrap="square" lIns="72169" tIns="36085" rIns="72169" bIns="3608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1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选择粘贴，并选择只保留文字。</a:t>
            </a:r>
          </a:p>
        </p:txBody>
      </p:sp>
      <p:sp>
        <p:nvSpPr>
          <p:cNvPr id="35" name="TextBox 34"/>
          <p:cNvSpPr txBox="1"/>
          <p:nvPr/>
        </p:nvSpPr>
        <p:spPr>
          <a:xfrm>
            <a:off x="4325517" y="2250059"/>
            <a:ext cx="876718" cy="292166"/>
          </a:xfrm>
          <a:prstGeom prst="rect">
            <a:avLst/>
          </a:prstGeom>
          <a:noFill/>
        </p:spPr>
        <p:txBody>
          <a:bodyPr wrap="none" lIns="72169" tIns="36085" rIns="72169" bIns="36085"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6" name="TextBox 35"/>
          <p:cNvSpPr txBox="1"/>
          <p:nvPr/>
        </p:nvSpPr>
        <p:spPr>
          <a:xfrm>
            <a:off x="5315543" y="1941567"/>
            <a:ext cx="2766035" cy="748060"/>
          </a:xfrm>
          <a:prstGeom prst="rect">
            <a:avLst/>
          </a:prstGeom>
          <a:noFill/>
        </p:spPr>
        <p:txBody>
          <a:bodyPr wrap="square" lIns="72169" tIns="36085" rIns="72169" bIns="3608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37" name="TextBox 36"/>
          <p:cNvSpPr txBox="1"/>
          <p:nvPr/>
        </p:nvSpPr>
        <p:spPr>
          <a:xfrm>
            <a:off x="4325517" y="1735497"/>
            <a:ext cx="876718" cy="292166"/>
          </a:xfrm>
          <a:prstGeom prst="rect">
            <a:avLst/>
          </a:prstGeom>
          <a:noFill/>
        </p:spPr>
        <p:txBody>
          <a:bodyPr wrap="none" lIns="72169" tIns="36085" rIns="72169" bIns="36085"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8" name="TextBox 37"/>
          <p:cNvSpPr txBox="1"/>
          <p:nvPr/>
        </p:nvSpPr>
        <p:spPr>
          <a:xfrm>
            <a:off x="5315543" y="1421718"/>
            <a:ext cx="2766035" cy="748060"/>
          </a:xfrm>
          <a:prstGeom prst="rect">
            <a:avLst/>
          </a:prstGeom>
          <a:noFill/>
        </p:spPr>
        <p:txBody>
          <a:bodyPr wrap="square" lIns="72169" tIns="36085" rIns="72169" bIns="3608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39" name="TextBox 38"/>
          <p:cNvSpPr txBox="1"/>
          <p:nvPr/>
        </p:nvSpPr>
        <p:spPr>
          <a:xfrm>
            <a:off x="4325517" y="1215647"/>
            <a:ext cx="876718" cy="292166"/>
          </a:xfrm>
          <a:prstGeom prst="rect">
            <a:avLst/>
          </a:prstGeom>
          <a:noFill/>
        </p:spPr>
        <p:txBody>
          <a:bodyPr wrap="none" lIns="72169" tIns="36085" rIns="72169" bIns="36085"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41"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7557129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450"/>
                                </p:stCondLst>
                                <p:childTnLst>
                                  <p:par>
                                    <p:cTn id="13" presetID="2" presetClass="entr" presetSubtype="1" fill="hold" grpId="0" nodeType="afterEffect" p14:presetBounceEnd="64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4000">
                                          <p:cBhvr additive="base">
                                            <p:cTn id="15"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14:bounceEnd="64000">
                                          <p:cBhvr additive="base">
                                            <p:cTn id="23"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14:bounceEnd="64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14:bounceEnd="64000">
                                          <p:cBhvr additive="base">
                                            <p:cTn id="3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27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1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450"/>
                                </p:stCondLst>
                                <p:childTnLst>
                                  <p:par>
                                    <p:cTn id="13" presetID="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ppt_x"/>
                                              </p:val>
                                            </p:tav>
                                            <p:tav tm="100000">
                                              <p:val>
                                                <p:strVal val="#ppt_x"/>
                                              </p:val>
                                            </p:tav>
                                          </p:tavLst>
                                        </p:anim>
                                        <p:anim calcmode="lin" valueType="num">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27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1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5446498" y="1272999"/>
            <a:ext cx="1309085"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dirty="0">
              <a:ln>
                <a:noFill/>
              </a:ln>
              <a:solidFill>
                <a:prstClr val="white"/>
              </a:solidFill>
              <a:effectLst/>
              <a:uLnTx/>
              <a:uFillTx/>
              <a:latin typeface="微软雅黑" pitchFamily="34" charset="-122"/>
              <a:ea typeface="굴림" panose="020B0600000101010101" pitchFamily="34" charset="-127"/>
              <a:cs typeface="+mn-cs"/>
            </a:endParaRPr>
          </a:p>
        </p:txBody>
      </p:sp>
      <p:sp>
        <p:nvSpPr>
          <p:cNvPr id="42" name="Freeform 6"/>
          <p:cNvSpPr>
            <a:spLocks/>
          </p:cNvSpPr>
          <p:nvPr/>
        </p:nvSpPr>
        <p:spPr bwMode="auto">
          <a:xfrm rot="18900000">
            <a:off x="5934564" y="2221553"/>
            <a:ext cx="1311418"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96969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dirty="0">
              <a:ln>
                <a:noFill/>
              </a:ln>
              <a:solidFill>
                <a:prstClr val="white"/>
              </a:solidFill>
              <a:effectLst/>
              <a:uLnTx/>
              <a:uFillTx/>
              <a:latin typeface="微软雅黑" pitchFamily="34" charset="-122"/>
              <a:ea typeface="굴림" panose="020B0600000101010101" pitchFamily="34" charset="-127"/>
              <a:cs typeface="+mn-cs"/>
            </a:endParaRPr>
          </a:p>
        </p:txBody>
      </p:sp>
      <p:sp>
        <p:nvSpPr>
          <p:cNvPr id="43" name="Freeform 5"/>
          <p:cNvSpPr>
            <a:spLocks/>
          </p:cNvSpPr>
          <p:nvPr/>
        </p:nvSpPr>
        <p:spPr bwMode="auto">
          <a:xfrm rot="18900000">
            <a:off x="4988618" y="2711930"/>
            <a:ext cx="1309085"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dirty="0">
              <a:ln>
                <a:noFill/>
              </a:ln>
              <a:solidFill>
                <a:prstClr val="white"/>
              </a:solidFill>
              <a:effectLst/>
              <a:uLnTx/>
              <a:uFillTx/>
              <a:latin typeface="微软雅黑" pitchFamily="34" charset="-122"/>
              <a:ea typeface="굴림" panose="020B0600000101010101" pitchFamily="34" charset="-127"/>
              <a:cs typeface="+mn-cs"/>
            </a:endParaRPr>
          </a:p>
        </p:txBody>
      </p:sp>
      <p:sp>
        <p:nvSpPr>
          <p:cNvPr id="44" name="Freeform 8"/>
          <p:cNvSpPr>
            <a:spLocks/>
          </p:cNvSpPr>
          <p:nvPr/>
        </p:nvSpPr>
        <p:spPr bwMode="auto">
          <a:xfrm rot="18900000">
            <a:off x="4499386" y="1763373"/>
            <a:ext cx="1309085"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dirty="0">
              <a:ln>
                <a:noFill/>
              </a:ln>
              <a:solidFill>
                <a:prstClr val="white"/>
              </a:solidFill>
              <a:effectLst/>
              <a:uLnTx/>
              <a:uFillTx/>
              <a:latin typeface="微软雅黑" pitchFamily="34" charset="-122"/>
              <a:ea typeface="굴림" panose="020B0600000101010101" pitchFamily="34" charset="-127"/>
              <a:cs typeface="+mn-cs"/>
            </a:endParaRPr>
          </a:p>
        </p:txBody>
      </p:sp>
      <p:cxnSp>
        <p:nvCxnSpPr>
          <p:cNvPr id="45" name="직선 연결선 250"/>
          <p:cNvCxnSpPr/>
          <p:nvPr/>
        </p:nvCxnSpPr>
        <p:spPr>
          <a:xfrm>
            <a:off x="4228264" y="2168622"/>
            <a:ext cx="244616"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4281901" y="3869346"/>
            <a:ext cx="893476"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532026" y="1441645"/>
            <a:ext cx="106912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7261232" y="3144847"/>
            <a:ext cx="33992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363248" y="1739332"/>
            <a:ext cx="2324367" cy="2553834"/>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just"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altLang="zh-CN"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a:p>
            <a:pPr marL="0" marR="0" lvl="0" indent="0" algn="just"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altLang="zh-CN"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a:p>
            <a:pPr marL="0" marR="0" lvl="0" indent="0" algn="just"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altLang="zh-CN"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a:p>
            <a:pPr marL="0" marR="0" lvl="0" indent="0" algn="just"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p:txBody>
      </p:sp>
      <p:cxnSp>
        <p:nvCxnSpPr>
          <p:cNvPr id="50" name="Straight Connector 59"/>
          <p:cNvCxnSpPr/>
          <p:nvPr/>
        </p:nvCxnSpPr>
        <p:spPr>
          <a:xfrm flipV="1">
            <a:off x="3003378" y="1207725"/>
            <a:ext cx="0" cy="3361785"/>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3258643" y="1986949"/>
            <a:ext cx="877163"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52" name="矩形 10"/>
          <p:cNvSpPr>
            <a:spLocks noChangeArrowheads="1"/>
          </p:cNvSpPr>
          <p:nvPr/>
        </p:nvSpPr>
        <p:spPr bwMode="auto">
          <a:xfrm>
            <a:off x="7716350" y="1249758"/>
            <a:ext cx="877163"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53" name="矩形 10"/>
          <p:cNvSpPr>
            <a:spLocks noChangeArrowheads="1"/>
          </p:cNvSpPr>
          <p:nvPr/>
        </p:nvSpPr>
        <p:spPr bwMode="auto">
          <a:xfrm>
            <a:off x="3316105" y="3595530"/>
            <a:ext cx="877163"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54" name="矩形 10"/>
          <p:cNvSpPr>
            <a:spLocks noChangeArrowheads="1"/>
          </p:cNvSpPr>
          <p:nvPr/>
        </p:nvSpPr>
        <p:spPr bwMode="auto">
          <a:xfrm>
            <a:off x="7767114" y="2951102"/>
            <a:ext cx="877163"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17"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4909965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9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4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19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4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29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4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39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4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49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4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59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4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69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6"/>
          <p:cNvGrpSpPr>
            <a:grpSpLocks/>
          </p:cNvGrpSpPr>
          <p:nvPr/>
        </p:nvGrpSpPr>
        <p:grpSpPr bwMode="auto">
          <a:xfrm>
            <a:off x="397152" y="951945"/>
            <a:ext cx="4451906" cy="3745706"/>
            <a:chOff x="720" y="839"/>
            <a:chExt cx="3740" cy="3146"/>
          </a:xfrm>
          <a:solidFill>
            <a:srgbClr val="E8E8E6"/>
          </a:solidFill>
        </p:grpSpPr>
        <p:sp>
          <p:nvSpPr>
            <p:cNvPr id="2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2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3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4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5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6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7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8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grpSp>
      <p:sp>
        <p:nvSpPr>
          <p:cNvPr id="90" name="Freeform 78"/>
          <p:cNvSpPr>
            <a:spLocks/>
          </p:cNvSpPr>
          <p:nvPr/>
        </p:nvSpPr>
        <p:spPr bwMode="gray">
          <a:xfrm>
            <a:off x="3334933" y="3904695"/>
            <a:ext cx="671357"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C00000"/>
          </a:solidFill>
          <a:ln w="6350">
            <a:solidFill>
              <a:schemeClr val="tx1">
                <a:lumMod val="85000"/>
                <a:lumOff val="15000"/>
              </a:schemeClr>
            </a:solidFill>
            <a:prstDash val="solid"/>
            <a:round/>
            <a:headEnd/>
            <a:tailEnd/>
          </a:ln>
        </p:spPr>
        <p:txBody>
          <a:bodyPr lIns="68588" tIns="34294" rIns="68588" bIns="3429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91" name="Freeform 92"/>
          <p:cNvSpPr>
            <a:spLocks/>
          </p:cNvSpPr>
          <p:nvPr/>
        </p:nvSpPr>
        <p:spPr bwMode="gray">
          <a:xfrm>
            <a:off x="3647996" y="2580720"/>
            <a:ext cx="586843"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C00000"/>
          </a:solidFill>
          <a:ln w="6350">
            <a:solidFill>
              <a:schemeClr val="tx1">
                <a:lumMod val="85000"/>
                <a:lumOff val="15000"/>
              </a:schemeClr>
            </a:solidFill>
            <a:prstDash val="solid"/>
            <a:round/>
            <a:headEnd/>
            <a:tailEnd/>
          </a:ln>
        </p:spPr>
        <p:txBody>
          <a:bodyPr lIns="68588" tIns="34294" rIns="68588" bIns="3429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92" name="Freeform 100"/>
          <p:cNvSpPr>
            <a:spLocks/>
          </p:cNvSpPr>
          <p:nvPr/>
        </p:nvSpPr>
        <p:spPr bwMode="gray">
          <a:xfrm>
            <a:off x="3876544" y="1975882"/>
            <a:ext cx="511850"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00000"/>
          </a:solidFill>
          <a:ln w="6350">
            <a:solidFill>
              <a:schemeClr val="tx1">
                <a:lumMod val="85000"/>
                <a:lumOff val="15000"/>
              </a:schemeClr>
            </a:solidFill>
            <a:prstDash val="solid"/>
            <a:round/>
            <a:headEnd/>
            <a:tailEnd/>
          </a:ln>
        </p:spPr>
        <p:txBody>
          <a:bodyPr lIns="68588" tIns="34294" rIns="68588" bIns="3429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sp>
        <p:nvSpPr>
          <p:cNvPr id="93" name="Freeform 82"/>
          <p:cNvSpPr>
            <a:spLocks/>
          </p:cNvSpPr>
          <p:nvPr/>
        </p:nvSpPr>
        <p:spPr bwMode="gray">
          <a:xfrm>
            <a:off x="4001624" y="3259375"/>
            <a:ext cx="336869"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C00000"/>
          </a:solidFill>
          <a:ln w="6350">
            <a:solidFill>
              <a:schemeClr val="tx1">
                <a:lumMod val="85000"/>
                <a:lumOff val="15000"/>
              </a:schemeClr>
            </a:solidFill>
            <a:prstDash val="solid"/>
            <a:round/>
            <a:headEnd/>
            <a:tailEnd/>
          </a:ln>
        </p:spPr>
        <p:txBody>
          <a:bodyPr lIns="68588" tIns="34294" rIns="68588" bIns="3429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a:ea typeface="黑体" panose="02010609060101010101" pitchFamily="49" charset="-122"/>
              <a:cs typeface="+mn-cs"/>
            </a:endParaRPr>
          </a:p>
        </p:txBody>
      </p:sp>
      <p:cxnSp>
        <p:nvCxnSpPr>
          <p:cNvPr id="94" name="直接连接符 93"/>
          <p:cNvCxnSpPr/>
          <p:nvPr/>
        </p:nvCxnSpPr>
        <p:spPr>
          <a:xfrm>
            <a:off x="4326749" y="2296757"/>
            <a:ext cx="189266"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516014" y="2483089"/>
            <a:ext cx="168834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166695" y="2678885"/>
            <a:ext cx="189266"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4355962" y="2865218"/>
            <a:ext cx="18484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278882" y="3362961"/>
            <a:ext cx="237132"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516014" y="3362961"/>
            <a:ext cx="168834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784887" y="4226760"/>
            <a:ext cx="189266"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3974152" y="4413092"/>
            <a:ext cx="21452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5027389" y="2122747"/>
            <a:ext cx="1234970" cy="288549"/>
          </a:xfrm>
          <a:prstGeom prst="rect">
            <a:avLst/>
          </a:prstGeom>
        </p:spPr>
        <p:txBody>
          <a:bodyPr wrap="none" lIns="68588" tIns="34294" rIns="68588" bIns="3429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5"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矩形 102"/>
          <p:cNvSpPr/>
          <p:nvPr/>
        </p:nvSpPr>
        <p:spPr>
          <a:xfrm>
            <a:off x="5027389" y="2554528"/>
            <a:ext cx="1234970" cy="288549"/>
          </a:xfrm>
          <a:prstGeom prst="rect">
            <a:avLst/>
          </a:prstGeom>
        </p:spPr>
        <p:txBody>
          <a:bodyPr wrap="none" lIns="68588" tIns="34294" rIns="68588" bIns="3429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5"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4" name="矩形 103"/>
          <p:cNvSpPr/>
          <p:nvPr/>
        </p:nvSpPr>
        <p:spPr>
          <a:xfrm>
            <a:off x="5027389" y="3053607"/>
            <a:ext cx="1234970" cy="288549"/>
          </a:xfrm>
          <a:prstGeom prst="rect">
            <a:avLst/>
          </a:prstGeom>
        </p:spPr>
        <p:txBody>
          <a:bodyPr wrap="none" lIns="68588" tIns="34294" rIns="68588" bIns="3429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5"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5" name="矩形 104"/>
          <p:cNvSpPr/>
          <p:nvPr/>
        </p:nvSpPr>
        <p:spPr>
          <a:xfrm>
            <a:off x="4993449" y="4051085"/>
            <a:ext cx="1234970" cy="288549"/>
          </a:xfrm>
          <a:prstGeom prst="rect">
            <a:avLst/>
          </a:prstGeom>
        </p:spPr>
        <p:txBody>
          <a:bodyPr wrap="none" lIns="68588" tIns="34294" rIns="68588" bIns="3429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5"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5"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6" name="矩形标注 105"/>
          <p:cNvSpPr/>
          <p:nvPr/>
        </p:nvSpPr>
        <p:spPr>
          <a:xfrm>
            <a:off x="6606405" y="1688944"/>
            <a:ext cx="2174349" cy="2923856"/>
          </a:xfrm>
          <a:prstGeom prst="wedgeRectCallout">
            <a:avLst>
              <a:gd name="adj1" fmla="val -72333"/>
              <a:gd name="adj2" fmla="val 1971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07" name="TextBox 106"/>
          <p:cNvSpPr txBox="1"/>
          <p:nvPr/>
        </p:nvSpPr>
        <p:spPr>
          <a:xfrm>
            <a:off x="6714392" y="1790179"/>
            <a:ext cx="2066362" cy="2709981"/>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08" name="文本框 2"/>
          <p:cNvSpPr txBox="1"/>
          <p:nvPr/>
        </p:nvSpPr>
        <p:spPr>
          <a:xfrm>
            <a:off x="848631"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9226882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4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27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2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37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4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27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2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37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417208" y="1214426"/>
            <a:ext cx="2086555" cy="1253081"/>
            <a:chOff x="1441450" y="1398043"/>
            <a:chExt cx="2019300" cy="1211904"/>
          </a:xfrm>
        </p:grpSpPr>
        <p:sp>
          <p:nvSpPr>
            <p:cNvPr id="56"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a:t>
              </a:r>
              <a:endParaRPr kumimoji="0" lang="en-US" altLang="zh-CN" sz="18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58" name="Group 43"/>
          <p:cNvGrpSpPr/>
          <p:nvPr/>
        </p:nvGrpSpPr>
        <p:grpSpPr>
          <a:xfrm>
            <a:off x="417206" y="3177811"/>
            <a:ext cx="2086556" cy="1329256"/>
            <a:chOff x="1441449" y="1375177"/>
            <a:chExt cx="2019301" cy="1285574"/>
          </a:xfrm>
        </p:grpSpPr>
        <p:sp>
          <p:nvSpPr>
            <p:cNvPr id="59" name="Text Placeholder 2"/>
            <p:cNvSpPr txBox="1">
              <a:spLocks/>
            </p:cNvSpPr>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a:t>
              </a:r>
              <a:endParaRPr kumimoji="0" lang="en-US" altLang="zh-CN" sz="18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61" name="Group 46"/>
          <p:cNvGrpSpPr/>
          <p:nvPr/>
        </p:nvGrpSpPr>
        <p:grpSpPr>
          <a:xfrm>
            <a:off x="6582322" y="1214427"/>
            <a:ext cx="2086555" cy="1316119"/>
            <a:chOff x="1342364" y="1398043"/>
            <a:chExt cx="2019300" cy="1272871"/>
          </a:xfrm>
        </p:grpSpPr>
        <p:sp>
          <p:nvSpPr>
            <p:cNvPr id="62" name="Text Placeholder 2"/>
            <p:cNvSpPr txBox="1">
              <a:spLocks/>
            </p:cNvSpPr>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a:t>
              </a:r>
              <a:endParaRPr kumimoji="0" lang="en-US" altLang="zh-CN" sz="18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64" name="Group 49"/>
          <p:cNvGrpSpPr/>
          <p:nvPr/>
        </p:nvGrpSpPr>
        <p:grpSpPr>
          <a:xfrm>
            <a:off x="6684714" y="3430004"/>
            <a:ext cx="2086555" cy="1301486"/>
            <a:chOff x="1441450" y="1619081"/>
            <a:chExt cx="2019300" cy="1258716"/>
          </a:xfrm>
        </p:grpSpPr>
        <p:sp>
          <p:nvSpPr>
            <p:cNvPr id="65" name="Text Placeholder 2"/>
            <p:cNvSpPr txBox="1">
              <a:spLocks/>
            </p:cNvSpPr>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a:t>
              </a:r>
              <a:endParaRPr kumimoji="0" lang="en-US" altLang="zh-CN" sz="18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66" name="Text Placeholder 8"/>
            <p:cNvSpPr txBox="1">
              <a:spLocks/>
            </p:cNvSpPr>
            <p:nvPr/>
          </p:nvSpPr>
          <p:spPr>
            <a:xfrm>
              <a:off x="1441450" y="1960600"/>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cxnSp>
        <p:nvCxnSpPr>
          <p:cNvPr id="67" name="直接连接符 66"/>
          <p:cNvCxnSpPr>
            <a:stCxn id="20" idx="0"/>
          </p:cNvCxnSpPr>
          <p:nvPr/>
        </p:nvCxnSpPr>
        <p:spPr>
          <a:xfrm flipV="1">
            <a:off x="2785314" y="1729214"/>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2503764" y="1729214"/>
            <a:ext cx="281552"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3966382" y="1729214"/>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3966383" y="1729214"/>
            <a:ext cx="254170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5147452" y="3558706"/>
            <a:ext cx="4921" cy="47417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2503762" y="4032887"/>
            <a:ext cx="2648611"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6386160" y="3558706"/>
            <a:ext cx="0" cy="698604"/>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6386161" y="4257299"/>
            <a:ext cx="298553"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076673" y="2140500"/>
            <a:ext cx="1417282" cy="1418205"/>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rgbClr val="C00000"/>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5"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项目一</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79" name="组合 78"/>
          <p:cNvGrpSpPr/>
          <p:nvPr/>
        </p:nvGrpSpPr>
        <p:grpSpPr>
          <a:xfrm>
            <a:off x="3257742" y="2140500"/>
            <a:ext cx="1417282" cy="1418205"/>
            <a:chOff x="4290947" y="2648622"/>
            <a:chExt cx="1891378" cy="1891378"/>
          </a:xfrm>
          <a:solidFill>
            <a:srgbClr val="FFC400"/>
          </a:solidFill>
        </p:grpSpPr>
        <p:sp>
          <p:nvSpPr>
            <p:cNvPr id="47" name="Oval 9"/>
            <p:cNvSpPr/>
            <p:nvPr/>
          </p:nvSpPr>
          <p:spPr>
            <a:xfrm>
              <a:off x="4290947"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6" name="Text Placeholder 2"/>
            <p:cNvSpPr txBox="1">
              <a:spLocks/>
            </p:cNvSpPr>
            <p:nvPr/>
          </p:nvSpPr>
          <p:spPr>
            <a:xfrm>
              <a:off x="4739406"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项目二</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80" name="组合 79"/>
          <p:cNvGrpSpPr/>
          <p:nvPr/>
        </p:nvGrpSpPr>
        <p:grpSpPr>
          <a:xfrm>
            <a:off x="4438811" y="2140500"/>
            <a:ext cx="1417282" cy="1418205"/>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rgbClr val="C00000"/>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7"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项目三</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81" name="组合 80"/>
          <p:cNvGrpSpPr/>
          <p:nvPr/>
        </p:nvGrpSpPr>
        <p:grpSpPr>
          <a:xfrm>
            <a:off x="5677520" y="2140500"/>
            <a:ext cx="1417282" cy="1418205"/>
            <a:chOff x="7520165" y="2648622"/>
            <a:chExt cx="1891378" cy="1891378"/>
          </a:xfrm>
          <a:solidFill>
            <a:srgbClr val="FFC400"/>
          </a:solidFill>
        </p:grpSpPr>
        <p:sp>
          <p:nvSpPr>
            <p:cNvPr id="42" name="Oval 11"/>
            <p:cNvSpPr/>
            <p:nvPr/>
          </p:nvSpPr>
          <p:spPr>
            <a:xfrm>
              <a:off x="7520165"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8" name="Text Placeholder 2"/>
            <p:cNvSpPr txBox="1">
              <a:spLocks/>
            </p:cNvSpPr>
            <p:nvPr/>
          </p:nvSpPr>
          <p:spPr>
            <a:xfrm>
              <a:off x="7899375"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项目四</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sp>
        <p:nvSpPr>
          <p:cNvPr id="35" name="文本框 2"/>
          <p:cNvSpPr txBox="1"/>
          <p:nvPr/>
        </p:nvSpPr>
        <p:spPr>
          <a:xfrm>
            <a:off x="853176" y="127673"/>
            <a:ext cx="2464539" cy="415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3611585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4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9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4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19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4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29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4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39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4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49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4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59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4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69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4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79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903866"/>
            <a:ext cx="2371776" cy="4239634"/>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V="1">
            <a:off x="-2" y="3252188"/>
            <a:ext cx="9144001" cy="1891312"/>
          </a:xfrm>
          <a:prstGeom prst="rect">
            <a:avLst/>
          </a:prstGeom>
        </p:spPr>
      </p:pic>
      <p:pic>
        <p:nvPicPr>
          <p:cNvPr id="5" name="图片 4"/>
          <p:cNvPicPr>
            <a:picLocks noChangeAspect="1"/>
          </p:cNvPicPr>
          <p:nvPr/>
        </p:nvPicPr>
        <p:blipFill>
          <a:blip r:embed="rId5" cstate="email">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6787214" y="2796925"/>
            <a:ext cx="1493186" cy="1487942"/>
          </a:xfrm>
          <a:prstGeom prst="rect">
            <a:avLst/>
          </a:prstGeom>
        </p:spPr>
      </p:pic>
      <p:grpSp>
        <p:nvGrpSpPr>
          <p:cNvPr id="8" name="组合 7"/>
          <p:cNvGrpSpPr/>
          <p:nvPr/>
        </p:nvGrpSpPr>
        <p:grpSpPr>
          <a:xfrm>
            <a:off x="3379523" y="1260320"/>
            <a:ext cx="2399942" cy="683634"/>
            <a:chOff x="3211294" y="903866"/>
            <a:chExt cx="1182906" cy="336956"/>
          </a:xfrm>
        </p:grpSpPr>
        <p:sp>
          <p:nvSpPr>
            <p:cNvPr id="2" name="剪去对角的矩形 1"/>
            <p:cNvSpPr/>
            <p:nvPr/>
          </p:nvSpPr>
          <p:spPr>
            <a:xfrm>
              <a:off x="3211294" y="903866"/>
              <a:ext cx="1182906" cy="336956"/>
            </a:xfrm>
            <a:prstGeom prst="snip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 name="文本框 2"/>
            <p:cNvSpPr txBox="1"/>
            <p:nvPr/>
          </p:nvSpPr>
          <p:spPr>
            <a:xfrm>
              <a:off x="3379018" y="927620"/>
              <a:ext cx="900086" cy="288229"/>
            </a:xfrm>
            <a:prstGeom prst="rect">
              <a:avLst/>
            </a:prstGeom>
            <a:noFill/>
          </p:spPr>
          <p:txBody>
            <a:bodyPr wrap="none" rtlCol="0">
              <a:spAutoFit/>
            </a:bodyPr>
            <a:lstStyle/>
            <a:p>
              <a:r>
                <a:rPr lang="zh-CN" altLang="en-US" sz="3200" b="1" dirty="0" smtClean="0">
                  <a:solidFill>
                    <a:schemeClr val="bg1"/>
                  </a:solidFill>
                </a:rPr>
                <a:t>第二部分</a:t>
              </a:r>
              <a:endParaRPr lang="zh-CN" altLang="en-US" sz="3200" b="1" dirty="0">
                <a:solidFill>
                  <a:schemeClr val="bg1"/>
                </a:solidFill>
              </a:endParaRPr>
            </a:p>
          </p:txBody>
        </p:sp>
      </p:grpSp>
      <p:sp>
        <p:nvSpPr>
          <p:cNvPr id="9" name="文本框 8"/>
          <p:cNvSpPr txBox="1"/>
          <p:nvPr/>
        </p:nvSpPr>
        <p:spPr>
          <a:xfrm>
            <a:off x="2640502" y="2187611"/>
            <a:ext cx="3877985" cy="646331"/>
          </a:xfrm>
          <a:prstGeom prst="rect">
            <a:avLst/>
          </a:prstGeom>
          <a:noFill/>
        </p:spPr>
        <p:txBody>
          <a:bodyPr wrap="none" rtlCol="0">
            <a:spAutoFit/>
          </a:bodyPr>
          <a:lstStyle/>
          <a:p>
            <a:r>
              <a:rPr lang="zh-CN" altLang="en-US" sz="3600" b="1" dirty="0" smtClean="0">
                <a:solidFill>
                  <a:schemeClr val="bg1"/>
                </a:solidFill>
              </a:rPr>
              <a:t>单击添加文字内容</a:t>
            </a:r>
            <a:endParaRPr lang="zh-CN" altLang="en-US" sz="3600" b="1" dirty="0">
              <a:solidFill>
                <a:schemeClr val="bg1"/>
              </a:solidFill>
            </a:endParaRPr>
          </a:p>
        </p:txBody>
      </p:sp>
      <p:sp>
        <p:nvSpPr>
          <p:cNvPr id="26" name="文本框 25"/>
          <p:cNvSpPr txBox="1"/>
          <p:nvPr/>
        </p:nvSpPr>
        <p:spPr>
          <a:xfrm>
            <a:off x="2781370" y="2913634"/>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27" name="文本框 26"/>
          <p:cNvSpPr txBox="1"/>
          <p:nvPr/>
        </p:nvSpPr>
        <p:spPr>
          <a:xfrm>
            <a:off x="4706496" y="2913634"/>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Tree>
    <p:extLst>
      <p:ext uri="{BB962C8B-B14F-4D97-AF65-F5344CB8AC3E}">
        <p14:creationId xmlns:p14="http://schemas.microsoft.com/office/powerpoint/2010/main" val="147587178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10" presetClass="entr" presetSubtype="0" fill="hold" grpId="0" nodeType="afterEffect">
                                  <p:stCondLst>
                                    <p:cond delay="0"/>
                                  </p:stCondLst>
                                  <p:iterate type="lt">
                                    <p:tmPct val="13000"/>
                                  </p:iterate>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955"/>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2455"/>
                            </p:stCondLst>
                            <p:childTnLst>
                              <p:par>
                                <p:cTn id="20" presetID="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2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86</TotalTime>
  <Words>3462</Words>
  <Application>Microsoft Office PowerPoint</Application>
  <PresentationFormat>全屏显示(16:9)</PresentationFormat>
  <Paragraphs>313</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学习雷锋</dc:title>
  <dc:creator>第一PPT</dc:creator>
  <cp:keywords>www.1ppt.com</cp:keywords>
  <cp:lastModifiedBy>Windows User</cp:lastModifiedBy>
  <cp:revision>15</cp:revision>
  <dcterms:created xsi:type="dcterms:W3CDTF">2016-12-25T02:27:54Z</dcterms:created>
  <dcterms:modified xsi:type="dcterms:W3CDTF">2019-03-27T14:23:06Z</dcterms:modified>
</cp:coreProperties>
</file>