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6" r:id="rId1"/>
    <p:sldMasterId id="2147484013" r:id="rId2"/>
  </p:sldMasterIdLst>
  <p:notesMasterIdLst>
    <p:notesMasterId r:id="rId30"/>
  </p:notesMasterIdLst>
  <p:handoutMasterIdLst>
    <p:handoutMasterId r:id="rId31"/>
  </p:handoutMasterIdLst>
  <p:sldIdLst>
    <p:sldId id="3709" r:id="rId3"/>
    <p:sldId id="3710" r:id="rId4"/>
    <p:sldId id="3711" r:id="rId5"/>
    <p:sldId id="3715" r:id="rId6"/>
    <p:sldId id="3717" r:id="rId7"/>
    <p:sldId id="3718" r:id="rId8"/>
    <p:sldId id="3720" r:id="rId9"/>
    <p:sldId id="3721" r:id="rId10"/>
    <p:sldId id="3734" r:id="rId11"/>
    <p:sldId id="3722" r:id="rId12"/>
    <p:sldId id="3723" r:id="rId13"/>
    <p:sldId id="3724" r:id="rId14"/>
    <p:sldId id="3725" r:id="rId15"/>
    <p:sldId id="3726" r:id="rId16"/>
    <p:sldId id="3735" r:id="rId17"/>
    <p:sldId id="3727" r:id="rId18"/>
    <p:sldId id="3716" r:id="rId19"/>
    <p:sldId id="3719" r:id="rId20"/>
    <p:sldId id="3728" r:id="rId21"/>
    <p:sldId id="3729" r:id="rId22"/>
    <p:sldId id="3736" r:id="rId23"/>
    <p:sldId id="3730" r:id="rId24"/>
    <p:sldId id="3731" r:id="rId25"/>
    <p:sldId id="3732" r:id="rId26"/>
    <p:sldId id="3733" r:id="rId27"/>
    <p:sldId id="3737" r:id="rId28"/>
    <p:sldId id="373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240F"/>
    <a:srgbClr val="F9AA1A"/>
    <a:srgbClr val="D1D2D6"/>
    <a:srgbClr val="C00000"/>
    <a:srgbClr val="0085D7"/>
    <a:srgbClr val="F2F2F2"/>
    <a:srgbClr val="1D6DC2"/>
    <a:srgbClr val="08B689"/>
    <a:srgbClr val="79B50F"/>
    <a:srgbClr val="09B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5" autoAdjust="0"/>
    <p:restoredTop sz="96340" autoAdjust="0"/>
  </p:normalViewPr>
  <p:slideViewPr>
    <p:cSldViewPr>
      <p:cViewPr>
        <p:scale>
          <a:sx n="66" d="100"/>
          <a:sy n="66" d="100"/>
        </p:scale>
        <p:origin x="-72" y="-1194"/>
      </p:cViewPr>
      <p:guideLst>
        <p:guide orient="horz" pos="328"/>
        <p:guide orient="horz" pos="4183"/>
        <p:guide pos="4050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84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154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422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0172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9570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484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093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839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1852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9204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88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8536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730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0397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948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6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4871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0340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073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11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442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023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220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74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981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D025-F0D8-4CCB-9EAE-409D2B32A14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0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6498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32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462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019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341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30009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21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52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265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8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93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9848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487924" y="4336405"/>
            <a:ext cx="78829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遇见你，是我今生最大的幸福</a:t>
            </a:r>
            <a:endParaRPr lang="zh-CN" altLang="en-US" sz="4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781303" y="4969116"/>
            <a:ext cx="4039913" cy="39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遇见爱，真情报告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333415" y="5323700"/>
            <a:ext cx="6191923" cy="57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accent1"/>
                </a:solidFill>
                <a:cs typeface="Arial" panose="020B0604020202020204" pitchFamily="34" charset="0"/>
              </a:rPr>
              <a:t>Love needs, a genuine love requires a commitment, love need a token, a ring, a necklace, a watch is all about a love story.</a:t>
            </a:r>
            <a:endParaRPr lang="zh-CN" altLang="en-US" sz="11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61" t="12943" r="10396" b="9180"/>
          <a:stretch/>
        </p:blipFill>
        <p:spPr>
          <a:xfrm>
            <a:off x="1964879" y="-458222"/>
            <a:ext cx="8928992" cy="56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1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9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469193" y="-985147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900000">
            <a:off x="6469192" y="2972875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4558854" y="4703850"/>
            <a:ext cx="4689227" cy="3818132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2351" y="4393157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42350" y="3776436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</p:spTree>
    <p:extLst>
      <p:ext uri="{BB962C8B-B14F-4D97-AF65-F5344CB8AC3E}">
        <p14:creationId xmlns:p14="http://schemas.microsoft.com/office/powerpoint/2010/main" val="408301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48425 -0.60185 L -0.29128 -0.6037 C -0.24935 -0.60579 -0.20052 -0.57639 -0.15795 -0.52315 C -0.10951 -0.4632 -0.07891 -0.39375 -0.06615 -0.32477 L 3.33333E-6 7.40741E-7 " pathEditMode="relative" rAng="18300000" ptsTypes="AAAAA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9" y="1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2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20592172">
            <a:off x="5486360" y="-341650"/>
            <a:ext cx="5709635" cy="4648984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2351" y="4393157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42350" y="3776436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350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8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2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12595">
            <a:off x="6775720" y="-640534"/>
            <a:ext cx="5765944" cy="46948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1033405">
            <a:off x="5722215" y="4077982"/>
            <a:ext cx="4835848" cy="3937516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8131960" y="2099731"/>
            <a:ext cx="4835848" cy="3937516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01931" y="1628935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09301" y="681489"/>
            <a:ext cx="5122666" cy="18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97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经审查符合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中华人民共和国婚姻法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关于结婚的规定，准予登记，发给此证。</a:t>
            </a:r>
            <a:r>
              <a:rPr lang="zh-CN" altLang="en-US" sz="3797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92176" y="2693439"/>
            <a:ext cx="724879" cy="519150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1040824" y="2818740"/>
            <a:ext cx="474231" cy="672459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66875" y="5847141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11298" y="5038666"/>
            <a:ext cx="520371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那一天，我们幸福的开始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56932" y="3549023"/>
            <a:ext cx="5148136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84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46 -0.79028 L -0.40299 -0.74213 C -0.35273 -0.73356 -0.29075 -0.68819 -0.23476 -0.61829 C -0.17148 -0.53981 -0.12864 -0.45463 -0.10742 -0.37569 L -0.00039 0.00023 " pathEditMode="relative" rAng="18300000" ptsTypes="AAAAA">
                                      <p:cBhvr>
                                        <p:cTn id="2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20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9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4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4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670826">
            <a:off x="8119847" y="4219727"/>
            <a:ext cx="5598025" cy="4558106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900000">
            <a:off x="4541377" y="1779802"/>
            <a:ext cx="5619833" cy="4575864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598907" y="-634437"/>
            <a:ext cx="5598025" cy="4558106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73416" y="4971099"/>
            <a:ext cx="5167060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婚纱、礼服，还有那搞怪的可爱衣服，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镜头定住了我们美丽幸福的瞬间，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我们相信，它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—</a:t>
            </a: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将持续到永远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72385" y="4873623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95270" y="4377291"/>
            <a:ext cx="596514" cy="398857"/>
            <a:chOff x="447581" y="3735056"/>
            <a:chExt cx="1325235" cy="886114"/>
          </a:xfrm>
        </p:grpSpPr>
        <p:sp>
          <p:nvSpPr>
            <p:cNvPr id="15" name="圆角矩形 14"/>
            <p:cNvSpPr/>
            <p:nvPr/>
          </p:nvSpPr>
          <p:spPr>
            <a:xfrm>
              <a:off x="447581" y="3807422"/>
              <a:ext cx="1325235" cy="813748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58416" y="3987877"/>
              <a:ext cx="487900" cy="48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37591" y="3906244"/>
              <a:ext cx="243950" cy="16326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5532" y="3735056"/>
              <a:ext cx="242884" cy="120083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 20"/>
          <p:cNvSpPr/>
          <p:nvPr/>
        </p:nvSpPr>
        <p:spPr>
          <a:xfrm rot="19547374">
            <a:off x="749317" y="151861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2" name="文本框 21"/>
          <p:cNvSpPr txBox="1"/>
          <p:nvPr/>
        </p:nvSpPr>
        <p:spPr>
          <a:xfrm rot="19547374">
            <a:off x="944432" y="1479218"/>
            <a:ext cx="4190411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</a:t>
            </a:r>
            <a:r>
              <a:rPr lang="en-US" altLang="zh-CN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80</a:t>
            </a:r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岁还要一起看的结婚相册。</a:t>
            </a:r>
          </a:p>
        </p:txBody>
      </p:sp>
      <p:sp>
        <p:nvSpPr>
          <p:cNvPr id="23" name="文本框 22"/>
          <p:cNvSpPr txBox="1"/>
          <p:nvPr/>
        </p:nvSpPr>
        <p:spPr>
          <a:xfrm rot="19547374">
            <a:off x="2095189" y="768848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那一本，</a:t>
            </a:r>
          </a:p>
        </p:txBody>
      </p:sp>
    </p:spTree>
    <p:extLst>
      <p:ext uri="{BB962C8B-B14F-4D97-AF65-F5344CB8AC3E}">
        <p14:creationId xmlns:p14="http://schemas.microsoft.com/office/powerpoint/2010/main" val="70855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8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905106" y="-481642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548830">
            <a:off x="6337263" y="2642231"/>
            <a:ext cx="5808402" cy="472940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98209" y="799585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973993" y="6694317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25529" y="1613564"/>
            <a:ext cx="497182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那一束，</a:t>
            </a:r>
            <a:endParaRPr lang="en-US" altLang="zh-CN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绽放我们永远的美好回忆</a:t>
            </a: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86355" y="3795592"/>
            <a:ext cx="3184188" cy="1852763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9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当你手捧的那束玫瑰，</a:t>
              </a:r>
              <a:endParaRPr lang="en-US" altLang="zh-CN" sz="210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109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我知道，</a:t>
              </a:r>
              <a:endParaRPr lang="en-US" altLang="zh-CN" sz="210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109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我是世界上最幸福的人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339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3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55240" y="2755039"/>
            <a:ext cx="2913781" cy="2015386"/>
            <a:chOff x="4710510" y="2896665"/>
            <a:chExt cx="2762848" cy="1910990"/>
          </a:xfrm>
        </p:grpSpPr>
        <p:sp>
          <p:nvSpPr>
            <p:cNvPr id="34" name="文本框 33"/>
            <p:cNvSpPr txBox="1"/>
            <p:nvPr/>
          </p:nvSpPr>
          <p:spPr>
            <a:xfrm>
              <a:off x="5624732" y="2896665"/>
              <a:ext cx="1177682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AXIS Std L" panose="020B0400000000000000" pitchFamily="34" charset="-128"/>
                  <a:cs typeface="Arial" panose="020B0604020202020204" pitchFamily="34" charset="0"/>
                </a:rPr>
                <a:t>03</a:t>
              </a:r>
              <a:endParaRPr lang="zh-CN" altLang="en-US" sz="8000" dirty="0">
                <a:solidFill>
                  <a:schemeClr val="bg1"/>
                </a:solidFill>
                <a:latin typeface="Agency FB" panose="020B0503020202020204" pitchFamily="34" charset="0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10510" y="4336100"/>
              <a:ext cx="2762848" cy="47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951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20700000">
            <a:off x="5096961" y="3823829"/>
            <a:ext cx="4689227" cy="3818132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6032918" y="-1354910"/>
            <a:ext cx="4970691" cy="404731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374505" y="889086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69451" y="954998"/>
            <a:ext cx="4953188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初吻的味道，像柠檬般的清新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那瞬间，仿佛世界都因为你我而停止了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63383" y="392017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2013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606648" y="4369825"/>
            <a:ext cx="1997587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那一瞬，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69450" y="770245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73811" y="5075246"/>
            <a:ext cx="441075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注定了我一生都将被你俘获</a:t>
            </a:r>
            <a:r>
              <a:rPr lang="en-US" altLang="zh-CN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69450" y="259445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329684" y="2805262"/>
            <a:ext cx="618056" cy="618056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44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86 L -0.23711 -0.02431 C -0.28724 -0.03241 -0.34596 0.00046 -0.39844 0.06041 C -0.45781 0.1287 -0.49596 0.20879 -0.51276 0.29398 L -0.59583 0.68472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1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1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6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79565" y="-816846"/>
            <a:ext cx="5666590" cy="4613935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8368899" y="3425918"/>
            <a:ext cx="5666590" cy="46139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811452">
            <a:off x="4358173" y="2414237"/>
            <a:ext cx="5666590" cy="4613935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6637" y="1381282"/>
            <a:ext cx="4953188" cy="106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9422" y="2773486"/>
            <a:ext cx="2080760" cy="35425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59422" y="3124047"/>
            <a:ext cx="2056856" cy="35425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35958" y="3124046"/>
            <a:ext cx="552115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81848" y="3052172"/>
            <a:ext cx="154110" cy="154110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688074" y="3052173"/>
            <a:ext cx="160581" cy="160581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06637" y="430066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94807" y="5106832"/>
            <a:ext cx="341804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279404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7198977" y="-465583"/>
            <a:ext cx="4417140" cy="3596589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9989202">
            <a:off x="5469885" y="1928451"/>
            <a:ext cx="5474645" cy="4457645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8018541" y="4113277"/>
            <a:ext cx="4689227" cy="3818132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152445" y="4811203"/>
            <a:ext cx="4953188" cy="106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牵起你那纤细的小手，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瞬间融化了我那颗跳动的心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49921" y="2115997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2054230" y="1665181"/>
            <a:ext cx="267879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那一分，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236779" y="4391678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4149212" y="3499560"/>
            <a:ext cx="630947" cy="77510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 rot="20700000">
            <a:off x="475187" y="2308986"/>
            <a:ext cx="6190817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我再次确信了一生与你携手</a:t>
            </a:r>
          </a:p>
        </p:txBody>
      </p:sp>
    </p:spTree>
    <p:extLst>
      <p:ext uri="{BB962C8B-B14F-4D97-AF65-F5344CB8AC3E}">
        <p14:creationId xmlns:p14="http://schemas.microsoft.com/office/powerpoint/2010/main" val="53127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6.25E-7 1.11111E-6 L -0.03984 -0.41412 C -0.04648 -0.50301 -0.07734 -0.59815 -0.12227 -0.67546 C -0.17357 -0.76343 -0.22617 -0.81158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9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4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18275441">
            <a:off x="5096961" y="3823829"/>
            <a:ext cx="4689227" cy="3818132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6032918" y="-1354910"/>
            <a:ext cx="4970691" cy="404731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2153113">
            <a:off x="7936952" y="1966970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69451" y="954998"/>
            <a:ext cx="4953188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初吻的味道，像柠檬般的清新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那瞬间，仿佛世界都因为你我而停止了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63383" y="392017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2013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606648" y="4369825"/>
            <a:ext cx="1997587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那一瞬，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69450" y="770245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73811" y="5075246"/>
            <a:ext cx="441075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注定了我一生都将被你俘获</a:t>
            </a:r>
            <a:r>
              <a:rPr lang="en-US" altLang="zh-CN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69450" y="259445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329684" y="2805262"/>
            <a:ext cx="618056" cy="618056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7408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62 L -0.23724 -0.02431 C -0.28737 -0.03241 -0.34596 0.00069 -0.39844 0.06065 C -0.45781 0.12893 -0.49609 0.20903 -0.51276 0.29421 L -0.59583 0.68495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1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1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6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1568" y="519981"/>
            <a:ext cx="2678759" cy="903551"/>
          </a:xfrm>
          <a:prstGeom prst="rect">
            <a:avLst/>
          </a:prstGeom>
          <a:noFill/>
        </p:spPr>
        <p:txBody>
          <a:bodyPr wrap="square" lIns="80363" tIns="40181" rIns="80363" bIns="40181" rtlCol="0">
            <a:spAutoFit/>
          </a:bodyPr>
          <a:lstStyle/>
          <a:p>
            <a:r>
              <a:rPr lang="zh-CN" altLang="en-US" sz="5344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 录</a:t>
            </a:r>
            <a:endParaRPr lang="en-US" sz="5344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5" name="Straight Connector 22"/>
          <p:cNvCxnSpPr/>
          <p:nvPr/>
        </p:nvCxnSpPr>
        <p:spPr>
          <a:xfrm>
            <a:off x="714550" y="1412602"/>
            <a:ext cx="2879666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3"/>
          <p:cNvCxnSpPr/>
          <p:nvPr/>
        </p:nvCxnSpPr>
        <p:spPr>
          <a:xfrm>
            <a:off x="1507156" y="1423424"/>
            <a:ext cx="0" cy="1775105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5"/>
          <p:cNvCxnSpPr/>
          <p:nvPr/>
        </p:nvCxnSpPr>
        <p:spPr>
          <a:xfrm flipV="1">
            <a:off x="1507154" y="2692455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7"/>
          <p:cNvCxnSpPr/>
          <p:nvPr/>
        </p:nvCxnSpPr>
        <p:spPr>
          <a:xfrm>
            <a:off x="3918039" y="3351396"/>
            <a:ext cx="0" cy="34645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58"/>
          <p:cNvCxnSpPr/>
          <p:nvPr/>
        </p:nvCxnSpPr>
        <p:spPr>
          <a:xfrm flipV="1">
            <a:off x="3918037" y="3191779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60"/>
          <p:cNvCxnSpPr/>
          <p:nvPr/>
        </p:nvCxnSpPr>
        <p:spPr>
          <a:xfrm>
            <a:off x="6280825" y="3850719"/>
            <a:ext cx="0" cy="34645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1"/>
          <p:cNvCxnSpPr/>
          <p:nvPr/>
        </p:nvCxnSpPr>
        <p:spPr>
          <a:xfrm flipV="1">
            <a:off x="6280825" y="3691101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63"/>
          <p:cNvCxnSpPr/>
          <p:nvPr/>
        </p:nvCxnSpPr>
        <p:spPr>
          <a:xfrm>
            <a:off x="8706320" y="4350042"/>
            <a:ext cx="0" cy="346457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4"/>
          <p:cNvCxnSpPr/>
          <p:nvPr/>
        </p:nvCxnSpPr>
        <p:spPr>
          <a:xfrm flipV="1">
            <a:off x="8706320" y="4190425"/>
            <a:ext cx="1975586" cy="513934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2924800" y="1878255"/>
            <a:ext cx="1522011" cy="1522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cs typeface="+mn-ea"/>
                <a:sym typeface="+mn-lt"/>
              </a:endParaRPr>
            </a:p>
          </p:txBody>
        </p:sp>
      </p:grpSp>
      <p:sp>
        <p:nvSpPr>
          <p:cNvPr id="17" name="TextBox 34"/>
          <p:cNvSpPr txBox="1"/>
          <p:nvPr/>
        </p:nvSpPr>
        <p:spPr>
          <a:xfrm>
            <a:off x="2914721" y="2487783"/>
            <a:ext cx="15755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528527" y="2421587"/>
            <a:ext cx="1500108" cy="15001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cs typeface="+mn-ea"/>
                <a:sym typeface="+mn-lt"/>
              </a:endParaRPr>
            </a:p>
          </p:txBody>
        </p:sp>
      </p:grpSp>
      <p:sp>
        <p:nvSpPr>
          <p:cNvPr id="21" name="TextBox 40"/>
          <p:cNvSpPr txBox="1"/>
          <p:nvPr/>
        </p:nvSpPr>
        <p:spPr>
          <a:xfrm>
            <a:off x="5505134" y="3020164"/>
            <a:ext cx="15755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919423" y="2984888"/>
            <a:ext cx="1500108" cy="15001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cs typeface="+mn-ea"/>
                <a:sym typeface="+mn-lt"/>
              </a:endParaRPr>
            </a:p>
          </p:txBody>
        </p:sp>
      </p:grpSp>
      <p:sp>
        <p:nvSpPr>
          <p:cNvPr id="25" name="TextBox 44"/>
          <p:cNvSpPr txBox="1"/>
          <p:nvPr/>
        </p:nvSpPr>
        <p:spPr>
          <a:xfrm>
            <a:off x="7891740" y="3577255"/>
            <a:ext cx="15755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0379208" y="3469209"/>
            <a:ext cx="1500108" cy="15001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cs typeface="+mn-ea"/>
                <a:sym typeface="+mn-lt"/>
              </a:endParaRPr>
            </a:p>
          </p:txBody>
        </p:sp>
      </p:grpSp>
      <p:sp>
        <p:nvSpPr>
          <p:cNvPr id="29" name="TextBox 48"/>
          <p:cNvSpPr txBox="1"/>
          <p:nvPr/>
        </p:nvSpPr>
        <p:spPr>
          <a:xfrm>
            <a:off x="10378347" y="4056888"/>
            <a:ext cx="157551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901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21" grpId="0"/>
      <p:bldP spid="25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99921" y="-770317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6363297" y="1295833"/>
            <a:ext cx="5941656" cy="483790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7555108" y="4252321"/>
            <a:ext cx="3527080" cy="2871871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816221" y="568502"/>
            <a:ext cx="3462359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2013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77873" y="4236098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740014" y="5141419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50845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3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55240" y="2755039"/>
            <a:ext cx="2913781" cy="2015386"/>
            <a:chOff x="4710510" y="2896665"/>
            <a:chExt cx="2762848" cy="1910990"/>
          </a:xfrm>
        </p:grpSpPr>
        <p:sp>
          <p:nvSpPr>
            <p:cNvPr id="34" name="文本框 33"/>
            <p:cNvSpPr txBox="1"/>
            <p:nvPr/>
          </p:nvSpPr>
          <p:spPr>
            <a:xfrm>
              <a:off x="5624732" y="2896665"/>
              <a:ext cx="1177682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AXIS Std L" panose="020B0400000000000000" pitchFamily="34" charset="-128"/>
                  <a:cs typeface="Arial" panose="020B0604020202020204" pitchFamily="34" charset="0"/>
                </a:rPr>
                <a:t>04</a:t>
              </a:r>
              <a:endParaRPr lang="zh-CN" altLang="en-US" sz="8000" dirty="0">
                <a:solidFill>
                  <a:schemeClr val="bg1"/>
                </a:solidFill>
                <a:latin typeface="Agency FB" panose="020B0503020202020204" pitchFamily="34" charset="0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10510" y="4336100"/>
              <a:ext cx="2762848" cy="47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1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18696541">
            <a:off x="4380392" y="-876008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19868675">
            <a:off x="7433548" y="495474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42208">
            <a:off x="7840359" y="3661430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816221" y="568502"/>
            <a:ext cx="3462359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77873" y="4236098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740014" y="5141419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99513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469193" y="-985147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5942257" y="2484091"/>
            <a:ext cx="4689227" cy="3818132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2351" y="4393157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42350" y="3776436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</p:spTree>
    <p:extLst>
      <p:ext uri="{BB962C8B-B14F-4D97-AF65-F5344CB8AC3E}">
        <p14:creationId xmlns:p14="http://schemas.microsoft.com/office/powerpoint/2010/main" val="122199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2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925626">
            <a:off x="4380392" y="-876008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19868675">
            <a:off x="7433548" y="495474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042208">
            <a:off x="6455312" y="3390293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816221" y="568502"/>
            <a:ext cx="3462359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2015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77873" y="4236098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740014" y="5141419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128384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40898">
            <a:off x="8738526" y="-684276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5800437" y="1523522"/>
            <a:ext cx="5709635" cy="4648984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9929" y="884812"/>
            <a:ext cx="5167060" cy="2039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78636" y="1002261"/>
            <a:ext cx="0" cy="1805428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946425" y="2424626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161381" y="2532799"/>
            <a:ext cx="343545" cy="343336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18761" y="5177986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2015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42351" y="4393157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42350" y="3776436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  <p:grpSp>
        <p:nvGrpSpPr>
          <p:cNvPr id="7" name="组合 6"/>
          <p:cNvGrpSpPr/>
          <p:nvPr/>
        </p:nvGrpSpPr>
        <p:grpSpPr>
          <a:xfrm rot="376228">
            <a:off x="8535662" y="4041294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025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2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487924" y="4336405"/>
            <a:ext cx="78829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781303" y="4969116"/>
            <a:ext cx="4039913" cy="39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遇见爱，真情报告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333415" y="5323700"/>
            <a:ext cx="6191923" cy="570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100" cap="all" dirty="0">
                <a:solidFill>
                  <a:schemeClr val="accent1"/>
                </a:solidFill>
                <a:cs typeface="Arial" panose="020B0604020202020204" pitchFamily="34" charset="0"/>
              </a:rPr>
              <a:t>Love needs, a genuine love requires a commitment, love need a token, a ring, a necklace, a watch is all about a love story.</a:t>
            </a:r>
            <a:endParaRPr lang="zh-CN" altLang="en-US" sz="11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61" t="12943" r="10396" b="9180"/>
          <a:stretch/>
        </p:blipFill>
        <p:spPr>
          <a:xfrm>
            <a:off x="1964879" y="-458222"/>
            <a:ext cx="8928992" cy="56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9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6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01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3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55240" y="2755039"/>
            <a:ext cx="2913781" cy="2015386"/>
            <a:chOff x="4710510" y="2896665"/>
            <a:chExt cx="2762848" cy="1910990"/>
          </a:xfrm>
        </p:grpSpPr>
        <p:sp>
          <p:nvSpPr>
            <p:cNvPr id="34" name="文本框 33"/>
            <p:cNvSpPr txBox="1"/>
            <p:nvPr/>
          </p:nvSpPr>
          <p:spPr>
            <a:xfrm>
              <a:off x="5624732" y="2896665"/>
              <a:ext cx="942536" cy="125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AXIS Std L" panose="020B0400000000000000" pitchFamily="34" charset="-128"/>
                  <a:cs typeface="Arial" panose="020B0604020202020204" pitchFamily="34" charset="0"/>
                </a:rPr>
                <a:t>01</a:t>
              </a:r>
              <a:endParaRPr lang="zh-CN" altLang="en-US" sz="8000" dirty="0">
                <a:solidFill>
                  <a:schemeClr val="bg1"/>
                </a:solidFill>
                <a:latin typeface="Agency FB" panose="020B0503020202020204" pitchFamily="34" charset="0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10510" y="4336100"/>
              <a:ext cx="2762848" cy="47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299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79565" y="-816846"/>
            <a:ext cx="5666590" cy="4613935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8153293" y="1914490"/>
            <a:ext cx="5666590" cy="46139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677247" y="4650151"/>
            <a:ext cx="5666590" cy="4613935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6637" y="1381282"/>
            <a:ext cx="4953188" cy="106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9422" y="2773486"/>
            <a:ext cx="2080760" cy="35425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59422" y="3124047"/>
            <a:ext cx="2056856" cy="35425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35958" y="3124046"/>
            <a:ext cx="552115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81848" y="3052172"/>
            <a:ext cx="154110" cy="154110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688074" y="3052173"/>
            <a:ext cx="160581" cy="160581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06637" y="430066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94807" y="5106832"/>
            <a:ext cx="341804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39688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79565" y="-816846"/>
            <a:ext cx="5666590" cy="4613935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8368899" y="3425918"/>
            <a:ext cx="5666590" cy="46139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358173" y="2414237"/>
            <a:ext cx="5666590" cy="4613935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6637" y="1381282"/>
            <a:ext cx="4953188" cy="106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9422" y="2773486"/>
            <a:ext cx="2080760" cy="35425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59422" y="3124047"/>
            <a:ext cx="2056856" cy="35425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35958" y="3124046"/>
            <a:ext cx="552115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981848" y="3052172"/>
            <a:ext cx="154110" cy="154110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688074" y="3052173"/>
            <a:ext cx="160581" cy="160581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706637" y="430066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94807" y="5106832"/>
            <a:ext cx="341804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44910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7198977" y="-465583"/>
            <a:ext cx="4417140" cy="3596589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422229">
            <a:off x="5680871" y="3502029"/>
            <a:ext cx="5474645" cy="4457645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7771057" y="5658731"/>
            <a:ext cx="4689227" cy="3818132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152445" y="4811203"/>
            <a:ext cx="4953188" cy="106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牵起你那纤细的小手，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瞬间融化了我那颗跳动的心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49921" y="2115997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2054230" y="1665181"/>
            <a:ext cx="2678793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那一分，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236779" y="4391678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4149212" y="3499560"/>
            <a:ext cx="630947" cy="77510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 rot="20700000">
            <a:off x="475187" y="2308986"/>
            <a:ext cx="6190817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我再次确信了一生与你携手</a:t>
            </a:r>
          </a:p>
        </p:txBody>
      </p:sp>
    </p:spTree>
    <p:extLst>
      <p:ext uri="{BB962C8B-B14F-4D97-AF65-F5344CB8AC3E}">
        <p14:creationId xmlns:p14="http://schemas.microsoft.com/office/powerpoint/2010/main" val="300879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04167E-6 -2.77556E-17 L -0.03984 -0.41412 C -0.04648 -0.50301 -0.07734 -0.59815 -0.12226 -0.67546 C -0.17357 -0.76343 -0.22617 -0.81157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9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4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905106" y="-481642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948899" y="3800936"/>
            <a:ext cx="5808402" cy="472940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98209" y="799585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2011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973993" y="6694317"/>
            <a:ext cx="4124611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25529" y="1613564"/>
            <a:ext cx="497182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那一束，</a:t>
            </a:r>
            <a:endParaRPr lang="en-US" altLang="zh-CN" sz="3375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绽放我们永远的美好回忆</a:t>
            </a: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86355" y="3795592"/>
            <a:ext cx="3184188" cy="1852763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9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当你手捧的那束玫瑰，</a:t>
              </a:r>
              <a:endParaRPr lang="en-US" altLang="zh-CN" sz="210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109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我知道，</a:t>
              </a:r>
              <a:endParaRPr lang="en-US" altLang="zh-CN" sz="2109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109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我是世界上最幸福的人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540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99921" y="-770317"/>
            <a:ext cx="4689227" cy="3818132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7433548" y="495474"/>
            <a:ext cx="4689227" cy="3818132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6410151" y="4899376"/>
            <a:ext cx="4689227" cy="3818132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816221" y="568502"/>
            <a:ext cx="3462359" cy="1552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109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109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77873" y="4987294"/>
            <a:ext cx="1616035" cy="757451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楷体" panose="02010609060101010101" pitchFamily="49" charset="-122"/>
                <a:ea typeface="楷体" panose="02010609060101010101" pitchFamily="49" charset="-122"/>
              </a:rPr>
              <a:t>2012</a:t>
            </a:r>
            <a:r>
              <a:rPr lang="zh-CN" altLang="en-US" sz="3375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77873" y="4236098"/>
            <a:ext cx="624943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我发誓不再让你为我而伤心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711742" y="1934473"/>
            <a:ext cx="2794033" cy="1539526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89809" y="4212592"/>
            <a:ext cx="463193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790162" y="1821820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4147771" y="2226009"/>
            <a:ext cx="238905" cy="238905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740014" y="5141419"/>
            <a:ext cx="1696142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75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</a:p>
        </p:txBody>
      </p:sp>
    </p:spTree>
    <p:extLst>
      <p:ext uri="{BB962C8B-B14F-4D97-AF65-F5344CB8AC3E}">
        <p14:creationId xmlns:p14="http://schemas.microsoft.com/office/powerpoint/2010/main" val="3806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1055">
        <p14:gallery dir="l"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125119" y="1744117"/>
            <a:ext cx="3982600" cy="3322716"/>
            <a:chOff x="4637345" y="2071542"/>
            <a:chExt cx="3154105" cy="2631496"/>
          </a:xfrm>
        </p:grpSpPr>
        <p:sp>
          <p:nvSpPr>
            <p:cNvPr id="31" name="等腰三角形 30"/>
            <p:cNvSpPr/>
            <p:nvPr/>
          </p:nvSpPr>
          <p:spPr>
            <a:xfrm>
              <a:off x="4771552" y="2099678"/>
              <a:ext cx="3019898" cy="260336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4637345" y="2071542"/>
              <a:ext cx="2929030" cy="2525026"/>
            </a:xfrm>
            <a:prstGeom prst="triangl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2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655240" y="2755039"/>
            <a:ext cx="2913781" cy="2015386"/>
            <a:chOff x="4710510" y="2896665"/>
            <a:chExt cx="2762848" cy="1910990"/>
          </a:xfrm>
        </p:grpSpPr>
        <p:sp>
          <p:nvSpPr>
            <p:cNvPr id="34" name="文本框 33"/>
            <p:cNvSpPr txBox="1"/>
            <p:nvPr/>
          </p:nvSpPr>
          <p:spPr>
            <a:xfrm>
              <a:off x="5624732" y="2896665"/>
              <a:ext cx="1177682" cy="125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dirty="0" smtClean="0">
                  <a:solidFill>
                    <a:schemeClr val="bg1"/>
                  </a:solidFill>
                  <a:latin typeface="Agency FB" panose="020B0503020202020204" pitchFamily="34" charset="0"/>
                  <a:ea typeface="AXIS Std L" panose="020B0400000000000000" pitchFamily="34" charset="-128"/>
                  <a:cs typeface="Arial" panose="020B0604020202020204" pitchFamily="34" charset="0"/>
                </a:rPr>
                <a:t>02</a:t>
              </a:r>
              <a:endParaRPr lang="zh-CN" altLang="en-US" sz="8000" dirty="0">
                <a:solidFill>
                  <a:schemeClr val="bg1"/>
                </a:solidFill>
                <a:latin typeface="Agency FB" panose="020B0503020202020204" pitchFamily="34" charset="0"/>
                <a:ea typeface="AXIS Std L" panose="020B0400000000000000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710510" y="4336100"/>
              <a:ext cx="2762848" cy="47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638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406F2D5-8B56-48DF-89B0-317A4B0B133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46"/>
</p:tagLst>
</file>

<file path=ppt/theme/theme1.xml><?xml version="1.0" encoding="utf-8"?>
<a:theme xmlns:a="http://schemas.openxmlformats.org/drawingml/2006/main" name="第一PPT，www.1ppt.com">
  <a:themeElements>
    <a:clrScheme name="自定义 2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0343"/>
      </a:accent1>
      <a:accent2>
        <a:srgbClr val="F9D3D4"/>
      </a:accent2>
      <a:accent3>
        <a:srgbClr val="EA0343"/>
      </a:accent3>
      <a:accent4>
        <a:srgbClr val="F9D3D4"/>
      </a:accent4>
      <a:accent5>
        <a:srgbClr val="EA0343"/>
      </a:accent5>
      <a:accent6>
        <a:srgbClr val="F9D3D4"/>
      </a:accent6>
      <a:hlink>
        <a:srgbClr val="EA0343"/>
      </a:hlink>
      <a:folHlink>
        <a:srgbClr val="F9D3D4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1322</Words>
  <Application>Microsoft Office PowerPoint</Application>
  <PresentationFormat>自定义</PresentationFormat>
  <Paragraphs>166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爱情</dc:title>
  <dc:creator/>
  <cp:keywords>www.1ppt.com</cp:keywords>
  <cp:lastModifiedBy/>
  <cp:revision>1</cp:revision>
  <dcterms:created xsi:type="dcterms:W3CDTF">2016-10-17T14:00:15Z</dcterms:created>
  <dcterms:modified xsi:type="dcterms:W3CDTF">2019-03-27T14:29:11Z</dcterms:modified>
</cp:coreProperties>
</file>