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6" r:id="rId1"/>
    <p:sldMasterId id="2147484013" r:id="rId2"/>
  </p:sldMasterIdLst>
  <p:notesMasterIdLst>
    <p:notesMasterId r:id="rId26"/>
  </p:notesMasterIdLst>
  <p:handoutMasterIdLst>
    <p:handoutMasterId r:id="rId27"/>
  </p:handoutMasterIdLst>
  <p:sldIdLst>
    <p:sldId id="3566" r:id="rId3"/>
    <p:sldId id="3586" r:id="rId4"/>
    <p:sldId id="3587" r:id="rId5"/>
    <p:sldId id="3573" r:id="rId6"/>
    <p:sldId id="3574" r:id="rId7"/>
    <p:sldId id="3591" r:id="rId8"/>
    <p:sldId id="3575" r:id="rId9"/>
    <p:sldId id="3596" r:id="rId10"/>
    <p:sldId id="3576" r:id="rId11"/>
    <p:sldId id="3593" r:id="rId12"/>
    <p:sldId id="3577" r:id="rId13"/>
    <p:sldId id="3578" r:id="rId14"/>
    <p:sldId id="3579" r:id="rId15"/>
    <p:sldId id="3597" r:id="rId16"/>
    <p:sldId id="3580" r:id="rId17"/>
    <p:sldId id="3581" r:id="rId18"/>
    <p:sldId id="3582" r:id="rId19"/>
    <p:sldId id="3598" r:id="rId20"/>
    <p:sldId id="3583" r:id="rId21"/>
    <p:sldId id="3584" r:id="rId22"/>
    <p:sldId id="3585" r:id="rId23"/>
    <p:sldId id="3599" r:id="rId24"/>
    <p:sldId id="3600" r:id="rId25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4935" indent="-12982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2128" indent="-2618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69321" indent="-3939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6514" indent="-5260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625575" algn="l" defTabSz="65023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1950690" algn="l" defTabSz="65023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275804" algn="l" defTabSz="65023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600919" algn="l" defTabSz="65023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40F"/>
    <a:srgbClr val="F9AA1A"/>
    <a:srgbClr val="D1D2D6"/>
    <a:srgbClr val="C00000"/>
    <a:srgbClr val="0085D7"/>
    <a:srgbClr val="F2F2F2"/>
    <a:srgbClr val="1D6DC2"/>
    <a:srgbClr val="08B689"/>
    <a:srgbClr val="79B50F"/>
    <a:srgbClr val="09B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40" autoAdjust="0"/>
  </p:normalViewPr>
  <p:slideViewPr>
    <p:cSldViewPr>
      <p:cViewPr>
        <p:scale>
          <a:sx n="66" d="100"/>
          <a:sy n="66" d="100"/>
        </p:scale>
        <p:origin x="-474" y="-1674"/>
      </p:cViewPr>
      <p:guideLst>
        <p:guide orient="horz" pos="233"/>
        <p:guide orient="horz" pos="2975"/>
        <p:guide pos="2880"/>
        <p:guide pos="5396"/>
        <p:guide pos="96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80BC-44F8-9FC5-80B34BC0E1D6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80BC-44F8-9FC5-80B34BC0E1D6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80BC-44F8-9FC5-80B34BC0E1D6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80BC-44F8-9FC5-80B34BC0E1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7383296"/>
        <c:axId val="164647296"/>
      </c:areaChart>
      <c:catAx>
        <c:axId val="157383296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64647296"/>
        <c:crosses val="autoZero"/>
        <c:auto val="1"/>
        <c:lblAlgn val="ctr"/>
        <c:lblOffset val="100"/>
        <c:noMultiLvlLbl val="1"/>
      </c:catAx>
      <c:valAx>
        <c:axId val="1646472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5738329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3986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49101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74216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299331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25214" algn="l" defTabSz="6500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50257" algn="l" defTabSz="6500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75301" algn="l" defTabSz="6500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00342" algn="l" defTabSz="650085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88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750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738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5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152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122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792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1445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9560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1750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327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9F2BE-DE9F-4B8C-AB04-BD0998E5439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6019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8551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8771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80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651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7673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131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3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351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72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618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/>
          <p:nvPr userDrawn="1"/>
        </p:nvSpPr>
        <p:spPr>
          <a:xfrm>
            <a:off x="0" y="197224"/>
            <a:ext cx="321927" cy="346144"/>
          </a:xfrm>
          <a:prstGeom prst="homePlate">
            <a:avLst>
              <a:gd name="adj" fmla="val 322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871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1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72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379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400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00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291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874" y="4767567"/>
            <a:ext cx="2057090" cy="273206"/>
          </a:xfrm>
          <a:prstGeom prst="rect">
            <a:avLst/>
          </a:prstGeom>
        </p:spPr>
        <p:txBody>
          <a:bodyPr lIns="65023" tIns="32511" rIns="65023" bIns="32511"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9184" y="4767567"/>
            <a:ext cx="3085634" cy="273206"/>
          </a:xfrm>
          <a:prstGeom prst="rect">
            <a:avLst/>
          </a:prstGeom>
        </p:spPr>
        <p:txBody>
          <a:bodyPr lIns="65023" tIns="32511" rIns="65023" bIns="32511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8046" y="4767567"/>
            <a:ext cx="2057090" cy="273206"/>
          </a:xfrm>
          <a:prstGeom prst="rect">
            <a:avLst/>
          </a:prstGeom>
        </p:spPr>
        <p:txBody>
          <a:bodyPr lIns="65023" tIns="32511" rIns="65023" bIns="32511"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651769"/>
            <a:ext cx="9144000" cy="25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5071759"/>
            <a:ext cx="9144000" cy="25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498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684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7531364" y="48962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27689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10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24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66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73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67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93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</p:sldLayoutIdLst>
  <p:timing>
    <p:tnLst>
      <p:par>
        <p:cTn id="1" dur="indefinite" restart="never" nodeType="tmRoot"/>
      </p:par>
    </p:tnLst>
  </p:timing>
  <p:txStyles>
    <p:titleStyle>
      <a:lvl1pPr algn="l" defTabSz="650230" rtl="0" eaLnBrk="1" latinLnBrk="0" hangingPunct="1">
        <a:lnSpc>
          <a:spcPct val="90000"/>
        </a:lnSpc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557" indent="-162557" algn="l" defTabSz="650230" rtl="0" eaLnBrk="1" latinLnBrk="0" hangingPunct="1">
        <a:lnSpc>
          <a:spcPct val="90000"/>
        </a:lnSpc>
        <a:spcBef>
          <a:spcPts val="711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7672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2787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37902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17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88132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13247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38362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63477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5115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0230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5345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0460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25575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0690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75804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0919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7358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  <p:sldLayoutId id="2147484018" r:id="rId5"/>
    <p:sldLayoutId id="2147484019" r:id="rId6"/>
    <p:sldLayoutId id="2147484020" r:id="rId7"/>
    <p:sldLayoutId id="2147484021" r:id="rId8"/>
    <p:sldLayoutId id="2147484022" r:id="rId9"/>
    <p:sldLayoutId id="2147484023" r:id="rId10"/>
    <p:sldLayoutId id="21474840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" y="0"/>
            <a:ext cx="9143498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" y="1752414"/>
            <a:ext cx="3854870" cy="33910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2922" y="11325"/>
            <a:ext cx="6093477" cy="2264499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441684" y="2176434"/>
            <a:ext cx="5378788" cy="1530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Arial" panose="020B0604020202020204" pitchFamily="34" charset="0"/>
              </a:rPr>
              <a:t>关爱生命健康 </a:t>
            </a:r>
            <a:endParaRPr lang="en-US" altLang="zh-CN" sz="2800" dirty="0" smtClean="0">
              <a:solidFill>
                <a:schemeClr val="accent1">
                  <a:lumMod val="75000"/>
                </a:schemeClr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altLang="zh-CN" sz="2800" dirty="0" smtClean="0">
                <a:solidFill>
                  <a:schemeClr val="accent1">
                    <a:lumMod val="75000"/>
                  </a:schemeClr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Arial" panose="020B0604020202020204" pitchFamily="34" charset="0"/>
              </a:rPr>
              <a:t>	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Arial" panose="020B0604020202020204" pitchFamily="34" charset="0"/>
              </a:rPr>
              <a:t>爱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Arial" panose="020B0604020202020204" pitchFamily="34" charset="0"/>
              </a:rPr>
              <a:t>护美好生活 </a:t>
            </a:r>
            <a:endParaRPr lang="en-US" altLang="zh-CN" sz="2800" dirty="0" smtClean="0">
              <a:solidFill>
                <a:schemeClr val="accent1">
                  <a:lumMod val="75000"/>
                </a:schemeClr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altLang="zh-CN" sz="2800" dirty="0" smtClean="0">
                <a:solidFill>
                  <a:schemeClr val="accent1">
                    <a:lumMod val="75000"/>
                  </a:schemeClr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Arial" panose="020B0604020202020204" pitchFamily="34" charset="0"/>
              </a:rPr>
              <a:t>		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Arial" panose="020B0604020202020204" pitchFamily="34" charset="0"/>
              </a:rPr>
              <a:t>一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  <a:cs typeface="Arial" panose="020B0604020202020204" pitchFamily="34" charset="0"/>
              </a:rPr>
              <a:t>切从预防开始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  <a:latin typeface="方正粗倩简体" panose="03000509000000000000" pitchFamily="65" charset="-122"/>
              <a:ea typeface="方正粗倩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>
            <a:off x="4105207" y="4117715"/>
            <a:ext cx="3330140" cy="326243"/>
          </a:xfrm>
          <a:prstGeom prst="rect">
            <a:avLst/>
          </a:prstGeom>
          <a:noFill/>
        </p:spPr>
        <p:txBody>
          <a:bodyPr wrap="none" lIns="48767" tIns="24384" rIns="48767" bIns="24384">
            <a:spAutoFit/>
          </a:bodyPr>
          <a:lstStyle/>
          <a:p>
            <a:pPr algn="ctr">
              <a:buNone/>
            </a:pPr>
            <a:r>
              <a:rPr lang="zh-CN" altLang="en-US" cap="all" dirty="0" smtClean="0">
                <a:solidFill>
                  <a:schemeClr val="accent2"/>
                </a:solidFill>
                <a:latin typeface="Vrinda" panose="020B0502040204020203" pitchFamily="34" charset="0"/>
                <a:ea typeface="微软雅黑" panose="020B0503020204020204" pitchFamily="34" charset="-122"/>
                <a:cs typeface="Vrinda" panose="020B0502040204020203" pitchFamily="34" charset="0"/>
              </a:rPr>
              <a:t>主办单位：中国关爱艾滋病协会</a:t>
            </a:r>
            <a:endParaRPr lang="zh-CN" altLang="en-US" cap="all" dirty="0">
              <a:solidFill>
                <a:schemeClr val="accent2"/>
              </a:solidFill>
              <a:latin typeface="Vrinda" panose="020B0502040204020203" pitchFamily="34" charset="0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7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4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7991" y="1188183"/>
            <a:ext cx="1839083" cy="21200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27636" y="1184230"/>
            <a:ext cx="1839083" cy="21200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77281" y="1188183"/>
            <a:ext cx="1839083" cy="21200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26925" y="1188181"/>
            <a:ext cx="1839083" cy="212001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US" sz="15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029" y="3520551"/>
            <a:ext cx="1853045" cy="415498"/>
          </a:xfrm>
          <a:prstGeom prst="rect">
            <a:avLst/>
          </a:prstGeom>
          <a:noFill/>
        </p:spPr>
        <p:txBody>
          <a:bodyPr wrap="square" lIns="0" tIns="0" rIns="0" bIns="0" numCol="1" spcCol="25599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27636" y="3520039"/>
            <a:ext cx="1839083" cy="415498"/>
          </a:xfrm>
          <a:prstGeom prst="rect">
            <a:avLst/>
          </a:prstGeom>
          <a:noFill/>
        </p:spPr>
        <p:txBody>
          <a:bodyPr wrap="square" lIns="0" tIns="0" rIns="0" bIns="0" numCol="1" spcCol="25599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7280" y="3519527"/>
            <a:ext cx="1839083" cy="415498"/>
          </a:xfrm>
          <a:prstGeom prst="rect">
            <a:avLst/>
          </a:prstGeom>
          <a:noFill/>
        </p:spPr>
        <p:txBody>
          <a:bodyPr wrap="square" lIns="0" tIns="0" rIns="0" bIns="0" numCol="1" spcCol="25599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26924" y="3519013"/>
            <a:ext cx="1839086" cy="415498"/>
          </a:xfrm>
          <a:prstGeom prst="rect">
            <a:avLst/>
          </a:prstGeom>
          <a:noFill/>
        </p:spPr>
        <p:txBody>
          <a:bodyPr wrap="square" lIns="0" tIns="0" rIns="0" bIns="0" numCol="1" spcCol="25599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73049" y="4103115"/>
            <a:ext cx="799473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7992" y="4256740"/>
            <a:ext cx="7988018" cy="415498"/>
          </a:xfrm>
          <a:prstGeom prst="rect">
            <a:avLst/>
          </a:prstGeom>
          <a:noFill/>
        </p:spPr>
        <p:txBody>
          <a:bodyPr wrap="square" lIns="0" tIns="0" rIns="0" bIns="0" numCol="1" spcCol="25599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0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35858" y="1682327"/>
            <a:ext cx="6072282" cy="97517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15781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492072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15781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273599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15781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15781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492072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299833" y="2984974"/>
            <a:ext cx="1447172" cy="528881"/>
            <a:chOff x="520106" y="2243168"/>
            <a:chExt cx="2513428" cy="812050"/>
          </a:xfrm>
        </p:grpSpPr>
        <p:sp>
          <p:nvSpPr>
            <p:cNvPr id="38" name="TextBox 37"/>
            <p:cNvSpPr txBox="1"/>
            <p:nvPr/>
          </p:nvSpPr>
          <p:spPr>
            <a:xfrm>
              <a:off x="997279" y="2243168"/>
              <a:ext cx="1559081" cy="2835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9"/>
              <a:ext cx="2513428" cy="5103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187969" y="3595313"/>
            <a:ext cx="676806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6396993" y="2984972"/>
            <a:ext cx="1447172" cy="528880"/>
            <a:chOff x="520106" y="2243168"/>
            <a:chExt cx="2513428" cy="812051"/>
          </a:xfrm>
        </p:grpSpPr>
        <p:sp>
          <p:nvSpPr>
            <p:cNvPr id="52" name="TextBox 51"/>
            <p:cNvSpPr txBox="1"/>
            <p:nvPr/>
          </p:nvSpPr>
          <p:spPr>
            <a:xfrm>
              <a:off x="997279" y="2243168"/>
              <a:ext cx="1559081" cy="28353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5103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697939" y="2984972"/>
            <a:ext cx="1447172" cy="528880"/>
            <a:chOff x="520106" y="2243168"/>
            <a:chExt cx="2513428" cy="812051"/>
          </a:xfrm>
        </p:grpSpPr>
        <p:sp>
          <p:nvSpPr>
            <p:cNvPr id="55" name="TextBox 54"/>
            <p:cNvSpPr txBox="1"/>
            <p:nvPr/>
          </p:nvSpPr>
          <p:spPr>
            <a:xfrm>
              <a:off x="997279" y="2243168"/>
              <a:ext cx="1559081" cy="28353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5103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998886" y="2984972"/>
            <a:ext cx="1447172" cy="528880"/>
            <a:chOff x="520106" y="2243168"/>
            <a:chExt cx="2513428" cy="812051"/>
          </a:xfrm>
        </p:grpSpPr>
        <p:sp>
          <p:nvSpPr>
            <p:cNvPr id="58" name="TextBox 57"/>
            <p:cNvSpPr txBox="1"/>
            <p:nvPr/>
          </p:nvSpPr>
          <p:spPr>
            <a:xfrm>
              <a:off x="997279" y="2243168"/>
              <a:ext cx="1559081" cy="28353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5103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217379" y="3721200"/>
            <a:ext cx="6709245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53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5763677" y="1713550"/>
            <a:ext cx="1362314" cy="482285"/>
            <a:chOff x="8767813" y="2706527"/>
            <a:chExt cx="2889664" cy="896012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40" y="2984992"/>
              <a:ext cx="2854037" cy="61754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6325750" y="2762162"/>
            <a:ext cx="1348026" cy="510408"/>
            <a:chOff x="9703193" y="4640973"/>
            <a:chExt cx="2504575" cy="948262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7"/>
              <a:ext cx="2504575" cy="61754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776633" y="1823290"/>
            <a:ext cx="1354603" cy="497716"/>
            <a:chOff x="846858" y="2675652"/>
            <a:chExt cx="2516793" cy="924684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7"/>
              <a:ext cx="2510329" cy="61754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282259" y="2910877"/>
            <a:ext cx="1363067" cy="482030"/>
            <a:chOff x="-71668" y="4696256"/>
            <a:chExt cx="2532520" cy="895545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61755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707199" y="1620538"/>
            <a:ext cx="3541499" cy="2372145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595449">
                  <a:lnSpc>
                    <a:spcPct val="120000"/>
                  </a:lnSpc>
                  <a:defRPr/>
                </a:pPr>
                <a:endParaRPr lang="en-US" sz="6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595449">
                    <a:lnSpc>
                      <a:spcPct val="120000"/>
                    </a:lnSpc>
                    <a:defRPr/>
                  </a:pPr>
                  <a:endParaRPr lang="en-US" sz="6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595449">
                    <a:lnSpc>
                      <a:spcPct val="120000"/>
                    </a:lnSpc>
                    <a:defRPr/>
                  </a:pPr>
                  <a:endParaRPr lang="en-US" sz="6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595449">
                      <a:lnSpc>
                        <a:spcPct val="120000"/>
                      </a:lnSpc>
                      <a:defRPr/>
                    </a:pPr>
                    <a:endParaRPr lang="en-US" sz="6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595449">
                      <a:lnSpc>
                        <a:spcPct val="120000"/>
                      </a:lnSpc>
                      <a:defRPr/>
                    </a:pPr>
                    <a:endParaRPr lang="en-US" sz="6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595449">
                      <a:lnSpc>
                        <a:spcPct val="120000"/>
                      </a:lnSpc>
                      <a:defRPr/>
                    </a:pPr>
                    <a:endParaRPr lang="en-US" sz="6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595449">
                      <a:lnSpc>
                        <a:spcPct val="120000"/>
                      </a:lnSpc>
                      <a:defRPr/>
                    </a:pPr>
                    <a:endParaRPr lang="en-US" sz="6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595449">
                      <a:lnSpc>
                        <a:spcPct val="120000"/>
                      </a:lnSpc>
                      <a:defRPr/>
                    </a:pPr>
                    <a:endParaRPr lang="en-US" sz="6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148863" hangingPunct="0">
                  <a:lnSpc>
                    <a:spcPct val="120000"/>
                  </a:lnSpc>
                </a:pPr>
                <a:endParaRPr lang="en-US"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1" y="4301604"/>
              <a:ext cx="1799288" cy="992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2" cy="11625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1625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992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372085" y="3982478"/>
            <a:ext cx="6399831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27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318634" y="1683039"/>
            <a:ext cx="492154" cy="492181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1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88781" y="2208372"/>
              <a:ext cx="716763" cy="453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318634" y="2303120"/>
            <a:ext cx="492154" cy="492181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88781" y="3160455"/>
              <a:ext cx="716763" cy="453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1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1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318634" y="2923201"/>
            <a:ext cx="492154" cy="492181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88780" y="4114594"/>
              <a:ext cx="716763" cy="453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1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1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318634" y="3545955"/>
            <a:ext cx="492154" cy="492181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88781" y="5068727"/>
              <a:ext cx="716763" cy="453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1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1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954993" y="2308914"/>
            <a:ext cx="2165471" cy="2511794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4990" y="2931903"/>
            <a:ext cx="1707393" cy="1888803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954992" y="1688832"/>
            <a:ext cx="2623550" cy="3131876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954991" y="3551749"/>
            <a:ext cx="1249312" cy="1268957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6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631378" y="1807667"/>
            <a:ext cx="298528" cy="224052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001275" y="1692498"/>
            <a:ext cx="2152340" cy="2872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631378" y="2489757"/>
            <a:ext cx="298528" cy="224052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001275" y="2374587"/>
            <a:ext cx="2152340" cy="2872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631378" y="3188457"/>
            <a:ext cx="298528" cy="224052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001275" y="3073287"/>
            <a:ext cx="2152340" cy="2872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631378" y="3856877"/>
            <a:ext cx="298528" cy="224052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001275" y="3741707"/>
            <a:ext cx="2152340" cy="287256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10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3" y="0"/>
            <a:ext cx="9143497" cy="51435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253" y="2571750"/>
            <a:ext cx="914349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838545" y="831273"/>
            <a:ext cx="3466910" cy="3467100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383527" y="1381807"/>
            <a:ext cx="2376947" cy="236244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en-US" altLang="zh-CN" sz="14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14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51894" y="1044633"/>
            <a:ext cx="3040213" cy="304038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53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51186" y="2574472"/>
            <a:ext cx="541369" cy="12654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151186" y="3569186"/>
            <a:ext cx="541369" cy="541399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90690" y="1775267"/>
            <a:ext cx="541369" cy="20646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390690" y="3569186"/>
            <a:ext cx="541369" cy="541399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30197" y="2093231"/>
            <a:ext cx="541369" cy="17466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630197" y="3569186"/>
            <a:ext cx="541369" cy="54139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69702" y="2926813"/>
            <a:ext cx="541369" cy="9130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69702" y="3569186"/>
            <a:ext cx="541369" cy="541399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09207" y="2574472"/>
            <a:ext cx="541369" cy="12654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109207" y="3569186"/>
            <a:ext cx="541369" cy="5413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GB" sz="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284412" y="3699837"/>
            <a:ext cx="274914" cy="27539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32611" y="3697317"/>
            <a:ext cx="257526" cy="274929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62484" y="3724039"/>
            <a:ext cx="275384" cy="231693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002693" y="3702419"/>
            <a:ext cx="274914" cy="274929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242433" y="3740892"/>
            <a:ext cx="274914" cy="214774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4110585" y="4166208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70847" y="4166207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635099" y="4166207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52328" y="4163686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92069" y="4163991"/>
            <a:ext cx="538609" cy="1108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33703" y="1482583"/>
            <a:ext cx="255341" cy="183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252220" y="2284212"/>
            <a:ext cx="255341" cy="183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11867" y="2663175"/>
            <a:ext cx="255341" cy="183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92679" y="2324849"/>
            <a:ext cx="255341" cy="183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757467" y="1839101"/>
            <a:ext cx="255341" cy="183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95623" y="2376858"/>
            <a:ext cx="893692" cy="183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95548" y="2904184"/>
            <a:ext cx="364772" cy="2626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392500" y="2551076"/>
            <a:ext cx="2496255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766441" y="2942200"/>
            <a:ext cx="1204687" cy="1838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392500" y="3135808"/>
            <a:ext cx="2496256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1445760" y="3477423"/>
            <a:ext cx="243515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1499214" y="3694483"/>
            <a:ext cx="302406" cy="302422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1878567" y="3676181"/>
            <a:ext cx="1974819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399465" y="4079967"/>
            <a:ext cx="2453921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99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464502" y="1752415"/>
            <a:ext cx="1552742" cy="515011"/>
            <a:chOff x="897773" y="2357290"/>
            <a:chExt cx="2384237" cy="790755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51037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2150462" y="1460934"/>
            <a:ext cx="180818" cy="180289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464502" y="2753071"/>
            <a:ext cx="1552742" cy="519964"/>
            <a:chOff x="897773" y="3893722"/>
            <a:chExt cx="2384237" cy="798363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3"/>
              <a:ext cx="2384237" cy="51037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2150462" y="2466548"/>
            <a:ext cx="180818" cy="180289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464502" y="3735152"/>
            <a:ext cx="1552742" cy="542563"/>
            <a:chOff x="897773" y="5401618"/>
            <a:chExt cx="2384237" cy="833060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7"/>
              <a:ext cx="2384237" cy="5103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2150462" y="3471223"/>
            <a:ext cx="180818" cy="180289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45477" y="3571285"/>
            <a:ext cx="209584" cy="1569886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185720" y="3778921"/>
            <a:ext cx="209584" cy="1359687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134539" y="3778924"/>
            <a:ext cx="209584" cy="136212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14568" y="3069672"/>
            <a:ext cx="209145" cy="2067978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22359" y="2708666"/>
            <a:ext cx="209584" cy="2430548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782336" y="2116548"/>
            <a:ext cx="736173" cy="767347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923517" y="2961508"/>
            <a:ext cx="464328" cy="543282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29283" y="1870996"/>
            <a:ext cx="860696" cy="920378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163481" y="2984307"/>
            <a:ext cx="533166" cy="623963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20295" y="1636408"/>
            <a:ext cx="636643" cy="74542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271092" y="3069374"/>
            <a:ext cx="578767" cy="677019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54023" y="2159958"/>
            <a:ext cx="513436" cy="599407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556531" y="1566252"/>
            <a:ext cx="465206" cy="542843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22422" y="1745967"/>
            <a:ext cx="1552742" cy="521455"/>
            <a:chOff x="8854418" y="2347395"/>
            <a:chExt cx="2384237" cy="80065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5103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6808382" y="1460934"/>
            <a:ext cx="180818" cy="180289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122422" y="2730261"/>
            <a:ext cx="1552742" cy="542775"/>
            <a:chOff x="8854418" y="3858698"/>
            <a:chExt cx="2384237" cy="83338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5103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6808382" y="2466548"/>
            <a:ext cx="180818" cy="180289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文本框 149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81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57192" y="1845363"/>
            <a:ext cx="2979404" cy="2959658"/>
            <a:chOff x="1134282" y="1929437"/>
            <a:chExt cx="4961718" cy="49285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912099" y="4596238"/>
              <a:ext cx="936427" cy="960622"/>
            </a:xfrm>
            <a:custGeom>
              <a:avLst/>
              <a:gdLst>
                <a:gd name="T0" fmla="*/ 419 w 442"/>
                <a:gd name="T1" fmla="*/ 163 h 453"/>
                <a:gd name="T2" fmla="*/ 166 w 442"/>
                <a:gd name="T3" fmla="*/ 33 h 453"/>
                <a:gd name="T4" fmla="*/ 34 w 442"/>
                <a:gd name="T5" fmla="*/ 285 h 453"/>
                <a:gd name="T6" fmla="*/ 286 w 442"/>
                <a:gd name="T7" fmla="*/ 415 h 453"/>
                <a:gd name="T8" fmla="*/ 299 w 442"/>
                <a:gd name="T9" fmla="*/ 410 h 453"/>
                <a:gd name="T10" fmla="*/ 391 w 442"/>
                <a:gd name="T11" fmla="*/ 453 h 453"/>
                <a:gd name="T12" fmla="*/ 373 w 442"/>
                <a:gd name="T13" fmla="*/ 361 h 453"/>
                <a:gd name="T14" fmla="*/ 419 w 442"/>
                <a:gd name="T15" fmla="*/ 16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2" h="453">
                  <a:moveTo>
                    <a:pt x="419" y="163"/>
                  </a:moveTo>
                  <a:cubicBezTo>
                    <a:pt x="386" y="58"/>
                    <a:pt x="273" y="0"/>
                    <a:pt x="166" y="33"/>
                  </a:cubicBezTo>
                  <a:cubicBezTo>
                    <a:pt x="60" y="67"/>
                    <a:pt x="0" y="180"/>
                    <a:pt x="34" y="285"/>
                  </a:cubicBezTo>
                  <a:cubicBezTo>
                    <a:pt x="67" y="390"/>
                    <a:pt x="180" y="448"/>
                    <a:pt x="286" y="415"/>
                  </a:cubicBezTo>
                  <a:cubicBezTo>
                    <a:pt x="291" y="413"/>
                    <a:pt x="295" y="412"/>
                    <a:pt x="299" y="410"/>
                  </a:cubicBezTo>
                  <a:cubicBezTo>
                    <a:pt x="391" y="453"/>
                    <a:pt x="391" y="453"/>
                    <a:pt x="391" y="45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421" y="309"/>
                    <a:pt x="442" y="235"/>
                    <a:pt x="419" y="1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101276" y="3967173"/>
              <a:ext cx="848609" cy="905064"/>
            </a:xfrm>
            <a:custGeom>
              <a:avLst/>
              <a:gdLst>
                <a:gd name="T0" fmla="*/ 327 w 400"/>
                <a:gd name="T1" fmla="*/ 333 h 427"/>
                <a:gd name="T2" fmla="*/ 330 w 400"/>
                <a:gd name="T3" fmla="*/ 76 h 427"/>
                <a:gd name="T4" fmla="*/ 74 w 400"/>
                <a:gd name="T5" fmla="*/ 70 h 427"/>
                <a:gd name="T6" fmla="*/ 70 w 400"/>
                <a:gd name="T7" fmla="*/ 326 h 427"/>
                <a:gd name="T8" fmla="*/ 79 w 400"/>
                <a:gd name="T9" fmla="*/ 335 h 427"/>
                <a:gd name="T10" fmla="*/ 81 w 400"/>
                <a:gd name="T11" fmla="*/ 427 h 427"/>
                <a:gd name="T12" fmla="*/ 149 w 400"/>
                <a:gd name="T13" fmla="*/ 375 h 427"/>
                <a:gd name="T14" fmla="*/ 327 w 400"/>
                <a:gd name="T15" fmla="*/ 3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0" h="427">
                  <a:moveTo>
                    <a:pt x="327" y="333"/>
                  </a:moveTo>
                  <a:cubicBezTo>
                    <a:pt x="399" y="263"/>
                    <a:pt x="400" y="149"/>
                    <a:pt x="330" y="76"/>
                  </a:cubicBezTo>
                  <a:cubicBezTo>
                    <a:pt x="260" y="3"/>
                    <a:pt x="145" y="0"/>
                    <a:pt x="74" y="70"/>
                  </a:cubicBezTo>
                  <a:cubicBezTo>
                    <a:pt x="2" y="139"/>
                    <a:pt x="0" y="254"/>
                    <a:pt x="70" y="326"/>
                  </a:cubicBezTo>
                  <a:cubicBezTo>
                    <a:pt x="73" y="329"/>
                    <a:pt x="76" y="332"/>
                    <a:pt x="79" y="335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149" y="375"/>
                    <a:pt x="149" y="375"/>
                    <a:pt x="149" y="375"/>
                  </a:cubicBezTo>
                  <a:cubicBezTo>
                    <a:pt x="210" y="393"/>
                    <a:pt x="278" y="380"/>
                    <a:pt x="327" y="3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180879" y="4537095"/>
              <a:ext cx="714193" cy="733012"/>
            </a:xfrm>
            <a:custGeom>
              <a:avLst/>
              <a:gdLst>
                <a:gd name="T0" fmla="*/ 305 w 337"/>
                <a:gd name="T1" fmla="*/ 93 h 346"/>
                <a:gd name="T2" fmla="*/ 96 w 337"/>
                <a:gd name="T3" fmla="*/ 43 h 346"/>
                <a:gd name="T4" fmla="*/ 44 w 337"/>
                <a:gd name="T5" fmla="*/ 252 h 346"/>
                <a:gd name="T6" fmla="*/ 253 w 337"/>
                <a:gd name="T7" fmla="*/ 302 h 346"/>
                <a:gd name="T8" fmla="*/ 261 w 337"/>
                <a:gd name="T9" fmla="*/ 296 h 346"/>
                <a:gd name="T10" fmla="*/ 337 w 337"/>
                <a:gd name="T11" fmla="*/ 311 h 346"/>
                <a:gd name="T12" fmla="*/ 307 w 337"/>
                <a:gd name="T13" fmla="*/ 246 h 346"/>
                <a:gd name="T14" fmla="*/ 305 w 337"/>
                <a:gd name="T15" fmla="*/ 9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7" h="346">
                  <a:moveTo>
                    <a:pt x="305" y="93"/>
                  </a:moveTo>
                  <a:cubicBezTo>
                    <a:pt x="262" y="22"/>
                    <a:pt x="168" y="0"/>
                    <a:pt x="96" y="43"/>
                  </a:cubicBezTo>
                  <a:cubicBezTo>
                    <a:pt x="24" y="87"/>
                    <a:pt x="0" y="181"/>
                    <a:pt x="44" y="252"/>
                  </a:cubicBezTo>
                  <a:cubicBezTo>
                    <a:pt x="87" y="323"/>
                    <a:pt x="181" y="346"/>
                    <a:pt x="253" y="302"/>
                  </a:cubicBezTo>
                  <a:cubicBezTo>
                    <a:pt x="256" y="300"/>
                    <a:pt x="259" y="298"/>
                    <a:pt x="261" y="296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07" y="246"/>
                    <a:pt x="307" y="246"/>
                    <a:pt x="307" y="246"/>
                  </a:cubicBezTo>
                  <a:cubicBezTo>
                    <a:pt x="333" y="200"/>
                    <a:pt x="334" y="142"/>
                    <a:pt x="305" y="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827915" y="2781630"/>
              <a:ext cx="807388" cy="896998"/>
            </a:xfrm>
            <a:custGeom>
              <a:avLst/>
              <a:gdLst>
                <a:gd name="T0" fmla="*/ 348 w 381"/>
                <a:gd name="T1" fmla="*/ 249 h 423"/>
                <a:gd name="T2" fmla="*/ 250 w 381"/>
                <a:gd name="T3" fmla="*/ 33 h 423"/>
                <a:gd name="T4" fmla="*/ 33 w 381"/>
                <a:gd name="T5" fmla="*/ 128 h 423"/>
                <a:gd name="T6" fmla="*/ 131 w 381"/>
                <a:gd name="T7" fmla="*/ 344 h 423"/>
                <a:gd name="T8" fmla="*/ 141 w 381"/>
                <a:gd name="T9" fmla="*/ 348 h 423"/>
                <a:gd name="T10" fmla="*/ 179 w 381"/>
                <a:gd name="T11" fmla="*/ 423 h 423"/>
                <a:gd name="T12" fmla="*/ 215 w 381"/>
                <a:gd name="T13" fmla="*/ 354 h 423"/>
                <a:gd name="T14" fmla="*/ 348 w 381"/>
                <a:gd name="T15" fmla="*/ 249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1" h="423">
                  <a:moveTo>
                    <a:pt x="348" y="249"/>
                  </a:moveTo>
                  <a:cubicBezTo>
                    <a:pt x="381" y="163"/>
                    <a:pt x="337" y="66"/>
                    <a:pt x="250" y="33"/>
                  </a:cubicBezTo>
                  <a:cubicBezTo>
                    <a:pt x="163" y="0"/>
                    <a:pt x="66" y="42"/>
                    <a:pt x="33" y="128"/>
                  </a:cubicBezTo>
                  <a:cubicBezTo>
                    <a:pt x="0" y="214"/>
                    <a:pt x="44" y="311"/>
                    <a:pt x="131" y="344"/>
                  </a:cubicBezTo>
                  <a:cubicBezTo>
                    <a:pt x="134" y="345"/>
                    <a:pt x="138" y="347"/>
                    <a:pt x="141" y="348"/>
                  </a:cubicBezTo>
                  <a:cubicBezTo>
                    <a:pt x="179" y="423"/>
                    <a:pt x="179" y="423"/>
                    <a:pt x="179" y="423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74" y="345"/>
                    <a:pt x="325" y="307"/>
                    <a:pt x="348" y="2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66059" y="3674148"/>
              <a:ext cx="964206" cy="1078907"/>
            </a:xfrm>
            <a:custGeom>
              <a:avLst/>
              <a:gdLst>
                <a:gd name="T0" fmla="*/ 449 w 455"/>
                <a:gd name="T1" fmla="*/ 209 h 509"/>
                <a:gd name="T2" fmla="*/ 212 w 455"/>
                <a:gd name="T3" fmla="*/ 10 h 509"/>
                <a:gd name="T4" fmla="*/ 10 w 455"/>
                <a:gd name="T5" fmla="*/ 244 h 509"/>
                <a:gd name="T6" fmla="*/ 247 w 455"/>
                <a:gd name="T7" fmla="*/ 443 h 509"/>
                <a:gd name="T8" fmla="*/ 261 w 455"/>
                <a:gd name="T9" fmla="*/ 441 h 509"/>
                <a:gd name="T10" fmla="*/ 349 w 455"/>
                <a:gd name="T11" fmla="*/ 509 h 509"/>
                <a:gd name="T12" fmla="*/ 352 w 455"/>
                <a:gd name="T13" fmla="*/ 407 h 509"/>
                <a:gd name="T14" fmla="*/ 449 w 455"/>
                <a:gd name="T15" fmla="*/ 2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09">
                  <a:moveTo>
                    <a:pt x="449" y="209"/>
                  </a:moveTo>
                  <a:cubicBezTo>
                    <a:pt x="439" y="89"/>
                    <a:pt x="333" y="0"/>
                    <a:pt x="212" y="10"/>
                  </a:cubicBezTo>
                  <a:cubicBezTo>
                    <a:pt x="91" y="19"/>
                    <a:pt x="0" y="124"/>
                    <a:pt x="10" y="244"/>
                  </a:cubicBezTo>
                  <a:cubicBezTo>
                    <a:pt x="20" y="364"/>
                    <a:pt x="126" y="453"/>
                    <a:pt x="247" y="443"/>
                  </a:cubicBezTo>
                  <a:cubicBezTo>
                    <a:pt x="252" y="443"/>
                    <a:pt x="257" y="442"/>
                    <a:pt x="261" y="441"/>
                  </a:cubicBezTo>
                  <a:cubicBezTo>
                    <a:pt x="349" y="509"/>
                    <a:pt x="349" y="509"/>
                    <a:pt x="349" y="509"/>
                  </a:cubicBezTo>
                  <a:cubicBezTo>
                    <a:pt x="352" y="407"/>
                    <a:pt x="352" y="407"/>
                    <a:pt x="352" y="407"/>
                  </a:cubicBezTo>
                  <a:cubicBezTo>
                    <a:pt x="416" y="364"/>
                    <a:pt x="455" y="290"/>
                    <a:pt x="449" y="2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43782" y="2536098"/>
              <a:ext cx="1049335" cy="1133569"/>
            </a:xfrm>
            <a:custGeom>
              <a:avLst/>
              <a:gdLst>
                <a:gd name="T0" fmla="*/ 421 w 495"/>
                <a:gd name="T1" fmla="*/ 382 h 535"/>
                <a:gd name="T2" fmla="*/ 382 w 495"/>
                <a:gd name="T3" fmla="*/ 75 h 535"/>
                <a:gd name="T4" fmla="*/ 74 w 495"/>
                <a:gd name="T5" fmla="*/ 111 h 535"/>
                <a:gd name="T6" fmla="*/ 114 w 495"/>
                <a:gd name="T7" fmla="*/ 418 h 535"/>
                <a:gd name="T8" fmla="*/ 126 w 495"/>
                <a:gd name="T9" fmla="*/ 426 h 535"/>
                <a:gd name="T10" fmla="*/ 144 w 495"/>
                <a:gd name="T11" fmla="*/ 535 h 535"/>
                <a:gd name="T12" fmla="*/ 216 w 495"/>
                <a:gd name="T13" fmla="*/ 462 h 535"/>
                <a:gd name="T14" fmla="*/ 421 w 495"/>
                <a:gd name="T15" fmla="*/ 382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35">
                  <a:moveTo>
                    <a:pt x="421" y="382"/>
                  </a:moveTo>
                  <a:cubicBezTo>
                    <a:pt x="495" y="287"/>
                    <a:pt x="478" y="150"/>
                    <a:pt x="382" y="75"/>
                  </a:cubicBezTo>
                  <a:cubicBezTo>
                    <a:pt x="286" y="0"/>
                    <a:pt x="148" y="16"/>
                    <a:pt x="74" y="111"/>
                  </a:cubicBezTo>
                  <a:cubicBezTo>
                    <a:pt x="0" y="205"/>
                    <a:pt x="18" y="343"/>
                    <a:pt x="114" y="418"/>
                  </a:cubicBezTo>
                  <a:cubicBezTo>
                    <a:pt x="118" y="421"/>
                    <a:pt x="122" y="424"/>
                    <a:pt x="126" y="426"/>
                  </a:cubicBezTo>
                  <a:cubicBezTo>
                    <a:pt x="144" y="535"/>
                    <a:pt x="144" y="535"/>
                    <a:pt x="144" y="535"/>
                  </a:cubicBezTo>
                  <a:cubicBezTo>
                    <a:pt x="216" y="462"/>
                    <a:pt x="216" y="462"/>
                    <a:pt x="216" y="462"/>
                  </a:cubicBezTo>
                  <a:cubicBezTo>
                    <a:pt x="291" y="474"/>
                    <a:pt x="371" y="446"/>
                    <a:pt x="421" y="3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40392" y="3557655"/>
              <a:ext cx="1055608" cy="1013492"/>
            </a:xfrm>
            <a:custGeom>
              <a:avLst/>
              <a:gdLst>
                <a:gd name="T0" fmla="*/ 314 w 498"/>
                <a:gd name="T1" fmla="*/ 456 h 478"/>
                <a:gd name="T2" fmla="*/ 465 w 498"/>
                <a:gd name="T3" fmla="*/ 186 h 478"/>
                <a:gd name="T4" fmla="*/ 197 w 498"/>
                <a:gd name="T5" fmla="*/ 32 h 478"/>
                <a:gd name="T6" fmla="*/ 46 w 498"/>
                <a:gd name="T7" fmla="*/ 302 h 478"/>
                <a:gd name="T8" fmla="*/ 50 w 498"/>
                <a:gd name="T9" fmla="*/ 316 h 478"/>
                <a:gd name="T10" fmla="*/ 0 w 498"/>
                <a:gd name="T11" fmla="*/ 415 h 478"/>
                <a:gd name="T12" fmla="*/ 101 w 498"/>
                <a:gd name="T13" fmla="*/ 398 h 478"/>
                <a:gd name="T14" fmla="*/ 314 w 498"/>
                <a:gd name="T15" fmla="*/ 45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478">
                  <a:moveTo>
                    <a:pt x="314" y="456"/>
                  </a:moveTo>
                  <a:cubicBezTo>
                    <a:pt x="430" y="424"/>
                    <a:pt x="498" y="304"/>
                    <a:pt x="465" y="186"/>
                  </a:cubicBezTo>
                  <a:cubicBezTo>
                    <a:pt x="433" y="69"/>
                    <a:pt x="313" y="0"/>
                    <a:pt x="197" y="32"/>
                  </a:cubicBezTo>
                  <a:cubicBezTo>
                    <a:pt x="81" y="64"/>
                    <a:pt x="14" y="185"/>
                    <a:pt x="46" y="302"/>
                  </a:cubicBezTo>
                  <a:cubicBezTo>
                    <a:pt x="47" y="307"/>
                    <a:pt x="49" y="312"/>
                    <a:pt x="50" y="316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101" y="398"/>
                    <a:pt x="101" y="398"/>
                    <a:pt x="101" y="398"/>
                  </a:cubicBezTo>
                  <a:cubicBezTo>
                    <a:pt x="155" y="453"/>
                    <a:pt x="235" y="478"/>
                    <a:pt x="314" y="4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757073" y="2694708"/>
              <a:ext cx="1091453" cy="1019765"/>
            </a:xfrm>
            <a:custGeom>
              <a:avLst/>
              <a:gdLst>
                <a:gd name="T0" fmla="*/ 396 w 515"/>
                <a:gd name="T1" fmla="*/ 85 h 481"/>
                <a:gd name="T2" fmla="*/ 87 w 515"/>
                <a:gd name="T3" fmla="*/ 87 h 481"/>
                <a:gd name="T4" fmla="*/ 85 w 515"/>
                <a:gd name="T5" fmla="*/ 396 h 481"/>
                <a:gd name="T6" fmla="*/ 395 w 515"/>
                <a:gd name="T7" fmla="*/ 394 h 481"/>
                <a:gd name="T8" fmla="*/ 405 w 515"/>
                <a:gd name="T9" fmla="*/ 384 h 481"/>
                <a:gd name="T10" fmla="*/ 515 w 515"/>
                <a:gd name="T11" fmla="*/ 378 h 481"/>
                <a:gd name="T12" fmla="*/ 451 w 515"/>
                <a:gd name="T13" fmla="*/ 299 h 481"/>
                <a:gd name="T14" fmla="*/ 396 w 515"/>
                <a:gd name="T15" fmla="*/ 85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5" h="481">
                  <a:moveTo>
                    <a:pt x="396" y="85"/>
                  </a:moveTo>
                  <a:cubicBezTo>
                    <a:pt x="311" y="0"/>
                    <a:pt x="173" y="1"/>
                    <a:pt x="87" y="87"/>
                  </a:cubicBezTo>
                  <a:cubicBezTo>
                    <a:pt x="1" y="173"/>
                    <a:pt x="0" y="312"/>
                    <a:pt x="85" y="396"/>
                  </a:cubicBezTo>
                  <a:cubicBezTo>
                    <a:pt x="170" y="481"/>
                    <a:pt x="309" y="480"/>
                    <a:pt x="395" y="394"/>
                  </a:cubicBezTo>
                  <a:cubicBezTo>
                    <a:pt x="398" y="391"/>
                    <a:pt x="402" y="387"/>
                    <a:pt x="405" y="384"/>
                  </a:cubicBezTo>
                  <a:cubicBezTo>
                    <a:pt x="515" y="378"/>
                    <a:pt x="515" y="378"/>
                    <a:pt x="515" y="378"/>
                  </a:cubicBezTo>
                  <a:cubicBezTo>
                    <a:pt x="451" y="299"/>
                    <a:pt x="451" y="299"/>
                    <a:pt x="451" y="299"/>
                  </a:cubicBezTo>
                  <a:cubicBezTo>
                    <a:pt x="472" y="225"/>
                    <a:pt x="454" y="143"/>
                    <a:pt x="396" y="8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619224" y="4537095"/>
              <a:ext cx="1051128" cy="1015284"/>
            </a:xfrm>
            <a:custGeom>
              <a:avLst/>
              <a:gdLst>
                <a:gd name="T0" fmla="*/ 315 w 496"/>
                <a:gd name="T1" fmla="*/ 456 h 479"/>
                <a:gd name="T2" fmla="*/ 461 w 496"/>
                <a:gd name="T3" fmla="*/ 183 h 479"/>
                <a:gd name="T4" fmla="*/ 190 w 496"/>
                <a:gd name="T5" fmla="*/ 34 h 479"/>
                <a:gd name="T6" fmla="*/ 44 w 496"/>
                <a:gd name="T7" fmla="*/ 306 h 479"/>
                <a:gd name="T8" fmla="*/ 49 w 496"/>
                <a:gd name="T9" fmla="*/ 320 h 479"/>
                <a:gd name="T10" fmla="*/ 0 w 496"/>
                <a:gd name="T11" fmla="*/ 420 h 479"/>
                <a:gd name="T12" fmla="*/ 101 w 496"/>
                <a:gd name="T13" fmla="*/ 402 h 479"/>
                <a:gd name="T14" fmla="*/ 315 w 496"/>
                <a:gd name="T15" fmla="*/ 456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6" h="479">
                  <a:moveTo>
                    <a:pt x="315" y="456"/>
                  </a:moveTo>
                  <a:cubicBezTo>
                    <a:pt x="430" y="422"/>
                    <a:pt x="496" y="300"/>
                    <a:pt x="461" y="183"/>
                  </a:cubicBezTo>
                  <a:cubicBezTo>
                    <a:pt x="427" y="67"/>
                    <a:pt x="306" y="0"/>
                    <a:pt x="190" y="34"/>
                  </a:cubicBezTo>
                  <a:cubicBezTo>
                    <a:pt x="75" y="68"/>
                    <a:pt x="10" y="190"/>
                    <a:pt x="44" y="306"/>
                  </a:cubicBezTo>
                  <a:cubicBezTo>
                    <a:pt x="45" y="311"/>
                    <a:pt x="47" y="316"/>
                    <a:pt x="49" y="3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101" y="402"/>
                    <a:pt x="101" y="402"/>
                    <a:pt x="101" y="402"/>
                  </a:cubicBezTo>
                  <a:cubicBezTo>
                    <a:pt x="156" y="456"/>
                    <a:pt x="237" y="479"/>
                    <a:pt x="315" y="4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232953" y="3644577"/>
              <a:ext cx="734804" cy="833375"/>
            </a:xfrm>
            <a:custGeom>
              <a:avLst/>
              <a:gdLst>
                <a:gd name="T0" fmla="*/ 329 w 347"/>
                <a:gd name="T1" fmla="*/ 206 h 393"/>
                <a:gd name="T2" fmla="*/ 207 w 347"/>
                <a:gd name="T3" fmla="*/ 19 h 393"/>
                <a:gd name="T4" fmla="*/ 19 w 347"/>
                <a:gd name="T5" fmla="*/ 139 h 393"/>
                <a:gd name="T6" fmla="*/ 141 w 347"/>
                <a:gd name="T7" fmla="*/ 326 h 393"/>
                <a:gd name="T8" fmla="*/ 151 w 347"/>
                <a:gd name="T9" fmla="*/ 328 h 393"/>
                <a:gd name="T10" fmla="*/ 198 w 347"/>
                <a:gd name="T11" fmla="*/ 393 h 393"/>
                <a:gd name="T12" fmla="*/ 221 w 347"/>
                <a:gd name="T13" fmla="*/ 323 h 393"/>
                <a:gd name="T14" fmla="*/ 329 w 347"/>
                <a:gd name="T15" fmla="*/ 20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7" h="393">
                  <a:moveTo>
                    <a:pt x="329" y="206"/>
                  </a:moveTo>
                  <a:cubicBezTo>
                    <a:pt x="347" y="121"/>
                    <a:pt x="293" y="37"/>
                    <a:pt x="207" y="19"/>
                  </a:cubicBezTo>
                  <a:cubicBezTo>
                    <a:pt x="121" y="0"/>
                    <a:pt x="37" y="54"/>
                    <a:pt x="19" y="139"/>
                  </a:cubicBezTo>
                  <a:cubicBezTo>
                    <a:pt x="0" y="224"/>
                    <a:pt x="55" y="307"/>
                    <a:pt x="141" y="326"/>
                  </a:cubicBezTo>
                  <a:cubicBezTo>
                    <a:pt x="144" y="327"/>
                    <a:pt x="148" y="327"/>
                    <a:pt x="151" y="328"/>
                  </a:cubicBezTo>
                  <a:cubicBezTo>
                    <a:pt x="198" y="393"/>
                    <a:pt x="198" y="393"/>
                    <a:pt x="198" y="393"/>
                  </a:cubicBezTo>
                  <a:cubicBezTo>
                    <a:pt x="221" y="323"/>
                    <a:pt x="221" y="323"/>
                    <a:pt x="221" y="323"/>
                  </a:cubicBezTo>
                  <a:cubicBezTo>
                    <a:pt x="274" y="307"/>
                    <a:pt x="317" y="263"/>
                    <a:pt x="329" y="2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134282" y="3061214"/>
              <a:ext cx="602181" cy="608454"/>
            </a:xfrm>
            <a:custGeom>
              <a:avLst/>
              <a:gdLst>
                <a:gd name="T0" fmla="*/ 249 w 284"/>
                <a:gd name="T1" fmla="*/ 73 h 287"/>
                <a:gd name="T2" fmla="*/ 74 w 284"/>
                <a:gd name="T3" fmla="*/ 39 h 287"/>
                <a:gd name="T4" fmla="*/ 39 w 284"/>
                <a:gd name="T5" fmla="*/ 215 h 287"/>
                <a:gd name="T6" fmla="*/ 214 w 284"/>
                <a:gd name="T7" fmla="*/ 248 h 287"/>
                <a:gd name="T8" fmla="*/ 221 w 284"/>
                <a:gd name="T9" fmla="*/ 243 h 287"/>
                <a:gd name="T10" fmla="*/ 284 w 284"/>
                <a:gd name="T11" fmla="*/ 252 h 287"/>
                <a:gd name="T12" fmla="*/ 257 w 284"/>
                <a:gd name="T13" fmla="*/ 200 h 287"/>
                <a:gd name="T14" fmla="*/ 249 w 284"/>
                <a:gd name="T15" fmla="*/ 7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287">
                  <a:moveTo>
                    <a:pt x="249" y="73"/>
                  </a:moveTo>
                  <a:cubicBezTo>
                    <a:pt x="211" y="15"/>
                    <a:pt x="132" y="0"/>
                    <a:pt x="74" y="39"/>
                  </a:cubicBezTo>
                  <a:cubicBezTo>
                    <a:pt x="16" y="79"/>
                    <a:pt x="0" y="157"/>
                    <a:pt x="39" y="215"/>
                  </a:cubicBezTo>
                  <a:cubicBezTo>
                    <a:pt x="77" y="272"/>
                    <a:pt x="156" y="287"/>
                    <a:pt x="214" y="248"/>
                  </a:cubicBezTo>
                  <a:cubicBezTo>
                    <a:pt x="217" y="246"/>
                    <a:pt x="219" y="245"/>
                    <a:pt x="221" y="243"/>
                  </a:cubicBezTo>
                  <a:cubicBezTo>
                    <a:pt x="284" y="252"/>
                    <a:pt x="284" y="252"/>
                    <a:pt x="284" y="252"/>
                  </a:cubicBezTo>
                  <a:cubicBezTo>
                    <a:pt x="257" y="200"/>
                    <a:pt x="257" y="200"/>
                    <a:pt x="257" y="200"/>
                  </a:cubicBezTo>
                  <a:cubicBezTo>
                    <a:pt x="277" y="161"/>
                    <a:pt x="276" y="112"/>
                    <a:pt x="249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391513" y="1989476"/>
              <a:ext cx="821726" cy="919401"/>
            </a:xfrm>
            <a:custGeom>
              <a:avLst/>
              <a:gdLst>
                <a:gd name="T0" fmla="*/ 359 w 388"/>
                <a:gd name="T1" fmla="*/ 245 h 434"/>
                <a:gd name="T2" fmla="*/ 246 w 388"/>
                <a:gd name="T3" fmla="*/ 29 h 434"/>
                <a:gd name="T4" fmla="*/ 29 w 388"/>
                <a:gd name="T5" fmla="*/ 139 h 434"/>
                <a:gd name="T6" fmla="*/ 142 w 388"/>
                <a:gd name="T7" fmla="*/ 355 h 434"/>
                <a:gd name="T8" fmla="*/ 153 w 388"/>
                <a:gd name="T9" fmla="*/ 359 h 434"/>
                <a:gd name="T10" fmla="*/ 196 w 388"/>
                <a:gd name="T11" fmla="*/ 434 h 434"/>
                <a:gd name="T12" fmla="*/ 229 w 388"/>
                <a:gd name="T13" fmla="*/ 361 h 434"/>
                <a:gd name="T14" fmla="*/ 359 w 388"/>
                <a:gd name="T15" fmla="*/ 245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8" h="434">
                  <a:moveTo>
                    <a:pt x="359" y="245"/>
                  </a:moveTo>
                  <a:cubicBezTo>
                    <a:pt x="388" y="155"/>
                    <a:pt x="338" y="58"/>
                    <a:pt x="246" y="29"/>
                  </a:cubicBezTo>
                  <a:cubicBezTo>
                    <a:pt x="155" y="0"/>
                    <a:pt x="58" y="49"/>
                    <a:pt x="29" y="139"/>
                  </a:cubicBezTo>
                  <a:cubicBezTo>
                    <a:pt x="0" y="229"/>
                    <a:pt x="50" y="326"/>
                    <a:pt x="142" y="355"/>
                  </a:cubicBezTo>
                  <a:cubicBezTo>
                    <a:pt x="145" y="357"/>
                    <a:pt x="149" y="358"/>
                    <a:pt x="153" y="359"/>
                  </a:cubicBezTo>
                  <a:cubicBezTo>
                    <a:pt x="196" y="434"/>
                    <a:pt x="196" y="434"/>
                    <a:pt x="196" y="434"/>
                  </a:cubicBezTo>
                  <a:cubicBezTo>
                    <a:pt x="229" y="361"/>
                    <a:pt x="229" y="361"/>
                    <a:pt x="229" y="361"/>
                  </a:cubicBezTo>
                  <a:cubicBezTo>
                    <a:pt x="288" y="349"/>
                    <a:pt x="340" y="306"/>
                    <a:pt x="359" y="24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768822" y="2891851"/>
              <a:ext cx="1053816" cy="1145219"/>
            </a:xfrm>
            <a:custGeom>
              <a:avLst/>
              <a:gdLst>
                <a:gd name="T0" fmla="*/ 427 w 497"/>
                <a:gd name="T1" fmla="*/ 376 h 540"/>
                <a:gd name="T2" fmla="*/ 376 w 497"/>
                <a:gd name="T3" fmla="*/ 71 h 540"/>
                <a:gd name="T4" fmla="*/ 70 w 497"/>
                <a:gd name="T5" fmla="*/ 118 h 540"/>
                <a:gd name="T6" fmla="*/ 121 w 497"/>
                <a:gd name="T7" fmla="*/ 423 h 540"/>
                <a:gd name="T8" fmla="*/ 133 w 497"/>
                <a:gd name="T9" fmla="*/ 432 h 540"/>
                <a:gd name="T10" fmla="*/ 155 w 497"/>
                <a:gd name="T11" fmla="*/ 540 h 540"/>
                <a:gd name="T12" fmla="*/ 224 w 497"/>
                <a:gd name="T13" fmla="*/ 464 h 540"/>
                <a:gd name="T14" fmla="*/ 427 w 497"/>
                <a:gd name="T15" fmla="*/ 376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7" h="540">
                  <a:moveTo>
                    <a:pt x="427" y="376"/>
                  </a:moveTo>
                  <a:cubicBezTo>
                    <a:pt x="497" y="279"/>
                    <a:pt x="474" y="142"/>
                    <a:pt x="376" y="71"/>
                  </a:cubicBezTo>
                  <a:cubicBezTo>
                    <a:pt x="277" y="0"/>
                    <a:pt x="140" y="21"/>
                    <a:pt x="70" y="118"/>
                  </a:cubicBezTo>
                  <a:cubicBezTo>
                    <a:pt x="0" y="216"/>
                    <a:pt x="22" y="352"/>
                    <a:pt x="121" y="423"/>
                  </a:cubicBezTo>
                  <a:cubicBezTo>
                    <a:pt x="125" y="426"/>
                    <a:pt x="129" y="429"/>
                    <a:pt x="133" y="432"/>
                  </a:cubicBezTo>
                  <a:cubicBezTo>
                    <a:pt x="155" y="540"/>
                    <a:pt x="155" y="540"/>
                    <a:pt x="155" y="540"/>
                  </a:cubicBezTo>
                  <a:cubicBezTo>
                    <a:pt x="224" y="464"/>
                    <a:pt x="224" y="464"/>
                    <a:pt x="224" y="464"/>
                  </a:cubicBezTo>
                  <a:cubicBezTo>
                    <a:pt x="300" y="473"/>
                    <a:pt x="379" y="442"/>
                    <a:pt x="427" y="3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266109" y="1929437"/>
              <a:ext cx="1047544" cy="1172102"/>
            </a:xfrm>
            <a:custGeom>
              <a:avLst/>
              <a:gdLst>
                <a:gd name="T0" fmla="*/ 456 w 494"/>
                <a:gd name="T1" fmla="*/ 317 h 553"/>
                <a:gd name="T2" fmla="*/ 318 w 494"/>
                <a:gd name="T3" fmla="*/ 40 h 553"/>
                <a:gd name="T4" fmla="*/ 39 w 494"/>
                <a:gd name="T5" fmla="*/ 174 h 553"/>
                <a:gd name="T6" fmla="*/ 177 w 494"/>
                <a:gd name="T7" fmla="*/ 451 h 553"/>
                <a:gd name="T8" fmla="*/ 191 w 494"/>
                <a:gd name="T9" fmla="*/ 456 h 553"/>
                <a:gd name="T10" fmla="*/ 244 w 494"/>
                <a:gd name="T11" fmla="*/ 553 h 553"/>
                <a:gd name="T12" fmla="*/ 287 w 494"/>
                <a:gd name="T13" fmla="*/ 460 h 553"/>
                <a:gd name="T14" fmla="*/ 456 w 494"/>
                <a:gd name="T15" fmla="*/ 31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4" h="553">
                  <a:moveTo>
                    <a:pt x="456" y="317"/>
                  </a:moveTo>
                  <a:cubicBezTo>
                    <a:pt x="494" y="203"/>
                    <a:pt x="433" y="79"/>
                    <a:pt x="318" y="40"/>
                  </a:cubicBezTo>
                  <a:cubicBezTo>
                    <a:pt x="203" y="0"/>
                    <a:pt x="78" y="60"/>
                    <a:pt x="39" y="174"/>
                  </a:cubicBezTo>
                  <a:cubicBezTo>
                    <a:pt x="0" y="288"/>
                    <a:pt x="62" y="412"/>
                    <a:pt x="177" y="451"/>
                  </a:cubicBezTo>
                  <a:cubicBezTo>
                    <a:pt x="181" y="453"/>
                    <a:pt x="186" y="454"/>
                    <a:pt x="191" y="456"/>
                  </a:cubicBezTo>
                  <a:cubicBezTo>
                    <a:pt x="244" y="553"/>
                    <a:pt x="244" y="553"/>
                    <a:pt x="244" y="553"/>
                  </a:cubicBezTo>
                  <a:cubicBezTo>
                    <a:pt x="287" y="460"/>
                    <a:pt x="287" y="460"/>
                    <a:pt x="287" y="460"/>
                  </a:cubicBezTo>
                  <a:cubicBezTo>
                    <a:pt x="363" y="446"/>
                    <a:pt x="429" y="394"/>
                    <a:pt x="456" y="31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335905" y="3663395"/>
              <a:ext cx="919401" cy="931050"/>
            </a:xfrm>
            <a:custGeom>
              <a:avLst/>
              <a:gdLst>
                <a:gd name="T0" fmla="*/ 382 w 434"/>
                <a:gd name="T1" fmla="*/ 112 h 439"/>
                <a:gd name="T2" fmla="*/ 114 w 434"/>
                <a:gd name="T3" fmla="*/ 60 h 439"/>
                <a:gd name="T4" fmla="*/ 59 w 434"/>
                <a:gd name="T5" fmla="*/ 327 h 439"/>
                <a:gd name="T6" fmla="*/ 327 w 434"/>
                <a:gd name="T7" fmla="*/ 379 h 439"/>
                <a:gd name="T8" fmla="*/ 337 w 434"/>
                <a:gd name="T9" fmla="*/ 372 h 439"/>
                <a:gd name="T10" fmla="*/ 434 w 434"/>
                <a:gd name="T11" fmla="*/ 386 h 439"/>
                <a:gd name="T12" fmla="*/ 392 w 434"/>
                <a:gd name="T13" fmla="*/ 306 h 439"/>
                <a:gd name="T14" fmla="*/ 382 w 434"/>
                <a:gd name="T15" fmla="*/ 112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4" h="439">
                  <a:moveTo>
                    <a:pt x="382" y="112"/>
                  </a:moveTo>
                  <a:cubicBezTo>
                    <a:pt x="323" y="23"/>
                    <a:pt x="203" y="0"/>
                    <a:pt x="114" y="60"/>
                  </a:cubicBezTo>
                  <a:cubicBezTo>
                    <a:pt x="25" y="119"/>
                    <a:pt x="0" y="239"/>
                    <a:pt x="59" y="327"/>
                  </a:cubicBezTo>
                  <a:cubicBezTo>
                    <a:pt x="118" y="415"/>
                    <a:pt x="238" y="439"/>
                    <a:pt x="327" y="379"/>
                  </a:cubicBezTo>
                  <a:cubicBezTo>
                    <a:pt x="331" y="377"/>
                    <a:pt x="334" y="374"/>
                    <a:pt x="337" y="372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392" y="306"/>
                    <a:pt x="392" y="306"/>
                    <a:pt x="392" y="306"/>
                  </a:cubicBezTo>
                  <a:cubicBezTo>
                    <a:pt x="423" y="246"/>
                    <a:pt x="422" y="171"/>
                    <a:pt x="382" y="1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387083" y="3839927"/>
              <a:ext cx="432817" cy="351272"/>
            </a:xfrm>
            <a:custGeom>
              <a:avLst/>
              <a:gdLst>
                <a:gd name="T0" fmla="*/ 176 w 204"/>
                <a:gd name="T1" fmla="*/ 32 h 166"/>
                <a:gd name="T2" fmla="*/ 124 w 204"/>
                <a:gd name="T3" fmla="*/ 6 h 166"/>
                <a:gd name="T4" fmla="*/ 83 w 204"/>
                <a:gd name="T5" fmla="*/ 51 h 166"/>
                <a:gd name="T6" fmla="*/ 58 w 204"/>
                <a:gd name="T7" fmla="*/ 84 h 166"/>
                <a:gd name="T8" fmla="*/ 18 w 204"/>
                <a:gd name="T9" fmla="*/ 100 h 166"/>
                <a:gd name="T10" fmla="*/ 22 w 204"/>
                <a:gd name="T11" fmla="*/ 109 h 166"/>
                <a:gd name="T12" fmla="*/ 9 w 204"/>
                <a:gd name="T13" fmla="*/ 122 h 166"/>
                <a:gd name="T14" fmla="*/ 77 w 204"/>
                <a:gd name="T15" fmla="*/ 166 h 166"/>
                <a:gd name="T16" fmla="*/ 144 w 204"/>
                <a:gd name="T17" fmla="*/ 133 h 166"/>
                <a:gd name="T18" fmla="*/ 173 w 204"/>
                <a:gd name="T19" fmla="*/ 65 h 166"/>
                <a:gd name="T20" fmla="*/ 204 w 204"/>
                <a:gd name="T21" fmla="*/ 51 h 166"/>
                <a:gd name="T22" fmla="*/ 176 w 204"/>
                <a:gd name="T23" fmla="*/ 32 h 166"/>
                <a:gd name="T24" fmla="*/ 143 w 204"/>
                <a:gd name="T25" fmla="*/ 45 h 166"/>
                <a:gd name="T26" fmla="*/ 132 w 204"/>
                <a:gd name="T27" fmla="*/ 34 h 166"/>
                <a:gd name="T28" fmla="*/ 143 w 204"/>
                <a:gd name="T29" fmla="*/ 22 h 166"/>
                <a:gd name="T30" fmla="*/ 155 w 204"/>
                <a:gd name="T31" fmla="*/ 34 h 166"/>
                <a:gd name="T32" fmla="*/ 143 w 204"/>
                <a:gd name="T33" fmla="*/ 4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4" h="166">
                  <a:moveTo>
                    <a:pt x="176" y="32"/>
                  </a:moveTo>
                  <a:cubicBezTo>
                    <a:pt x="169" y="11"/>
                    <a:pt x="146" y="0"/>
                    <a:pt x="124" y="6"/>
                  </a:cubicBezTo>
                  <a:cubicBezTo>
                    <a:pt x="95" y="15"/>
                    <a:pt x="83" y="51"/>
                    <a:pt x="83" y="51"/>
                  </a:cubicBezTo>
                  <a:cubicBezTo>
                    <a:pt x="78" y="63"/>
                    <a:pt x="73" y="74"/>
                    <a:pt x="58" y="84"/>
                  </a:cubicBezTo>
                  <a:cubicBezTo>
                    <a:pt x="30" y="103"/>
                    <a:pt x="1" y="49"/>
                    <a:pt x="18" y="100"/>
                  </a:cubicBezTo>
                  <a:cubicBezTo>
                    <a:pt x="19" y="103"/>
                    <a:pt x="20" y="106"/>
                    <a:pt x="22" y="109"/>
                  </a:cubicBezTo>
                  <a:cubicBezTo>
                    <a:pt x="3" y="99"/>
                    <a:pt x="0" y="98"/>
                    <a:pt x="9" y="122"/>
                  </a:cubicBezTo>
                  <a:cubicBezTo>
                    <a:pt x="18" y="150"/>
                    <a:pt x="48" y="163"/>
                    <a:pt x="77" y="166"/>
                  </a:cubicBezTo>
                  <a:cubicBezTo>
                    <a:pt x="103" y="166"/>
                    <a:pt x="132" y="159"/>
                    <a:pt x="144" y="133"/>
                  </a:cubicBezTo>
                  <a:cubicBezTo>
                    <a:pt x="152" y="114"/>
                    <a:pt x="152" y="87"/>
                    <a:pt x="173" y="65"/>
                  </a:cubicBezTo>
                  <a:cubicBezTo>
                    <a:pt x="173" y="65"/>
                    <a:pt x="186" y="53"/>
                    <a:pt x="204" y="51"/>
                  </a:cubicBezTo>
                  <a:cubicBezTo>
                    <a:pt x="180" y="50"/>
                    <a:pt x="176" y="32"/>
                    <a:pt x="176" y="32"/>
                  </a:cubicBezTo>
                  <a:close/>
                  <a:moveTo>
                    <a:pt x="143" y="45"/>
                  </a:moveTo>
                  <a:cubicBezTo>
                    <a:pt x="137" y="45"/>
                    <a:pt x="132" y="40"/>
                    <a:pt x="132" y="34"/>
                  </a:cubicBezTo>
                  <a:cubicBezTo>
                    <a:pt x="132" y="28"/>
                    <a:pt x="137" y="22"/>
                    <a:pt x="143" y="22"/>
                  </a:cubicBezTo>
                  <a:cubicBezTo>
                    <a:pt x="150" y="22"/>
                    <a:pt x="155" y="28"/>
                    <a:pt x="155" y="34"/>
                  </a:cubicBezTo>
                  <a:cubicBezTo>
                    <a:pt x="155" y="40"/>
                    <a:pt x="150" y="45"/>
                    <a:pt x="14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324406" y="2016358"/>
              <a:ext cx="722259" cy="741973"/>
            </a:xfrm>
            <a:custGeom>
              <a:avLst/>
              <a:gdLst>
                <a:gd name="T0" fmla="*/ 265 w 341"/>
                <a:gd name="T1" fmla="*/ 291 h 350"/>
                <a:gd name="T2" fmla="*/ 289 w 341"/>
                <a:gd name="T3" fmla="*/ 78 h 350"/>
                <a:gd name="T4" fmla="*/ 76 w 341"/>
                <a:gd name="T5" fmla="*/ 51 h 350"/>
                <a:gd name="T6" fmla="*/ 52 w 341"/>
                <a:gd name="T7" fmla="*/ 265 h 350"/>
                <a:gd name="T8" fmla="*/ 59 w 341"/>
                <a:gd name="T9" fmla="*/ 273 h 350"/>
                <a:gd name="T10" fmla="*/ 53 w 341"/>
                <a:gd name="T11" fmla="*/ 350 h 350"/>
                <a:gd name="T12" fmla="*/ 113 w 341"/>
                <a:gd name="T13" fmla="*/ 312 h 350"/>
                <a:gd name="T14" fmla="*/ 265 w 341"/>
                <a:gd name="T15" fmla="*/ 29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50">
                  <a:moveTo>
                    <a:pt x="265" y="291"/>
                  </a:moveTo>
                  <a:cubicBezTo>
                    <a:pt x="331" y="240"/>
                    <a:pt x="341" y="144"/>
                    <a:pt x="289" y="78"/>
                  </a:cubicBezTo>
                  <a:cubicBezTo>
                    <a:pt x="237" y="11"/>
                    <a:pt x="141" y="0"/>
                    <a:pt x="76" y="51"/>
                  </a:cubicBezTo>
                  <a:cubicBezTo>
                    <a:pt x="10" y="103"/>
                    <a:pt x="0" y="199"/>
                    <a:pt x="52" y="265"/>
                  </a:cubicBezTo>
                  <a:cubicBezTo>
                    <a:pt x="54" y="268"/>
                    <a:pt x="56" y="270"/>
                    <a:pt x="59" y="273"/>
                  </a:cubicBezTo>
                  <a:cubicBezTo>
                    <a:pt x="53" y="350"/>
                    <a:pt x="53" y="350"/>
                    <a:pt x="53" y="350"/>
                  </a:cubicBezTo>
                  <a:cubicBezTo>
                    <a:pt x="113" y="312"/>
                    <a:pt x="113" y="312"/>
                    <a:pt x="113" y="312"/>
                  </a:cubicBezTo>
                  <a:cubicBezTo>
                    <a:pt x="163" y="332"/>
                    <a:pt x="221" y="326"/>
                    <a:pt x="265" y="2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4445379" y="2249345"/>
              <a:ext cx="444467" cy="237467"/>
            </a:xfrm>
            <a:custGeom>
              <a:avLst/>
              <a:gdLst>
                <a:gd name="T0" fmla="*/ 190 w 210"/>
                <a:gd name="T1" fmla="*/ 22 h 112"/>
                <a:gd name="T2" fmla="*/ 49 w 210"/>
                <a:gd name="T3" fmla="*/ 22 h 112"/>
                <a:gd name="T4" fmla="*/ 46 w 210"/>
                <a:gd name="T5" fmla="*/ 22 h 112"/>
                <a:gd name="T6" fmla="*/ 31 w 210"/>
                <a:gd name="T7" fmla="*/ 3 h 112"/>
                <a:gd name="T8" fmla="*/ 23 w 210"/>
                <a:gd name="T9" fmla="*/ 1 h 112"/>
                <a:gd name="T10" fmla="*/ 14 w 210"/>
                <a:gd name="T11" fmla="*/ 1 h 112"/>
                <a:gd name="T12" fmla="*/ 10 w 210"/>
                <a:gd name="T13" fmla="*/ 0 h 112"/>
                <a:gd name="T14" fmla="*/ 0 w 210"/>
                <a:gd name="T15" fmla="*/ 10 h 112"/>
                <a:gd name="T16" fmla="*/ 10 w 210"/>
                <a:gd name="T17" fmla="*/ 20 h 112"/>
                <a:gd name="T18" fmla="*/ 19 w 210"/>
                <a:gd name="T19" fmla="*/ 16 h 112"/>
                <a:gd name="T20" fmla="*/ 24 w 210"/>
                <a:gd name="T21" fmla="*/ 16 h 112"/>
                <a:gd name="T22" fmla="*/ 31 w 210"/>
                <a:gd name="T23" fmla="*/ 20 h 112"/>
                <a:gd name="T24" fmla="*/ 36 w 210"/>
                <a:gd name="T25" fmla="*/ 26 h 112"/>
                <a:gd name="T26" fmla="*/ 37 w 210"/>
                <a:gd name="T27" fmla="*/ 32 h 112"/>
                <a:gd name="T28" fmla="*/ 75 w 210"/>
                <a:gd name="T29" fmla="*/ 108 h 112"/>
                <a:gd name="T30" fmla="*/ 77 w 210"/>
                <a:gd name="T31" fmla="*/ 109 h 112"/>
                <a:gd name="T32" fmla="*/ 78 w 210"/>
                <a:gd name="T33" fmla="*/ 110 h 112"/>
                <a:gd name="T34" fmla="*/ 81 w 210"/>
                <a:gd name="T35" fmla="*/ 111 h 112"/>
                <a:gd name="T36" fmla="*/ 83 w 210"/>
                <a:gd name="T37" fmla="*/ 112 h 112"/>
                <a:gd name="T38" fmla="*/ 145 w 210"/>
                <a:gd name="T39" fmla="*/ 112 h 112"/>
                <a:gd name="T40" fmla="*/ 161 w 210"/>
                <a:gd name="T41" fmla="*/ 105 h 112"/>
                <a:gd name="T42" fmla="*/ 161 w 210"/>
                <a:gd name="T43" fmla="*/ 103 h 112"/>
                <a:gd name="T44" fmla="*/ 161 w 210"/>
                <a:gd name="T45" fmla="*/ 102 h 112"/>
                <a:gd name="T46" fmla="*/ 160 w 210"/>
                <a:gd name="T47" fmla="*/ 101 h 112"/>
                <a:gd name="T48" fmla="*/ 160 w 210"/>
                <a:gd name="T49" fmla="*/ 100 h 112"/>
                <a:gd name="T50" fmla="*/ 159 w 210"/>
                <a:gd name="T51" fmla="*/ 100 h 112"/>
                <a:gd name="T52" fmla="*/ 158 w 210"/>
                <a:gd name="T53" fmla="*/ 99 h 112"/>
                <a:gd name="T54" fmla="*/ 155 w 210"/>
                <a:gd name="T55" fmla="*/ 99 h 112"/>
                <a:gd name="T56" fmla="*/ 89 w 210"/>
                <a:gd name="T57" fmla="*/ 99 h 112"/>
                <a:gd name="T58" fmla="*/ 84 w 210"/>
                <a:gd name="T59" fmla="*/ 95 h 112"/>
                <a:gd name="T60" fmla="*/ 79 w 210"/>
                <a:gd name="T61" fmla="*/ 86 h 112"/>
                <a:gd name="T62" fmla="*/ 89 w 210"/>
                <a:gd name="T63" fmla="*/ 84 h 112"/>
                <a:gd name="T64" fmla="*/ 168 w 210"/>
                <a:gd name="T65" fmla="*/ 84 h 112"/>
                <a:gd name="T66" fmla="*/ 169 w 210"/>
                <a:gd name="T67" fmla="*/ 84 h 112"/>
                <a:gd name="T68" fmla="*/ 170 w 210"/>
                <a:gd name="T69" fmla="*/ 83 h 112"/>
                <a:gd name="T70" fmla="*/ 172 w 210"/>
                <a:gd name="T71" fmla="*/ 83 h 112"/>
                <a:gd name="T72" fmla="*/ 173 w 210"/>
                <a:gd name="T73" fmla="*/ 83 h 112"/>
                <a:gd name="T74" fmla="*/ 174 w 210"/>
                <a:gd name="T75" fmla="*/ 82 h 112"/>
                <a:gd name="T76" fmla="*/ 174 w 210"/>
                <a:gd name="T77" fmla="*/ 81 h 112"/>
                <a:gd name="T78" fmla="*/ 175 w 210"/>
                <a:gd name="T79" fmla="*/ 80 h 112"/>
                <a:gd name="T80" fmla="*/ 175 w 210"/>
                <a:gd name="T81" fmla="*/ 80 h 112"/>
                <a:gd name="T82" fmla="*/ 202 w 210"/>
                <a:gd name="T83" fmla="*/ 32 h 112"/>
                <a:gd name="T84" fmla="*/ 190 w 210"/>
                <a:gd name="T85" fmla="*/ 2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0" h="112">
                  <a:moveTo>
                    <a:pt x="190" y="22"/>
                  </a:moveTo>
                  <a:cubicBezTo>
                    <a:pt x="49" y="22"/>
                    <a:pt x="49" y="22"/>
                    <a:pt x="49" y="22"/>
                  </a:cubicBezTo>
                  <a:cubicBezTo>
                    <a:pt x="48" y="22"/>
                    <a:pt x="47" y="22"/>
                    <a:pt x="46" y="22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29" y="1"/>
                    <a:pt x="23" y="1"/>
                  </a:cubicBezTo>
                  <a:cubicBezTo>
                    <a:pt x="20" y="1"/>
                    <a:pt x="16" y="1"/>
                    <a:pt x="14" y="1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14" y="20"/>
                    <a:pt x="17" y="19"/>
                    <a:pt x="19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7" y="15"/>
                    <a:pt x="31" y="20"/>
                  </a:cubicBezTo>
                  <a:cubicBezTo>
                    <a:pt x="32" y="21"/>
                    <a:pt x="34" y="24"/>
                    <a:pt x="36" y="26"/>
                  </a:cubicBezTo>
                  <a:cubicBezTo>
                    <a:pt x="36" y="28"/>
                    <a:pt x="36" y="30"/>
                    <a:pt x="37" y="32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57" y="112"/>
                    <a:pt x="161" y="108"/>
                    <a:pt x="161" y="105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89" y="99"/>
                    <a:pt x="85" y="99"/>
                    <a:pt x="84" y="9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79" y="84"/>
                    <a:pt x="86" y="84"/>
                    <a:pt x="89" y="84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2" y="83"/>
                    <a:pt x="172" y="83"/>
                    <a:pt x="172" y="83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10" y="22"/>
                    <a:pt x="204" y="22"/>
                    <a:pt x="190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4614743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4724964" y="2510111"/>
              <a:ext cx="54662" cy="55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979457" y="2985045"/>
              <a:ext cx="194455" cy="257181"/>
            </a:xfrm>
            <a:custGeom>
              <a:avLst/>
              <a:gdLst>
                <a:gd name="T0" fmla="*/ 73 w 92"/>
                <a:gd name="T1" fmla="*/ 42 h 121"/>
                <a:gd name="T2" fmla="*/ 92 w 92"/>
                <a:gd name="T3" fmla="*/ 51 h 121"/>
                <a:gd name="T4" fmla="*/ 63 w 92"/>
                <a:gd name="T5" fmla="*/ 0 h 121"/>
                <a:gd name="T6" fmla="*/ 3 w 92"/>
                <a:gd name="T7" fmla="*/ 0 h 121"/>
                <a:gd name="T8" fmla="*/ 20 w 92"/>
                <a:gd name="T9" fmla="*/ 11 h 121"/>
                <a:gd name="T10" fmla="*/ 6 w 92"/>
                <a:gd name="T11" fmla="*/ 36 h 121"/>
                <a:gd name="T12" fmla="*/ 7 w 92"/>
                <a:gd name="T13" fmla="*/ 60 h 121"/>
                <a:gd name="T14" fmla="*/ 41 w 92"/>
                <a:gd name="T15" fmla="*/ 121 h 121"/>
                <a:gd name="T16" fmla="*/ 45 w 92"/>
                <a:gd name="T17" fmla="*/ 91 h 121"/>
                <a:gd name="T18" fmla="*/ 73 w 92"/>
                <a:gd name="T19" fmla="*/ 4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21">
                  <a:moveTo>
                    <a:pt x="73" y="42"/>
                  </a:moveTo>
                  <a:cubicBezTo>
                    <a:pt x="92" y="51"/>
                    <a:pt x="92" y="51"/>
                    <a:pt x="92" y="5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0" y="47"/>
                    <a:pt x="7" y="60"/>
                    <a:pt x="7" y="60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0"/>
                    <a:pt x="45" y="91"/>
                    <a:pt x="45" y="91"/>
                  </a:cubicBezTo>
                  <a:lnTo>
                    <a:pt x="73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040392" y="3174123"/>
              <a:ext cx="214169" cy="127246"/>
            </a:xfrm>
            <a:custGeom>
              <a:avLst/>
              <a:gdLst>
                <a:gd name="T0" fmla="*/ 58 w 101"/>
                <a:gd name="T1" fmla="*/ 60 h 60"/>
                <a:gd name="T2" fmla="*/ 101 w 101"/>
                <a:gd name="T3" fmla="*/ 59 h 60"/>
                <a:gd name="T4" fmla="*/ 101 w 101"/>
                <a:gd name="T5" fmla="*/ 0 h 60"/>
                <a:gd name="T6" fmla="*/ 29 w 101"/>
                <a:gd name="T7" fmla="*/ 0 h 60"/>
                <a:gd name="T8" fmla="*/ 58 w 101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60">
                  <a:moveTo>
                    <a:pt x="58" y="60"/>
                  </a:moveTo>
                  <a:cubicBezTo>
                    <a:pt x="101" y="59"/>
                    <a:pt x="101" y="59"/>
                    <a:pt x="101" y="59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0" y="54"/>
                    <a:pt x="58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210651" y="2775358"/>
              <a:ext cx="262558" cy="167571"/>
            </a:xfrm>
            <a:custGeom>
              <a:avLst/>
              <a:gdLst>
                <a:gd name="T0" fmla="*/ 95 w 124"/>
                <a:gd name="T1" fmla="*/ 79 h 79"/>
                <a:gd name="T2" fmla="*/ 124 w 124"/>
                <a:gd name="T3" fmla="*/ 26 h 79"/>
                <a:gd name="T4" fmla="*/ 106 w 124"/>
                <a:gd name="T5" fmla="*/ 36 h 79"/>
                <a:gd name="T6" fmla="*/ 91 w 124"/>
                <a:gd name="T7" fmla="*/ 12 h 79"/>
                <a:gd name="T8" fmla="*/ 70 w 124"/>
                <a:gd name="T9" fmla="*/ 0 h 79"/>
                <a:gd name="T10" fmla="*/ 0 w 124"/>
                <a:gd name="T11" fmla="*/ 1 h 79"/>
                <a:gd name="T12" fmla="*/ 24 w 124"/>
                <a:gd name="T13" fmla="*/ 18 h 79"/>
                <a:gd name="T14" fmla="*/ 54 w 124"/>
                <a:gd name="T15" fmla="*/ 67 h 79"/>
                <a:gd name="T16" fmla="*/ 36 w 124"/>
                <a:gd name="T17" fmla="*/ 79 h 79"/>
                <a:gd name="T18" fmla="*/ 95 w 12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79">
                  <a:moveTo>
                    <a:pt x="95" y="79"/>
                  </a:moveTo>
                  <a:cubicBezTo>
                    <a:pt x="124" y="26"/>
                    <a:pt x="124" y="26"/>
                    <a:pt x="124" y="2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5" y="1"/>
                    <a:pt x="70" y="0"/>
                    <a:pt x="7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2" y="1"/>
                    <a:pt x="24" y="18"/>
                    <a:pt x="24" y="18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36" y="79"/>
                    <a:pt x="36" y="79"/>
                    <a:pt x="36" y="79"/>
                  </a:cubicBezTo>
                  <a:lnTo>
                    <a:pt x="9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68171" y="2733240"/>
              <a:ext cx="184597" cy="241051"/>
            </a:xfrm>
            <a:custGeom>
              <a:avLst/>
              <a:gdLst>
                <a:gd name="T0" fmla="*/ 87 w 87"/>
                <a:gd name="T1" fmla="*/ 51 h 114"/>
                <a:gd name="T2" fmla="*/ 20 w 87"/>
                <a:gd name="T3" fmla="*/ 47 h 114"/>
                <a:gd name="T4" fmla="*/ 0 w 87"/>
                <a:gd name="T5" fmla="*/ 85 h 114"/>
                <a:gd name="T6" fmla="*/ 52 w 87"/>
                <a:gd name="T7" fmla="*/ 114 h 114"/>
                <a:gd name="T8" fmla="*/ 87 w 87"/>
                <a:gd name="T9" fmla="*/ 5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4">
                  <a:moveTo>
                    <a:pt x="87" y="51"/>
                  </a:moveTo>
                  <a:cubicBezTo>
                    <a:pt x="87" y="51"/>
                    <a:pt x="53" y="0"/>
                    <a:pt x="20" y="4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52" y="114"/>
                    <a:pt x="52" y="114"/>
                    <a:pt x="52" y="114"/>
                  </a:cubicBezTo>
                  <a:lnTo>
                    <a:pt x="8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97573" y="3124837"/>
              <a:ext cx="241051" cy="216857"/>
            </a:xfrm>
            <a:custGeom>
              <a:avLst/>
              <a:gdLst>
                <a:gd name="T0" fmla="*/ 87 w 114"/>
                <a:gd name="T1" fmla="*/ 18 h 102"/>
                <a:gd name="T2" fmla="*/ 30 w 114"/>
                <a:gd name="T3" fmla="*/ 20 h 102"/>
                <a:gd name="T4" fmla="*/ 28 w 114"/>
                <a:gd name="T5" fmla="*/ 0 h 102"/>
                <a:gd name="T6" fmla="*/ 0 w 114"/>
                <a:gd name="T7" fmla="*/ 52 h 102"/>
                <a:gd name="T8" fmla="*/ 32 w 114"/>
                <a:gd name="T9" fmla="*/ 102 h 102"/>
                <a:gd name="T10" fmla="*/ 32 w 114"/>
                <a:gd name="T11" fmla="*/ 82 h 102"/>
                <a:gd name="T12" fmla="*/ 61 w 114"/>
                <a:gd name="T13" fmla="*/ 80 h 102"/>
                <a:gd name="T14" fmla="*/ 81 w 114"/>
                <a:gd name="T15" fmla="*/ 66 h 102"/>
                <a:gd name="T16" fmla="*/ 114 w 114"/>
                <a:gd name="T17" fmla="*/ 5 h 102"/>
                <a:gd name="T18" fmla="*/ 87 w 114"/>
                <a:gd name="T19" fmla="*/ 1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02">
                  <a:moveTo>
                    <a:pt x="87" y="18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73" y="79"/>
                    <a:pt x="81" y="66"/>
                    <a:pt x="81" y="66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08" y="15"/>
                    <a:pt x="87" y="18"/>
                    <a:pt x="8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380015" y="2944721"/>
              <a:ext cx="211480" cy="197142"/>
            </a:xfrm>
            <a:custGeom>
              <a:avLst/>
              <a:gdLst>
                <a:gd name="T0" fmla="*/ 39 w 100"/>
                <a:gd name="T1" fmla="*/ 93 h 93"/>
                <a:gd name="T2" fmla="*/ 74 w 100"/>
                <a:gd name="T3" fmla="*/ 36 h 93"/>
                <a:gd name="T4" fmla="*/ 50 w 100"/>
                <a:gd name="T5" fmla="*/ 0 h 93"/>
                <a:gd name="T6" fmla="*/ 0 w 100"/>
                <a:gd name="T7" fmla="*/ 32 h 93"/>
                <a:gd name="T8" fmla="*/ 39 w 100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3">
                  <a:moveTo>
                    <a:pt x="39" y="93"/>
                  </a:moveTo>
                  <a:cubicBezTo>
                    <a:pt x="39" y="93"/>
                    <a:pt x="100" y="88"/>
                    <a:pt x="74" y="3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32"/>
                    <a:pt x="0" y="32"/>
                    <a:pt x="0" y="32"/>
                  </a:cubicBezTo>
                  <a:lnTo>
                    <a:pt x="39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4095003" y="3121253"/>
              <a:ext cx="398765" cy="591427"/>
            </a:xfrm>
            <a:custGeom>
              <a:avLst/>
              <a:gdLst>
                <a:gd name="T0" fmla="*/ 98 w 188"/>
                <a:gd name="T1" fmla="*/ 1 h 279"/>
                <a:gd name="T2" fmla="*/ 22 w 188"/>
                <a:gd name="T3" fmla="*/ 34 h 279"/>
                <a:gd name="T4" fmla="*/ 2 w 188"/>
                <a:gd name="T5" fmla="*/ 99 h 279"/>
                <a:gd name="T6" fmla="*/ 24 w 188"/>
                <a:gd name="T7" fmla="*/ 155 h 279"/>
                <a:gd name="T8" fmla="*/ 24 w 188"/>
                <a:gd name="T9" fmla="*/ 155 h 279"/>
                <a:gd name="T10" fmla="*/ 37 w 188"/>
                <a:gd name="T11" fmla="*/ 201 h 279"/>
                <a:gd name="T12" fmla="*/ 42 w 188"/>
                <a:gd name="T13" fmla="*/ 267 h 279"/>
                <a:gd name="T14" fmla="*/ 47 w 188"/>
                <a:gd name="T15" fmla="*/ 271 h 279"/>
                <a:gd name="T16" fmla="*/ 82 w 188"/>
                <a:gd name="T17" fmla="*/ 279 h 279"/>
                <a:gd name="T18" fmla="*/ 126 w 188"/>
                <a:gd name="T19" fmla="*/ 273 h 279"/>
                <a:gd name="T20" fmla="*/ 137 w 188"/>
                <a:gd name="T21" fmla="*/ 249 h 279"/>
                <a:gd name="T22" fmla="*/ 145 w 188"/>
                <a:gd name="T23" fmla="*/ 187 h 279"/>
                <a:gd name="T24" fmla="*/ 157 w 188"/>
                <a:gd name="T25" fmla="*/ 159 h 279"/>
                <a:gd name="T26" fmla="*/ 174 w 188"/>
                <a:gd name="T27" fmla="*/ 132 h 279"/>
                <a:gd name="T28" fmla="*/ 186 w 188"/>
                <a:gd name="T29" fmla="*/ 75 h 279"/>
                <a:gd name="T30" fmla="*/ 99 w 188"/>
                <a:gd name="T31" fmla="*/ 1 h 279"/>
                <a:gd name="T32" fmla="*/ 165 w 188"/>
                <a:gd name="T33" fmla="*/ 78 h 279"/>
                <a:gd name="T34" fmla="*/ 126 w 188"/>
                <a:gd name="T35" fmla="*/ 171 h 279"/>
                <a:gd name="T36" fmla="*/ 123 w 188"/>
                <a:gd name="T37" fmla="*/ 186 h 279"/>
                <a:gd name="T38" fmla="*/ 120 w 188"/>
                <a:gd name="T39" fmla="*/ 195 h 279"/>
                <a:gd name="T40" fmla="*/ 98 w 188"/>
                <a:gd name="T41" fmla="*/ 200 h 279"/>
                <a:gd name="T42" fmla="*/ 98 w 188"/>
                <a:gd name="T43" fmla="*/ 148 h 279"/>
                <a:gd name="T44" fmla="*/ 126 w 188"/>
                <a:gd name="T45" fmla="*/ 73 h 279"/>
                <a:gd name="T46" fmla="*/ 114 w 188"/>
                <a:gd name="T47" fmla="*/ 67 h 279"/>
                <a:gd name="T48" fmla="*/ 100 w 188"/>
                <a:gd name="T49" fmla="*/ 66 h 279"/>
                <a:gd name="T50" fmla="*/ 77 w 188"/>
                <a:gd name="T51" fmla="*/ 67 h 279"/>
                <a:gd name="T52" fmla="*/ 68 w 188"/>
                <a:gd name="T53" fmla="*/ 68 h 279"/>
                <a:gd name="T54" fmla="*/ 54 w 188"/>
                <a:gd name="T55" fmla="*/ 76 h 279"/>
                <a:gd name="T56" fmla="*/ 81 w 188"/>
                <a:gd name="T57" fmla="*/ 153 h 279"/>
                <a:gd name="T58" fmla="*/ 60 w 188"/>
                <a:gd name="T59" fmla="*/ 197 h 279"/>
                <a:gd name="T60" fmla="*/ 57 w 188"/>
                <a:gd name="T61" fmla="*/ 192 h 279"/>
                <a:gd name="T62" fmla="*/ 55 w 188"/>
                <a:gd name="T63" fmla="*/ 183 h 279"/>
                <a:gd name="T64" fmla="*/ 54 w 188"/>
                <a:gd name="T65" fmla="*/ 169 h 279"/>
                <a:gd name="T66" fmla="*/ 30 w 188"/>
                <a:gd name="T67" fmla="*/ 119 h 279"/>
                <a:gd name="T68" fmla="*/ 24 w 188"/>
                <a:gd name="T69" fmla="*/ 73 h 279"/>
                <a:gd name="T70" fmla="*/ 39 w 188"/>
                <a:gd name="T71" fmla="*/ 45 h 279"/>
                <a:gd name="T72" fmla="*/ 97 w 188"/>
                <a:gd name="T73" fmla="*/ 20 h 279"/>
                <a:gd name="T74" fmla="*/ 97 w 188"/>
                <a:gd name="T75" fmla="*/ 20 h 279"/>
                <a:gd name="T76" fmla="*/ 153 w 188"/>
                <a:gd name="T77" fmla="*/ 48 h 279"/>
                <a:gd name="T78" fmla="*/ 73 w 188"/>
                <a:gd name="T79" fmla="*/ 70 h 279"/>
                <a:gd name="T80" fmla="*/ 81 w 188"/>
                <a:gd name="T81" fmla="*/ 76 h 279"/>
                <a:gd name="T82" fmla="*/ 84 w 188"/>
                <a:gd name="T83" fmla="*/ 69 h 279"/>
                <a:gd name="T84" fmla="*/ 93 w 188"/>
                <a:gd name="T85" fmla="*/ 69 h 279"/>
                <a:gd name="T86" fmla="*/ 97 w 188"/>
                <a:gd name="T87" fmla="*/ 69 h 279"/>
                <a:gd name="T88" fmla="*/ 99 w 188"/>
                <a:gd name="T89" fmla="*/ 79 h 279"/>
                <a:gd name="T90" fmla="*/ 104 w 188"/>
                <a:gd name="T91" fmla="*/ 78 h 279"/>
                <a:gd name="T92" fmla="*/ 117 w 188"/>
                <a:gd name="T93" fmla="*/ 79 h 279"/>
                <a:gd name="T94" fmla="*/ 64 w 188"/>
                <a:gd name="T95" fmla="*/ 79 h 279"/>
                <a:gd name="T96" fmla="*/ 73 w 188"/>
                <a:gd name="T97" fmla="*/ 70 h 279"/>
                <a:gd name="T98" fmla="*/ 115 w 188"/>
                <a:gd name="T99" fmla="*/ 72 h 279"/>
                <a:gd name="T100" fmla="*/ 117 w 188"/>
                <a:gd name="T101" fmla="*/ 71 h 279"/>
                <a:gd name="T102" fmla="*/ 109 w 188"/>
                <a:gd name="T103" fmla="*/ 69 h 279"/>
                <a:gd name="T104" fmla="*/ 104 w 188"/>
                <a:gd name="T105" fmla="*/ 70 h 279"/>
                <a:gd name="T106" fmla="*/ 63 w 188"/>
                <a:gd name="T107" fmla="*/ 76 h 279"/>
                <a:gd name="T108" fmla="*/ 63 w 188"/>
                <a:gd name="T109" fmla="*/ 7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8" h="279">
                  <a:moveTo>
                    <a:pt x="99" y="1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7" y="1"/>
                    <a:pt x="97" y="1"/>
                  </a:cubicBezTo>
                  <a:cubicBezTo>
                    <a:pt x="58" y="0"/>
                    <a:pt x="34" y="19"/>
                    <a:pt x="22" y="34"/>
                  </a:cubicBezTo>
                  <a:cubicBezTo>
                    <a:pt x="9" y="51"/>
                    <a:pt x="4" y="67"/>
                    <a:pt x="3" y="69"/>
                  </a:cubicBezTo>
                  <a:cubicBezTo>
                    <a:pt x="1" y="78"/>
                    <a:pt x="0" y="88"/>
                    <a:pt x="2" y="99"/>
                  </a:cubicBezTo>
                  <a:cubicBezTo>
                    <a:pt x="3" y="108"/>
                    <a:pt x="6" y="117"/>
                    <a:pt x="10" y="126"/>
                  </a:cubicBezTo>
                  <a:cubicBezTo>
                    <a:pt x="16" y="142"/>
                    <a:pt x="24" y="154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31" y="164"/>
                    <a:pt x="33" y="177"/>
                    <a:pt x="33" y="183"/>
                  </a:cubicBezTo>
                  <a:cubicBezTo>
                    <a:pt x="32" y="191"/>
                    <a:pt x="35" y="197"/>
                    <a:pt x="37" y="201"/>
                  </a:cubicBezTo>
                  <a:cubicBezTo>
                    <a:pt x="35" y="219"/>
                    <a:pt x="35" y="234"/>
                    <a:pt x="36" y="245"/>
                  </a:cubicBezTo>
                  <a:cubicBezTo>
                    <a:pt x="37" y="255"/>
                    <a:pt x="39" y="262"/>
                    <a:pt x="42" y="267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7" y="271"/>
                    <a:pt x="47" y="271"/>
                    <a:pt x="47" y="271"/>
                  </a:cubicBezTo>
                  <a:cubicBezTo>
                    <a:pt x="52" y="274"/>
                    <a:pt x="64" y="278"/>
                    <a:pt x="82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95" y="279"/>
                    <a:pt x="108" y="278"/>
                    <a:pt x="122" y="274"/>
                  </a:cubicBezTo>
                  <a:cubicBezTo>
                    <a:pt x="126" y="273"/>
                    <a:pt x="126" y="273"/>
                    <a:pt x="126" y="273"/>
                  </a:cubicBezTo>
                  <a:cubicBezTo>
                    <a:pt x="128" y="270"/>
                    <a:pt x="128" y="270"/>
                    <a:pt x="128" y="270"/>
                  </a:cubicBezTo>
                  <a:cubicBezTo>
                    <a:pt x="132" y="265"/>
                    <a:pt x="135" y="258"/>
                    <a:pt x="137" y="249"/>
                  </a:cubicBezTo>
                  <a:cubicBezTo>
                    <a:pt x="139" y="237"/>
                    <a:pt x="140" y="223"/>
                    <a:pt x="140" y="205"/>
                  </a:cubicBezTo>
                  <a:cubicBezTo>
                    <a:pt x="142" y="201"/>
                    <a:pt x="145" y="195"/>
                    <a:pt x="145" y="187"/>
                  </a:cubicBezTo>
                  <a:cubicBezTo>
                    <a:pt x="146" y="181"/>
                    <a:pt x="149" y="167"/>
                    <a:pt x="157" y="160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7" y="159"/>
                    <a:pt x="166" y="147"/>
                    <a:pt x="174" y="132"/>
                  </a:cubicBezTo>
                  <a:cubicBezTo>
                    <a:pt x="179" y="122"/>
                    <a:pt x="183" y="113"/>
                    <a:pt x="185" y="105"/>
                  </a:cubicBezTo>
                  <a:cubicBezTo>
                    <a:pt x="187" y="94"/>
                    <a:pt x="188" y="84"/>
                    <a:pt x="186" y="75"/>
                  </a:cubicBezTo>
                  <a:cubicBezTo>
                    <a:pt x="186" y="72"/>
                    <a:pt x="183" y="56"/>
                    <a:pt x="171" y="39"/>
                  </a:cubicBezTo>
                  <a:cubicBezTo>
                    <a:pt x="160" y="22"/>
                    <a:pt x="138" y="3"/>
                    <a:pt x="99" y="1"/>
                  </a:cubicBezTo>
                  <a:close/>
                  <a:moveTo>
                    <a:pt x="165" y="77"/>
                  </a:moveTo>
                  <a:cubicBezTo>
                    <a:pt x="165" y="78"/>
                    <a:pt x="165" y="78"/>
                    <a:pt x="165" y="78"/>
                  </a:cubicBezTo>
                  <a:cubicBezTo>
                    <a:pt x="170" y="106"/>
                    <a:pt x="142" y="143"/>
                    <a:pt x="140" y="146"/>
                  </a:cubicBezTo>
                  <a:cubicBezTo>
                    <a:pt x="134" y="153"/>
                    <a:pt x="129" y="161"/>
                    <a:pt x="126" y="171"/>
                  </a:cubicBezTo>
                  <a:cubicBezTo>
                    <a:pt x="124" y="178"/>
                    <a:pt x="123" y="184"/>
                    <a:pt x="123" y="185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3" y="191"/>
                    <a:pt x="120" y="194"/>
                    <a:pt x="120" y="195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0" y="199"/>
                    <a:pt x="104" y="200"/>
                    <a:pt x="98" y="200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51"/>
                    <a:pt x="99" y="150"/>
                    <a:pt x="98" y="148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4" y="66"/>
                    <a:pt x="119" y="65"/>
                    <a:pt x="114" y="67"/>
                  </a:cubicBezTo>
                  <a:cubicBezTo>
                    <a:pt x="113" y="66"/>
                    <a:pt x="113" y="65"/>
                    <a:pt x="112" y="65"/>
                  </a:cubicBezTo>
                  <a:cubicBezTo>
                    <a:pt x="108" y="63"/>
                    <a:pt x="104" y="64"/>
                    <a:pt x="100" y="66"/>
                  </a:cubicBezTo>
                  <a:cubicBezTo>
                    <a:pt x="97" y="65"/>
                    <a:pt x="93" y="66"/>
                    <a:pt x="90" y="66"/>
                  </a:cubicBezTo>
                  <a:cubicBezTo>
                    <a:pt x="87" y="64"/>
                    <a:pt x="81" y="65"/>
                    <a:pt x="77" y="67"/>
                  </a:cubicBezTo>
                  <a:cubicBezTo>
                    <a:pt x="76" y="66"/>
                    <a:pt x="74" y="66"/>
                    <a:pt x="72" y="66"/>
                  </a:cubicBezTo>
                  <a:cubicBezTo>
                    <a:pt x="71" y="67"/>
                    <a:pt x="69" y="67"/>
                    <a:pt x="68" y="68"/>
                  </a:cubicBezTo>
                  <a:cubicBezTo>
                    <a:pt x="63" y="63"/>
                    <a:pt x="57" y="69"/>
                    <a:pt x="56" y="75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1" y="150"/>
                    <a:pt x="81" y="151"/>
                    <a:pt x="81" y="153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71" y="200"/>
                    <a:pt x="64" y="198"/>
                    <a:pt x="60" y="19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2"/>
                    <a:pt x="55" y="189"/>
                    <a:pt x="55" y="184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2"/>
                    <a:pt x="55" y="176"/>
                    <a:pt x="54" y="169"/>
                  </a:cubicBezTo>
                  <a:cubicBezTo>
                    <a:pt x="51" y="158"/>
                    <a:pt x="48" y="150"/>
                    <a:pt x="42" y="143"/>
                  </a:cubicBezTo>
                  <a:cubicBezTo>
                    <a:pt x="41" y="142"/>
                    <a:pt x="35" y="132"/>
                    <a:pt x="30" y="119"/>
                  </a:cubicBezTo>
                  <a:cubicBezTo>
                    <a:pt x="25" y="106"/>
                    <a:pt x="20" y="88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2"/>
                    <a:pt x="28" y="58"/>
                    <a:pt x="39" y="45"/>
                  </a:cubicBezTo>
                  <a:cubicBezTo>
                    <a:pt x="53" y="28"/>
                    <a:pt x="72" y="19"/>
                    <a:pt x="96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8" y="20"/>
                  </a:cubicBezTo>
                  <a:cubicBezTo>
                    <a:pt x="122" y="21"/>
                    <a:pt x="140" y="30"/>
                    <a:pt x="153" y="48"/>
                  </a:cubicBezTo>
                  <a:cubicBezTo>
                    <a:pt x="162" y="62"/>
                    <a:pt x="165" y="77"/>
                    <a:pt x="165" y="77"/>
                  </a:cubicBezTo>
                  <a:close/>
                  <a:moveTo>
                    <a:pt x="73" y="70"/>
                  </a:moveTo>
                  <a:cubicBezTo>
                    <a:pt x="72" y="72"/>
                    <a:pt x="72" y="74"/>
                    <a:pt x="73" y="76"/>
                  </a:cubicBezTo>
                  <a:cubicBezTo>
                    <a:pt x="74" y="80"/>
                    <a:pt x="79" y="79"/>
                    <a:pt x="81" y="76"/>
                  </a:cubicBezTo>
                  <a:cubicBezTo>
                    <a:pt x="82" y="74"/>
                    <a:pt x="81" y="72"/>
                    <a:pt x="80" y="70"/>
                  </a:cubicBezTo>
                  <a:cubicBezTo>
                    <a:pt x="81" y="69"/>
                    <a:pt x="83" y="69"/>
                    <a:pt x="84" y="69"/>
                  </a:cubicBezTo>
                  <a:cubicBezTo>
                    <a:pt x="77" y="75"/>
                    <a:pt x="90" y="83"/>
                    <a:pt x="93" y="73"/>
                  </a:cubicBezTo>
                  <a:cubicBezTo>
                    <a:pt x="93" y="72"/>
                    <a:pt x="93" y="70"/>
                    <a:pt x="93" y="69"/>
                  </a:cubicBezTo>
                  <a:cubicBezTo>
                    <a:pt x="93" y="69"/>
                    <a:pt x="93" y="69"/>
                    <a:pt x="93" y="69"/>
                  </a:cubicBezTo>
                  <a:cubicBezTo>
                    <a:pt x="94" y="69"/>
                    <a:pt x="96" y="69"/>
                    <a:pt x="97" y="69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3" y="73"/>
                    <a:pt x="94" y="80"/>
                    <a:pt x="99" y="79"/>
                  </a:cubicBezTo>
                  <a:cubicBezTo>
                    <a:pt x="101" y="79"/>
                    <a:pt x="102" y="78"/>
                    <a:pt x="103" y="77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9" y="81"/>
                    <a:pt x="112" y="79"/>
                    <a:pt x="114" y="76"/>
                  </a:cubicBezTo>
                  <a:cubicBezTo>
                    <a:pt x="114" y="77"/>
                    <a:pt x="116" y="79"/>
                    <a:pt x="117" y="79"/>
                  </a:cubicBezTo>
                  <a:cubicBezTo>
                    <a:pt x="90" y="144"/>
                    <a:pt x="90" y="144"/>
                    <a:pt x="90" y="144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70" y="81"/>
                    <a:pt x="71" y="75"/>
                    <a:pt x="70" y="71"/>
                  </a:cubicBezTo>
                  <a:cubicBezTo>
                    <a:pt x="71" y="71"/>
                    <a:pt x="72" y="70"/>
                    <a:pt x="73" y="70"/>
                  </a:cubicBezTo>
                  <a:close/>
                  <a:moveTo>
                    <a:pt x="117" y="71"/>
                  </a:moveTo>
                  <a:cubicBezTo>
                    <a:pt x="116" y="71"/>
                    <a:pt x="116" y="72"/>
                    <a:pt x="115" y="72"/>
                  </a:cubicBezTo>
                  <a:cubicBezTo>
                    <a:pt x="115" y="72"/>
                    <a:pt x="115" y="71"/>
                    <a:pt x="115" y="70"/>
                  </a:cubicBezTo>
                  <a:cubicBezTo>
                    <a:pt x="116" y="70"/>
                    <a:pt x="116" y="70"/>
                    <a:pt x="117" y="71"/>
                  </a:cubicBezTo>
                  <a:close/>
                  <a:moveTo>
                    <a:pt x="103" y="68"/>
                  </a:moveTo>
                  <a:cubicBezTo>
                    <a:pt x="105" y="68"/>
                    <a:pt x="107" y="68"/>
                    <a:pt x="109" y="69"/>
                  </a:cubicBezTo>
                  <a:cubicBezTo>
                    <a:pt x="107" y="70"/>
                    <a:pt x="106" y="71"/>
                    <a:pt x="105" y="72"/>
                  </a:cubicBezTo>
                  <a:cubicBezTo>
                    <a:pt x="105" y="71"/>
                    <a:pt x="105" y="70"/>
                    <a:pt x="104" y="70"/>
                  </a:cubicBezTo>
                  <a:cubicBezTo>
                    <a:pt x="104" y="69"/>
                    <a:pt x="104" y="69"/>
                    <a:pt x="103" y="68"/>
                  </a:cubicBezTo>
                  <a:close/>
                  <a:moveTo>
                    <a:pt x="63" y="76"/>
                  </a:move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101276" y="2421397"/>
              <a:ext cx="26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461460" y="2222463"/>
              <a:ext cx="672077" cy="465974"/>
            </a:xfrm>
            <a:custGeom>
              <a:avLst/>
              <a:gdLst>
                <a:gd name="T0" fmla="*/ 314 w 317"/>
                <a:gd name="T1" fmla="*/ 82 h 220"/>
                <a:gd name="T2" fmla="*/ 309 w 317"/>
                <a:gd name="T3" fmla="*/ 76 h 220"/>
                <a:gd name="T4" fmla="*/ 303 w 317"/>
                <a:gd name="T5" fmla="*/ 71 h 220"/>
                <a:gd name="T6" fmla="*/ 302 w 317"/>
                <a:gd name="T7" fmla="*/ 72 h 220"/>
                <a:gd name="T8" fmla="*/ 306 w 317"/>
                <a:gd name="T9" fmla="*/ 83 h 220"/>
                <a:gd name="T10" fmla="*/ 306 w 317"/>
                <a:gd name="T11" fmla="*/ 87 h 220"/>
                <a:gd name="T12" fmla="*/ 305 w 317"/>
                <a:gd name="T13" fmla="*/ 92 h 220"/>
                <a:gd name="T14" fmla="*/ 302 w 317"/>
                <a:gd name="T15" fmla="*/ 94 h 220"/>
                <a:gd name="T16" fmla="*/ 302 w 317"/>
                <a:gd name="T17" fmla="*/ 95 h 220"/>
                <a:gd name="T18" fmla="*/ 302 w 317"/>
                <a:gd name="T19" fmla="*/ 94 h 220"/>
                <a:gd name="T20" fmla="*/ 302 w 317"/>
                <a:gd name="T21" fmla="*/ 94 h 220"/>
                <a:gd name="T22" fmla="*/ 301 w 317"/>
                <a:gd name="T23" fmla="*/ 95 h 220"/>
                <a:gd name="T24" fmla="*/ 298 w 317"/>
                <a:gd name="T25" fmla="*/ 96 h 220"/>
                <a:gd name="T26" fmla="*/ 158 w 317"/>
                <a:gd name="T27" fmla="*/ 0 h 220"/>
                <a:gd name="T28" fmla="*/ 17 w 317"/>
                <a:gd name="T29" fmla="*/ 11 h 220"/>
                <a:gd name="T30" fmla="*/ 20 w 317"/>
                <a:gd name="T31" fmla="*/ 99 h 220"/>
                <a:gd name="T32" fmla="*/ 8 w 317"/>
                <a:gd name="T33" fmla="*/ 99 h 220"/>
                <a:gd name="T34" fmla="*/ 8 w 317"/>
                <a:gd name="T35" fmla="*/ 147 h 220"/>
                <a:gd name="T36" fmla="*/ 90 w 317"/>
                <a:gd name="T37" fmla="*/ 185 h 220"/>
                <a:gd name="T38" fmla="*/ 113 w 317"/>
                <a:gd name="T39" fmla="*/ 220 h 220"/>
                <a:gd name="T40" fmla="*/ 134 w 317"/>
                <a:gd name="T41" fmla="*/ 196 h 220"/>
                <a:gd name="T42" fmla="*/ 176 w 317"/>
                <a:gd name="T43" fmla="*/ 197 h 220"/>
                <a:gd name="T44" fmla="*/ 196 w 317"/>
                <a:gd name="T45" fmla="*/ 220 h 220"/>
                <a:gd name="T46" fmla="*/ 219 w 317"/>
                <a:gd name="T47" fmla="*/ 188 h 220"/>
                <a:gd name="T48" fmla="*/ 302 w 317"/>
                <a:gd name="T49" fmla="*/ 110 h 220"/>
                <a:gd name="T50" fmla="*/ 309 w 317"/>
                <a:gd name="T51" fmla="*/ 106 h 220"/>
                <a:gd name="T52" fmla="*/ 311 w 317"/>
                <a:gd name="T53" fmla="*/ 104 h 220"/>
                <a:gd name="T54" fmla="*/ 311 w 317"/>
                <a:gd name="T55" fmla="*/ 104 h 220"/>
                <a:gd name="T56" fmla="*/ 312 w 317"/>
                <a:gd name="T57" fmla="*/ 103 h 220"/>
                <a:gd name="T58" fmla="*/ 312 w 317"/>
                <a:gd name="T59" fmla="*/ 103 h 220"/>
                <a:gd name="T60" fmla="*/ 316 w 317"/>
                <a:gd name="T61" fmla="*/ 96 h 220"/>
                <a:gd name="T62" fmla="*/ 315 w 317"/>
                <a:gd name="T63" fmla="*/ 85 h 220"/>
                <a:gd name="T64" fmla="*/ 52 w 317"/>
                <a:gd name="T65" fmla="*/ 100 h 220"/>
                <a:gd name="T66" fmla="*/ 75 w 317"/>
                <a:gd name="T67" fmla="*/ 100 h 220"/>
                <a:gd name="T68" fmla="*/ 201 w 317"/>
                <a:gd name="T69" fmla="*/ 25 h 220"/>
                <a:gd name="T70" fmla="*/ 158 w 317"/>
                <a:gd name="T71" fmla="*/ 31 h 220"/>
                <a:gd name="T72" fmla="*/ 119 w 317"/>
                <a:gd name="T73" fmla="*/ 38 h 220"/>
                <a:gd name="T74" fmla="*/ 113 w 317"/>
                <a:gd name="T75" fmla="*/ 26 h 220"/>
                <a:gd name="T76" fmla="*/ 158 w 317"/>
                <a:gd name="T77" fmla="*/ 13 h 220"/>
                <a:gd name="T78" fmla="*/ 201 w 317"/>
                <a:gd name="T79" fmla="*/ 2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7" h="220">
                  <a:moveTo>
                    <a:pt x="315" y="85"/>
                  </a:moveTo>
                  <a:cubicBezTo>
                    <a:pt x="315" y="84"/>
                    <a:pt x="314" y="83"/>
                    <a:pt x="314" y="82"/>
                  </a:cubicBezTo>
                  <a:cubicBezTo>
                    <a:pt x="313" y="81"/>
                    <a:pt x="313" y="80"/>
                    <a:pt x="312" y="80"/>
                  </a:cubicBezTo>
                  <a:cubicBezTo>
                    <a:pt x="311" y="78"/>
                    <a:pt x="310" y="77"/>
                    <a:pt x="309" y="76"/>
                  </a:cubicBezTo>
                  <a:cubicBezTo>
                    <a:pt x="308" y="75"/>
                    <a:pt x="306" y="74"/>
                    <a:pt x="305" y="73"/>
                  </a:cubicBezTo>
                  <a:cubicBezTo>
                    <a:pt x="304" y="72"/>
                    <a:pt x="304" y="72"/>
                    <a:pt x="303" y="71"/>
                  </a:cubicBezTo>
                  <a:cubicBezTo>
                    <a:pt x="301" y="70"/>
                    <a:pt x="300" y="70"/>
                    <a:pt x="300" y="70"/>
                  </a:cubicBezTo>
                  <a:cubicBezTo>
                    <a:pt x="300" y="70"/>
                    <a:pt x="301" y="71"/>
                    <a:pt x="302" y="72"/>
                  </a:cubicBezTo>
                  <a:cubicBezTo>
                    <a:pt x="302" y="74"/>
                    <a:pt x="303" y="76"/>
                    <a:pt x="304" y="79"/>
                  </a:cubicBezTo>
                  <a:cubicBezTo>
                    <a:pt x="305" y="80"/>
                    <a:pt x="305" y="81"/>
                    <a:pt x="306" y="83"/>
                  </a:cubicBezTo>
                  <a:cubicBezTo>
                    <a:pt x="306" y="84"/>
                    <a:pt x="306" y="84"/>
                    <a:pt x="306" y="85"/>
                  </a:cubicBezTo>
                  <a:cubicBezTo>
                    <a:pt x="306" y="86"/>
                    <a:pt x="306" y="86"/>
                    <a:pt x="306" y="87"/>
                  </a:cubicBezTo>
                  <a:cubicBezTo>
                    <a:pt x="306" y="89"/>
                    <a:pt x="306" y="90"/>
                    <a:pt x="306" y="91"/>
                  </a:cubicBezTo>
                  <a:cubicBezTo>
                    <a:pt x="305" y="91"/>
                    <a:pt x="305" y="92"/>
                    <a:pt x="305" y="92"/>
                  </a:cubicBezTo>
                  <a:cubicBezTo>
                    <a:pt x="305" y="92"/>
                    <a:pt x="304" y="92"/>
                    <a:pt x="304" y="93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2" y="95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4"/>
                    <a:pt x="302" y="94"/>
                    <a:pt x="302" y="94"/>
                  </a:cubicBezTo>
                  <a:cubicBezTo>
                    <a:pt x="302" y="95"/>
                    <a:pt x="302" y="95"/>
                    <a:pt x="302" y="95"/>
                  </a:cubicBezTo>
                  <a:cubicBezTo>
                    <a:pt x="301" y="95"/>
                    <a:pt x="301" y="95"/>
                    <a:pt x="301" y="95"/>
                  </a:cubicBezTo>
                  <a:cubicBezTo>
                    <a:pt x="300" y="95"/>
                    <a:pt x="300" y="96"/>
                    <a:pt x="299" y="96"/>
                  </a:cubicBezTo>
                  <a:cubicBezTo>
                    <a:pt x="299" y="96"/>
                    <a:pt x="298" y="96"/>
                    <a:pt x="298" y="96"/>
                  </a:cubicBezTo>
                  <a:cubicBezTo>
                    <a:pt x="297" y="96"/>
                    <a:pt x="297" y="96"/>
                    <a:pt x="297" y="96"/>
                  </a:cubicBezTo>
                  <a:cubicBezTo>
                    <a:pt x="295" y="43"/>
                    <a:pt x="233" y="0"/>
                    <a:pt x="158" y="0"/>
                  </a:cubicBezTo>
                  <a:cubicBezTo>
                    <a:pt x="123" y="0"/>
                    <a:pt x="90" y="10"/>
                    <a:pt x="65" y="26"/>
                  </a:cubicBezTo>
                  <a:cubicBezTo>
                    <a:pt x="55" y="19"/>
                    <a:pt x="39" y="11"/>
                    <a:pt x="17" y="11"/>
                  </a:cubicBezTo>
                  <a:cubicBezTo>
                    <a:pt x="17" y="11"/>
                    <a:pt x="31" y="33"/>
                    <a:pt x="40" y="48"/>
                  </a:cubicBezTo>
                  <a:cubicBezTo>
                    <a:pt x="27" y="63"/>
                    <a:pt x="20" y="80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8" y="99"/>
                    <a:pt x="0" y="108"/>
                    <a:pt x="0" y="123"/>
                  </a:cubicBezTo>
                  <a:cubicBezTo>
                    <a:pt x="0" y="138"/>
                    <a:pt x="8" y="147"/>
                    <a:pt x="8" y="147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56" y="167"/>
                    <a:pt x="72" y="177"/>
                    <a:pt x="90" y="185"/>
                  </a:cubicBezTo>
                  <a:cubicBezTo>
                    <a:pt x="98" y="216"/>
                    <a:pt x="98" y="216"/>
                    <a:pt x="98" y="216"/>
                  </a:cubicBezTo>
                  <a:cubicBezTo>
                    <a:pt x="98" y="216"/>
                    <a:pt x="101" y="220"/>
                    <a:pt x="113" y="220"/>
                  </a:cubicBezTo>
                  <a:cubicBezTo>
                    <a:pt x="125" y="220"/>
                    <a:pt x="130" y="216"/>
                    <a:pt x="130" y="216"/>
                  </a:cubicBezTo>
                  <a:cubicBezTo>
                    <a:pt x="134" y="196"/>
                    <a:pt x="134" y="196"/>
                    <a:pt x="134" y="196"/>
                  </a:cubicBezTo>
                  <a:cubicBezTo>
                    <a:pt x="142" y="197"/>
                    <a:pt x="150" y="198"/>
                    <a:pt x="158" y="198"/>
                  </a:cubicBezTo>
                  <a:cubicBezTo>
                    <a:pt x="164" y="198"/>
                    <a:pt x="170" y="197"/>
                    <a:pt x="176" y="197"/>
                  </a:cubicBezTo>
                  <a:cubicBezTo>
                    <a:pt x="181" y="216"/>
                    <a:pt x="181" y="216"/>
                    <a:pt x="181" y="216"/>
                  </a:cubicBezTo>
                  <a:cubicBezTo>
                    <a:pt x="181" y="216"/>
                    <a:pt x="184" y="220"/>
                    <a:pt x="196" y="220"/>
                  </a:cubicBezTo>
                  <a:cubicBezTo>
                    <a:pt x="208" y="220"/>
                    <a:pt x="212" y="216"/>
                    <a:pt x="212" y="216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60" y="173"/>
                    <a:pt x="290" y="145"/>
                    <a:pt x="295" y="112"/>
                  </a:cubicBezTo>
                  <a:cubicBezTo>
                    <a:pt x="298" y="111"/>
                    <a:pt x="300" y="111"/>
                    <a:pt x="302" y="110"/>
                  </a:cubicBezTo>
                  <a:cubicBezTo>
                    <a:pt x="304" y="110"/>
                    <a:pt x="305" y="109"/>
                    <a:pt x="306" y="108"/>
                  </a:cubicBezTo>
                  <a:cubicBezTo>
                    <a:pt x="307" y="108"/>
                    <a:pt x="308" y="107"/>
                    <a:pt x="309" y="106"/>
                  </a:cubicBezTo>
                  <a:cubicBezTo>
                    <a:pt x="310" y="105"/>
                    <a:pt x="310" y="105"/>
                    <a:pt x="310" y="105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1" y="104"/>
                    <a:pt x="311" y="104"/>
                    <a:pt x="311" y="104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2" y="103"/>
                    <a:pt x="312" y="103"/>
                    <a:pt x="312" y="103"/>
                  </a:cubicBezTo>
                  <a:cubicBezTo>
                    <a:pt x="314" y="101"/>
                    <a:pt x="314" y="101"/>
                    <a:pt x="314" y="101"/>
                  </a:cubicBezTo>
                  <a:cubicBezTo>
                    <a:pt x="315" y="99"/>
                    <a:pt x="315" y="98"/>
                    <a:pt x="316" y="96"/>
                  </a:cubicBezTo>
                  <a:cubicBezTo>
                    <a:pt x="316" y="95"/>
                    <a:pt x="317" y="94"/>
                    <a:pt x="317" y="92"/>
                  </a:cubicBezTo>
                  <a:cubicBezTo>
                    <a:pt x="317" y="90"/>
                    <a:pt x="316" y="87"/>
                    <a:pt x="315" y="85"/>
                  </a:cubicBezTo>
                  <a:close/>
                  <a:moveTo>
                    <a:pt x="63" y="111"/>
                  </a:moveTo>
                  <a:cubicBezTo>
                    <a:pt x="57" y="111"/>
                    <a:pt x="52" y="106"/>
                    <a:pt x="52" y="100"/>
                  </a:cubicBezTo>
                  <a:cubicBezTo>
                    <a:pt x="52" y="93"/>
                    <a:pt x="57" y="88"/>
                    <a:pt x="63" y="88"/>
                  </a:cubicBezTo>
                  <a:cubicBezTo>
                    <a:pt x="70" y="88"/>
                    <a:pt x="75" y="93"/>
                    <a:pt x="75" y="100"/>
                  </a:cubicBezTo>
                  <a:cubicBezTo>
                    <a:pt x="75" y="106"/>
                    <a:pt x="70" y="111"/>
                    <a:pt x="63" y="111"/>
                  </a:cubicBezTo>
                  <a:close/>
                  <a:moveTo>
                    <a:pt x="201" y="25"/>
                  </a:moveTo>
                  <a:cubicBezTo>
                    <a:pt x="200" y="27"/>
                    <a:pt x="197" y="37"/>
                    <a:pt x="194" y="37"/>
                  </a:cubicBezTo>
                  <a:cubicBezTo>
                    <a:pt x="183" y="33"/>
                    <a:pt x="170" y="31"/>
                    <a:pt x="158" y="31"/>
                  </a:cubicBezTo>
                  <a:cubicBezTo>
                    <a:pt x="144" y="31"/>
                    <a:pt x="131" y="33"/>
                    <a:pt x="119" y="37"/>
                  </a:cubicBezTo>
                  <a:cubicBezTo>
                    <a:pt x="119" y="37"/>
                    <a:pt x="119" y="38"/>
                    <a:pt x="119" y="38"/>
                  </a:cubicBezTo>
                  <a:cubicBezTo>
                    <a:pt x="119" y="38"/>
                    <a:pt x="119" y="37"/>
                    <a:pt x="118" y="37"/>
                  </a:cubicBezTo>
                  <a:cubicBezTo>
                    <a:pt x="115" y="36"/>
                    <a:pt x="113" y="28"/>
                    <a:pt x="113" y="26"/>
                  </a:cubicBezTo>
                  <a:cubicBezTo>
                    <a:pt x="112" y="23"/>
                    <a:pt x="113" y="20"/>
                    <a:pt x="116" y="19"/>
                  </a:cubicBezTo>
                  <a:cubicBezTo>
                    <a:pt x="129" y="15"/>
                    <a:pt x="143" y="13"/>
                    <a:pt x="158" y="13"/>
                  </a:cubicBezTo>
                  <a:cubicBezTo>
                    <a:pt x="171" y="13"/>
                    <a:pt x="185" y="15"/>
                    <a:pt x="197" y="18"/>
                  </a:cubicBezTo>
                  <a:cubicBezTo>
                    <a:pt x="200" y="19"/>
                    <a:pt x="201" y="22"/>
                    <a:pt x="201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245549" y="4200160"/>
              <a:ext cx="415792" cy="270623"/>
            </a:xfrm>
            <a:custGeom>
              <a:avLst/>
              <a:gdLst>
                <a:gd name="T0" fmla="*/ 95 w 196"/>
                <a:gd name="T1" fmla="*/ 123 h 128"/>
                <a:gd name="T2" fmla="*/ 181 w 196"/>
                <a:gd name="T3" fmla="*/ 66 h 128"/>
                <a:gd name="T4" fmla="*/ 195 w 196"/>
                <a:gd name="T5" fmla="*/ 66 h 128"/>
                <a:gd name="T6" fmla="*/ 196 w 196"/>
                <a:gd name="T7" fmla="*/ 64 h 128"/>
                <a:gd name="T8" fmla="*/ 101 w 196"/>
                <a:gd name="T9" fmla="*/ 0 h 128"/>
                <a:gd name="T10" fmla="*/ 6 w 196"/>
                <a:gd name="T11" fmla="*/ 64 h 128"/>
                <a:gd name="T12" fmla="*/ 29 w 196"/>
                <a:gd name="T13" fmla="*/ 106 h 128"/>
                <a:gd name="T14" fmla="*/ 0 w 196"/>
                <a:gd name="T15" fmla="*/ 126 h 128"/>
                <a:gd name="T16" fmla="*/ 14 w 196"/>
                <a:gd name="T17" fmla="*/ 128 h 128"/>
                <a:gd name="T18" fmla="*/ 45 w 196"/>
                <a:gd name="T19" fmla="*/ 116 h 128"/>
                <a:gd name="T20" fmla="*/ 94 w 196"/>
                <a:gd name="T21" fmla="*/ 127 h 128"/>
                <a:gd name="T22" fmla="*/ 95 w 196"/>
                <a:gd name="T23" fmla="*/ 12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28">
                  <a:moveTo>
                    <a:pt x="95" y="123"/>
                  </a:moveTo>
                  <a:cubicBezTo>
                    <a:pt x="103" y="90"/>
                    <a:pt x="135" y="66"/>
                    <a:pt x="181" y="66"/>
                  </a:cubicBezTo>
                  <a:cubicBezTo>
                    <a:pt x="186" y="66"/>
                    <a:pt x="191" y="66"/>
                    <a:pt x="195" y="66"/>
                  </a:cubicBezTo>
                  <a:cubicBezTo>
                    <a:pt x="196" y="66"/>
                    <a:pt x="196" y="65"/>
                    <a:pt x="196" y="64"/>
                  </a:cubicBezTo>
                  <a:cubicBezTo>
                    <a:pt x="196" y="29"/>
                    <a:pt x="153" y="0"/>
                    <a:pt x="101" y="0"/>
                  </a:cubicBezTo>
                  <a:cubicBezTo>
                    <a:pt x="48" y="0"/>
                    <a:pt x="6" y="29"/>
                    <a:pt x="6" y="64"/>
                  </a:cubicBezTo>
                  <a:cubicBezTo>
                    <a:pt x="6" y="80"/>
                    <a:pt x="15" y="95"/>
                    <a:pt x="29" y="106"/>
                  </a:cubicBezTo>
                  <a:cubicBezTo>
                    <a:pt x="22" y="115"/>
                    <a:pt x="12" y="122"/>
                    <a:pt x="0" y="126"/>
                  </a:cubicBezTo>
                  <a:cubicBezTo>
                    <a:pt x="5" y="127"/>
                    <a:pt x="9" y="128"/>
                    <a:pt x="14" y="128"/>
                  </a:cubicBezTo>
                  <a:cubicBezTo>
                    <a:pt x="26" y="128"/>
                    <a:pt x="37" y="123"/>
                    <a:pt x="45" y="116"/>
                  </a:cubicBezTo>
                  <a:cubicBezTo>
                    <a:pt x="60" y="123"/>
                    <a:pt x="74" y="126"/>
                    <a:pt x="94" y="127"/>
                  </a:cubicBezTo>
                  <a:cubicBezTo>
                    <a:pt x="94" y="125"/>
                    <a:pt x="95" y="124"/>
                    <a:pt x="95" y="1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483016" y="4374004"/>
              <a:ext cx="319908" cy="207000"/>
            </a:xfrm>
            <a:custGeom>
              <a:avLst/>
              <a:gdLst>
                <a:gd name="T0" fmla="*/ 128 w 151"/>
                <a:gd name="T1" fmla="*/ 81 h 98"/>
                <a:gd name="T2" fmla="*/ 146 w 151"/>
                <a:gd name="T3" fmla="*/ 49 h 98"/>
                <a:gd name="T4" fmla="*/ 73 w 151"/>
                <a:gd name="T5" fmla="*/ 0 h 98"/>
                <a:gd name="T6" fmla="*/ 0 w 151"/>
                <a:gd name="T7" fmla="*/ 49 h 98"/>
                <a:gd name="T8" fmla="*/ 73 w 151"/>
                <a:gd name="T9" fmla="*/ 98 h 98"/>
                <a:gd name="T10" fmla="*/ 116 w 151"/>
                <a:gd name="T11" fmla="*/ 89 h 98"/>
                <a:gd name="T12" fmla="*/ 140 w 151"/>
                <a:gd name="T13" fmla="*/ 98 h 98"/>
                <a:gd name="T14" fmla="*/ 151 w 151"/>
                <a:gd name="T15" fmla="*/ 97 h 98"/>
                <a:gd name="T16" fmla="*/ 128 w 151"/>
                <a:gd name="T17" fmla="*/ 81 h 98"/>
                <a:gd name="T18" fmla="*/ 45 w 151"/>
                <a:gd name="T19" fmla="*/ 58 h 98"/>
                <a:gd name="T20" fmla="*/ 37 w 151"/>
                <a:gd name="T21" fmla="*/ 49 h 98"/>
                <a:gd name="T22" fmla="*/ 45 w 151"/>
                <a:gd name="T23" fmla="*/ 41 h 98"/>
                <a:gd name="T24" fmla="*/ 54 w 151"/>
                <a:gd name="T25" fmla="*/ 49 h 98"/>
                <a:gd name="T26" fmla="*/ 45 w 151"/>
                <a:gd name="T27" fmla="*/ 58 h 98"/>
                <a:gd name="T28" fmla="*/ 75 w 151"/>
                <a:gd name="T29" fmla="*/ 58 h 98"/>
                <a:gd name="T30" fmla="*/ 67 w 151"/>
                <a:gd name="T31" fmla="*/ 49 h 98"/>
                <a:gd name="T32" fmla="*/ 75 w 151"/>
                <a:gd name="T33" fmla="*/ 41 h 98"/>
                <a:gd name="T34" fmla="*/ 84 w 151"/>
                <a:gd name="T35" fmla="*/ 49 h 98"/>
                <a:gd name="T36" fmla="*/ 75 w 151"/>
                <a:gd name="T37" fmla="*/ 58 h 98"/>
                <a:gd name="T38" fmla="*/ 105 w 151"/>
                <a:gd name="T39" fmla="*/ 58 h 98"/>
                <a:gd name="T40" fmla="*/ 97 w 151"/>
                <a:gd name="T41" fmla="*/ 49 h 98"/>
                <a:gd name="T42" fmla="*/ 105 w 151"/>
                <a:gd name="T43" fmla="*/ 41 h 98"/>
                <a:gd name="T44" fmla="*/ 114 w 151"/>
                <a:gd name="T45" fmla="*/ 49 h 98"/>
                <a:gd name="T46" fmla="*/ 105 w 151"/>
                <a:gd name="T47" fmla="*/ 5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1" h="98">
                  <a:moveTo>
                    <a:pt x="128" y="81"/>
                  </a:moveTo>
                  <a:cubicBezTo>
                    <a:pt x="140" y="73"/>
                    <a:pt x="146" y="62"/>
                    <a:pt x="146" y="49"/>
                  </a:cubicBezTo>
                  <a:cubicBezTo>
                    <a:pt x="146" y="22"/>
                    <a:pt x="114" y="0"/>
                    <a:pt x="73" y="0"/>
                  </a:cubicBezTo>
                  <a:cubicBezTo>
                    <a:pt x="33" y="0"/>
                    <a:pt x="0" y="22"/>
                    <a:pt x="0" y="49"/>
                  </a:cubicBezTo>
                  <a:cubicBezTo>
                    <a:pt x="0" y="76"/>
                    <a:pt x="33" y="98"/>
                    <a:pt x="73" y="98"/>
                  </a:cubicBezTo>
                  <a:cubicBezTo>
                    <a:pt x="89" y="98"/>
                    <a:pt x="104" y="95"/>
                    <a:pt x="116" y="89"/>
                  </a:cubicBezTo>
                  <a:cubicBezTo>
                    <a:pt x="122" y="95"/>
                    <a:pt x="131" y="98"/>
                    <a:pt x="140" y="98"/>
                  </a:cubicBezTo>
                  <a:cubicBezTo>
                    <a:pt x="144" y="98"/>
                    <a:pt x="147" y="98"/>
                    <a:pt x="151" y="97"/>
                  </a:cubicBezTo>
                  <a:cubicBezTo>
                    <a:pt x="142" y="94"/>
                    <a:pt x="134" y="89"/>
                    <a:pt x="128" y="81"/>
                  </a:cubicBezTo>
                  <a:close/>
                  <a:moveTo>
                    <a:pt x="45" y="58"/>
                  </a:moveTo>
                  <a:cubicBezTo>
                    <a:pt x="41" y="58"/>
                    <a:pt x="37" y="54"/>
                    <a:pt x="37" y="49"/>
                  </a:cubicBezTo>
                  <a:cubicBezTo>
                    <a:pt x="37" y="45"/>
                    <a:pt x="41" y="41"/>
                    <a:pt x="45" y="41"/>
                  </a:cubicBezTo>
                  <a:cubicBezTo>
                    <a:pt x="50" y="41"/>
                    <a:pt x="54" y="45"/>
                    <a:pt x="54" y="49"/>
                  </a:cubicBezTo>
                  <a:cubicBezTo>
                    <a:pt x="54" y="54"/>
                    <a:pt x="50" y="58"/>
                    <a:pt x="45" y="58"/>
                  </a:cubicBezTo>
                  <a:close/>
                  <a:moveTo>
                    <a:pt x="75" y="58"/>
                  </a:moveTo>
                  <a:cubicBezTo>
                    <a:pt x="71" y="58"/>
                    <a:pt x="67" y="54"/>
                    <a:pt x="67" y="49"/>
                  </a:cubicBezTo>
                  <a:cubicBezTo>
                    <a:pt x="67" y="45"/>
                    <a:pt x="71" y="41"/>
                    <a:pt x="75" y="41"/>
                  </a:cubicBezTo>
                  <a:cubicBezTo>
                    <a:pt x="80" y="41"/>
                    <a:pt x="84" y="45"/>
                    <a:pt x="84" y="49"/>
                  </a:cubicBezTo>
                  <a:cubicBezTo>
                    <a:pt x="84" y="54"/>
                    <a:pt x="80" y="58"/>
                    <a:pt x="75" y="58"/>
                  </a:cubicBezTo>
                  <a:close/>
                  <a:moveTo>
                    <a:pt x="105" y="58"/>
                  </a:moveTo>
                  <a:cubicBezTo>
                    <a:pt x="100" y="58"/>
                    <a:pt x="97" y="54"/>
                    <a:pt x="97" y="49"/>
                  </a:cubicBezTo>
                  <a:cubicBezTo>
                    <a:pt x="97" y="45"/>
                    <a:pt x="100" y="41"/>
                    <a:pt x="105" y="41"/>
                  </a:cubicBezTo>
                  <a:cubicBezTo>
                    <a:pt x="110" y="41"/>
                    <a:pt x="114" y="45"/>
                    <a:pt x="114" y="49"/>
                  </a:cubicBezTo>
                  <a:cubicBezTo>
                    <a:pt x="114" y="54"/>
                    <a:pt x="110" y="58"/>
                    <a:pt x="105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480227" y="3975239"/>
              <a:ext cx="535869" cy="394285"/>
            </a:xfrm>
            <a:custGeom>
              <a:avLst/>
              <a:gdLst>
                <a:gd name="T0" fmla="*/ 223 w 253"/>
                <a:gd name="T1" fmla="*/ 0 h 186"/>
                <a:gd name="T2" fmla="*/ 31 w 253"/>
                <a:gd name="T3" fmla="*/ 0 h 186"/>
                <a:gd name="T4" fmla="*/ 0 w 253"/>
                <a:gd name="T5" fmla="*/ 31 h 186"/>
                <a:gd name="T6" fmla="*/ 0 w 253"/>
                <a:gd name="T7" fmla="*/ 155 h 186"/>
                <a:gd name="T8" fmla="*/ 31 w 253"/>
                <a:gd name="T9" fmla="*/ 186 h 186"/>
                <a:gd name="T10" fmla="*/ 223 w 253"/>
                <a:gd name="T11" fmla="*/ 186 h 186"/>
                <a:gd name="T12" fmla="*/ 253 w 253"/>
                <a:gd name="T13" fmla="*/ 155 h 186"/>
                <a:gd name="T14" fmla="*/ 253 w 253"/>
                <a:gd name="T15" fmla="*/ 31 h 186"/>
                <a:gd name="T16" fmla="*/ 223 w 253"/>
                <a:gd name="T17" fmla="*/ 0 h 186"/>
                <a:gd name="T18" fmla="*/ 216 w 253"/>
                <a:gd name="T19" fmla="*/ 24 h 186"/>
                <a:gd name="T20" fmla="*/ 128 w 253"/>
                <a:gd name="T21" fmla="*/ 86 h 186"/>
                <a:gd name="T22" fmla="*/ 46 w 253"/>
                <a:gd name="T23" fmla="*/ 24 h 186"/>
                <a:gd name="T24" fmla="*/ 216 w 253"/>
                <a:gd name="T25" fmla="*/ 24 h 186"/>
                <a:gd name="T26" fmla="*/ 223 w 253"/>
                <a:gd name="T27" fmla="*/ 162 h 186"/>
                <a:gd name="T28" fmla="*/ 31 w 253"/>
                <a:gd name="T29" fmla="*/ 162 h 186"/>
                <a:gd name="T30" fmla="*/ 24 w 253"/>
                <a:gd name="T31" fmla="*/ 155 h 186"/>
                <a:gd name="T32" fmla="*/ 24 w 253"/>
                <a:gd name="T33" fmla="*/ 37 h 186"/>
                <a:gd name="T34" fmla="*/ 128 w 253"/>
                <a:gd name="T35" fmla="*/ 115 h 186"/>
                <a:gd name="T36" fmla="*/ 230 w 253"/>
                <a:gd name="T37" fmla="*/ 43 h 186"/>
                <a:gd name="T38" fmla="*/ 230 w 253"/>
                <a:gd name="T39" fmla="*/ 155 h 186"/>
                <a:gd name="T40" fmla="*/ 223 w 253"/>
                <a:gd name="T41" fmla="*/ 16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3" h="186">
                  <a:moveTo>
                    <a:pt x="223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2"/>
                    <a:pt x="14" y="186"/>
                    <a:pt x="31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40" y="186"/>
                    <a:pt x="253" y="172"/>
                    <a:pt x="253" y="155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3" y="14"/>
                    <a:pt x="240" y="0"/>
                    <a:pt x="223" y="0"/>
                  </a:cubicBezTo>
                  <a:close/>
                  <a:moveTo>
                    <a:pt x="216" y="24"/>
                  </a:moveTo>
                  <a:cubicBezTo>
                    <a:pt x="128" y="86"/>
                    <a:pt x="128" y="86"/>
                    <a:pt x="128" y="86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216" y="24"/>
                  </a:lnTo>
                  <a:close/>
                  <a:moveTo>
                    <a:pt x="223" y="162"/>
                  </a:moveTo>
                  <a:cubicBezTo>
                    <a:pt x="31" y="162"/>
                    <a:pt x="31" y="162"/>
                    <a:pt x="31" y="162"/>
                  </a:cubicBezTo>
                  <a:cubicBezTo>
                    <a:pt x="27" y="162"/>
                    <a:pt x="24" y="159"/>
                    <a:pt x="24" y="15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128" y="115"/>
                    <a:pt x="128" y="115"/>
                    <a:pt x="128" y="115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155"/>
                    <a:pt x="230" y="155"/>
                    <a:pt x="230" y="155"/>
                  </a:cubicBezTo>
                  <a:cubicBezTo>
                    <a:pt x="230" y="159"/>
                    <a:pt x="226" y="162"/>
                    <a:pt x="223" y="1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3016097" y="2976981"/>
              <a:ext cx="411311" cy="422064"/>
            </a:xfrm>
            <a:custGeom>
              <a:avLst/>
              <a:gdLst>
                <a:gd name="T0" fmla="*/ 142 w 194"/>
                <a:gd name="T1" fmla="*/ 188 h 199"/>
                <a:gd name="T2" fmla="*/ 90 w 194"/>
                <a:gd name="T3" fmla="*/ 199 h 199"/>
                <a:gd name="T4" fmla="*/ 0 w 194"/>
                <a:gd name="T5" fmla="*/ 109 h 199"/>
                <a:gd name="T6" fmla="*/ 107 w 194"/>
                <a:gd name="T7" fmla="*/ 0 h 199"/>
                <a:gd name="T8" fmla="*/ 194 w 194"/>
                <a:gd name="T9" fmla="*/ 82 h 199"/>
                <a:gd name="T10" fmla="*/ 140 w 194"/>
                <a:gd name="T11" fmla="*/ 151 h 199"/>
                <a:gd name="T12" fmla="*/ 115 w 194"/>
                <a:gd name="T13" fmla="*/ 129 h 199"/>
                <a:gd name="T14" fmla="*/ 115 w 194"/>
                <a:gd name="T15" fmla="*/ 129 h 199"/>
                <a:gd name="T16" fmla="*/ 77 w 194"/>
                <a:gd name="T17" fmla="*/ 151 h 199"/>
                <a:gd name="T18" fmla="*/ 45 w 194"/>
                <a:gd name="T19" fmla="*/ 113 h 199"/>
                <a:gd name="T20" fmla="*/ 113 w 194"/>
                <a:gd name="T21" fmla="*/ 46 h 199"/>
                <a:gd name="T22" fmla="*/ 147 w 194"/>
                <a:gd name="T23" fmla="*/ 53 h 199"/>
                <a:gd name="T24" fmla="*/ 138 w 194"/>
                <a:gd name="T25" fmla="*/ 107 h 199"/>
                <a:gd name="T26" fmla="*/ 145 w 194"/>
                <a:gd name="T27" fmla="*/ 131 h 199"/>
                <a:gd name="T28" fmla="*/ 173 w 194"/>
                <a:gd name="T29" fmla="*/ 83 h 199"/>
                <a:gd name="T30" fmla="*/ 105 w 194"/>
                <a:gd name="T31" fmla="*/ 17 h 199"/>
                <a:gd name="T32" fmla="*/ 22 w 194"/>
                <a:gd name="T33" fmla="*/ 106 h 199"/>
                <a:gd name="T34" fmla="*/ 95 w 194"/>
                <a:gd name="T35" fmla="*/ 181 h 199"/>
                <a:gd name="T36" fmla="*/ 137 w 194"/>
                <a:gd name="T37" fmla="*/ 172 h 199"/>
                <a:gd name="T38" fmla="*/ 142 w 194"/>
                <a:gd name="T39" fmla="*/ 188 h 199"/>
                <a:gd name="T40" fmla="*/ 117 w 194"/>
                <a:gd name="T41" fmla="*/ 70 h 199"/>
                <a:gd name="T42" fmla="*/ 108 w 194"/>
                <a:gd name="T43" fmla="*/ 69 h 199"/>
                <a:gd name="T44" fmla="*/ 74 w 194"/>
                <a:gd name="T45" fmla="*/ 110 h 199"/>
                <a:gd name="T46" fmla="*/ 88 w 194"/>
                <a:gd name="T47" fmla="*/ 127 h 199"/>
                <a:gd name="T48" fmla="*/ 113 w 194"/>
                <a:gd name="T49" fmla="*/ 97 h 199"/>
                <a:gd name="T50" fmla="*/ 117 w 194"/>
                <a:gd name="T5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4" h="199">
                  <a:moveTo>
                    <a:pt x="142" y="188"/>
                  </a:moveTo>
                  <a:cubicBezTo>
                    <a:pt x="125" y="196"/>
                    <a:pt x="110" y="199"/>
                    <a:pt x="90" y="199"/>
                  </a:cubicBezTo>
                  <a:cubicBezTo>
                    <a:pt x="42" y="199"/>
                    <a:pt x="0" y="165"/>
                    <a:pt x="0" y="109"/>
                  </a:cubicBezTo>
                  <a:cubicBezTo>
                    <a:pt x="0" y="50"/>
                    <a:pt x="43" y="0"/>
                    <a:pt x="107" y="0"/>
                  </a:cubicBezTo>
                  <a:cubicBezTo>
                    <a:pt x="158" y="0"/>
                    <a:pt x="194" y="34"/>
                    <a:pt x="194" y="82"/>
                  </a:cubicBezTo>
                  <a:cubicBezTo>
                    <a:pt x="194" y="124"/>
                    <a:pt x="171" y="151"/>
                    <a:pt x="140" y="151"/>
                  </a:cubicBezTo>
                  <a:cubicBezTo>
                    <a:pt x="126" y="151"/>
                    <a:pt x="117" y="143"/>
                    <a:pt x="115" y="129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05" y="143"/>
                    <a:pt x="93" y="151"/>
                    <a:pt x="77" y="151"/>
                  </a:cubicBezTo>
                  <a:cubicBezTo>
                    <a:pt x="59" y="151"/>
                    <a:pt x="45" y="137"/>
                    <a:pt x="45" y="113"/>
                  </a:cubicBezTo>
                  <a:cubicBezTo>
                    <a:pt x="45" y="78"/>
                    <a:pt x="71" y="46"/>
                    <a:pt x="113" y="46"/>
                  </a:cubicBezTo>
                  <a:cubicBezTo>
                    <a:pt x="125" y="46"/>
                    <a:pt x="139" y="50"/>
                    <a:pt x="147" y="53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5" y="123"/>
                    <a:pt x="137" y="131"/>
                    <a:pt x="145" y="131"/>
                  </a:cubicBezTo>
                  <a:cubicBezTo>
                    <a:pt x="157" y="132"/>
                    <a:pt x="173" y="116"/>
                    <a:pt x="173" y="83"/>
                  </a:cubicBezTo>
                  <a:cubicBezTo>
                    <a:pt x="173" y="46"/>
                    <a:pt x="149" y="17"/>
                    <a:pt x="105" y="17"/>
                  </a:cubicBezTo>
                  <a:cubicBezTo>
                    <a:pt x="60" y="17"/>
                    <a:pt x="22" y="51"/>
                    <a:pt x="22" y="106"/>
                  </a:cubicBezTo>
                  <a:cubicBezTo>
                    <a:pt x="22" y="154"/>
                    <a:pt x="53" y="181"/>
                    <a:pt x="95" y="181"/>
                  </a:cubicBezTo>
                  <a:cubicBezTo>
                    <a:pt x="110" y="181"/>
                    <a:pt x="126" y="178"/>
                    <a:pt x="137" y="172"/>
                  </a:cubicBezTo>
                  <a:lnTo>
                    <a:pt x="142" y="188"/>
                  </a:lnTo>
                  <a:close/>
                  <a:moveTo>
                    <a:pt x="117" y="70"/>
                  </a:moveTo>
                  <a:cubicBezTo>
                    <a:pt x="115" y="70"/>
                    <a:pt x="111" y="69"/>
                    <a:pt x="108" y="69"/>
                  </a:cubicBezTo>
                  <a:cubicBezTo>
                    <a:pt x="89" y="69"/>
                    <a:pt x="74" y="88"/>
                    <a:pt x="74" y="110"/>
                  </a:cubicBezTo>
                  <a:cubicBezTo>
                    <a:pt x="74" y="121"/>
                    <a:pt x="79" y="127"/>
                    <a:pt x="88" y="127"/>
                  </a:cubicBezTo>
                  <a:cubicBezTo>
                    <a:pt x="99" y="127"/>
                    <a:pt x="110" y="114"/>
                    <a:pt x="113" y="97"/>
                  </a:cubicBezTo>
                  <a:lnTo>
                    <a:pt x="117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826223" y="4782627"/>
              <a:ext cx="443571" cy="430129"/>
            </a:xfrm>
            <a:custGeom>
              <a:avLst/>
              <a:gdLst>
                <a:gd name="T0" fmla="*/ 11 w 209"/>
                <a:gd name="T1" fmla="*/ 203 h 203"/>
                <a:gd name="T2" fmla="*/ 26 w 209"/>
                <a:gd name="T3" fmla="*/ 167 h 203"/>
                <a:gd name="T4" fmla="*/ 79 w 209"/>
                <a:gd name="T5" fmla="*/ 120 h 203"/>
                <a:gd name="T6" fmla="*/ 52 w 209"/>
                <a:gd name="T7" fmla="*/ 64 h 203"/>
                <a:gd name="T8" fmla="*/ 106 w 209"/>
                <a:gd name="T9" fmla="*/ 0 h 203"/>
                <a:gd name="T10" fmla="*/ 159 w 209"/>
                <a:gd name="T11" fmla="*/ 69 h 203"/>
                <a:gd name="T12" fmla="*/ 133 w 209"/>
                <a:gd name="T13" fmla="*/ 121 h 203"/>
                <a:gd name="T14" fmla="*/ 190 w 209"/>
                <a:gd name="T15" fmla="*/ 164 h 203"/>
                <a:gd name="T16" fmla="*/ 209 w 209"/>
                <a:gd name="T17" fmla="*/ 203 h 203"/>
                <a:gd name="T18" fmla="*/ 11 w 209"/>
                <a:gd name="T1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3">
                  <a:moveTo>
                    <a:pt x="11" y="203"/>
                  </a:moveTo>
                  <a:cubicBezTo>
                    <a:pt x="11" y="203"/>
                    <a:pt x="0" y="175"/>
                    <a:pt x="26" y="167"/>
                  </a:cubicBezTo>
                  <a:cubicBezTo>
                    <a:pt x="52" y="159"/>
                    <a:pt x="79" y="150"/>
                    <a:pt x="79" y="120"/>
                  </a:cubicBezTo>
                  <a:cubicBezTo>
                    <a:pt x="79" y="120"/>
                    <a:pt x="52" y="108"/>
                    <a:pt x="52" y="64"/>
                  </a:cubicBezTo>
                  <a:cubicBezTo>
                    <a:pt x="52" y="24"/>
                    <a:pt x="73" y="0"/>
                    <a:pt x="106" y="0"/>
                  </a:cubicBezTo>
                  <a:cubicBezTo>
                    <a:pt x="140" y="0"/>
                    <a:pt x="159" y="26"/>
                    <a:pt x="159" y="69"/>
                  </a:cubicBezTo>
                  <a:cubicBezTo>
                    <a:pt x="159" y="69"/>
                    <a:pt x="152" y="111"/>
                    <a:pt x="133" y="121"/>
                  </a:cubicBezTo>
                  <a:cubicBezTo>
                    <a:pt x="134" y="129"/>
                    <a:pt x="130" y="155"/>
                    <a:pt x="190" y="164"/>
                  </a:cubicBezTo>
                  <a:cubicBezTo>
                    <a:pt x="208" y="166"/>
                    <a:pt x="209" y="184"/>
                    <a:pt x="209" y="203"/>
                  </a:cubicBezTo>
                  <a:lnTo>
                    <a:pt x="11" y="2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216924" y="4841769"/>
              <a:ext cx="285857" cy="369194"/>
            </a:xfrm>
            <a:custGeom>
              <a:avLst/>
              <a:gdLst>
                <a:gd name="T0" fmla="*/ 40 w 135"/>
                <a:gd name="T1" fmla="*/ 174 h 174"/>
                <a:gd name="T2" fmla="*/ 135 w 135"/>
                <a:gd name="T3" fmla="*/ 174 h 174"/>
                <a:gd name="T4" fmla="*/ 118 w 135"/>
                <a:gd name="T5" fmla="*/ 141 h 174"/>
                <a:gd name="T6" fmla="*/ 70 w 135"/>
                <a:gd name="T7" fmla="*/ 104 h 174"/>
                <a:gd name="T8" fmla="*/ 92 w 135"/>
                <a:gd name="T9" fmla="*/ 59 h 174"/>
                <a:gd name="T10" fmla="*/ 47 w 135"/>
                <a:gd name="T11" fmla="*/ 0 h 174"/>
                <a:gd name="T12" fmla="*/ 0 w 135"/>
                <a:gd name="T13" fmla="*/ 54 h 174"/>
                <a:gd name="T14" fmla="*/ 23 w 135"/>
                <a:gd name="T15" fmla="*/ 103 h 174"/>
                <a:gd name="T16" fmla="*/ 13 w 135"/>
                <a:gd name="T17" fmla="*/ 124 h 174"/>
                <a:gd name="T18" fmla="*/ 38 w 135"/>
                <a:gd name="T19" fmla="*/ 145 h 174"/>
                <a:gd name="T20" fmla="*/ 40 w 135"/>
                <a:gd name="T2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74">
                  <a:moveTo>
                    <a:pt x="40" y="174"/>
                  </a:moveTo>
                  <a:cubicBezTo>
                    <a:pt x="135" y="174"/>
                    <a:pt x="135" y="174"/>
                    <a:pt x="135" y="174"/>
                  </a:cubicBezTo>
                  <a:cubicBezTo>
                    <a:pt x="135" y="158"/>
                    <a:pt x="134" y="142"/>
                    <a:pt x="118" y="141"/>
                  </a:cubicBezTo>
                  <a:cubicBezTo>
                    <a:pt x="67" y="133"/>
                    <a:pt x="71" y="110"/>
                    <a:pt x="70" y="104"/>
                  </a:cubicBezTo>
                  <a:cubicBezTo>
                    <a:pt x="86" y="95"/>
                    <a:pt x="92" y="59"/>
                    <a:pt x="92" y="59"/>
                  </a:cubicBezTo>
                  <a:cubicBezTo>
                    <a:pt x="92" y="22"/>
                    <a:pt x="76" y="0"/>
                    <a:pt x="47" y="0"/>
                  </a:cubicBezTo>
                  <a:cubicBezTo>
                    <a:pt x="18" y="0"/>
                    <a:pt x="0" y="20"/>
                    <a:pt x="0" y="54"/>
                  </a:cubicBezTo>
                  <a:cubicBezTo>
                    <a:pt x="0" y="93"/>
                    <a:pt x="23" y="103"/>
                    <a:pt x="23" y="103"/>
                  </a:cubicBezTo>
                  <a:cubicBezTo>
                    <a:pt x="23" y="114"/>
                    <a:pt x="18" y="121"/>
                    <a:pt x="13" y="124"/>
                  </a:cubicBezTo>
                  <a:cubicBezTo>
                    <a:pt x="13" y="124"/>
                    <a:pt x="33" y="129"/>
                    <a:pt x="38" y="145"/>
                  </a:cubicBezTo>
                  <a:cubicBezTo>
                    <a:pt x="41" y="158"/>
                    <a:pt x="40" y="174"/>
                    <a:pt x="40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507060" y="3922368"/>
              <a:ext cx="534077" cy="381740"/>
            </a:xfrm>
            <a:custGeom>
              <a:avLst/>
              <a:gdLst>
                <a:gd name="T0" fmla="*/ 252 w 252"/>
                <a:gd name="T1" fmla="*/ 12 h 180"/>
                <a:gd name="T2" fmla="*/ 244 w 252"/>
                <a:gd name="T3" fmla="*/ 0 h 180"/>
                <a:gd name="T4" fmla="*/ 92 w 252"/>
                <a:gd name="T5" fmla="*/ 9 h 180"/>
                <a:gd name="T6" fmla="*/ 62 w 252"/>
                <a:gd name="T7" fmla="*/ 128 h 180"/>
                <a:gd name="T8" fmla="*/ 47 w 252"/>
                <a:gd name="T9" fmla="*/ 122 h 180"/>
                <a:gd name="T10" fmla="*/ 4 w 252"/>
                <a:gd name="T11" fmla="*/ 139 h 180"/>
                <a:gd name="T12" fmla="*/ 34 w 252"/>
                <a:gd name="T13" fmla="*/ 175 h 180"/>
                <a:gd name="T14" fmla="*/ 77 w 252"/>
                <a:gd name="T15" fmla="*/ 158 h 180"/>
                <a:gd name="T16" fmla="*/ 78 w 252"/>
                <a:gd name="T17" fmla="*/ 153 h 180"/>
                <a:gd name="T18" fmla="*/ 103 w 252"/>
                <a:gd name="T19" fmla="*/ 55 h 180"/>
                <a:gd name="T20" fmla="*/ 210 w 252"/>
                <a:gd name="T21" fmla="*/ 48 h 180"/>
                <a:gd name="T22" fmla="*/ 190 w 252"/>
                <a:gd name="T23" fmla="*/ 123 h 180"/>
                <a:gd name="T24" fmla="*/ 176 w 252"/>
                <a:gd name="T25" fmla="*/ 116 h 180"/>
                <a:gd name="T26" fmla="*/ 132 w 252"/>
                <a:gd name="T27" fmla="*/ 133 h 180"/>
                <a:gd name="T28" fmla="*/ 162 w 252"/>
                <a:gd name="T29" fmla="*/ 169 h 180"/>
                <a:gd name="T30" fmla="*/ 205 w 252"/>
                <a:gd name="T31" fmla="*/ 152 h 180"/>
                <a:gd name="T32" fmla="*/ 206 w 252"/>
                <a:gd name="T33" fmla="*/ 146 h 180"/>
                <a:gd name="T34" fmla="*/ 207 w 252"/>
                <a:gd name="T35" fmla="*/ 146 h 180"/>
                <a:gd name="T36" fmla="*/ 252 w 252"/>
                <a:gd name="T37" fmla="*/ 1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180">
                  <a:moveTo>
                    <a:pt x="252" y="12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57" y="126"/>
                    <a:pt x="53" y="123"/>
                    <a:pt x="47" y="122"/>
                  </a:cubicBezTo>
                  <a:cubicBezTo>
                    <a:pt x="27" y="117"/>
                    <a:pt x="8" y="124"/>
                    <a:pt x="4" y="139"/>
                  </a:cubicBezTo>
                  <a:cubicBezTo>
                    <a:pt x="0" y="153"/>
                    <a:pt x="14" y="169"/>
                    <a:pt x="34" y="175"/>
                  </a:cubicBezTo>
                  <a:cubicBezTo>
                    <a:pt x="54" y="180"/>
                    <a:pt x="73" y="172"/>
                    <a:pt x="77" y="158"/>
                  </a:cubicBezTo>
                  <a:cubicBezTo>
                    <a:pt x="78" y="156"/>
                    <a:pt x="78" y="155"/>
                    <a:pt x="78" y="153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210" y="48"/>
                    <a:pt x="210" y="48"/>
                    <a:pt x="210" y="48"/>
                  </a:cubicBezTo>
                  <a:cubicBezTo>
                    <a:pt x="190" y="123"/>
                    <a:pt x="190" y="123"/>
                    <a:pt x="190" y="123"/>
                  </a:cubicBezTo>
                  <a:cubicBezTo>
                    <a:pt x="186" y="120"/>
                    <a:pt x="181" y="118"/>
                    <a:pt x="176" y="116"/>
                  </a:cubicBezTo>
                  <a:cubicBezTo>
                    <a:pt x="155" y="111"/>
                    <a:pt x="136" y="118"/>
                    <a:pt x="132" y="133"/>
                  </a:cubicBezTo>
                  <a:cubicBezTo>
                    <a:pt x="129" y="147"/>
                    <a:pt x="142" y="163"/>
                    <a:pt x="162" y="169"/>
                  </a:cubicBezTo>
                  <a:cubicBezTo>
                    <a:pt x="182" y="174"/>
                    <a:pt x="202" y="166"/>
                    <a:pt x="205" y="152"/>
                  </a:cubicBezTo>
                  <a:cubicBezTo>
                    <a:pt x="206" y="150"/>
                    <a:pt x="206" y="148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lnTo>
                    <a:pt x="25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132540" y="4865069"/>
              <a:ext cx="521531" cy="471350"/>
            </a:xfrm>
            <a:custGeom>
              <a:avLst/>
              <a:gdLst>
                <a:gd name="T0" fmla="*/ 242 w 246"/>
                <a:gd name="T1" fmla="*/ 65 h 222"/>
                <a:gd name="T2" fmla="*/ 181 w 246"/>
                <a:gd name="T3" fmla="*/ 1 h 222"/>
                <a:gd name="T4" fmla="*/ 122 w 246"/>
                <a:gd name="T5" fmla="*/ 37 h 222"/>
                <a:gd name="T6" fmla="*/ 62 w 246"/>
                <a:gd name="T7" fmla="*/ 3 h 222"/>
                <a:gd name="T8" fmla="*/ 3 w 246"/>
                <a:gd name="T9" fmla="*/ 68 h 222"/>
                <a:gd name="T10" fmla="*/ 48 w 246"/>
                <a:gd name="T11" fmla="*/ 155 h 222"/>
                <a:gd name="T12" fmla="*/ 124 w 246"/>
                <a:gd name="T13" fmla="*/ 222 h 222"/>
                <a:gd name="T14" fmla="*/ 124 w 246"/>
                <a:gd name="T15" fmla="*/ 222 h 222"/>
                <a:gd name="T16" fmla="*/ 124 w 246"/>
                <a:gd name="T17" fmla="*/ 222 h 222"/>
                <a:gd name="T18" fmla="*/ 124 w 246"/>
                <a:gd name="T19" fmla="*/ 222 h 222"/>
                <a:gd name="T20" fmla="*/ 124 w 246"/>
                <a:gd name="T21" fmla="*/ 222 h 222"/>
                <a:gd name="T22" fmla="*/ 199 w 246"/>
                <a:gd name="T23" fmla="*/ 154 h 222"/>
                <a:gd name="T24" fmla="*/ 242 w 246"/>
                <a:gd name="T25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22">
                  <a:moveTo>
                    <a:pt x="242" y="65"/>
                  </a:moveTo>
                  <a:cubicBezTo>
                    <a:pt x="238" y="0"/>
                    <a:pt x="181" y="1"/>
                    <a:pt x="181" y="1"/>
                  </a:cubicBezTo>
                  <a:cubicBezTo>
                    <a:pt x="143" y="0"/>
                    <a:pt x="123" y="36"/>
                    <a:pt x="122" y="37"/>
                  </a:cubicBezTo>
                  <a:cubicBezTo>
                    <a:pt x="121" y="36"/>
                    <a:pt x="100" y="1"/>
                    <a:pt x="62" y="3"/>
                  </a:cubicBezTo>
                  <a:cubicBezTo>
                    <a:pt x="62" y="3"/>
                    <a:pt x="5" y="3"/>
                    <a:pt x="3" y="68"/>
                  </a:cubicBezTo>
                  <a:cubicBezTo>
                    <a:pt x="3" y="68"/>
                    <a:pt x="0" y="111"/>
                    <a:pt x="48" y="155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24" y="222"/>
                    <a:pt x="124" y="222"/>
                    <a:pt x="124" y="22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246" y="108"/>
                    <a:pt x="242" y="65"/>
                    <a:pt x="242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1910306" y="2938448"/>
              <a:ext cx="694479" cy="577090"/>
            </a:xfrm>
            <a:custGeom>
              <a:avLst/>
              <a:gdLst>
                <a:gd name="T0" fmla="*/ 328 w 328"/>
                <a:gd name="T1" fmla="*/ 39 h 272"/>
                <a:gd name="T2" fmla="*/ 163 w 328"/>
                <a:gd name="T3" fmla="*/ 0 h 272"/>
                <a:gd name="T4" fmla="*/ 0 w 328"/>
                <a:gd name="T5" fmla="*/ 46 h 272"/>
                <a:gd name="T6" fmla="*/ 2 w 328"/>
                <a:gd name="T7" fmla="*/ 56 h 272"/>
                <a:gd name="T8" fmla="*/ 67 w 328"/>
                <a:gd name="T9" fmla="*/ 72 h 272"/>
                <a:gd name="T10" fmla="*/ 69 w 328"/>
                <a:gd name="T11" fmla="*/ 152 h 272"/>
                <a:gd name="T12" fmla="*/ 164 w 328"/>
                <a:gd name="T13" fmla="*/ 197 h 272"/>
                <a:gd name="T14" fmla="*/ 264 w 328"/>
                <a:gd name="T15" fmla="*/ 148 h 272"/>
                <a:gd name="T16" fmla="*/ 263 w 328"/>
                <a:gd name="T17" fmla="*/ 69 h 272"/>
                <a:gd name="T18" fmla="*/ 267 w 328"/>
                <a:gd name="T19" fmla="*/ 67 h 272"/>
                <a:gd name="T20" fmla="*/ 274 w 328"/>
                <a:gd name="T21" fmla="*/ 131 h 272"/>
                <a:gd name="T22" fmla="*/ 273 w 328"/>
                <a:gd name="T23" fmla="*/ 201 h 272"/>
                <a:gd name="T24" fmla="*/ 262 w 328"/>
                <a:gd name="T25" fmla="*/ 214 h 272"/>
                <a:gd name="T26" fmla="*/ 272 w 328"/>
                <a:gd name="T27" fmla="*/ 226 h 272"/>
                <a:gd name="T28" fmla="*/ 257 w 328"/>
                <a:gd name="T29" fmla="*/ 270 h 272"/>
                <a:gd name="T30" fmla="*/ 262 w 328"/>
                <a:gd name="T31" fmla="*/ 271 h 272"/>
                <a:gd name="T32" fmla="*/ 268 w 328"/>
                <a:gd name="T33" fmla="*/ 254 h 272"/>
                <a:gd name="T34" fmla="*/ 265 w 328"/>
                <a:gd name="T35" fmla="*/ 271 h 272"/>
                <a:gd name="T36" fmla="*/ 269 w 328"/>
                <a:gd name="T37" fmla="*/ 272 h 272"/>
                <a:gd name="T38" fmla="*/ 272 w 328"/>
                <a:gd name="T39" fmla="*/ 259 h 272"/>
                <a:gd name="T40" fmla="*/ 273 w 328"/>
                <a:gd name="T41" fmla="*/ 271 h 272"/>
                <a:gd name="T42" fmla="*/ 277 w 328"/>
                <a:gd name="T43" fmla="*/ 272 h 272"/>
                <a:gd name="T44" fmla="*/ 277 w 328"/>
                <a:gd name="T45" fmla="*/ 259 h 272"/>
                <a:gd name="T46" fmla="*/ 279 w 328"/>
                <a:gd name="T47" fmla="*/ 272 h 272"/>
                <a:gd name="T48" fmla="*/ 283 w 328"/>
                <a:gd name="T49" fmla="*/ 272 h 272"/>
                <a:gd name="T50" fmla="*/ 281 w 328"/>
                <a:gd name="T51" fmla="*/ 256 h 272"/>
                <a:gd name="T52" fmla="*/ 286 w 328"/>
                <a:gd name="T53" fmla="*/ 270 h 272"/>
                <a:gd name="T54" fmla="*/ 290 w 328"/>
                <a:gd name="T55" fmla="*/ 270 h 272"/>
                <a:gd name="T56" fmla="*/ 279 w 328"/>
                <a:gd name="T57" fmla="*/ 225 h 272"/>
                <a:gd name="T58" fmla="*/ 287 w 328"/>
                <a:gd name="T59" fmla="*/ 213 h 272"/>
                <a:gd name="T60" fmla="*/ 278 w 328"/>
                <a:gd name="T61" fmla="*/ 201 h 272"/>
                <a:gd name="T62" fmla="*/ 280 w 328"/>
                <a:gd name="T63" fmla="*/ 132 h 272"/>
                <a:gd name="T64" fmla="*/ 272 w 328"/>
                <a:gd name="T65" fmla="*/ 66 h 272"/>
                <a:gd name="T66" fmla="*/ 328 w 328"/>
                <a:gd name="T67" fmla="*/ 51 h 272"/>
                <a:gd name="T68" fmla="*/ 328 w 328"/>
                <a:gd name="T69" fmla="*/ 39 h 272"/>
                <a:gd name="T70" fmla="*/ 163 w 328"/>
                <a:gd name="T71" fmla="*/ 57 h 272"/>
                <a:gd name="T72" fmla="*/ 66 w 328"/>
                <a:gd name="T73" fmla="*/ 42 h 272"/>
                <a:gd name="T74" fmla="*/ 162 w 328"/>
                <a:gd name="T75" fmla="*/ 23 h 272"/>
                <a:gd name="T76" fmla="*/ 258 w 328"/>
                <a:gd name="T77" fmla="*/ 38 h 272"/>
                <a:gd name="T78" fmla="*/ 163 w 328"/>
                <a:gd name="T79" fmla="*/ 5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8" h="272">
                  <a:moveTo>
                    <a:pt x="328" y="39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84" y="197"/>
                    <a:pt x="164" y="197"/>
                    <a:pt x="164" y="197"/>
                  </a:cubicBezTo>
                  <a:cubicBezTo>
                    <a:pt x="257" y="194"/>
                    <a:pt x="264" y="148"/>
                    <a:pt x="264" y="148"/>
                  </a:cubicBezTo>
                  <a:cubicBezTo>
                    <a:pt x="263" y="69"/>
                    <a:pt x="263" y="69"/>
                    <a:pt x="263" y="69"/>
                  </a:cubicBezTo>
                  <a:cubicBezTo>
                    <a:pt x="267" y="67"/>
                    <a:pt x="267" y="67"/>
                    <a:pt x="267" y="67"/>
                  </a:cubicBezTo>
                  <a:cubicBezTo>
                    <a:pt x="271" y="78"/>
                    <a:pt x="276" y="97"/>
                    <a:pt x="274" y="131"/>
                  </a:cubicBezTo>
                  <a:cubicBezTo>
                    <a:pt x="272" y="179"/>
                    <a:pt x="272" y="194"/>
                    <a:pt x="273" y="201"/>
                  </a:cubicBezTo>
                  <a:cubicBezTo>
                    <a:pt x="267" y="202"/>
                    <a:pt x="262" y="208"/>
                    <a:pt x="262" y="214"/>
                  </a:cubicBezTo>
                  <a:cubicBezTo>
                    <a:pt x="263" y="220"/>
                    <a:pt x="267" y="224"/>
                    <a:pt x="272" y="226"/>
                  </a:cubicBezTo>
                  <a:cubicBezTo>
                    <a:pt x="271" y="231"/>
                    <a:pt x="266" y="249"/>
                    <a:pt x="257" y="270"/>
                  </a:cubicBezTo>
                  <a:cubicBezTo>
                    <a:pt x="262" y="271"/>
                    <a:pt x="262" y="271"/>
                    <a:pt x="262" y="271"/>
                  </a:cubicBezTo>
                  <a:cubicBezTo>
                    <a:pt x="262" y="271"/>
                    <a:pt x="267" y="258"/>
                    <a:pt x="268" y="254"/>
                  </a:cubicBezTo>
                  <a:cubicBezTo>
                    <a:pt x="268" y="257"/>
                    <a:pt x="265" y="270"/>
                    <a:pt x="265" y="271"/>
                  </a:cubicBezTo>
                  <a:cubicBezTo>
                    <a:pt x="269" y="272"/>
                    <a:pt x="269" y="272"/>
                    <a:pt x="269" y="272"/>
                  </a:cubicBezTo>
                  <a:cubicBezTo>
                    <a:pt x="269" y="272"/>
                    <a:pt x="272" y="261"/>
                    <a:pt x="272" y="259"/>
                  </a:cubicBezTo>
                  <a:cubicBezTo>
                    <a:pt x="272" y="259"/>
                    <a:pt x="272" y="271"/>
                    <a:pt x="273" y="271"/>
                  </a:cubicBezTo>
                  <a:cubicBezTo>
                    <a:pt x="277" y="272"/>
                    <a:pt x="277" y="272"/>
                    <a:pt x="277" y="272"/>
                  </a:cubicBezTo>
                  <a:cubicBezTo>
                    <a:pt x="277" y="272"/>
                    <a:pt x="276" y="261"/>
                    <a:pt x="277" y="259"/>
                  </a:cubicBezTo>
                  <a:cubicBezTo>
                    <a:pt x="277" y="259"/>
                    <a:pt x="279" y="266"/>
                    <a:pt x="279" y="272"/>
                  </a:cubicBezTo>
                  <a:cubicBezTo>
                    <a:pt x="283" y="272"/>
                    <a:pt x="283" y="272"/>
                    <a:pt x="283" y="272"/>
                  </a:cubicBezTo>
                  <a:cubicBezTo>
                    <a:pt x="283" y="272"/>
                    <a:pt x="282" y="259"/>
                    <a:pt x="281" y="256"/>
                  </a:cubicBezTo>
                  <a:cubicBezTo>
                    <a:pt x="281" y="256"/>
                    <a:pt x="285" y="264"/>
                    <a:pt x="286" y="270"/>
                  </a:cubicBezTo>
                  <a:cubicBezTo>
                    <a:pt x="290" y="270"/>
                    <a:pt x="290" y="270"/>
                    <a:pt x="290" y="270"/>
                  </a:cubicBezTo>
                  <a:cubicBezTo>
                    <a:pt x="290" y="270"/>
                    <a:pt x="282" y="234"/>
                    <a:pt x="279" y="225"/>
                  </a:cubicBezTo>
                  <a:cubicBezTo>
                    <a:pt x="284" y="224"/>
                    <a:pt x="288" y="219"/>
                    <a:pt x="287" y="213"/>
                  </a:cubicBezTo>
                  <a:cubicBezTo>
                    <a:pt x="287" y="208"/>
                    <a:pt x="283" y="203"/>
                    <a:pt x="278" y="201"/>
                  </a:cubicBezTo>
                  <a:cubicBezTo>
                    <a:pt x="277" y="194"/>
                    <a:pt x="278" y="181"/>
                    <a:pt x="280" y="132"/>
                  </a:cubicBezTo>
                  <a:cubicBezTo>
                    <a:pt x="281" y="103"/>
                    <a:pt x="278" y="81"/>
                    <a:pt x="272" y="66"/>
                  </a:cubicBezTo>
                  <a:cubicBezTo>
                    <a:pt x="328" y="51"/>
                    <a:pt x="328" y="51"/>
                    <a:pt x="328" y="51"/>
                  </a:cubicBezTo>
                  <a:lnTo>
                    <a:pt x="328" y="39"/>
                  </a:lnTo>
                  <a:close/>
                  <a:moveTo>
                    <a:pt x="163" y="57"/>
                  </a:moveTo>
                  <a:cubicBezTo>
                    <a:pt x="110" y="59"/>
                    <a:pt x="66" y="52"/>
                    <a:pt x="66" y="42"/>
                  </a:cubicBezTo>
                  <a:cubicBezTo>
                    <a:pt x="66" y="33"/>
                    <a:pt x="109" y="24"/>
                    <a:pt x="162" y="23"/>
                  </a:cubicBezTo>
                  <a:cubicBezTo>
                    <a:pt x="215" y="22"/>
                    <a:pt x="258" y="29"/>
                    <a:pt x="258" y="38"/>
                  </a:cubicBezTo>
                  <a:cubicBezTo>
                    <a:pt x="258" y="48"/>
                    <a:pt x="216" y="56"/>
                    <a:pt x="16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1269594" y="3178604"/>
              <a:ext cx="347688" cy="355753"/>
            </a:xfrm>
            <a:custGeom>
              <a:avLst/>
              <a:gdLst>
                <a:gd name="T0" fmla="*/ 81 w 164"/>
                <a:gd name="T1" fmla="*/ 73 h 168"/>
                <a:gd name="T2" fmla="*/ 128 w 164"/>
                <a:gd name="T3" fmla="*/ 55 h 168"/>
                <a:gd name="T4" fmla="*/ 151 w 164"/>
                <a:gd name="T5" fmla="*/ 65 h 168"/>
                <a:gd name="T6" fmla="*/ 152 w 164"/>
                <a:gd name="T7" fmla="*/ 66 h 168"/>
                <a:gd name="T8" fmla="*/ 161 w 164"/>
                <a:gd name="T9" fmla="*/ 99 h 168"/>
                <a:gd name="T10" fmla="*/ 144 w 164"/>
                <a:gd name="T11" fmla="*/ 134 h 168"/>
                <a:gd name="T12" fmla="*/ 155 w 164"/>
                <a:gd name="T13" fmla="*/ 145 h 168"/>
                <a:gd name="T14" fmla="*/ 154 w 164"/>
                <a:gd name="T15" fmla="*/ 156 h 168"/>
                <a:gd name="T16" fmla="*/ 144 w 164"/>
                <a:gd name="T17" fmla="*/ 157 h 168"/>
                <a:gd name="T18" fmla="*/ 132 w 164"/>
                <a:gd name="T19" fmla="*/ 146 h 168"/>
                <a:gd name="T20" fmla="*/ 93 w 164"/>
                <a:gd name="T21" fmla="*/ 166 h 168"/>
                <a:gd name="T22" fmla="*/ 62 w 164"/>
                <a:gd name="T23" fmla="*/ 160 h 168"/>
                <a:gd name="T24" fmla="*/ 64 w 164"/>
                <a:gd name="T25" fmla="*/ 143 h 168"/>
                <a:gd name="T26" fmla="*/ 79 w 164"/>
                <a:gd name="T27" fmla="*/ 141 h 168"/>
                <a:gd name="T28" fmla="*/ 119 w 164"/>
                <a:gd name="T29" fmla="*/ 134 h 168"/>
                <a:gd name="T30" fmla="*/ 82 w 164"/>
                <a:gd name="T31" fmla="*/ 97 h 168"/>
                <a:gd name="T32" fmla="*/ 17 w 164"/>
                <a:gd name="T33" fmla="*/ 105 h 168"/>
                <a:gd name="T34" fmla="*/ 23 w 164"/>
                <a:gd name="T35" fmla="*/ 41 h 168"/>
                <a:gd name="T36" fmla="*/ 12 w 164"/>
                <a:gd name="T37" fmla="*/ 30 h 168"/>
                <a:gd name="T38" fmla="*/ 14 w 164"/>
                <a:gd name="T39" fmla="*/ 20 h 168"/>
                <a:gd name="T40" fmla="*/ 24 w 164"/>
                <a:gd name="T41" fmla="*/ 18 h 168"/>
                <a:gd name="T42" fmla="*/ 35 w 164"/>
                <a:gd name="T43" fmla="*/ 29 h 168"/>
                <a:gd name="T44" fmla="*/ 95 w 164"/>
                <a:gd name="T45" fmla="*/ 17 h 168"/>
                <a:gd name="T46" fmla="*/ 93 w 164"/>
                <a:gd name="T47" fmla="*/ 32 h 168"/>
                <a:gd name="T48" fmla="*/ 81 w 164"/>
                <a:gd name="T49" fmla="*/ 35 h 168"/>
                <a:gd name="T50" fmla="*/ 47 w 164"/>
                <a:gd name="T51" fmla="*/ 41 h 168"/>
                <a:gd name="T52" fmla="*/ 81 w 164"/>
                <a:gd name="T53" fmla="*/ 73 h 168"/>
                <a:gd name="T54" fmla="*/ 35 w 164"/>
                <a:gd name="T55" fmla="*/ 53 h 168"/>
                <a:gd name="T56" fmla="*/ 34 w 164"/>
                <a:gd name="T57" fmla="*/ 85 h 168"/>
                <a:gd name="T58" fmla="*/ 66 w 164"/>
                <a:gd name="T59" fmla="*/ 82 h 168"/>
                <a:gd name="T60" fmla="*/ 35 w 164"/>
                <a:gd name="T61" fmla="*/ 53 h 168"/>
                <a:gd name="T62" fmla="*/ 131 w 164"/>
                <a:gd name="T63" fmla="*/ 122 h 168"/>
                <a:gd name="T64" fmla="*/ 134 w 164"/>
                <a:gd name="T65" fmla="*/ 85 h 168"/>
                <a:gd name="T66" fmla="*/ 97 w 164"/>
                <a:gd name="T67" fmla="*/ 89 h 168"/>
                <a:gd name="T68" fmla="*/ 131 w 164"/>
                <a:gd name="T69" fmla="*/ 12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68">
                  <a:moveTo>
                    <a:pt x="81" y="73"/>
                  </a:moveTo>
                  <a:cubicBezTo>
                    <a:pt x="103" y="60"/>
                    <a:pt x="115" y="55"/>
                    <a:pt x="128" y="55"/>
                  </a:cubicBezTo>
                  <a:cubicBezTo>
                    <a:pt x="137" y="56"/>
                    <a:pt x="145" y="59"/>
                    <a:pt x="151" y="65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8" y="73"/>
                    <a:pt x="164" y="84"/>
                    <a:pt x="161" y="99"/>
                  </a:cubicBezTo>
                  <a:cubicBezTo>
                    <a:pt x="159" y="115"/>
                    <a:pt x="149" y="127"/>
                    <a:pt x="144" y="13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7" y="147"/>
                    <a:pt x="159" y="150"/>
                    <a:pt x="154" y="156"/>
                  </a:cubicBezTo>
                  <a:cubicBezTo>
                    <a:pt x="149" y="161"/>
                    <a:pt x="145" y="158"/>
                    <a:pt x="144" y="157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26" y="152"/>
                    <a:pt x="113" y="164"/>
                    <a:pt x="93" y="166"/>
                  </a:cubicBezTo>
                  <a:cubicBezTo>
                    <a:pt x="80" y="168"/>
                    <a:pt x="67" y="164"/>
                    <a:pt x="62" y="160"/>
                  </a:cubicBezTo>
                  <a:cubicBezTo>
                    <a:pt x="57" y="155"/>
                    <a:pt x="59" y="148"/>
                    <a:pt x="64" y="143"/>
                  </a:cubicBezTo>
                  <a:cubicBezTo>
                    <a:pt x="70" y="137"/>
                    <a:pt x="75" y="139"/>
                    <a:pt x="79" y="141"/>
                  </a:cubicBezTo>
                  <a:cubicBezTo>
                    <a:pt x="87" y="144"/>
                    <a:pt x="102" y="149"/>
                    <a:pt x="119" y="134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62" y="109"/>
                    <a:pt x="37" y="124"/>
                    <a:pt x="17" y="105"/>
                  </a:cubicBezTo>
                  <a:cubicBezTo>
                    <a:pt x="0" y="88"/>
                    <a:pt x="4" y="63"/>
                    <a:pt x="23" y="4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1" y="28"/>
                    <a:pt x="8" y="25"/>
                    <a:pt x="14" y="20"/>
                  </a:cubicBezTo>
                  <a:cubicBezTo>
                    <a:pt x="19" y="14"/>
                    <a:pt x="22" y="17"/>
                    <a:pt x="24" y="1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66" y="0"/>
                    <a:pt x="92" y="14"/>
                    <a:pt x="95" y="17"/>
                  </a:cubicBezTo>
                  <a:cubicBezTo>
                    <a:pt x="100" y="21"/>
                    <a:pt x="98" y="27"/>
                    <a:pt x="93" y="32"/>
                  </a:cubicBezTo>
                  <a:cubicBezTo>
                    <a:pt x="88" y="37"/>
                    <a:pt x="84" y="36"/>
                    <a:pt x="81" y="35"/>
                  </a:cubicBezTo>
                  <a:cubicBezTo>
                    <a:pt x="73" y="33"/>
                    <a:pt x="63" y="29"/>
                    <a:pt x="47" y="41"/>
                  </a:cubicBezTo>
                  <a:lnTo>
                    <a:pt x="81" y="73"/>
                  </a:lnTo>
                  <a:close/>
                  <a:moveTo>
                    <a:pt x="35" y="53"/>
                  </a:moveTo>
                  <a:cubicBezTo>
                    <a:pt x="23" y="68"/>
                    <a:pt x="28" y="80"/>
                    <a:pt x="34" y="85"/>
                  </a:cubicBezTo>
                  <a:cubicBezTo>
                    <a:pt x="43" y="94"/>
                    <a:pt x="54" y="88"/>
                    <a:pt x="66" y="82"/>
                  </a:cubicBezTo>
                  <a:lnTo>
                    <a:pt x="35" y="53"/>
                  </a:lnTo>
                  <a:close/>
                  <a:moveTo>
                    <a:pt x="131" y="122"/>
                  </a:moveTo>
                  <a:cubicBezTo>
                    <a:pt x="135" y="117"/>
                    <a:pt x="148" y="98"/>
                    <a:pt x="134" y="85"/>
                  </a:cubicBezTo>
                  <a:cubicBezTo>
                    <a:pt x="124" y="75"/>
                    <a:pt x="111" y="80"/>
                    <a:pt x="97" y="89"/>
                  </a:cubicBezTo>
                  <a:lnTo>
                    <a:pt x="131" y="1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585967" y="2154358"/>
              <a:ext cx="383531" cy="453428"/>
            </a:xfrm>
            <a:custGeom>
              <a:avLst/>
              <a:gdLst>
                <a:gd name="T0" fmla="*/ 140 w 181"/>
                <a:gd name="T1" fmla="*/ 0 h 214"/>
                <a:gd name="T2" fmla="*/ 132 w 181"/>
                <a:gd name="T3" fmla="*/ 16 h 214"/>
                <a:gd name="T4" fmla="*/ 74 w 181"/>
                <a:gd name="T5" fmla="*/ 95 h 214"/>
                <a:gd name="T6" fmla="*/ 74 w 181"/>
                <a:gd name="T7" fmla="*/ 95 h 214"/>
                <a:gd name="T8" fmla="*/ 33 w 181"/>
                <a:gd name="T9" fmla="*/ 125 h 214"/>
                <a:gd name="T10" fmla="*/ 0 w 181"/>
                <a:gd name="T11" fmla="*/ 162 h 214"/>
                <a:gd name="T12" fmla="*/ 1 w 181"/>
                <a:gd name="T13" fmla="*/ 166 h 214"/>
                <a:gd name="T14" fmla="*/ 3 w 181"/>
                <a:gd name="T15" fmla="*/ 179 h 214"/>
                <a:gd name="T16" fmla="*/ 97 w 181"/>
                <a:gd name="T17" fmla="*/ 197 h 214"/>
                <a:gd name="T18" fmla="*/ 109 w 181"/>
                <a:gd name="T19" fmla="*/ 117 h 214"/>
                <a:gd name="T20" fmla="*/ 143 w 181"/>
                <a:gd name="T21" fmla="*/ 76 h 214"/>
                <a:gd name="T22" fmla="*/ 138 w 181"/>
                <a:gd name="T23" fmla="*/ 198 h 214"/>
                <a:gd name="T24" fmla="*/ 155 w 181"/>
                <a:gd name="T25" fmla="*/ 198 h 214"/>
                <a:gd name="T26" fmla="*/ 159 w 181"/>
                <a:gd name="T27" fmla="*/ 105 h 214"/>
                <a:gd name="T28" fmla="*/ 171 w 181"/>
                <a:gd name="T29" fmla="*/ 49 h 214"/>
                <a:gd name="T30" fmla="*/ 140 w 181"/>
                <a:gd name="T3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214">
                  <a:moveTo>
                    <a:pt x="140" y="0"/>
                  </a:moveTo>
                  <a:cubicBezTo>
                    <a:pt x="140" y="0"/>
                    <a:pt x="143" y="2"/>
                    <a:pt x="132" y="16"/>
                  </a:cubicBezTo>
                  <a:cubicBezTo>
                    <a:pt x="119" y="33"/>
                    <a:pt x="95" y="43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55" y="137"/>
                    <a:pt x="33" y="125"/>
                    <a:pt x="33" y="125"/>
                  </a:cubicBezTo>
                  <a:cubicBezTo>
                    <a:pt x="26" y="158"/>
                    <a:pt x="0" y="148"/>
                    <a:pt x="0" y="162"/>
                  </a:cubicBezTo>
                  <a:cubicBezTo>
                    <a:pt x="0" y="162"/>
                    <a:pt x="0" y="164"/>
                    <a:pt x="1" y="166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3" y="179"/>
                    <a:pt x="13" y="214"/>
                    <a:pt x="97" y="197"/>
                  </a:cubicBezTo>
                  <a:cubicBezTo>
                    <a:pt x="100" y="185"/>
                    <a:pt x="103" y="159"/>
                    <a:pt x="109" y="117"/>
                  </a:cubicBezTo>
                  <a:cubicBezTo>
                    <a:pt x="117" y="57"/>
                    <a:pt x="143" y="76"/>
                    <a:pt x="143" y="7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46" y="201"/>
                    <a:pt x="155" y="198"/>
                    <a:pt x="155" y="198"/>
                  </a:cubicBezTo>
                  <a:cubicBezTo>
                    <a:pt x="155" y="198"/>
                    <a:pt x="155" y="142"/>
                    <a:pt x="159" y="105"/>
                  </a:cubicBezTo>
                  <a:cubicBezTo>
                    <a:pt x="162" y="68"/>
                    <a:pt x="171" y="49"/>
                    <a:pt x="171" y="49"/>
                  </a:cubicBezTo>
                  <a:cubicBezTo>
                    <a:pt x="171" y="49"/>
                    <a:pt x="181" y="9"/>
                    <a:pt x="1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1412074" y="4684952"/>
              <a:ext cx="279584" cy="415792"/>
            </a:xfrm>
            <a:custGeom>
              <a:avLst/>
              <a:gdLst>
                <a:gd name="T0" fmla="*/ 110 w 132"/>
                <a:gd name="T1" fmla="*/ 0 h 196"/>
                <a:gd name="T2" fmla="*/ 21 w 132"/>
                <a:gd name="T3" fmla="*/ 0 h 196"/>
                <a:gd name="T4" fmla="*/ 0 w 132"/>
                <a:gd name="T5" fmla="*/ 21 h 196"/>
                <a:gd name="T6" fmla="*/ 0 w 132"/>
                <a:gd name="T7" fmla="*/ 175 h 196"/>
                <a:gd name="T8" fmla="*/ 21 w 132"/>
                <a:gd name="T9" fmla="*/ 196 h 196"/>
                <a:gd name="T10" fmla="*/ 110 w 132"/>
                <a:gd name="T11" fmla="*/ 196 h 196"/>
                <a:gd name="T12" fmla="*/ 132 w 132"/>
                <a:gd name="T13" fmla="*/ 175 h 196"/>
                <a:gd name="T14" fmla="*/ 132 w 132"/>
                <a:gd name="T15" fmla="*/ 21 h 196"/>
                <a:gd name="T16" fmla="*/ 110 w 132"/>
                <a:gd name="T17" fmla="*/ 0 h 196"/>
                <a:gd name="T18" fmla="*/ 66 w 132"/>
                <a:gd name="T19" fmla="*/ 177 h 196"/>
                <a:gd name="T20" fmla="*/ 54 w 132"/>
                <a:gd name="T21" fmla="*/ 165 h 196"/>
                <a:gd name="T22" fmla="*/ 66 w 132"/>
                <a:gd name="T23" fmla="*/ 153 h 196"/>
                <a:gd name="T24" fmla="*/ 78 w 132"/>
                <a:gd name="T25" fmla="*/ 165 h 196"/>
                <a:gd name="T26" fmla="*/ 66 w 132"/>
                <a:gd name="T27" fmla="*/ 177 h 196"/>
                <a:gd name="T28" fmla="*/ 113 w 132"/>
                <a:gd name="T29" fmla="*/ 141 h 196"/>
                <a:gd name="T30" fmla="*/ 18 w 132"/>
                <a:gd name="T31" fmla="*/ 141 h 196"/>
                <a:gd name="T32" fmla="*/ 18 w 132"/>
                <a:gd name="T33" fmla="*/ 19 h 196"/>
                <a:gd name="T34" fmla="*/ 113 w 132"/>
                <a:gd name="T35" fmla="*/ 19 h 196"/>
                <a:gd name="T36" fmla="*/ 113 w 132"/>
                <a:gd name="T37" fmla="*/ 14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196">
                  <a:moveTo>
                    <a:pt x="11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9" y="196"/>
                    <a:pt x="21" y="196"/>
                  </a:cubicBezTo>
                  <a:cubicBezTo>
                    <a:pt x="110" y="196"/>
                    <a:pt x="110" y="196"/>
                    <a:pt x="110" y="196"/>
                  </a:cubicBezTo>
                  <a:cubicBezTo>
                    <a:pt x="122" y="196"/>
                    <a:pt x="132" y="187"/>
                    <a:pt x="132" y="175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9"/>
                    <a:pt x="122" y="0"/>
                    <a:pt x="110" y="0"/>
                  </a:cubicBezTo>
                  <a:close/>
                  <a:moveTo>
                    <a:pt x="66" y="177"/>
                  </a:moveTo>
                  <a:cubicBezTo>
                    <a:pt x="59" y="177"/>
                    <a:pt x="54" y="172"/>
                    <a:pt x="54" y="165"/>
                  </a:cubicBezTo>
                  <a:cubicBezTo>
                    <a:pt x="54" y="158"/>
                    <a:pt x="59" y="153"/>
                    <a:pt x="66" y="153"/>
                  </a:cubicBezTo>
                  <a:cubicBezTo>
                    <a:pt x="72" y="153"/>
                    <a:pt x="78" y="158"/>
                    <a:pt x="78" y="165"/>
                  </a:cubicBezTo>
                  <a:cubicBezTo>
                    <a:pt x="78" y="172"/>
                    <a:pt x="72" y="177"/>
                    <a:pt x="66" y="177"/>
                  </a:cubicBezTo>
                  <a:close/>
                  <a:moveTo>
                    <a:pt x="113" y="141"/>
                  </a:moveTo>
                  <a:cubicBezTo>
                    <a:pt x="18" y="141"/>
                    <a:pt x="18" y="141"/>
                    <a:pt x="18" y="14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13" y="19"/>
                    <a:pt x="113" y="19"/>
                    <a:pt x="113" y="19"/>
                  </a:cubicBezTo>
                  <a:lnTo>
                    <a:pt x="113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263522" y="3830966"/>
              <a:ext cx="695375" cy="456116"/>
            </a:xfrm>
            <a:custGeom>
              <a:avLst/>
              <a:gdLst>
                <a:gd name="T0" fmla="*/ 286 w 328"/>
                <a:gd name="T1" fmla="*/ 33 h 215"/>
                <a:gd name="T2" fmla="*/ 225 w 328"/>
                <a:gd name="T3" fmla="*/ 36 h 215"/>
                <a:gd name="T4" fmla="*/ 147 w 328"/>
                <a:gd name="T5" fmla="*/ 17 h 215"/>
                <a:gd name="T6" fmla="*/ 147 w 328"/>
                <a:gd name="T7" fmla="*/ 0 h 215"/>
                <a:gd name="T8" fmla="*/ 105 w 328"/>
                <a:gd name="T9" fmla="*/ 0 h 215"/>
                <a:gd name="T10" fmla="*/ 105 w 328"/>
                <a:gd name="T11" fmla="*/ 45 h 215"/>
                <a:gd name="T12" fmla="*/ 71 w 328"/>
                <a:gd name="T13" fmla="*/ 45 h 215"/>
                <a:gd name="T14" fmla="*/ 71 w 328"/>
                <a:gd name="T15" fmla="*/ 81 h 215"/>
                <a:gd name="T16" fmla="*/ 0 w 328"/>
                <a:gd name="T17" fmla="*/ 143 h 215"/>
                <a:gd name="T18" fmla="*/ 48 w 328"/>
                <a:gd name="T19" fmla="*/ 197 h 215"/>
                <a:gd name="T20" fmla="*/ 48 w 328"/>
                <a:gd name="T21" fmla="*/ 207 h 215"/>
                <a:gd name="T22" fmla="*/ 126 w 328"/>
                <a:gd name="T23" fmla="*/ 215 h 215"/>
                <a:gd name="T24" fmla="*/ 204 w 328"/>
                <a:gd name="T25" fmla="*/ 207 h 215"/>
                <a:gd name="T26" fmla="*/ 204 w 328"/>
                <a:gd name="T27" fmla="*/ 197 h 215"/>
                <a:gd name="T28" fmla="*/ 252 w 328"/>
                <a:gd name="T29" fmla="*/ 143 h 215"/>
                <a:gd name="T30" fmla="*/ 181 w 328"/>
                <a:gd name="T31" fmla="*/ 81 h 215"/>
                <a:gd name="T32" fmla="*/ 181 w 328"/>
                <a:gd name="T33" fmla="*/ 45 h 215"/>
                <a:gd name="T34" fmla="*/ 147 w 328"/>
                <a:gd name="T35" fmla="*/ 45 h 215"/>
                <a:gd name="T36" fmla="*/ 147 w 328"/>
                <a:gd name="T37" fmla="*/ 31 h 215"/>
                <a:gd name="T38" fmla="*/ 218 w 328"/>
                <a:gd name="T39" fmla="*/ 47 h 215"/>
                <a:gd name="T40" fmla="*/ 252 w 328"/>
                <a:gd name="T41" fmla="*/ 104 h 215"/>
                <a:gd name="T42" fmla="*/ 318 w 328"/>
                <a:gd name="T43" fmla="*/ 93 h 215"/>
                <a:gd name="T44" fmla="*/ 286 w 328"/>
                <a:gd name="T45" fmla="*/ 33 h 215"/>
                <a:gd name="T46" fmla="*/ 239 w 328"/>
                <a:gd name="T47" fmla="*/ 142 h 215"/>
                <a:gd name="T48" fmla="*/ 240 w 328"/>
                <a:gd name="T49" fmla="*/ 143 h 215"/>
                <a:gd name="T50" fmla="*/ 127 w 328"/>
                <a:gd name="T51" fmla="*/ 197 h 215"/>
                <a:gd name="T52" fmla="*/ 14 w 328"/>
                <a:gd name="T53" fmla="*/ 143 h 215"/>
                <a:gd name="T54" fmla="*/ 14 w 328"/>
                <a:gd name="T55" fmla="*/ 142 h 215"/>
                <a:gd name="T56" fmla="*/ 91 w 328"/>
                <a:gd name="T57" fmla="*/ 143 h 215"/>
                <a:gd name="T58" fmla="*/ 239 w 328"/>
                <a:gd name="T59" fmla="*/ 14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8" h="215">
                  <a:moveTo>
                    <a:pt x="286" y="33"/>
                  </a:moveTo>
                  <a:cubicBezTo>
                    <a:pt x="262" y="22"/>
                    <a:pt x="238" y="24"/>
                    <a:pt x="225" y="36"/>
                  </a:cubicBezTo>
                  <a:cubicBezTo>
                    <a:pt x="200" y="23"/>
                    <a:pt x="168" y="19"/>
                    <a:pt x="147" y="17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29" y="92"/>
                    <a:pt x="0" y="116"/>
                    <a:pt x="0" y="143"/>
                  </a:cubicBezTo>
                  <a:cubicBezTo>
                    <a:pt x="0" y="165"/>
                    <a:pt x="19" y="184"/>
                    <a:pt x="48" y="19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48" y="207"/>
                    <a:pt x="64" y="215"/>
                    <a:pt x="126" y="215"/>
                  </a:cubicBezTo>
                  <a:cubicBezTo>
                    <a:pt x="188" y="215"/>
                    <a:pt x="204" y="207"/>
                    <a:pt x="204" y="207"/>
                  </a:cubicBezTo>
                  <a:cubicBezTo>
                    <a:pt x="204" y="197"/>
                    <a:pt x="204" y="197"/>
                    <a:pt x="204" y="197"/>
                  </a:cubicBezTo>
                  <a:cubicBezTo>
                    <a:pt x="233" y="184"/>
                    <a:pt x="252" y="165"/>
                    <a:pt x="252" y="143"/>
                  </a:cubicBezTo>
                  <a:cubicBezTo>
                    <a:pt x="252" y="116"/>
                    <a:pt x="223" y="92"/>
                    <a:pt x="181" y="81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66" y="32"/>
                    <a:pt x="195" y="36"/>
                    <a:pt x="218" y="47"/>
                  </a:cubicBezTo>
                  <a:cubicBezTo>
                    <a:pt x="211" y="66"/>
                    <a:pt x="225" y="91"/>
                    <a:pt x="252" y="104"/>
                  </a:cubicBezTo>
                  <a:cubicBezTo>
                    <a:pt x="279" y="117"/>
                    <a:pt x="309" y="112"/>
                    <a:pt x="318" y="93"/>
                  </a:cubicBezTo>
                  <a:cubicBezTo>
                    <a:pt x="328" y="73"/>
                    <a:pt x="313" y="47"/>
                    <a:pt x="286" y="33"/>
                  </a:cubicBezTo>
                  <a:close/>
                  <a:moveTo>
                    <a:pt x="239" y="142"/>
                  </a:moveTo>
                  <a:cubicBezTo>
                    <a:pt x="239" y="142"/>
                    <a:pt x="240" y="142"/>
                    <a:pt x="240" y="143"/>
                  </a:cubicBezTo>
                  <a:cubicBezTo>
                    <a:pt x="240" y="173"/>
                    <a:pt x="189" y="197"/>
                    <a:pt x="127" y="197"/>
                  </a:cubicBezTo>
                  <a:cubicBezTo>
                    <a:pt x="64" y="197"/>
                    <a:pt x="14" y="173"/>
                    <a:pt x="14" y="143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34" y="145"/>
                    <a:pt x="63" y="147"/>
                    <a:pt x="91" y="143"/>
                  </a:cubicBezTo>
                  <a:cubicBezTo>
                    <a:pt x="131" y="136"/>
                    <a:pt x="190" y="154"/>
                    <a:pt x="239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809097" y="4486017"/>
              <a:ext cx="1697218" cy="2371983"/>
            </a:xfrm>
            <a:custGeom>
              <a:avLst/>
              <a:gdLst>
                <a:gd name="T0" fmla="*/ 790 w 801"/>
                <a:gd name="T1" fmla="*/ 577 h 1119"/>
                <a:gd name="T2" fmla="*/ 788 w 801"/>
                <a:gd name="T3" fmla="*/ 521 h 1119"/>
                <a:gd name="T4" fmla="*/ 756 w 801"/>
                <a:gd name="T5" fmla="*/ 497 h 1119"/>
                <a:gd name="T6" fmla="*/ 766 w 801"/>
                <a:gd name="T7" fmla="*/ 440 h 1119"/>
                <a:gd name="T8" fmla="*/ 788 w 801"/>
                <a:gd name="T9" fmla="*/ 382 h 1119"/>
                <a:gd name="T10" fmla="*/ 729 w 801"/>
                <a:gd name="T11" fmla="*/ 345 h 1119"/>
                <a:gd name="T12" fmla="*/ 699 w 801"/>
                <a:gd name="T13" fmla="*/ 316 h 1119"/>
                <a:gd name="T14" fmla="*/ 695 w 801"/>
                <a:gd name="T15" fmla="*/ 305 h 1119"/>
                <a:gd name="T16" fmla="*/ 701 w 801"/>
                <a:gd name="T17" fmla="*/ 263 h 1119"/>
                <a:gd name="T18" fmla="*/ 584 w 801"/>
                <a:gd name="T19" fmla="*/ 134 h 1119"/>
                <a:gd name="T20" fmla="*/ 579 w 801"/>
                <a:gd name="T21" fmla="*/ 106 h 1119"/>
                <a:gd name="T22" fmla="*/ 409 w 801"/>
                <a:gd name="T23" fmla="*/ 31 h 1119"/>
                <a:gd name="T24" fmla="*/ 400 w 801"/>
                <a:gd name="T25" fmla="*/ 32 h 1119"/>
                <a:gd name="T26" fmla="*/ 226 w 801"/>
                <a:gd name="T27" fmla="*/ 143 h 1119"/>
                <a:gd name="T28" fmla="*/ 158 w 801"/>
                <a:gd name="T29" fmla="*/ 186 h 1119"/>
                <a:gd name="T30" fmla="*/ 142 w 801"/>
                <a:gd name="T31" fmla="*/ 199 h 1119"/>
                <a:gd name="T32" fmla="*/ 139 w 801"/>
                <a:gd name="T33" fmla="*/ 201 h 1119"/>
                <a:gd name="T34" fmla="*/ 134 w 801"/>
                <a:gd name="T35" fmla="*/ 234 h 1119"/>
                <a:gd name="T36" fmla="*/ 59 w 801"/>
                <a:gd name="T37" fmla="*/ 234 h 1119"/>
                <a:gd name="T38" fmla="*/ 102 w 801"/>
                <a:gd name="T39" fmla="*/ 249 h 1119"/>
                <a:gd name="T40" fmla="*/ 26 w 801"/>
                <a:gd name="T41" fmla="*/ 385 h 1119"/>
                <a:gd name="T42" fmla="*/ 59 w 801"/>
                <a:gd name="T43" fmla="*/ 373 h 1119"/>
                <a:gd name="T44" fmla="*/ 54 w 801"/>
                <a:gd name="T45" fmla="*/ 409 h 1119"/>
                <a:gd name="T46" fmla="*/ 113 w 801"/>
                <a:gd name="T47" fmla="*/ 506 h 1119"/>
                <a:gd name="T48" fmla="*/ 105 w 801"/>
                <a:gd name="T49" fmla="*/ 691 h 1119"/>
                <a:gd name="T50" fmla="*/ 173 w 801"/>
                <a:gd name="T51" fmla="*/ 638 h 1119"/>
                <a:gd name="T52" fmla="*/ 160 w 801"/>
                <a:gd name="T53" fmla="*/ 588 h 1119"/>
                <a:gd name="T54" fmla="*/ 286 w 801"/>
                <a:gd name="T55" fmla="*/ 702 h 1119"/>
                <a:gd name="T56" fmla="*/ 273 w 801"/>
                <a:gd name="T57" fmla="*/ 730 h 1119"/>
                <a:gd name="T58" fmla="*/ 152 w 801"/>
                <a:gd name="T59" fmla="*/ 824 h 1119"/>
                <a:gd name="T60" fmla="*/ 225 w 801"/>
                <a:gd name="T61" fmla="*/ 820 h 1119"/>
                <a:gd name="T62" fmla="*/ 96 w 801"/>
                <a:gd name="T63" fmla="*/ 1037 h 1119"/>
                <a:gd name="T64" fmla="*/ 624 w 801"/>
                <a:gd name="T65" fmla="*/ 1119 h 1119"/>
                <a:gd name="T66" fmla="*/ 557 w 801"/>
                <a:gd name="T67" fmla="*/ 950 h 1119"/>
                <a:gd name="T68" fmla="*/ 548 w 801"/>
                <a:gd name="T69" fmla="*/ 846 h 1119"/>
                <a:gd name="T70" fmla="*/ 552 w 801"/>
                <a:gd name="T71" fmla="*/ 839 h 1119"/>
                <a:gd name="T72" fmla="*/ 600 w 801"/>
                <a:gd name="T73" fmla="*/ 735 h 1119"/>
                <a:gd name="T74" fmla="*/ 655 w 801"/>
                <a:gd name="T75" fmla="*/ 626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1" h="1119">
                  <a:moveTo>
                    <a:pt x="722" y="622"/>
                  </a:moveTo>
                  <a:cubicBezTo>
                    <a:pt x="722" y="622"/>
                    <a:pt x="789" y="617"/>
                    <a:pt x="790" y="577"/>
                  </a:cubicBezTo>
                  <a:cubicBezTo>
                    <a:pt x="790" y="577"/>
                    <a:pt x="791" y="565"/>
                    <a:pt x="782" y="552"/>
                  </a:cubicBezTo>
                  <a:cubicBezTo>
                    <a:pt x="782" y="552"/>
                    <a:pt x="770" y="537"/>
                    <a:pt x="788" y="521"/>
                  </a:cubicBezTo>
                  <a:cubicBezTo>
                    <a:pt x="788" y="521"/>
                    <a:pt x="791" y="487"/>
                    <a:pt x="758" y="499"/>
                  </a:cubicBezTo>
                  <a:cubicBezTo>
                    <a:pt x="756" y="497"/>
                    <a:pt x="756" y="497"/>
                    <a:pt x="756" y="497"/>
                  </a:cubicBezTo>
                  <a:cubicBezTo>
                    <a:pt x="756" y="497"/>
                    <a:pt x="785" y="478"/>
                    <a:pt x="781" y="463"/>
                  </a:cubicBezTo>
                  <a:cubicBezTo>
                    <a:pt x="781" y="463"/>
                    <a:pt x="771" y="454"/>
                    <a:pt x="766" y="440"/>
                  </a:cubicBezTo>
                  <a:cubicBezTo>
                    <a:pt x="766" y="440"/>
                    <a:pt x="762" y="431"/>
                    <a:pt x="779" y="420"/>
                  </a:cubicBezTo>
                  <a:cubicBezTo>
                    <a:pt x="779" y="420"/>
                    <a:pt x="801" y="397"/>
                    <a:pt x="788" y="382"/>
                  </a:cubicBezTo>
                  <a:cubicBezTo>
                    <a:pt x="788" y="382"/>
                    <a:pt x="783" y="371"/>
                    <a:pt x="757" y="364"/>
                  </a:cubicBezTo>
                  <a:cubicBezTo>
                    <a:pt x="757" y="364"/>
                    <a:pt x="741" y="356"/>
                    <a:pt x="729" y="345"/>
                  </a:cubicBezTo>
                  <a:cubicBezTo>
                    <a:pt x="729" y="345"/>
                    <a:pt x="714" y="332"/>
                    <a:pt x="704" y="325"/>
                  </a:cubicBezTo>
                  <a:cubicBezTo>
                    <a:pt x="704" y="325"/>
                    <a:pt x="701" y="322"/>
                    <a:pt x="699" y="316"/>
                  </a:cubicBezTo>
                  <a:cubicBezTo>
                    <a:pt x="699" y="316"/>
                    <a:pt x="714" y="309"/>
                    <a:pt x="705" y="297"/>
                  </a:cubicBezTo>
                  <a:cubicBezTo>
                    <a:pt x="705" y="297"/>
                    <a:pt x="701" y="310"/>
                    <a:pt x="695" y="305"/>
                  </a:cubicBezTo>
                  <a:cubicBezTo>
                    <a:pt x="695" y="305"/>
                    <a:pt x="696" y="282"/>
                    <a:pt x="705" y="276"/>
                  </a:cubicBezTo>
                  <a:cubicBezTo>
                    <a:pt x="705" y="276"/>
                    <a:pt x="713" y="265"/>
                    <a:pt x="701" y="263"/>
                  </a:cubicBezTo>
                  <a:cubicBezTo>
                    <a:pt x="701" y="263"/>
                    <a:pt x="666" y="204"/>
                    <a:pt x="661" y="197"/>
                  </a:cubicBezTo>
                  <a:cubicBezTo>
                    <a:pt x="661" y="197"/>
                    <a:pt x="621" y="142"/>
                    <a:pt x="584" y="134"/>
                  </a:cubicBezTo>
                  <a:cubicBezTo>
                    <a:pt x="584" y="134"/>
                    <a:pt x="622" y="96"/>
                    <a:pt x="582" y="78"/>
                  </a:cubicBezTo>
                  <a:cubicBezTo>
                    <a:pt x="582" y="78"/>
                    <a:pt x="599" y="105"/>
                    <a:pt x="579" y="106"/>
                  </a:cubicBezTo>
                  <a:cubicBezTo>
                    <a:pt x="579" y="106"/>
                    <a:pt x="579" y="54"/>
                    <a:pt x="511" y="37"/>
                  </a:cubicBezTo>
                  <a:cubicBezTo>
                    <a:pt x="444" y="20"/>
                    <a:pt x="418" y="30"/>
                    <a:pt x="409" y="31"/>
                  </a:cubicBezTo>
                  <a:cubicBezTo>
                    <a:pt x="409" y="31"/>
                    <a:pt x="458" y="6"/>
                    <a:pt x="505" y="22"/>
                  </a:cubicBezTo>
                  <a:cubicBezTo>
                    <a:pt x="505" y="22"/>
                    <a:pt x="464" y="0"/>
                    <a:pt x="400" y="32"/>
                  </a:cubicBezTo>
                  <a:cubicBezTo>
                    <a:pt x="400" y="32"/>
                    <a:pt x="320" y="46"/>
                    <a:pt x="289" y="91"/>
                  </a:cubicBezTo>
                  <a:cubicBezTo>
                    <a:pt x="289" y="91"/>
                    <a:pt x="264" y="92"/>
                    <a:pt x="226" y="143"/>
                  </a:cubicBezTo>
                  <a:cubicBezTo>
                    <a:pt x="226" y="143"/>
                    <a:pt x="204" y="171"/>
                    <a:pt x="189" y="171"/>
                  </a:cubicBezTo>
                  <a:cubicBezTo>
                    <a:pt x="173" y="172"/>
                    <a:pt x="160" y="174"/>
                    <a:pt x="158" y="186"/>
                  </a:cubicBezTo>
                  <a:cubicBezTo>
                    <a:pt x="157" y="198"/>
                    <a:pt x="152" y="216"/>
                    <a:pt x="162" y="221"/>
                  </a:cubicBezTo>
                  <a:cubicBezTo>
                    <a:pt x="162" y="221"/>
                    <a:pt x="152" y="221"/>
                    <a:pt x="142" y="199"/>
                  </a:cubicBezTo>
                  <a:cubicBezTo>
                    <a:pt x="142" y="199"/>
                    <a:pt x="127" y="169"/>
                    <a:pt x="101" y="185"/>
                  </a:cubicBezTo>
                  <a:cubicBezTo>
                    <a:pt x="101" y="185"/>
                    <a:pt x="124" y="175"/>
                    <a:pt x="139" y="201"/>
                  </a:cubicBezTo>
                  <a:cubicBezTo>
                    <a:pt x="139" y="201"/>
                    <a:pt x="146" y="217"/>
                    <a:pt x="156" y="223"/>
                  </a:cubicBezTo>
                  <a:cubicBezTo>
                    <a:pt x="156" y="223"/>
                    <a:pt x="138" y="230"/>
                    <a:pt x="134" y="234"/>
                  </a:cubicBezTo>
                  <a:cubicBezTo>
                    <a:pt x="134" y="234"/>
                    <a:pt x="120" y="223"/>
                    <a:pt x="93" y="235"/>
                  </a:cubicBezTo>
                  <a:cubicBezTo>
                    <a:pt x="93" y="235"/>
                    <a:pt x="78" y="244"/>
                    <a:pt x="59" y="234"/>
                  </a:cubicBezTo>
                  <a:cubicBezTo>
                    <a:pt x="59" y="234"/>
                    <a:pt x="71" y="247"/>
                    <a:pt x="93" y="239"/>
                  </a:cubicBezTo>
                  <a:cubicBezTo>
                    <a:pt x="93" y="239"/>
                    <a:pt x="112" y="235"/>
                    <a:pt x="102" y="249"/>
                  </a:cubicBezTo>
                  <a:cubicBezTo>
                    <a:pt x="102" y="249"/>
                    <a:pt x="35" y="290"/>
                    <a:pt x="58" y="351"/>
                  </a:cubicBezTo>
                  <a:cubicBezTo>
                    <a:pt x="58" y="351"/>
                    <a:pt x="20" y="358"/>
                    <a:pt x="26" y="385"/>
                  </a:cubicBezTo>
                  <a:cubicBezTo>
                    <a:pt x="26" y="385"/>
                    <a:pt x="27" y="361"/>
                    <a:pt x="58" y="359"/>
                  </a:cubicBezTo>
                  <a:cubicBezTo>
                    <a:pt x="58" y="359"/>
                    <a:pt x="57" y="370"/>
                    <a:pt x="59" y="373"/>
                  </a:cubicBezTo>
                  <a:cubicBezTo>
                    <a:pt x="59" y="373"/>
                    <a:pt x="0" y="432"/>
                    <a:pt x="65" y="486"/>
                  </a:cubicBezTo>
                  <a:cubicBezTo>
                    <a:pt x="65" y="486"/>
                    <a:pt x="23" y="443"/>
                    <a:pt x="54" y="409"/>
                  </a:cubicBezTo>
                  <a:cubicBezTo>
                    <a:pt x="54" y="409"/>
                    <a:pt x="42" y="477"/>
                    <a:pt x="96" y="499"/>
                  </a:cubicBezTo>
                  <a:cubicBezTo>
                    <a:pt x="96" y="499"/>
                    <a:pt x="109" y="510"/>
                    <a:pt x="113" y="506"/>
                  </a:cubicBezTo>
                  <a:cubicBezTo>
                    <a:pt x="113" y="506"/>
                    <a:pt x="114" y="553"/>
                    <a:pt x="129" y="562"/>
                  </a:cubicBezTo>
                  <a:cubicBezTo>
                    <a:pt x="129" y="562"/>
                    <a:pt x="37" y="636"/>
                    <a:pt x="105" y="691"/>
                  </a:cubicBezTo>
                  <a:cubicBezTo>
                    <a:pt x="105" y="691"/>
                    <a:pt x="44" y="642"/>
                    <a:pt x="134" y="568"/>
                  </a:cubicBezTo>
                  <a:cubicBezTo>
                    <a:pt x="134" y="568"/>
                    <a:pt x="136" y="625"/>
                    <a:pt x="173" y="638"/>
                  </a:cubicBezTo>
                  <a:cubicBezTo>
                    <a:pt x="173" y="638"/>
                    <a:pt x="141" y="622"/>
                    <a:pt x="144" y="576"/>
                  </a:cubicBezTo>
                  <a:cubicBezTo>
                    <a:pt x="144" y="576"/>
                    <a:pt x="146" y="587"/>
                    <a:pt x="160" y="588"/>
                  </a:cubicBezTo>
                  <a:cubicBezTo>
                    <a:pt x="160" y="588"/>
                    <a:pt x="158" y="611"/>
                    <a:pt x="172" y="618"/>
                  </a:cubicBezTo>
                  <a:cubicBezTo>
                    <a:pt x="172" y="618"/>
                    <a:pt x="187" y="722"/>
                    <a:pt x="286" y="702"/>
                  </a:cubicBezTo>
                  <a:cubicBezTo>
                    <a:pt x="286" y="702"/>
                    <a:pt x="251" y="747"/>
                    <a:pt x="212" y="700"/>
                  </a:cubicBezTo>
                  <a:cubicBezTo>
                    <a:pt x="212" y="700"/>
                    <a:pt x="228" y="736"/>
                    <a:pt x="273" y="730"/>
                  </a:cubicBezTo>
                  <a:cubicBezTo>
                    <a:pt x="273" y="730"/>
                    <a:pt x="277" y="754"/>
                    <a:pt x="250" y="764"/>
                  </a:cubicBezTo>
                  <a:cubicBezTo>
                    <a:pt x="222" y="773"/>
                    <a:pt x="169" y="784"/>
                    <a:pt x="152" y="824"/>
                  </a:cubicBezTo>
                  <a:cubicBezTo>
                    <a:pt x="152" y="824"/>
                    <a:pt x="137" y="849"/>
                    <a:pt x="150" y="906"/>
                  </a:cubicBezTo>
                  <a:cubicBezTo>
                    <a:pt x="150" y="906"/>
                    <a:pt x="127" y="811"/>
                    <a:pt x="225" y="820"/>
                  </a:cubicBezTo>
                  <a:cubicBezTo>
                    <a:pt x="225" y="820"/>
                    <a:pt x="152" y="872"/>
                    <a:pt x="128" y="935"/>
                  </a:cubicBezTo>
                  <a:cubicBezTo>
                    <a:pt x="104" y="999"/>
                    <a:pt x="103" y="1011"/>
                    <a:pt x="96" y="1037"/>
                  </a:cubicBezTo>
                  <a:cubicBezTo>
                    <a:pt x="88" y="1063"/>
                    <a:pt x="78" y="1119"/>
                    <a:pt x="78" y="1119"/>
                  </a:cubicBezTo>
                  <a:cubicBezTo>
                    <a:pt x="624" y="1119"/>
                    <a:pt x="624" y="1119"/>
                    <a:pt x="624" y="1119"/>
                  </a:cubicBezTo>
                  <a:cubicBezTo>
                    <a:pt x="624" y="1119"/>
                    <a:pt x="592" y="1076"/>
                    <a:pt x="581" y="1038"/>
                  </a:cubicBezTo>
                  <a:cubicBezTo>
                    <a:pt x="569" y="1001"/>
                    <a:pt x="562" y="958"/>
                    <a:pt x="557" y="950"/>
                  </a:cubicBezTo>
                  <a:cubicBezTo>
                    <a:pt x="552" y="942"/>
                    <a:pt x="544" y="934"/>
                    <a:pt x="544" y="911"/>
                  </a:cubicBezTo>
                  <a:cubicBezTo>
                    <a:pt x="543" y="888"/>
                    <a:pt x="540" y="858"/>
                    <a:pt x="548" y="846"/>
                  </a:cubicBezTo>
                  <a:cubicBezTo>
                    <a:pt x="548" y="846"/>
                    <a:pt x="572" y="844"/>
                    <a:pt x="563" y="879"/>
                  </a:cubicBezTo>
                  <a:cubicBezTo>
                    <a:pt x="563" y="879"/>
                    <a:pt x="577" y="857"/>
                    <a:pt x="552" y="839"/>
                  </a:cubicBezTo>
                  <a:cubicBezTo>
                    <a:pt x="552" y="839"/>
                    <a:pt x="571" y="799"/>
                    <a:pt x="579" y="785"/>
                  </a:cubicBezTo>
                  <a:cubicBezTo>
                    <a:pt x="587" y="772"/>
                    <a:pt x="595" y="741"/>
                    <a:pt x="600" y="735"/>
                  </a:cubicBezTo>
                  <a:cubicBezTo>
                    <a:pt x="605" y="728"/>
                    <a:pt x="619" y="701"/>
                    <a:pt x="621" y="683"/>
                  </a:cubicBezTo>
                  <a:cubicBezTo>
                    <a:pt x="624" y="665"/>
                    <a:pt x="632" y="630"/>
                    <a:pt x="655" y="626"/>
                  </a:cubicBezTo>
                  <a:cubicBezTo>
                    <a:pt x="655" y="626"/>
                    <a:pt x="668" y="619"/>
                    <a:pt x="722" y="62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5069506" y="3117244"/>
            <a:ext cx="2635447" cy="2135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5057655" y="3109546"/>
            <a:ext cx="1329574" cy="629811"/>
            <a:chOff x="7183923" y="3575245"/>
            <a:chExt cx="2041562" cy="967025"/>
          </a:xfrm>
        </p:grpSpPr>
        <p:sp>
          <p:nvSpPr>
            <p:cNvPr id="83" name="Rectangle 82"/>
            <p:cNvSpPr/>
            <p:nvPr/>
          </p:nvSpPr>
          <p:spPr>
            <a:xfrm>
              <a:off x="7202120" y="3587057"/>
              <a:ext cx="2023365" cy="3278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Content Placeholder 2"/>
            <p:cNvSpPr txBox="1">
              <a:spLocks/>
            </p:cNvSpPr>
            <p:nvPr/>
          </p:nvSpPr>
          <p:spPr>
            <a:xfrm>
              <a:off x="7183923" y="3575245"/>
              <a:ext cx="716892" cy="967025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5" name="Rectangle 84"/>
          <p:cNvSpPr/>
          <p:nvPr/>
        </p:nvSpPr>
        <p:spPr>
          <a:xfrm>
            <a:off x="5069506" y="4081095"/>
            <a:ext cx="2635447" cy="2135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5057655" y="4074269"/>
            <a:ext cx="1097034" cy="629811"/>
            <a:chOff x="7183923" y="5056502"/>
            <a:chExt cx="1684497" cy="967027"/>
          </a:xfrm>
        </p:grpSpPr>
        <p:sp>
          <p:nvSpPr>
            <p:cNvPr id="87" name="Rectangle 86"/>
            <p:cNvSpPr/>
            <p:nvPr/>
          </p:nvSpPr>
          <p:spPr>
            <a:xfrm>
              <a:off x="7202120" y="5066968"/>
              <a:ext cx="1666300" cy="32788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Content Placeholder 2"/>
            <p:cNvSpPr txBox="1">
              <a:spLocks/>
            </p:cNvSpPr>
            <p:nvPr/>
          </p:nvSpPr>
          <p:spPr>
            <a:xfrm>
              <a:off x="7183923" y="5056502"/>
              <a:ext cx="716892" cy="967027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45%</a:t>
              </a:r>
            </a:p>
          </p:txBody>
        </p:sp>
      </p:grpSp>
      <p:sp>
        <p:nvSpPr>
          <p:cNvPr id="89" name="Rectangle 88"/>
          <p:cNvSpPr/>
          <p:nvPr/>
        </p:nvSpPr>
        <p:spPr>
          <a:xfrm>
            <a:off x="5069506" y="3757911"/>
            <a:ext cx="2635447" cy="2135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5057655" y="3750211"/>
            <a:ext cx="1975517" cy="629811"/>
            <a:chOff x="7183923" y="4558935"/>
            <a:chExt cx="3033408" cy="967025"/>
          </a:xfrm>
        </p:grpSpPr>
        <p:sp>
          <p:nvSpPr>
            <p:cNvPr id="91" name="Rectangle 90"/>
            <p:cNvSpPr/>
            <p:nvPr/>
          </p:nvSpPr>
          <p:spPr>
            <a:xfrm>
              <a:off x="7202120" y="4570747"/>
              <a:ext cx="3015211" cy="3278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Content Placeholder 2"/>
            <p:cNvSpPr txBox="1">
              <a:spLocks/>
            </p:cNvSpPr>
            <p:nvPr/>
          </p:nvSpPr>
          <p:spPr>
            <a:xfrm>
              <a:off x="7183923" y="4558935"/>
              <a:ext cx="716892" cy="967025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75%</a:t>
              </a:r>
            </a:p>
          </p:txBody>
        </p:sp>
      </p:grpSp>
      <p:sp>
        <p:nvSpPr>
          <p:cNvPr id="93" name="Rectangle 92"/>
          <p:cNvSpPr/>
          <p:nvPr/>
        </p:nvSpPr>
        <p:spPr>
          <a:xfrm>
            <a:off x="5069506" y="3435045"/>
            <a:ext cx="2635447" cy="21354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5057655" y="3427344"/>
            <a:ext cx="1562114" cy="629811"/>
            <a:chOff x="7183923" y="4063200"/>
            <a:chExt cx="2398628" cy="967025"/>
          </a:xfrm>
        </p:grpSpPr>
        <p:sp>
          <p:nvSpPr>
            <p:cNvPr id="95" name="Rectangle 94"/>
            <p:cNvSpPr/>
            <p:nvPr/>
          </p:nvSpPr>
          <p:spPr>
            <a:xfrm>
              <a:off x="7202120" y="4075012"/>
              <a:ext cx="2380431" cy="3278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Content Placeholder 2"/>
            <p:cNvSpPr txBox="1">
              <a:spLocks/>
            </p:cNvSpPr>
            <p:nvPr/>
          </p:nvSpPr>
          <p:spPr>
            <a:xfrm>
              <a:off x="7183923" y="4063200"/>
              <a:ext cx="716892" cy="967025"/>
            </a:xfrm>
            <a:prstGeom prst="rect">
              <a:avLst/>
            </a:prstGeom>
            <a:noFill/>
          </p:spPr>
          <p:txBody>
            <a:bodyPr vert="horz" wrap="square" lIns="111657" tIns="55828" rIns="111657" bIns="55828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62%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4743978" y="3424558"/>
            <a:ext cx="215972" cy="216353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98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762767" y="4086745"/>
            <a:ext cx="183525" cy="20970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05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783072" y="3113866"/>
            <a:ext cx="148411" cy="216353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0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4771221" y="3755651"/>
            <a:ext cx="162071" cy="216353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13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148863" hangingPunct="0">
                <a:lnSpc>
                  <a:spcPct val="120000"/>
                </a:lnSpc>
              </a:pPr>
              <a:endParaRPr lang="en-US" sz="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4747092" y="2026644"/>
            <a:ext cx="893692" cy="1838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4747092" y="2185159"/>
            <a:ext cx="2957862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6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5" grpId="0" animBg="1"/>
      <p:bldP spid="89" grpId="0" animBg="1"/>
      <p:bldP spid="93" grpId="0" animBg="1"/>
      <p:bldP spid="116" grpId="0"/>
      <p:bldP spid="1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3" y="0"/>
            <a:ext cx="9143497" cy="51435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253" y="2571750"/>
            <a:ext cx="914349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838545" y="831273"/>
            <a:ext cx="3466910" cy="3467100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383527" y="1381807"/>
            <a:ext cx="2376947" cy="236244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en-US" altLang="zh-CN" sz="14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14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51894" y="1044633"/>
            <a:ext cx="3040213" cy="304038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896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3499354" y="3759184"/>
            <a:ext cx="397902" cy="396960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630058" y="1763488"/>
            <a:ext cx="1077670" cy="1077729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055888" y="2731698"/>
            <a:ext cx="1495238" cy="1501255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872477" y="1943686"/>
            <a:ext cx="397902" cy="398406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448766" y="1754444"/>
            <a:ext cx="2280511" cy="418383"/>
            <a:chOff x="7813899" y="2232029"/>
            <a:chExt cx="3501728" cy="642394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6"/>
              <a:ext cx="3501728" cy="34024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342746" y="3620260"/>
            <a:ext cx="2029760" cy="418384"/>
            <a:chOff x="7813899" y="2232029"/>
            <a:chExt cx="3116698" cy="642392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4024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622186" y="3307274"/>
            <a:ext cx="2119248" cy="801073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7"/>
              <a:ext cx="1892126" cy="8222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04625" y="5312786"/>
              <a:ext cx="674920" cy="425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13028" y="5570148"/>
              <a:ext cx="1110589" cy="3118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87633" y="1863900"/>
            <a:ext cx="2119248" cy="801073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2" y="2373747"/>
              <a:ext cx="1892126" cy="8222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27133" y="2416106"/>
              <a:ext cx="674920" cy="425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09298" y="2662067"/>
              <a:ext cx="1110589" cy="3118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56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原创设计师QQ598969553          _1"/>
          <p:cNvSpPr/>
          <p:nvPr/>
        </p:nvSpPr>
        <p:spPr>
          <a:xfrm>
            <a:off x="250" y="0"/>
            <a:ext cx="2555525" cy="51435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19" name="原创设计师QQ598969553          _2"/>
          <p:cNvSpPr txBox="1"/>
          <p:nvPr/>
        </p:nvSpPr>
        <p:spPr>
          <a:xfrm>
            <a:off x="321928" y="1027216"/>
            <a:ext cx="1170919" cy="688910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方正兰亭细黑_GBK_M" panose="02010600010101010101" pitchFamily="2" charset="2"/>
              </a:rPr>
              <a:t>目录</a:t>
            </a:r>
          </a:p>
        </p:txBody>
      </p:sp>
      <p:sp>
        <p:nvSpPr>
          <p:cNvPr id="20" name="原创设计师QQ598969553          _3"/>
          <p:cNvSpPr/>
          <p:nvPr/>
        </p:nvSpPr>
        <p:spPr>
          <a:xfrm>
            <a:off x="473038" y="1651490"/>
            <a:ext cx="868697" cy="342656"/>
          </a:xfrm>
          <a:prstGeom prst="rect">
            <a:avLst/>
          </a:prstGeom>
        </p:spPr>
        <p:txBody>
          <a:bodyPr wrap="none" lIns="65023" tIns="32511" rIns="65023" bIns="32511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CONTENTS</a:t>
            </a:r>
          </a:p>
        </p:txBody>
      </p:sp>
      <p:grpSp>
        <p:nvGrpSpPr>
          <p:cNvPr id="21" name="原创设计师QQ598969553          _4"/>
          <p:cNvGrpSpPr/>
          <p:nvPr/>
        </p:nvGrpSpPr>
        <p:grpSpPr>
          <a:xfrm>
            <a:off x="3659011" y="1552039"/>
            <a:ext cx="416407" cy="462567"/>
            <a:chOff x="4878615" y="1306286"/>
            <a:chExt cx="555240" cy="61675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34"/>
            <p:cNvSpPr/>
            <p:nvPr/>
          </p:nvSpPr>
          <p:spPr>
            <a:xfrm>
              <a:off x="4878615" y="1306286"/>
              <a:ext cx="555240" cy="551543"/>
            </a:xfrm>
            <a:prstGeom prst="roundRect">
              <a:avLst/>
            </a:prstGeom>
            <a:solidFill>
              <a:srgbClr val="3144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920727" y="1307489"/>
              <a:ext cx="329597" cy="615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31" name="原创设计师QQ598969553          _5"/>
          <p:cNvGrpSpPr/>
          <p:nvPr/>
        </p:nvGrpSpPr>
        <p:grpSpPr>
          <a:xfrm>
            <a:off x="3659011" y="2276322"/>
            <a:ext cx="416407" cy="462567"/>
            <a:chOff x="4878615" y="2271997"/>
            <a:chExt cx="555240" cy="616757"/>
          </a:xfrm>
        </p:grpSpPr>
        <p:sp>
          <p:nvSpPr>
            <p:cNvPr id="32" name="圆角矩形 37"/>
            <p:cNvSpPr/>
            <p:nvPr/>
          </p:nvSpPr>
          <p:spPr>
            <a:xfrm>
              <a:off x="4878615" y="2271997"/>
              <a:ext cx="555240" cy="551543"/>
            </a:xfrm>
            <a:prstGeom prst="roundRect">
              <a:avLst/>
            </a:prstGeom>
            <a:solidFill>
              <a:srgbClr val="04A8F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920727" y="2273200"/>
              <a:ext cx="406545" cy="615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34" name="原创设计师QQ598969553          _6"/>
          <p:cNvGrpSpPr/>
          <p:nvPr/>
        </p:nvGrpSpPr>
        <p:grpSpPr>
          <a:xfrm>
            <a:off x="3659011" y="3000604"/>
            <a:ext cx="416407" cy="462567"/>
            <a:chOff x="4878615" y="3237708"/>
            <a:chExt cx="555240" cy="616757"/>
          </a:xfrm>
        </p:grpSpPr>
        <p:sp>
          <p:nvSpPr>
            <p:cNvPr id="35" name="圆角矩形 40"/>
            <p:cNvSpPr/>
            <p:nvPr/>
          </p:nvSpPr>
          <p:spPr>
            <a:xfrm>
              <a:off x="4878615" y="3237708"/>
              <a:ext cx="555240" cy="551543"/>
            </a:xfrm>
            <a:prstGeom prst="roundRect">
              <a:avLst/>
            </a:prstGeom>
            <a:solidFill>
              <a:srgbClr val="FBC00A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920727" y="3238911"/>
              <a:ext cx="419370" cy="615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37" name="原创设计师QQ598969553          _7"/>
          <p:cNvGrpSpPr/>
          <p:nvPr/>
        </p:nvGrpSpPr>
        <p:grpSpPr>
          <a:xfrm>
            <a:off x="3659011" y="3724888"/>
            <a:ext cx="416407" cy="462567"/>
            <a:chOff x="4878615" y="4203420"/>
            <a:chExt cx="555240" cy="61675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圆角矩形 43"/>
            <p:cNvSpPr/>
            <p:nvPr/>
          </p:nvSpPr>
          <p:spPr>
            <a:xfrm>
              <a:off x="4878615" y="4203420"/>
              <a:ext cx="555240" cy="551543"/>
            </a:xfrm>
            <a:prstGeom prst="roundRect">
              <a:avLst/>
            </a:prstGeom>
            <a:solidFill>
              <a:srgbClr val="F74B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920727" y="4204623"/>
              <a:ext cx="404406" cy="615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4</a:t>
              </a:r>
              <a:endParaRPr lang="zh-CN" altLang="en-US" sz="2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40" name="原创设计师QQ598969553          _9"/>
          <p:cNvGrpSpPr/>
          <p:nvPr/>
        </p:nvGrpSpPr>
        <p:grpSpPr>
          <a:xfrm>
            <a:off x="4416938" y="1552039"/>
            <a:ext cx="3284533" cy="413658"/>
            <a:chOff x="5889238" y="1306286"/>
            <a:chExt cx="4379618" cy="5515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圆角矩形 49"/>
            <p:cNvSpPr/>
            <p:nvPr/>
          </p:nvSpPr>
          <p:spPr>
            <a:xfrm>
              <a:off x="5889238" y="1306286"/>
              <a:ext cx="4379618" cy="551543"/>
            </a:xfrm>
            <a:prstGeom prst="roundRect">
              <a:avLst/>
            </a:prstGeom>
            <a:solidFill>
              <a:srgbClr val="3144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660728" y="1369043"/>
              <a:ext cx="2161395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3" name="原创设计师QQ598969553          _10"/>
          <p:cNvGrpSpPr/>
          <p:nvPr/>
        </p:nvGrpSpPr>
        <p:grpSpPr>
          <a:xfrm>
            <a:off x="4416938" y="2276323"/>
            <a:ext cx="3284533" cy="413658"/>
            <a:chOff x="5889238" y="2271997"/>
            <a:chExt cx="4379618" cy="5515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圆角矩形 52"/>
            <p:cNvSpPr/>
            <p:nvPr/>
          </p:nvSpPr>
          <p:spPr>
            <a:xfrm>
              <a:off x="5889238" y="2271997"/>
              <a:ext cx="4379618" cy="551543"/>
            </a:xfrm>
            <a:prstGeom prst="roundRect">
              <a:avLst/>
            </a:prstGeom>
            <a:solidFill>
              <a:srgbClr val="04A8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663275" y="2311558"/>
              <a:ext cx="2161395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6" name="原创设计师QQ598969553          _11"/>
          <p:cNvGrpSpPr/>
          <p:nvPr/>
        </p:nvGrpSpPr>
        <p:grpSpPr>
          <a:xfrm>
            <a:off x="4416938" y="3000606"/>
            <a:ext cx="3284533" cy="413658"/>
            <a:chOff x="5889238" y="3237708"/>
            <a:chExt cx="4379618" cy="5515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7" name="圆角矩形 55"/>
            <p:cNvSpPr/>
            <p:nvPr/>
          </p:nvSpPr>
          <p:spPr>
            <a:xfrm>
              <a:off x="5889238" y="3237708"/>
              <a:ext cx="4379618" cy="551543"/>
            </a:xfrm>
            <a:prstGeom prst="roundRect">
              <a:avLst/>
            </a:prstGeom>
            <a:solidFill>
              <a:srgbClr val="FBC0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645641" y="3275483"/>
              <a:ext cx="2161395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9" name="原创设计师QQ598969553          _12"/>
          <p:cNvGrpSpPr/>
          <p:nvPr/>
        </p:nvGrpSpPr>
        <p:grpSpPr>
          <a:xfrm>
            <a:off x="4416938" y="3724890"/>
            <a:ext cx="3284533" cy="413658"/>
            <a:chOff x="5889238" y="4203420"/>
            <a:chExt cx="4379618" cy="5515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" name="圆角矩形 58"/>
            <p:cNvSpPr/>
            <p:nvPr/>
          </p:nvSpPr>
          <p:spPr>
            <a:xfrm>
              <a:off x="5889238" y="4203420"/>
              <a:ext cx="4379618" cy="551543"/>
            </a:xfrm>
            <a:prstGeom prst="roundRect">
              <a:avLst/>
            </a:prstGeom>
            <a:solidFill>
              <a:srgbClr val="F74B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663275" y="4248359"/>
              <a:ext cx="2161395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307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8000">
        <p14:gallery dir="l"/>
      </p:transition>
    </mc:Choice>
    <mc:Fallback xmlns="">
      <p:transition spd="slow" advTm="8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4000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6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4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6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/>
          <p:bldP spid="20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22354" y="1770188"/>
            <a:ext cx="3080967" cy="3033868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212803" y="1825297"/>
            <a:ext cx="1482744" cy="526733"/>
            <a:chOff x="9720774" y="2761849"/>
            <a:chExt cx="2511867" cy="80875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4"/>
              <a:ext cx="2511867" cy="510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212802" y="2619761"/>
            <a:ext cx="1482746" cy="526734"/>
            <a:chOff x="9720773" y="2761849"/>
            <a:chExt cx="2511870" cy="808759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51037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212802" y="3415450"/>
            <a:ext cx="1482746" cy="526734"/>
            <a:chOff x="9720772" y="2761849"/>
            <a:chExt cx="2511870" cy="808759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4" y="3060235"/>
              <a:ext cx="2511868" cy="51037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1465621" y="1825298"/>
            <a:ext cx="1498613" cy="526732"/>
            <a:chOff x="9720775" y="2761849"/>
            <a:chExt cx="2343012" cy="808758"/>
          </a:xfrm>
        </p:grpSpPr>
        <p:sp>
          <p:nvSpPr>
            <p:cNvPr id="46" name="TextBox 45"/>
            <p:cNvSpPr txBox="1"/>
            <p:nvPr/>
          </p:nvSpPr>
          <p:spPr>
            <a:xfrm>
              <a:off x="9747984" y="2761849"/>
              <a:ext cx="1403484" cy="28354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510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1463372" y="2619760"/>
            <a:ext cx="1511008" cy="526732"/>
            <a:chOff x="9701397" y="2761849"/>
            <a:chExt cx="2362390" cy="808758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403484" cy="28354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4" y="3060233"/>
              <a:ext cx="2343013" cy="510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1465621" y="3415450"/>
            <a:ext cx="1498613" cy="526732"/>
            <a:chOff x="9720775" y="2761849"/>
            <a:chExt cx="2343012" cy="80875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9" y="2761849"/>
              <a:ext cx="1403484" cy="28354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51037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13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020150" y="1667599"/>
            <a:ext cx="2627575" cy="2627720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4924210" y="1928913"/>
            <a:ext cx="2566514" cy="428444"/>
            <a:chOff x="8633669" y="2306010"/>
            <a:chExt cx="2990246" cy="657838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4024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4924210" y="2514549"/>
            <a:ext cx="2566514" cy="428444"/>
            <a:chOff x="8633669" y="2306010"/>
            <a:chExt cx="2990246" cy="657838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4024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4924210" y="3100186"/>
            <a:ext cx="2566514" cy="428444"/>
            <a:chOff x="8633669" y="2306010"/>
            <a:chExt cx="2990246" cy="657838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4024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4924210" y="3685822"/>
            <a:ext cx="2566514" cy="428444"/>
            <a:chOff x="8633669" y="2306010"/>
            <a:chExt cx="2990246" cy="657838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4024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75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" y="0"/>
            <a:ext cx="9143498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" y="1752414"/>
            <a:ext cx="3854870" cy="339108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2922" y="11325"/>
            <a:ext cx="6093477" cy="2264499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340873" y="1990336"/>
            <a:ext cx="4814430" cy="78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3100" dirty="0">
                <a:solidFill>
                  <a:srgbClr val="C0000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3100" dirty="0">
              <a:solidFill>
                <a:srgbClr val="C00000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>
            <a:off x="3900385" y="3060094"/>
            <a:ext cx="3330140" cy="326243"/>
          </a:xfrm>
          <a:prstGeom prst="rect">
            <a:avLst/>
          </a:prstGeom>
          <a:noFill/>
        </p:spPr>
        <p:txBody>
          <a:bodyPr wrap="none" lIns="48767" tIns="24384" rIns="48767" bIns="24384">
            <a:spAutoFit/>
          </a:bodyPr>
          <a:lstStyle/>
          <a:p>
            <a:pPr algn="ctr">
              <a:buNone/>
            </a:pPr>
            <a:r>
              <a:rPr lang="zh-CN" altLang="en-US" cap="all" dirty="0" smtClean="0">
                <a:solidFill>
                  <a:schemeClr val="accent2"/>
                </a:solidFill>
                <a:latin typeface="Vrinda" panose="020B0502040204020203" pitchFamily="34" charset="0"/>
                <a:ea typeface="微软雅黑" panose="020B0503020204020204" pitchFamily="34" charset="-122"/>
                <a:cs typeface="Vrinda" panose="020B0502040204020203" pitchFamily="34" charset="0"/>
              </a:rPr>
              <a:t>主办单位：中国关爱艾滋病协会</a:t>
            </a:r>
            <a:endParaRPr lang="zh-CN" altLang="en-US" cap="all" dirty="0">
              <a:solidFill>
                <a:schemeClr val="accent2"/>
              </a:solidFill>
              <a:latin typeface="Vrinda" panose="020B0502040204020203" pitchFamily="34" charset="0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530462" y="2558798"/>
            <a:ext cx="4369908" cy="388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700" dirty="0">
                <a:solidFill>
                  <a:schemeClr val="accent2"/>
                </a:solidFill>
                <a:cs typeface="Arial" panose="020B0604020202020204" pitchFamily="34" charset="0"/>
              </a:rPr>
              <a:t>| performance report</a:t>
            </a:r>
            <a:r>
              <a:rPr lang="en-US" altLang="zh-CN" sz="700" dirty="0">
                <a:solidFill>
                  <a:schemeClr val="accent2"/>
                </a:solidFill>
                <a:cs typeface="Arial" panose="020B0604020202020204" pitchFamily="34" charset="0"/>
              </a:rPr>
              <a:t>| | Is suitable for the financial industry | </a:t>
            </a:r>
            <a:r>
              <a:rPr lang="en-US" altLang="zh-CN" sz="700" dirty="0">
                <a:solidFill>
                  <a:schemeClr val="accent2"/>
                </a:solidFill>
                <a:cs typeface="Arial" panose="020B0604020202020204" pitchFamily="34" charset="0"/>
              </a:rPr>
              <a:t>stock fund | </a:t>
            </a:r>
            <a:r>
              <a:rPr lang="en-US" altLang="zh-CN" sz="700" dirty="0">
                <a:solidFill>
                  <a:schemeClr val="accent2"/>
                </a:solidFill>
                <a:cs typeface="Arial" panose="020B0604020202020204" pitchFamily="34" charset="0"/>
              </a:rPr>
              <a:t>performance </a:t>
            </a:r>
            <a:r>
              <a:rPr lang="en-US" altLang="zh-CN" sz="700" dirty="0">
                <a:solidFill>
                  <a:schemeClr val="accent2"/>
                </a:solidFill>
                <a:cs typeface="Arial" panose="020B0604020202020204" pitchFamily="34" charset="0"/>
              </a:rPr>
              <a:t>report| | Is suitable for the financial industry | stock fund work summary | | performance report</a:t>
            </a:r>
            <a:endParaRPr lang="zh-CN" altLang="en-US" sz="7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53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4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19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34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19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4" grpId="0"/>
          <p:bldP spid="15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21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3" y="0"/>
            <a:ext cx="9143497" cy="51435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253" y="2571750"/>
            <a:ext cx="914349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838545" y="831273"/>
            <a:ext cx="3466910" cy="3467100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383527" y="1381807"/>
            <a:ext cx="2376947" cy="236244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en-US" altLang="zh-CN" sz="14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4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51894" y="1044633"/>
            <a:ext cx="3040213" cy="304038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41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3291858" y="2000074"/>
            <a:ext cx="668331" cy="420066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2555327" y="1109348"/>
            <a:ext cx="512735" cy="1265238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2726768" y="1525274"/>
            <a:ext cx="393678" cy="3154362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3528412" y="3415987"/>
            <a:ext cx="580993" cy="1249362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3279187" y="971550"/>
            <a:ext cx="1158812" cy="728348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1612566" y="1827586"/>
            <a:ext cx="942761" cy="592554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1899101" y="2774239"/>
            <a:ext cx="738773" cy="464341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4584387" y="1817784"/>
            <a:ext cx="496860" cy="496887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4584387" y="2551200"/>
            <a:ext cx="496860" cy="496887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4584387" y="3275186"/>
            <a:ext cx="496860" cy="496887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4584387" y="3999173"/>
            <a:ext cx="496860" cy="496887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5111846" y="1809749"/>
            <a:ext cx="1919365" cy="517697"/>
            <a:chOff x="1224678" y="1233504"/>
            <a:chExt cx="2407799" cy="517697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576569" cy="258532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3239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3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7122250" y="1976011"/>
            <a:ext cx="714939" cy="2400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53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5157442" y="2543165"/>
            <a:ext cx="1883016" cy="517696"/>
            <a:chOff x="1270277" y="1233504"/>
            <a:chExt cx="2362200" cy="517696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576569" cy="258532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3239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3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5157442" y="3267152"/>
            <a:ext cx="1883016" cy="517696"/>
            <a:chOff x="1270277" y="1233504"/>
            <a:chExt cx="2362200" cy="517696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576569" cy="258532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3239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3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5157442" y="3991139"/>
            <a:ext cx="1883016" cy="517696"/>
            <a:chOff x="1270277" y="1233504"/>
            <a:chExt cx="2362200" cy="517696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576569" cy="258532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32399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14353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7122248" y="2699488"/>
            <a:ext cx="714939" cy="2400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53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7122248" y="3413535"/>
            <a:ext cx="714939" cy="2400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53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7122250" y="4147461"/>
            <a:ext cx="714939" cy="2400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353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92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122180" y="2464599"/>
            <a:ext cx="1498159" cy="401644"/>
          </a:xfrm>
          <a:prstGeom prst="rect">
            <a:avLst/>
          </a:prstGeom>
        </p:spPr>
        <p:txBody>
          <a:bodyPr vert="horz" wrap="square" lIns="68575" tIns="34288" rIns="68575" bIns="3428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707482" y="2828160"/>
            <a:ext cx="1492992" cy="401644"/>
          </a:xfrm>
          <a:prstGeom prst="rect">
            <a:avLst/>
          </a:prstGeom>
        </p:spPr>
        <p:txBody>
          <a:bodyPr vert="horz" wrap="square" lIns="68575" tIns="34288" rIns="68575" bIns="3428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287717" y="3105159"/>
            <a:ext cx="1492992" cy="401644"/>
          </a:xfrm>
          <a:prstGeom prst="rect">
            <a:avLst/>
          </a:prstGeom>
        </p:spPr>
        <p:txBody>
          <a:bodyPr vert="horz" wrap="square" lIns="68575" tIns="34288" rIns="68575" bIns="3428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867061" y="3468720"/>
            <a:ext cx="1539566" cy="401644"/>
          </a:xfrm>
          <a:prstGeom prst="rect">
            <a:avLst/>
          </a:prstGeom>
        </p:spPr>
        <p:txBody>
          <a:bodyPr vert="horz" wrap="square" lIns="68575" tIns="34288" rIns="68575" bIns="3428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175737" y="1632799"/>
            <a:ext cx="6813398" cy="992013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3994" tIns="269660" rIns="428605" bIns="405456" numCol="1" spcCol="903" anchor="ctr" anchorCtr="0">
            <a:noAutofit/>
          </a:bodyPr>
          <a:lstStyle/>
          <a:p>
            <a:pPr algn="ctr" defTabSz="252867">
              <a:lnSpc>
                <a:spcPct val="120000"/>
              </a:lnSpc>
              <a:spcAft>
                <a:spcPts val="0"/>
              </a:spcAft>
            </a:pPr>
            <a:r>
              <a:rPr lang="zh-CN" alt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746225" y="2028566"/>
            <a:ext cx="5242909" cy="992013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3994" tIns="269660" rIns="428605" bIns="405456" numCol="1" spcCol="903" anchor="ctr" anchorCtr="0">
            <a:noAutofit/>
          </a:bodyPr>
          <a:lstStyle/>
          <a:p>
            <a:pPr algn="ctr" defTabSz="252867">
              <a:lnSpc>
                <a:spcPct val="120000"/>
              </a:lnSpc>
              <a:spcAft>
                <a:spcPts val="0"/>
              </a:spcAft>
            </a:pPr>
            <a:r>
              <a:rPr lang="zh-CN" alt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316713" y="2315708"/>
            <a:ext cx="3672421" cy="992013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3994" tIns="269660" rIns="428605" bIns="405456" numCol="1" spcCol="903" anchor="ctr" anchorCtr="0">
            <a:noAutofit/>
          </a:bodyPr>
          <a:lstStyle/>
          <a:p>
            <a:pPr algn="ctr" defTabSz="252867">
              <a:lnSpc>
                <a:spcPct val="120000"/>
              </a:lnSpc>
              <a:spcAft>
                <a:spcPts val="0"/>
              </a:spcAft>
            </a:pPr>
            <a:r>
              <a:rPr lang="zh-CN" alt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887201" y="2646180"/>
            <a:ext cx="2101933" cy="992013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3994" tIns="269660" rIns="428605" bIns="405456" numCol="1" spcCol="903" anchor="ctr" anchorCtr="0">
            <a:noAutofit/>
          </a:bodyPr>
          <a:lstStyle/>
          <a:p>
            <a:pPr algn="ctr" defTabSz="252867">
              <a:lnSpc>
                <a:spcPct val="120000"/>
              </a:lnSpc>
              <a:spcAft>
                <a:spcPts val="0"/>
              </a:spcAft>
            </a:pPr>
            <a:r>
              <a:rPr lang="zh-CN" alt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5955351" y="2990036"/>
            <a:ext cx="269985" cy="270000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417628" y="2683221"/>
            <a:ext cx="269985" cy="270000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83314" y="1982575"/>
            <a:ext cx="269985" cy="270000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865989" y="2382134"/>
            <a:ext cx="269985" cy="270000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52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9487" y="1054379"/>
            <a:ext cx="1717317" cy="177892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59487" y="2927945"/>
            <a:ext cx="1712512" cy="169686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572000" y="1054379"/>
            <a:ext cx="1717317" cy="177892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4572000" y="2932009"/>
            <a:ext cx="1717318" cy="1696862"/>
          </a:xfrm>
          <a:prstGeom prst="rect">
            <a:avLst/>
          </a:prstGeom>
          <a:solidFill>
            <a:schemeClr val="accent1"/>
          </a:solidFill>
        </p:spPr>
        <p:txBody>
          <a:bodyPr wrap="square" lIns="134990" tIns="35098" rIns="26998" bIns="32511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buClr>
                <a:schemeClr val="bg1"/>
              </a:buClr>
              <a:buSzPct val="80000"/>
            </a:pPr>
            <a:endParaRPr lang="zh-CN" altLang="en-US" sz="1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805271" y="1302207"/>
            <a:ext cx="935671" cy="15321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90339" y="1579231"/>
            <a:ext cx="2150604" cy="8309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415405" y="1302207"/>
            <a:ext cx="935671" cy="15321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415405" y="1579231"/>
            <a:ext cx="2150604" cy="8309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05271" y="3180782"/>
            <a:ext cx="935671" cy="15321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90339" y="3457806"/>
            <a:ext cx="2150604" cy="8309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415405" y="3180782"/>
            <a:ext cx="935671" cy="15321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6415405" y="3457806"/>
            <a:ext cx="2150604" cy="8309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15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12" grpId="0"/>
      <p:bldP spid="13" grpId="0"/>
      <p:bldP spid="14" grpId="0"/>
      <p:bldP spid="15" grpId="0"/>
      <p:bldP spid="17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811704" y="1710662"/>
          <a:ext cx="3873830" cy="2603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4941845" y="1986499"/>
            <a:ext cx="406167" cy="4085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441584" y="2020370"/>
            <a:ext cx="2453358" cy="25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88" tIns="17144" rIns="34288" bIns="17144">
            <a:spAutoFit/>
          </a:bodyPr>
          <a:lstStyle/>
          <a:p>
            <a:pPr algn="just" defTabSz="816093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941845" y="2555431"/>
            <a:ext cx="406167" cy="40851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5441584" y="2586471"/>
            <a:ext cx="2453358" cy="25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88" tIns="17144" rIns="34288" bIns="17144">
            <a:spAutoFit/>
          </a:bodyPr>
          <a:lstStyle/>
          <a:p>
            <a:pPr algn="just" defTabSz="816093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941845" y="3121030"/>
            <a:ext cx="406167" cy="40851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5474909" y="3152572"/>
            <a:ext cx="2453358" cy="25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88" tIns="17144" rIns="34288" bIns="17144">
            <a:spAutoFit/>
          </a:bodyPr>
          <a:lstStyle/>
          <a:p>
            <a:pPr algn="just" defTabSz="816093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941845" y="3661351"/>
            <a:ext cx="406167" cy="40851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5474909" y="3718673"/>
            <a:ext cx="2420033" cy="25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88" tIns="17144" rIns="34288" bIns="17144">
            <a:spAutoFit/>
          </a:bodyPr>
          <a:lstStyle/>
          <a:p>
            <a:pPr algn="just" defTabSz="816093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4996118" y="2090360"/>
            <a:ext cx="297621" cy="200798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5068743" y="3210905"/>
            <a:ext cx="152370" cy="205070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065184" y="2640778"/>
            <a:ext cx="159490" cy="237825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059486" y="3754532"/>
            <a:ext cx="170883" cy="222160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25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3" y="0"/>
            <a:ext cx="9143497" cy="51435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253" y="2571750"/>
            <a:ext cx="914349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838545" y="831273"/>
            <a:ext cx="3466910" cy="3467100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383527" y="1381807"/>
            <a:ext cx="2376947" cy="236244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en-US" altLang="zh-CN" sz="14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4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051894" y="1044633"/>
            <a:ext cx="3040213" cy="304038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948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925852" y="1466693"/>
            <a:ext cx="2729011" cy="2729162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5" cy="7655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00" dirty="0" err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3469" y="2039519"/>
              <a:ext cx="1270089" cy="91441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3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4003" y="2826600"/>
              <a:ext cx="1329163" cy="2126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391511" y="1416394"/>
            <a:ext cx="2176905" cy="2177024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2" y="2719586"/>
              <a:ext cx="1334504" cy="5103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3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140927" y="2618377"/>
            <a:ext cx="1766667" cy="1766764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5103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852213" y="1338481"/>
            <a:ext cx="1444551" cy="144463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0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5103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22870" y="1847189"/>
              <a:ext cx="930413" cy="14885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51023" y="175884"/>
            <a:ext cx="2019133" cy="3888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YOUR TE</a:t>
            </a:r>
            <a:r>
              <a:rPr lang="en-US" altLang="zh-CN" sz="2100" dirty="0">
                <a:solidFill>
                  <a:schemeClr val="accent2"/>
                </a:solidFill>
                <a:latin typeface="Calibri Light" panose="020F0302020204030204" pitchFamily="34" charset="0"/>
              </a:rPr>
              <a:t>XT</a:t>
            </a:r>
            <a:r>
              <a:rPr lang="en-US" altLang="zh-CN" sz="2100" dirty="0">
                <a:solidFill>
                  <a:srgbClr val="3A3A3A"/>
                </a:solidFill>
                <a:latin typeface="Calibri Light" panose="020F0302020204030204" pitchFamily="34" charset="0"/>
              </a:rPr>
              <a:t> HERE</a:t>
            </a:r>
            <a:endParaRPr lang="zh-CN" altLang="en-US" sz="2100" dirty="0">
              <a:solidFill>
                <a:srgbClr val="3A3A3A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0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EE7BBC7-00D8-4A42-8380-666CF3962FA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41"/>
</p:tagLst>
</file>

<file path=ppt/theme/theme1.xml><?xml version="1.0" encoding="utf-8"?>
<a:theme xmlns:a="http://schemas.openxmlformats.org/drawingml/2006/main" name="第一PPT，www.1ppt.com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3427</Words>
  <Application>Microsoft Office PowerPoint</Application>
  <PresentationFormat>全屏显示(16:9)</PresentationFormat>
  <Paragraphs>218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预防艾滋</dc:title>
  <dc:creator/>
  <cp:keywords>www.1ppt.com</cp:keywords>
  <cp:lastModifiedBy/>
  <cp:revision>1</cp:revision>
  <dcterms:created xsi:type="dcterms:W3CDTF">2016-10-17T14:00:15Z</dcterms:created>
  <dcterms:modified xsi:type="dcterms:W3CDTF">2019-03-27T08:44:33Z</dcterms:modified>
</cp:coreProperties>
</file>