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7" r:id="rId2"/>
  </p:sldMasterIdLst>
  <p:notesMasterIdLst>
    <p:notesMasterId r:id="rId29"/>
  </p:notesMasterIdLst>
  <p:handoutMasterIdLst>
    <p:handoutMasterId r:id="rId30"/>
  </p:handoutMasterIdLst>
  <p:sldIdLst>
    <p:sldId id="5462" r:id="rId3"/>
    <p:sldId id="5782" r:id="rId4"/>
    <p:sldId id="5783" r:id="rId5"/>
    <p:sldId id="5775" r:id="rId6"/>
    <p:sldId id="5769" r:id="rId7"/>
    <p:sldId id="5764" r:id="rId8"/>
    <p:sldId id="5780" r:id="rId9"/>
    <p:sldId id="5784" r:id="rId10"/>
    <p:sldId id="5773" r:id="rId11"/>
    <p:sldId id="5779" r:id="rId12"/>
    <p:sldId id="5781" r:id="rId13"/>
    <p:sldId id="5770" r:id="rId14"/>
    <p:sldId id="5772" r:id="rId15"/>
    <p:sldId id="5785" r:id="rId16"/>
    <p:sldId id="5774" r:id="rId17"/>
    <p:sldId id="5766" r:id="rId18"/>
    <p:sldId id="5778" r:id="rId19"/>
    <p:sldId id="5768" r:id="rId20"/>
    <p:sldId id="5771" r:id="rId21"/>
    <p:sldId id="5786" r:id="rId22"/>
    <p:sldId id="5777" r:id="rId23"/>
    <p:sldId id="5762" r:id="rId24"/>
    <p:sldId id="5765" r:id="rId25"/>
    <p:sldId id="5767" r:id="rId26"/>
    <p:sldId id="5787" r:id="rId27"/>
    <p:sldId id="5788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145"/>
    <a:srgbClr val="FFFFFF"/>
    <a:srgbClr val="FF9900"/>
    <a:srgbClr val="FFA631"/>
    <a:srgbClr val="0070C0"/>
    <a:srgbClr val="C00000"/>
    <a:srgbClr val="4B342A"/>
    <a:srgbClr val="69481E"/>
    <a:srgbClr val="474B45"/>
    <a:srgbClr val="CA8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 autoAdjust="0"/>
    <p:restoredTop sz="95394" autoAdjust="0"/>
  </p:normalViewPr>
  <p:slideViewPr>
    <p:cSldViewPr>
      <p:cViewPr varScale="1">
        <p:scale>
          <a:sx n="56" d="100"/>
          <a:sy n="56" d="100"/>
        </p:scale>
        <p:origin x="-84" y="-156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chemeClr val="accent1"/>
              </a:solidFill>
            </a:ln>
          </c:spPr>
          <c:marker>
            <c:symbol val="circle"/>
            <c:size val="10"/>
            <c:spPr>
              <a:solidFill>
                <a:schemeClr val="accent1"/>
              </a:solidFill>
              <a:ln>
                <a:solidFill>
                  <a:schemeClr val="accent1"/>
                </a:solidFill>
                <a:prstDash val="sysDot"/>
              </a:ln>
            </c:spPr>
          </c:marker>
          <c:trendline>
            <c:trendlineType val="log"/>
            <c:dispRSqr val="0"/>
            <c:dispEq val="0"/>
          </c:trendline>
          <c:trendline>
            <c:trendlineType val="log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004-483F-A0A1-4A16EC2785F3}"/>
            </c:ext>
          </c:extLst>
        </c:ser>
        <c:ser>
          <c:idx val="1"/>
          <c:order val="1"/>
          <c:spPr>
            <a:ln>
              <a:solidFill>
                <a:schemeClr val="accent2"/>
              </a:solidFill>
            </a:ln>
          </c:spPr>
          <c:marker>
            <c:symbol val="circle"/>
            <c:size val="10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D004-483F-A0A1-4A16EC2785F3}"/>
            </c:ext>
          </c:extLst>
        </c:ser>
        <c:ser>
          <c:idx val="2"/>
          <c:order val="2"/>
          <c:spPr>
            <a:ln>
              <a:solidFill>
                <a:schemeClr val="accent3"/>
              </a:solidFill>
            </a:ln>
          </c:spPr>
          <c:marker>
            <c:symbol val="circle"/>
            <c:size val="1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3.1</c:v>
                </c:pt>
                <c:pt idx="3">
                  <c:v>3.5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D004-483F-A0A1-4A16EC2785F3}"/>
            </c:ext>
          </c:extLst>
        </c:ser>
        <c:ser>
          <c:idx val="3"/>
          <c:order val="3"/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D004-483F-A0A1-4A16EC278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432768"/>
        <c:axId val="106434560"/>
      </c:scatterChart>
      <c:valAx>
        <c:axId val="106432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400"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06434560"/>
        <c:crosses val="autoZero"/>
        <c:crossBetween val="midCat"/>
      </c:valAx>
      <c:valAx>
        <c:axId val="1064345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400"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0643276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13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319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053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99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437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438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4702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948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02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7137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36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1423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060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2336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946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33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7298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15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441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5A6DA-66F8-4910-9E6C-05DAE8B64C7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986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586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564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363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3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29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5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32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79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410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00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17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221463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464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745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21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8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96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6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71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4" r:id="rId2"/>
    <p:sldLayoutId id="2147483736" r:id="rId3"/>
    <p:sldLayoutId id="2147483735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9191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49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781303" y="1279604"/>
            <a:ext cx="7077447" cy="2808312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069334" y="1866152"/>
            <a:ext cx="609646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8000" dirty="0" smtClean="0">
                <a:solidFill>
                  <a:schemeClr val="bg1"/>
                </a:solidFill>
                <a:cs typeface="Arial" panose="020B0604020202020204" pitchFamily="34" charset="0"/>
              </a:rPr>
              <a:t>化学实验</a:t>
            </a:r>
            <a:r>
              <a:rPr lang="en-US" altLang="zh-CN" sz="80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7401396" y="3400186"/>
            <a:ext cx="1630166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9659117" y="3400186"/>
            <a:ext cx="1738810" cy="28814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220782" y="1638518"/>
            <a:ext cx="494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CHEMICAL EXPERIMENT PPT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4521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24390" y="1456344"/>
            <a:ext cx="3609965" cy="296484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2117" y="1456344"/>
            <a:ext cx="3609965" cy="296484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6662" y="1456344"/>
            <a:ext cx="3609965" cy="296484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86060" y="4715087"/>
            <a:ext cx="3082080" cy="1876986"/>
            <a:chOff x="1008212" y="4504178"/>
            <a:chExt cx="2513428" cy="1779757"/>
          </a:xfrm>
        </p:grpSpPr>
        <p:sp>
          <p:nvSpPr>
            <p:cNvPr id="11" name="TextBox 10"/>
            <p:cNvSpPr txBox="1"/>
            <p:nvPr/>
          </p:nvSpPr>
          <p:spPr>
            <a:xfrm>
              <a:off x="1669099" y="4504178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08212" y="4883134"/>
              <a:ext cx="2513428" cy="14008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88333" y="4692775"/>
            <a:ext cx="3082080" cy="1899296"/>
            <a:chOff x="1008212" y="4483024"/>
            <a:chExt cx="2513428" cy="1800912"/>
          </a:xfrm>
        </p:grpSpPr>
        <p:sp>
          <p:nvSpPr>
            <p:cNvPr id="15" name="TextBox 14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90606" y="4686232"/>
            <a:ext cx="3082080" cy="1899296"/>
            <a:chOff x="1008212" y="4483024"/>
            <a:chExt cx="2513428" cy="1800912"/>
          </a:xfrm>
        </p:grpSpPr>
        <p:sp>
          <p:nvSpPr>
            <p:cNvPr id="18" name="TextBox 17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94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490301" y="1398592"/>
            <a:ext cx="8368096" cy="507715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53" y="1398592"/>
            <a:ext cx="4481124" cy="5077156"/>
            <a:chOff x="0" y="1326145"/>
            <a:chExt cx="4249002" cy="4814160"/>
          </a:xfrm>
        </p:grpSpPr>
        <p:sp>
          <p:nvSpPr>
            <p:cNvPr id="11" name="Rectangle 10"/>
            <p:cNvSpPr/>
            <p:nvPr/>
          </p:nvSpPr>
          <p:spPr>
            <a:xfrm>
              <a:off x="0" y="1326145"/>
              <a:ext cx="4249002" cy="48141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073152" y="2632615"/>
              <a:ext cx="770585" cy="822615"/>
              <a:chOff x="8781543" y="1705924"/>
              <a:chExt cx="434975" cy="464344"/>
            </a:xfrm>
            <a:solidFill>
              <a:schemeClr val="bg2"/>
            </a:solidFill>
          </p:grpSpPr>
          <p:sp>
            <p:nvSpPr>
              <p:cNvPr id="16" name="AutoShape 78"/>
              <p:cNvSpPr>
                <a:spLocks/>
              </p:cNvSpPr>
              <p:nvPr/>
            </p:nvSpPr>
            <p:spPr bwMode="auto">
              <a:xfrm>
                <a:off x="8781543" y="1705924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79"/>
              <p:cNvSpPr>
                <a:spLocks/>
              </p:cNvSpPr>
              <p:nvPr/>
            </p:nvSpPr>
            <p:spPr bwMode="auto">
              <a:xfrm>
                <a:off x="8841846" y="1763868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80"/>
              <p:cNvSpPr>
                <a:spLocks/>
              </p:cNvSpPr>
              <p:nvPr/>
            </p:nvSpPr>
            <p:spPr bwMode="auto">
              <a:xfrm>
                <a:off x="9015677" y="18075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770361" y="3994715"/>
              <a:ext cx="3140741" cy="140080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0362" y="3607887"/>
              <a:ext cx="1361891" cy="2334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altLang="zh-CN" sz="16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0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07427" y="2284672"/>
            <a:ext cx="3877559" cy="3877559"/>
            <a:chOff x="4031112" y="1829957"/>
            <a:chExt cx="4125053" cy="412505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315598" y="2638497"/>
              <a:ext cx="1014419" cy="1253986"/>
            </a:xfrm>
            <a:custGeom>
              <a:avLst/>
              <a:gdLst>
                <a:gd name="T0" fmla="*/ 114 w 114"/>
                <a:gd name="T1" fmla="*/ 55 h 141"/>
                <a:gd name="T2" fmla="*/ 59 w 114"/>
                <a:gd name="T3" fmla="*/ 0 h 141"/>
                <a:gd name="T4" fmla="*/ 0 w 114"/>
                <a:gd name="T5" fmla="*/ 141 h 141"/>
                <a:gd name="T6" fmla="*/ 78 w 114"/>
                <a:gd name="T7" fmla="*/ 141 h 141"/>
                <a:gd name="T8" fmla="*/ 114 w 114"/>
                <a:gd name="T9" fmla="*/ 5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114" y="5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3" y="36"/>
                    <a:pt x="0" y="86"/>
                    <a:pt x="0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07"/>
                    <a:pt x="92" y="77"/>
                    <a:pt x="11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33774" y="1829957"/>
              <a:ext cx="1459864" cy="1171635"/>
            </a:xfrm>
            <a:custGeom>
              <a:avLst/>
              <a:gdLst>
                <a:gd name="T0" fmla="*/ 164 w 164"/>
                <a:gd name="T1" fmla="*/ 90 h 132"/>
                <a:gd name="T2" fmla="*/ 164 w 164"/>
                <a:gd name="T3" fmla="*/ 0 h 132"/>
                <a:gd name="T4" fmla="*/ 0 w 164"/>
                <a:gd name="T5" fmla="*/ 68 h 132"/>
                <a:gd name="T6" fmla="*/ 64 w 164"/>
                <a:gd name="T7" fmla="*/ 132 h 132"/>
                <a:gd name="T8" fmla="*/ 164 w 164"/>
                <a:gd name="T9" fmla="*/ 9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64" y="9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00" y="0"/>
                    <a:pt x="42" y="26"/>
                    <a:pt x="0" y="68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89" y="106"/>
                    <a:pt x="125" y="90"/>
                    <a:pt x="164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093638" y="2114443"/>
              <a:ext cx="1253986" cy="1014419"/>
            </a:xfrm>
            <a:custGeom>
              <a:avLst/>
              <a:gdLst>
                <a:gd name="T0" fmla="*/ 86 w 141"/>
                <a:gd name="T1" fmla="*/ 114 h 114"/>
                <a:gd name="T2" fmla="*/ 141 w 141"/>
                <a:gd name="T3" fmla="*/ 59 h 114"/>
                <a:gd name="T4" fmla="*/ 0 w 141"/>
                <a:gd name="T5" fmla="*/ 0 h 114"/>
                <a:gd name="T6" fmla="*/ 0 w 141"/>
                <a:gd name="T7" fmla="*/ 78 h 114"/>
                <a:gd name="T8" fmla="*/ 86 w 141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14">
                  <a:moveTo>
                    <a:pt x="86" y="114"/>
                  </a:moveTo>
                  <a:cubicBezTo>
                    <a:pt x="141" y="59"/>
                    <a:pt x="141" y="59"/>
                    <a:pt x="141" y="59"/>
                  </a:cubicBezTo>
                  <a:cubicBezTo>
                    <a:pt x="105" y="23"/>
                    <a:pt x="55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34" y="78"/>
                    <a:pt x="64" y="92"/>
                    <a:pt x="86" y="1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984530" y="2432619"/>
              <a:ext cx="1171635" cy="1459864"/>
            </a:xfrm>
            <a:custGeom>
              <a:avLst/>
              <a:gdLst>
                <a:gd name="T0" fmla="*/ 42 w 132"/>
                <a:gd name="T1" fmla="*/ 164 h 164"/>
                <a:gd name="T2" fmla="*/ 132 w 132"/>
                <a:gd name="T3" fmla="*/ 164 h 164"/>
                <a:gd name="T4" fmla="*/ 64 w 132"/>
                <a:gd name="T5" fmla="*/ 0 h 164"/>
                <a:gd name="T6" fmla="*/ 0 w 132"/>
                <a:gd name="T7" fmla="*/ 64 h 164"/>
                <a:gd name="T8" fmla="*/ 42 w 13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42" y="164"/>
                  </a:moveTo>
                  <a:cubicBezTo>
                    <a:pt x="132" y="164"/>
                    <a:pt x="132" y="164"/>
                    <a:pt x="132" y="164"/>
                  </a:cubicBezTo>
                  <a:cubicBezTo>
                    <a:pt x="132" y="100"/>
                    <a:pt x="106" y="42"/>
                    <a:pt x="64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6" y="89"/>
                    <a:pt x="42" y="125"/>
                    <a:pt x="4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857259" y="3892483"/>
              <a:ext cx="1014419" cy="1253986"/>
            </a:xfrm>
            <a:custGeom>
              <a:avLst/>
              <a:gdLst>
                <a:gd name="T0" fmla="*/ 36 w 114"/>
                <a:gd name="T1" fmla="*/ 0 h 141"/>
                <a:gd name="T2" fmla="*/ 0 w 114"/>
                <a:gd name="T3" fmla="*/ 86 h 141"/>
                <a:gd name="T4" fmla="*/ 55 w 114"/>
                <a:gd name="T5" fmla="*/ 141 h 141"/>
                <a:gd name="T6" fmla="*/ 114 w 114"/>
                <a:gd name="T7" fmla="*/ 0 h 141"/>
                <a:gd name="T8" fmla="*/ 36 w 114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36" y="0"/>
                  </a:moveTo>
                  <a:cubicBezTo>
                    <a:pt x="36" y="34"/>
                    <a:pt x="22" y="64"/>
                    <a:pt x="0" y="86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91" y="105"/>
                    <a:pt x="114" y="55"/>
                    <a:pt x="114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93638" y="4783375"/>
              <a:ext cx="1459864" cy="1171635"/>
            </a:xfrm>
            <a:custGeom>
              <a:avLst/>
              <a:gdLst>
                <a:gd name="T0" fmla="*/ 0 w 164"/>
                <a:gd name="T1" fmla="*/ 42 h 132"/>
                <a:gd name="T2" fmla="*/ 0 w 164"/>
                <a:gd name="T3" fmla="*/ 132 h 132"/>
                <a:gd name="T4" fmla="*/ 164 w 164"/>
                <a:gd name="T5" fmla="*/ 64 h 132"/>
                <a:gd name="T6" fmla="*/ 100 w 164"/>
                <a:gd name="T7" fmla="*/ 0 h 132"/>
                <a:gd name="T8" fmla="*/ 0 w 164"/>
                <a:gd name="T9" fmla="*/ 4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0" y="4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64" y="132"/>
                    <a:pt x="122" y="106"/>
                    <a:pt x="164" y="6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5" y="26"/>
                    <a:pt x="39" y="42"/>
                    <a:pt x="0" y="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31112" y="3892483"/>
              <a:ext cx="1171635" cy="1459864"/>
            </a:xfrm>
            <a:custGeom>
              <a:avLst/>
              <a:gdLst>
                <a:gd name="T0" fmla="*/ 90 w 132"/>
                <a:gd name="T1" fmla="*/ 0 h 164"/>
                <a:gd name="T2" fmla="*/ 0 w 132"/>
                <a:gd name="T3" fmla="*/ 0 h 164"/>
                <a:gd name="T4" fmla="*/ 68 w 132"/>
                <a:gd name="T5" fmla="*/ 164 h 164"/>
                <a:gd name="T6" fmla="*/ 132 w 132"/>
                <a:gd name="T7" fmla="*/ 100 h 164"/>
                <a:gd name="T8" fmla="*/ 90 w 132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26" y="122"/>
                    <a:pt x="68" y="164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06" y="75"/>
                    <a:pt x="90" y="39"/>
                    <a:pt x="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839652" y="4656104"/>
              <a:ext cx="1253986" cy="1014419"/>
            </a:xfrm>
            <a:custGeom>
              <a:avLst/>
              <a:gdLst>
                <a:gd name="T0" fmla="*/ 55 w 141"/>
                <a:gd name="T1" fmla="*/ 0 h 114"/>
                <a:gd name="T2" fmla="*/ 0 w 141"/>
                <a:gd name="T3" fmla="*/ 55 h 114"/>
                <a:gd name="T4" fmla="*/ 141 w 141"/>
                <a:gd name="T5" fmla="*/ 114 h 114"/>
                <a:gd name="T6" fmla="*/ 141 w 141"/>
                <a:gd name="T7" fmla="*/ 36 h 114"/>
                <a:gd name="T8" fmla="*/ 55 w 141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14">
                  <a:moveTo>
                    <a:pt x="55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36" y="91"/>
                    <a:pt x="86" y="114"/>
                    <a:pt x="141" y="114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07" y="36"/>
                    <a:pt x="77" y="22"/>
                    <a:pt x="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008098" y="3128862"/>
              <a:ext cx="452932" cy="763621"/>
            </a:xfrm>
            <a:custGeom>
              <a:avLst/>
              <a:gdLst>
                <a:gd name="T0" fmla="*/ 51 w 51"/>
                <a:gd name="T1" fmla="*/ 15 h 86"/>
                <a:gd name="T2" fmla="*/ 36 w 51"/>
                <a:gd name="T3" fmla="*/ 0 h 86"/>
                <a:gd name="T4" fmla="*/ 0 w 51"/>
                <a:gd name="T5" fmla="*/ 86 h 86"/>
                <a:gd name="T6" fmla="*/ 22 w 51"/>
                <a:gd name="T7" fmla="*/ 86 h 86"/>
                <a:gd name="T8" fmla="*/ 51 w 51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6">
                  <a:moveTo>
                    <a:pt x="51" y="15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4" y="22"/>
                    <a:pt x="0" y="52"/>
                    <a:pt x="0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58"/>
                    <a:pt x="33" y="33"/>
                    <a:pt x="51" y="1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6093638" y="2806943"/>
              <a:ext cx="763621" cy="452932"/>
            </a:xfrm>
            <a:custGeom>
              <a:avLst/>
              <a:gdLst>
                <a:gd name="T0" fmla="*/ 71 w 86"/>
                <a:gd name="T1" fmla="*/ 51 h 51"/>
                <a:gd name="T2" fmla="*/ 86 w 86"/>
                <a:gd name="T3" fmla="*/ 36 h 51"/>
                <a:gd name="T4" fmla="*/ 0 w 86"/>
                <a:gd name="T5" fmla="*/ 0 h 51"/>
                <a:gd name="T6" fmla="*/ 0 w 86"/>
                <a:gd name="T7" fmla="*/ 22 h 51"/>
                <a:gd name="T8" fmla="*/ 71 w 86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71" y="51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64" y="14"/>
                    <a:pt x="34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8" y="22"/>
                    <a:pt x="53" y="33"/>
                    <a:pt x="71" y="5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828422" y="3892483"/>
              <a:ext cx="535284" cy="890892"/>
            </a:xfrm>
            <a:custGeom>
              <a:avLst/>
              <a:gdLst>
                <a:gd name="T0" fmla="*/ 26 w 60"/>
                <a:gd name="T1" fmla="*/ 0 h 100"/>
                <a:gd name="T2" fmla="*/ 0 w 60"/>
                <a:gd name="T3" fmla="*/ 0 h 100"/>
                <a:gd name="T4" fmla="*/ 42 w 60"/>
                <a:gd name="T5" fmla="*/ 100 h 100"/>
                <a:gd name="T6" fmla="*/ 60 w 60"/>
                <a:gd name="T7" fmla="*/ 82 h 100"/>
                <a:gd name="T8" fmla="*/ 26 w 6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2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16" y="75"/>
                    <a:pt x="42" y="100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39" y="61"/>
                    <a:pt x="26" y="32"/>
                    <a:pt x="2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202746" y="2627267"/>
              <a:ext cx="890892" cy="535284"/>
            </a:xfrm>
            <a:custGeom>
              <a:avLst/>
              <a:gdLst>
                <a:gd name="T0" fmla="*/ 100 w 100"/>
                <a:gd name="T1" fmla="*/ 26 h 60"/>
                <a:gd name="T2" fmla="*/ 100 w 100"/>
                <a:gd name="T3" fmla="*/ 0 h 60"/>
                <a:gd name="T4" fmla="*/ 0 w 100"/>
                <a:gd name="T5" fmla="*/ 42 h 60"/>
                <a:gd name="T6" fmla="*/ 18 w 100"/>
                <a:gd name="T7" fmla="*/ 60 h 60"/>
                <a:gd name="T8" fmla="*/ 100 w 100"/>
                <a:gd name="T9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0">
                  <a:moveTo>
                    <a:pt x="100" y="26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61" y="0"/>
                    <a:pt x="25" y="16"/>
                    <a:pt x="0" y="42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39" y="39"/>
                    <a:pt x="68" y="26"/>
                    <a:pt x="100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6726246" y="3892483"/>
              <a:ext cx="452932" cy="763621"/>
            </a:xfrm>
            <a:custGeom>
              <a:avLst/>
              <a:gdLst>
                <a:gd name="T0" fmla="*/ 0 w 51"/>
                <a:gd name="T1" fmla="*/ 71 h 86"/>
                <a:gd name="T2" fmla="*/ 15 w 51"/>
                <a:gd name="T3" fmla="*/ 86 h 86"/>
                <a:gd name="T4" fmla="*/ 51 w 51"/>
                <a:gd name="T5" fmla="*/ 0 h 86"/>
                <a:gd name="T6" fmla="*/ 29 w 51"/>
                <a:gd name="T7" fmla="*/ 0 h 86"/>
                <a:gd name="T8" fmla="*/ 0 w 51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6">
                  <a:moveTo>
                    <a:pt x="0" y="71"/>
                  </a:moveTo>
                  <a:cubicBezTo>
                    <a:pt x="15" y="86"/>
                    <a:pt x="15" y="86"/>
                    <a:pt x="15" y="86"/>
                  </a:cubicBezTo>
                  <a:cubicBezTo>
                    <a:pt x="37" y="64"/>
                    <a:pt x="51" y="34"/>
                    <a:pt x="5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28"/>
                    <a:pt x="18" y="53"/>
                    <a:pt x="0" y="7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30017" y="4525091"/>
              <a:ext cx="763621" cy="452932"/>
            </a:xfrm>
            <a:custGeom>
              <a:avLst/>
              <a:gdLst>
                <a:gd name="T0" fmla="*/ 15 w 86"/>
                <a:gd name="T1" fmla="*/ 0 h 51"/>
                <a:gd name="T2" fmla="*/ 0 w 86"/>
                <a:gd name="T3" fmla="*/ 15 h 51"/>
                <a:gd name="T4" fmla="*/ 86 w 86"/>
                <a:gd name="T5" fmla="*/ 51 h 51"/>
                <a:gd name="T6" fmla="*/ 86 w 86"/>
                <a:gd name="T7" fmla="*/ 29 h 51"/>
                <a:gd name="T8" fmla="*/ 15 w 86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15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2" y="37"/>
                    <a:pt x="52" y="51"/>
                    <a:pt x="86" y="51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58" y="29"/>
                    <a:pt x="33" y="18"/>
                    <a:pt x="15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23570" y="3001591"/>
              <a:ext cx="535284" cy="890892"/>
            </a:xfrm>
            <a:custGeom>
              <a:avLst/>
              <a:gdLst>
                <a:gd name="T0" fmla="*/ 0 w 60"/>
                <a:gd name="T1" fmla="*/ 18 h 100"/>
                <a:gd name="T2" fmla="*/ 34 w 60"/>
                <a:gd name="T3" fmla="*/ 100 h 100"/>
                <a:gd name="T4" fmla="*/ 60 w 60"/>
                <a:gd name="T5" fmla="*/ 100 h 100"/>
                <a:gd name="T6" fmla="*/ 18 w 60"/>
                <a:gd name="T7" fmla="*/ 0 h 100"/>
                <a:gd name="T8" fmla="*/ 0 w 60"/>
                <a:gd name="T9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0" y="18"/>
                  </a:moveTo>
                  <a:cubicBezTo>
                    <a:pt x="21" y="39"/>
                    <a:pt x="34" y="68"/>
                    <a:pt x="34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61"/>
                    <a:pt x="44" y="25"/>
                    <a:pt x="18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093638" y="4622415"/>
              <a:ext cx="890892" cy="535284"/>
            </a:xfrm>
            <a:custGeom>
              <a:avLst/>
              <a:gdLst>
                <a:gd name="T0" fmla="*/ 0 w 100"/>
                <a:gd name="T1" fmla="*/ 34 h 60"/>
                <a:gd name="T2" fmla="*/ 0 w 100"/>
                <a:gd name="T3" fmla="*/ 60 h 60"/>
                <a:gd name="T4" fmla="*/ 100 w 100"/>
                <a:gd name="T5" fmla="*/ 18 h 60"/>
                <a:gd name="T6" fmla="*/ 82 w 100"/>
                <a:gd name="T7" fmla="*/ 0 h 60"/>
                <a:gd name="T8" fmla="*/ 0 w 100"/>
                <a:gd name="T9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0">
                  <a:moveTo>
                    <a:pt x="0" y="34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39" y="60"/>
                    <a:pt x="75" y="44"/>
                    <a:pt x="100" y="1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1" y="21"/>
                    <a:pt x="32" y="34"/>
                    <a:pt x="0" y="3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285097" y="2220100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7214347" y="4238847"/>
              <a:ext cx="374026" cy="383568"/>
            </a:xfrm>
            <a:custGeom>
              <a:avLst/>
              <a:gdLst>
                <a:gd name="T0" fmla="*/ 80 w 91"/>
                <a:gd name="T1" fmla="*/ 44 h 93"/>
                <a:gd name="T2" fmla="*/ 87 w 91"/>
                <a:gd name="T3" fmla="*/ 37 h 93"/>
                <a:gd name="T4" fmla="*/ 87 w 91"/>
                <a:gd name="T5" fmla="*/ 23 h 93"/>
                <a:gd name="T6" fmla="*/ 68 w 91"/>
                <a:gd name="T7" fmla="*/ 4 h 93"/>
                <a:gd name="T8" fmla="*/ 54 w 91"/>
                <a:gd name="T9" fmla="*/ 4 h 93"/>
                <a:gd name="T10" fmla="*/ 47 w 91"/>
                <a:gd name="T11" fmla="*/ 11 h 93"/>
                <a:gd name="T12" fmla="*/ 80 w 91"/>
                <a:gd name="T13" fmla="*/ 44 h 93"/>
                <a:gd name="T14" fmla="*/ 52 w 91"/>
                <a:gd name="T15" fmla="*/ 23 h 93"/>
                <a:gd name="T16" fmla="*/ 68 w 91"/>
                <a:gd name="T17" fmla="*/ 39 h 93"/>
                <a:gd name="T18" fmla="*/ 77 w 91"/>
                <a:gd name="T19" fmla="*/ 48 h 93"/>
                <a:gd name="T20" fmla="*/ 43 w 91"/>
                <a:gd name="T21" fmla="*/ 81 h 93"/>
                <a:gd name="T22" fmla="*/ 34 w 91"/>
                <a:gd name="T23" fmla="*/ 73 h 93"/>
                <a:gd name="T24" fmla="*/ 19 w 91"/>
                <a:gd name="T25" fmla="*/ 59 h 93"/>
                <a:gd name="T26" fmla="*/ 41 w 91"/>
                <a:gd name="T27" fmla="*/ 37 h 93"/>
                <a:gd name="T28" fmla="*/ 39 w 91"/>
                <a:gd name="T29" fmla="*/ 34 h 93"/>
                <a:gd name="T30" fmla="*/ 16 w 91"/>
                <a:gd name="T31" fmla="*/ 57 h 93"/>
                <a:gd name="T32" fmla="*/ 10 w 91"/>
                <a:gd name="T33" fmla="*/ 48 h 93"/>
                <a:gd name="T34" fmla="*/ 43 w 91"/>
                <a:gd name="T35" fmla="*/ 14 h 93"/>
                <a:gd name="T36" fmla="*/ 52 w 91"/>
                <a:gd name="T37" fmla="*/ 23 h 93"/>
                <a:gd name="T38" fmla="*/ 4 w 91"/>
                <a:gd name="T39" fmla="*/ 69 h 93"/>
                <a:gd name="T40" fmla="*/ 0 w 91"/>
                <a:gd name="T41" fmla="*/ 86 h 93"/>
                <a:gd name="T42" fmla="*/ 6 w 91"/>
                <a:gd name="T43" fmla="*/ 93 h 93"/>
                <a:gd name="T44" fmla="*/ 24 w 91"/>
                <a:gd name="T45" fmla="*/ 89 h 93"/>
                <a:gd name="T46" fmla="*/ 4 w 91"/>
                <a:gd name="T47" fmla="*/ 6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" h="93">
                  <a:moveTo>
                    <a:pt x="80" y="44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1" y="33"/>
                    <a:pt x="91" y="27"/>
                    <a:pt x="87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4" y="0"/>
                    <a:pt x="58" y="0"/>
                    <a:pt x="54" y="4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80" y="44"/>
                    <a:pt x="80" y="44"/>
                    <a:pt x="80" y="44"/>
                  </a:cubicBezTo>
                  <a:close/>
                  <a:moveTo>
                    <a:pt x="52" y="23"/>
                  </a:moveTo>
                  <a:cubicBezTo>
                    <a:pt x="68" y="39"/>
                    <a:pt x="68" y="39"/>
                    <a:pt x="68" y="39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35" y="83"/>
                    <a:pt x="33" y="79"/>
                    <a:pt x="34" y="73"/>
                  </a:cubicBezTo>
                  <a:cubicBezTo>
                    <a:pt x="26" y="72"/>
                    <a:pt x="20" y="68"/>
                    <a:pt x="19" y="59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0" y="58"/>
                    <a:pt x="9" y="54"/>
                    <a:pt x="10" y="48"/>
                  </a:cubicBezTo>
                  <a:cubicBezTo>
                    <a:pt x="21" y="37"/>
                    <a:pt x="32" y="26"/>
                    <a:pt x="43" y="14"/>
                  </a:cubicBezTo>
                  <a:cubicBezTo>
                    <a:pt x="52" y="23"/>
                    <a:pt x="52" y="23"/>
                    <a:pt x="52" y="23"/>
                  </a:cubicBezTo>
                  <a:close/>
                  <a:moveTo>
                    <a:pt x="4" y="69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24" y="89"/>
                    <a:pt x="24" y="89"/>
                    <a:pt x="24" y="89"/>
                  </a:cubicBezTo>
                  <a:lnTo>
                    <a:pt x="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397401" y="426837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7474895" y="3083942"/>
              <a:ext cx="328227" cy="379752"/>
            </a:xfrm>
            <a:custGeom>
              <a:avLst/>
              <a:gdLst>
                <a:gd name="T0" fmla="*/ 62 w 80"/>
                <a:gd name="T1" fmla="*/ 22 h 92"/>
                <a:gd name="T2" fmla="*/ 37 w 80"/>
                <a:gd name="T3" fmla="*/ 43 h 92"/>
                <a:gd name="T4" fmla="*/ 37 w 80"/>
                <a:gd name="T5" fmla="*/ 33 h 92"/>
                <a:gd name="T6" fmla="*/ 5 w 80"/>
                <a:gd name="T7" fmla="*/ 58 h 92"/>
                <a:gd name="T8" fmla="*/ 0 w 80"/>
                <a:gd name="T9" fmla="*/ 58 h 92"/>
                <a:gd name="T10" fmla="*/ 37 w 80"/>
                <a:gd name="T11" fmla="*/ 10 h 92"/>
                <a:gd name="T12" fmla="*/ 37 w 80"/>
                <a:gd name="T13" fmla="*/ 0 h 92"/>
                <a:gd name="T14" fmla="*/ 62 w 80"/>
                <a:gd name="T15" fmla="*/ 22 h 92"/>
                <a:gd name="T16" fmla="*/ 44 w 80"/>
                <a:gd name="T17" fmla="*/ 59 h 92"/>
                <a:gd name="T18" fmla="*/ 44 w 80"/>
                <a:gd name="T19" fmla="*/ 49 h 92"/>
                <a:gd name="T20" fmla="*/ 16 w 80"/>
                <a:gd name="T21" fmla="*/ 71 h 92"/>
                <a:gd name="T22" fmla="*/ 44 w 80"/>
                <a:gd name="T23" fmla="*/ 92 h 92"/>
                <a:gd name="T24" fmla="*/ 44 w 80"/>
                <a:gd name="T25" fmla="*/ 82 h 92"/>
                <a:gd name="T26" fmla="*/ 80 w 80"/>
                <a:gd name="T27" fmla="*/ 37 h 92"/>
                <a:gd name="T28" fmla="*/ 75 w 80"/>
                <a:gd name="T29" fmla="*/ 37 h 92"/>
                <a:gd name="T30" fmla="*/ 44 w 80"/>
                <a:gd name="T31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92">
                  <a:moveTo>
                    <a:pt x="62" y="22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22" y="36"/>
                    <a:pt x="10" y="44"/>
                    <a:pt x="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" y="34"/>
                    <a:pt x="14" y="16"/>
                    <a:pt x="37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2" y="22"/>
                    <a:pt x="62" y="22"/>
                    <a:pt x="62" y="22"/>
                  </a:cubicBezTo>
                  <a:close/>
                  <a:moveTo>
                    <a:pt x="44" y="59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66" y="77"/>
                    <a:pt x="78" y="59"/>
                    <a:pt x="80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69" y="49"/>
                    <a:pt x="57" y="56"/>
                    <a:pt x="4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414134" y="4962724"/>
              <a:ext cx="395017" cy="406468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616929" y="321833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6473104" y="2343453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36081" y="5137371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 flipH="1">
            <a:off x="1112148" y="2513987"/>
            <a:ext cx="260989" cy="260211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433002" y="2418026"/>
            <a:ext cx="2441421" cy="1023537"/>
            <a:chOff x="8508023" y="2061983"/>
            <a:chExt cx="1920590" cy="1088864"/>
          </a:xfrm>
        </p:grpSpPr>
        <p:sp>
          <p:nvSpPr>
            <p:cNvPr id="40" name="TextBox 39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flipH="1">
            <a:off x="1110761" y="3871220"/>
            <a:ext cx="260989" cy="260211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431614" y="3775259"/>
            <a:ext cx="2441421" cy="1023537"/>
            <a:chOff x="8508023" y="2061983"/>
            <a:chExt cx="1920590" cy="1088864"/>
          </a:xfrm>
        </p:grpSpPr>
        <p:sp>
          <p:nvSpPr>
            <p:cNvPr id="46" name="TextBox 45"/>
            <p:cNvSpPr txBox="1"/>
            <p:nvPr/>
          </p:nvSpPr>
          <p:spPr>
            <a:xfrm>
              <a:off x="8508024" y="2061983"/>
              <a:ext cx="1336969" cy="251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flipH="1">
            <a:off x="1110761" y="5228452"/>
            <a:ext cx="260989" cy="260211"/>
            <a:chOff x="2138511" y="2464802"/>
            <a:chExt cx="354012" cy="352956"/>
          </a:xfrm>
          <a:solidFill>
            <a:schemeClr val="accent5"/>
          </a:solidFill>
        </p:grpSpPr>
        <p:sp>
          <p:nvSpPr>
            <p:cNvPr id="62" name="Oval 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431614" y="5132491"/>
            <a:ext cx="2441421" cy="1023537"/>
            <a:chOff x="8508023" y="2061983"/>
            <a:chExt cx="1920590" cy="1088864"/>
          </a:xfrm>
        </p:grpSpPr>
        <p:sp>
          <p:nvSpPr>
            <p:cNvPr id="60" name="TextBox 59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 flipH="1">
            <a:off x="8905747" y="2513987"/>
            <a:ext cx="260989" cy="260211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26600" y="2418026"/>
            <a:ext cx="2460746" cy="1023537"/>
            <a:chOff x="8508023" y="2061983"/>
            <a:chExt cx="1920590" cy="1088864"/>
          </a:xfrm>
        </p:grpSpPr>
        <p:sp>
          <p:nvSpPr>
            <p:cNvPr id="67" name="TextBox 66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flipH="1">
            <a:off x="8904359" y="3871220"/>
            <a:ext cx="260989" cy="260211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76" name="Oval 7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225213" y="3775259"/>
            <a:ext cx="2460746" cy="1023537"/>
            <a:chOff x="8508023" y="2061983"/>
            <a:chExt cx="1920590" cy="1088864"/>
          </a:xfrm>
        </p:grpSpPr>
        <p:sp>
          <p:nvSpPr>
            <p:cNvPr id="74" name="TextBox 73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flipH="1">
            <a:off x="8904359" y="5228452"/>
            <a:ext cx="260989" cy="260211"/>
            <a:chOff x="2138511" y="2464802"/>
            <a:chExt cx="354012" cy="352956"/>
          </a:xfrm>
          <a:solidFill>
            <a:schemeClr val="accent6"/>
          </a:solidFill>
        </p:grpSpPr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225213" y="5132491"/>
            <a:ext cx="2460746" cy="1023537"/>
            <a:chOff x="8508023" y="2061983"/>
            <a:chExt cx="1920590" cy="1088864"/>
          </a:xfrm>
        </p:grpSpPr>
        <p:sp>
          <p:nvSpPr>
            <p:cNvPr id="81" name="TextBox 80"/>
            <p:cNvSpPr txBox="1"/>
            <p:nvPr/>
          </p:nvSpPr>
          <p:spPr>
            <a:xfrm>
              <a:off x="8508024" y="2061983"/>
              <a:ext cx="1336969" cy="251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3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48201" y="2002114"/>
            <a:ext cx="4962484" cy="1187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271529" y="2127164"/>
            <a:ext cx="0" cy="9377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29"/>
          <p:cNvGrpSpPr/>
          <p:nvPr/>
        </p:nvGrpSpPr>
        <p:grpSpPr>
          <a:xfrm>
            <a:off x="3503032" y="2233243"/>
            <a:ext cx="2733600" cy="560602"/>
            <a:chOff x="798970" y="1704791"/>
            <a:chExt cx="1112115" cy="516596"/>
          </a:xfrm>
        </p:grpSpPr>
        <p:sp>
          <p:nvSpPr>
            <p:cNvPr id="12" name="Text Placeholder 3"/>
            <p:cNvSpPr txBox="1">
              <a:spLocks/>
            </p:cNvSpPr>
            <p:nvPr/>
          </p:nvSpPr>
          <p:spPr>
            <a:xfrm>
              <a:off x="798970" y="1704791"/>
              <a:ext cx="511287" cy="2176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"/>
            <p:cNvSpPr txBox="1">
              <a:spLocks/>
            </p:cNvSpPr>
            <p:nvPr/>
          </p:nvSpPr>
          <p:spPr>
            <a:xfrm>
              <a:off x="798971" y="1961641"/>
              <a:ext cx="1112114" cy="25974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Text Placeholder 3"/>
          <p:cNvSpPr txBox="1">
            <a:spLocks/>
          </p:cNvSpPr>
          <p:nvPr/>
        </p:nvSpPr>
        <p:spPr>
          <a:xfrm>
            <a:off x="2532014" y="2392387"/>
            <a:ext cx="617157" cy="44319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1285588" y="2127159"/>
            <a:ext cx="998041" cy="937714"/>
            <a:chOff x="654724" y="1199456"/>
            <a:chExt cx="919697" cy="864105"/>
          </a:xfrm>
        </p:grpSpPr>
        <p:sp>
          <p:nvSpPr>
            <p:cNvPr id="6" name="Pentagon 5"/>
            <p:cNvSpPr/>
            <p:nvPr/>
          </p:nvSpPr>
          <p:spPr>
            <a:xfrm>
              <a:off x="654724" y="1199456"/>
              <a:ext cx="919697" cy="864105"/>
            </a:xfrm>
            <a:prstGeom prst="homePlate">
              <a:avLst>
                <a:gd name="adj" fmla="val 3573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33843" y="1408483"/>
              <a:ext cx="652660" cy="331148"/>
              <a:chOff x="2263775" y="3041151"/>
              <a:chExt cx="855152" cy="433889"/>
            </a:xfrm>
            <a:solidFill>
              <a:schemeClr val="accent1"/>
            </a:solidFill>
          </p:grpSpPr>
          <p:sp>
            <p:nvSpPr>
              <p:cNvPr id="2053" name="Freeform 5"/>
              <p:cNvSpPr>
                <a:spLocks noEditPoints="1"/>
              </p:cNvSpPr>
              <p:nvPr/>
            </p:nvSpPr>
            <p:spPr bwMode="auto">
              <a:xfrm>
                <a:off x="2342977" y="3041151"/>
                <a:ext cx="153813" cy="152665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5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  <a:cxn ang="0">
                    <a:pos x="56" y="28"/>
                  </a:cxn>
                  <a:cxn ang="0">
                    <a:pos x="56" y="28"/>
                  </a:cxn>
                </a:cxnLst>
                <a:rect l="0" t="0" r="r" b="b"/>
                <a:pathLst>
                  <a:path w="56" h="55">
                    <a:moveTo>
                      <a:pt x="56" y="28"/>
                    </a:moveTo>
                    <a:cubicBezTo>
                      <a:pt x="56" y="43"/>
                      <a:pt x="43" y="55"/>
                      <a:pt x="28" y="55"/>
                    </a:cubicBezTo>
                    <a:cubicBezTo>
                      <a:pt x="13" y="55"/>
                      <a:pt x="0" y="43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43" y="0"/>
                      <a:pt x="56" y="12"/>
                      <a:pt x="56" y="28"/>
                    </a:cubicBezTo>
                    <a:close/>
                    <a:moveTo>
                      <a:pt x="56" y="28"/>
                    </a:moveTo>
                    <a:cubicBezTo>
                      <a:pt x="56" y="28"/>
                      <a:pt x="56" y="28"/>
                      <a:pt x="56" y="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 noEditPoints="1"/>
              </p:cNvSpPr>
              <p:nvPr/>
            </p:nvSpPr>
            <p:spPr bwMode="auto">
              <a:xfrm>
                <a:off x="2263775" y="3149049"/>
                <a:ext cx="312217" cy="166439"/>
              </a:xfrm>
              <a:custGeom>
                <a:avLst/>
                <a:gdLst/>
                <a:ahLst/>
                <a:cxnLst>
                  <a:cxn ang="0">
                    <a:pos x="51" y="52"/>
                  </a:cxn>
                  <a:cxn ang="0">
                    <a:pos x="51" y="52"/>
                  </a:cxn>
                  <a:cxn ang="0">
                    <a:pos x="42" y="40"/>
                  </a:cxn>
                  <a:cxn ang="0">
                    <a:pos x="24" y="35"/>
                  </a:cxn>
                  <a:cxn ang="0">
                    <a:pos x="27" y="29"/>
                  </a:cxn>
                  <a:cxn ang="0">
                    <a:pos x="29" y="27"/>
                  </a:cxn>
                  <a:cxn ang="0">
                    <a:pos x="29" y="34"/>
                  </a:cxn>
                  <a:cxn ang="0">
                    <a:pos x="43" y="38"/>
                  </a:cxn>
                  <a:cxn ang="0">
                    <a:pos x="51" y="43"/>
                  </a:cxn>
                  <a:cxn ang="0">
                    <a:pos x="54" y="52"/>
                  </a:cxn>
                  <a:cxn ang="0">
                    <a:pos x="57" y="51"/>
                  </a:cxn>
                  <a:cxn ang="0">
                    <a:pos x="57" y="51"/>
                  </a:cxn>
                  <a:cxn ang="0">
                    <a:pos x="62" y="52"/>
                  </a:cxn>
                  <a:cxn ang="0">
                    <a:pos x="64" y="43"/>
                  </a:cxn>
                  <a:cxn ang="0">
                    <a:pos x="72" y="38"/>
                  </a:cxn>
                  <a:cxn ang="0">
                    <a:pos x="85" y="35"/>
                  </a:cxn>
                  <a:cxn ang="0">
                    <a:pos x="85" y="26"/>
                  </a:cxn>
                  <a:cxn ang="0">
                    <a:pos x="91" y="34"/>
                  </a:cxn>
                  <a:cxn ang="0">
                    <a:pos x="74" y="40"/>
                  </a:cxn>
                  <a:cxn ang="0">
                    <a:pos x="65" y="52"/>
                  </a:cxn>
                  <a:cxn ang="0">
                    <a:pos x="65" y="53"/>
                  </a:cxn>
                  <a:cxn ang="0">
                    <a:pos x="79" y="60"/>
                  </a:cxn>
                  <a:cxn ang="0">
                    <a:pos x="114" y="37"/>
                  </a:cxn>
                  <a:cxn ang="0">
                    <a:pos x="114" y="33"/>
                  </a:cxn>
                  <a:cxn ang="0">
                    <a:pos x="103" y="13"/>
                  </a:cxn>
                  <a:cxn ang="0">
                    <a:pos x="103" y="13"/>
                  </a:cxn>
                  <a:cxn ang="0">
                    <a:pos x="102" y="12"/>
                  </a:cxn>
                  <a:cxn ang="0">
                    <a:pos x="100" y="10"/>
                  </a:cxn>
                  <a:cxn ang="0">
                    <a:pos x="99" y="10"/>
                  </a:cxn>
                  <a:cxn ang="0">
                    <a:pos x="98" y="8"/>
                  </a:cxn>
                  <a:cxn ang="0">
                    <a:pos x="86" y="0"/>
                  </a:cxn>
                  <a:cxn ang="0">
                    <a:pos x="57" y="20"/>
                  </a:cxn>
                  <a:cxn ang="0">
                    <a:pos x="28" y="0"/>
                  </a:cxn>
                  <a:cxn ang="0">
                    <a:pos x="0" y="34"/>
                  </a:cxn>
                  <a:cxn ang="0">
                    <a:pos x="0" y="37"/>
                  </a:cxn>
                  <a:cxn ang="0">
                    <a:pos x="34" y="60"/>
                  </a:cxn>
                  <a:cxn ang="0">
                    <a:pos x="51" y="52"/>
                  </a:cxn>
                  <a:cxn ang="0">
                    <a:pos x="51" y="52"/>
                  </a:cxn>
                  <a:cxn ang="0">
                    <a:pos x="51" y="52"/>
                  </a:cxn>
                </a:cxnLst>
                <a:rect l="0" t="0" r="r" b="b"/>
                <a:pathLst>
                  <a:path w="114" h="60">
                    <a:moveTo>
                      <a:pt x="51" y="52"/>
                    </a:moveTo>
                    <a:cubicBezTo>
                      <a:pt x="51" y="52"/>
                      <a:pt x="51" y="52"/>
                      <a:pt x="51" y="52"/>
                    </a:cubicBezTo>
                    <a:cubicBezTo>
                      <a:pt x="52" y="46"/>
                      <a:pt x="48" y="41"/>
                      <a:pt x="42" y="40"/>
                    </a:cubicBezTo>
                    <a:cubicBezTo>
                      <a:pt x="32" y="38"/>
                      <a:pt x="27" y="36"/>
                      <a:pt x="24" y="35"/>
                    </a:cubicBezTo>
                    <a:cubicBezTo>
                      <a:pt x="25" y="33"/>
                      <a:pt x="26" y="31"/>
                      <a:pt x="27" y="29"/>
                    </a:cubicBezTo>
                    <a:cubicBezTo>
                      <a:pt x="28" y="28"/>
                      <a:pt x="28" y="28"/>
                      <a:pt x="29" y="2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5"/>
                      <a:pt x="37" y="37"/>
                      <a:pt x="43" y="38"/>
                    </a:cubicBezTo>
                    <a:cubicBezTo>
                      <a:pt x="47" y="39"/>
                      <a:pt x="50" y="40"/>
                      <a:pt x="51" y="43"/>
                    </a:cubicBezTo>
                    <a:cubicBezTo>
                      <a:pt x="53" y="46"/>
                      <a:pt x="54" y="49"/>
                      <a:pt x="54" y="52"/>
                    </a:cubicBezTo>
                    <a:cubicBezTo>
                      <a:pt x="55" y="52"/>
                      <a:pt x="56" y="51"/>
                      <a:pt x="57" y="51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60" y="52"/>
                      <a:pt x="62" y="52"/>
                    </a:cubicBezTo>
                    <a:cubicBezTo>
                      <a:pt x="61" y="49"/>
                      <a:pt x="62" y="46"/>
                      <a:pt x="64" y="43"/>
                    </a:cubicBezTo>
                    <a:cubicBezTo>
                      <a:pt x="66" y="40"/>
                      <a:pt x="69" y="39"/>
                      <a:pt x="72" y="38"/>
                    </a:cubicBezTo>
                    <a:cubicBezTo>
                      <a:pt x="78" y="37"/>
                      <a:pt x="82" y="36"/>
                      <a:pt x="85" y="35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8" y="29"/>
                      <a:pt x="89" y="31"/>
                      <a:pt x="91" y="34"/>
                    </a:cubicBezTo>
                    <a:cubicBezTo>
                      <a:pt x="91" y="35"/>
                      <a:pt x="85" y="38"/>
                      <a:pt x="74" y="40"/>
                    </a:cubicBezTo>
                    <a:cubicBezTo>
                      <a:pt x="68" y="41"/>
                      <a:pt x="64" y="46"/>
                      <a:pt x="65" y="52"/>
                    </a:cubicBezTo>
                    <a:cubicBezTo>
                      <a:pt x="65" y="52"/>
                      <a:pt x="65" y="53"/>
                      <a:pt x="65" y="53"/>
                    </a:cubicBezTo>
                    <a:cubicBezTo>
                      <a:pt x="71" y="54"/>
                      <a:pt x="75" y="56"/>
                      <a:pt x="79" y="60"/>
                    </a:cubicBezTo>
                    <a:cubicBezTo>
                      <a:pt x="107" y="54"/>
                      <a:pt x="114" y="44"/>
                      <a:pt x="114" y="37"/>
                    </a:cubicBezTo>
                    <a:cubicBezTo>
                      <a:pt x="114" y="36"/>
                      <a:pt x="114" y="34"/>
                      <a:pt x="114" y="33"/>
                    </a:cubicBezTo>
                    <a:cubicBezTo>
                      <a:pt x="111" y="25"/>
                      <a:pt x="108" y="19"/>
                      <a:pt x="103" y="1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2" y="13"/>
                      <a:pt x="102" y="13"/>
                      <a:pt x="102" y="12"/>
                    </a:cubicBezTo>
                    <a:cubicBezTo>
                      <a:pt x="101" y="12"/>
                      <a:pt x="101" y="11"/>
                      <a:pt x="100" y="10"/>
                    </a:cubicBezTo>
                    <a:cubicBezTo>
                      <a:pt x="100" y="10"/>
                      <a:pt x="100" y="10"/>
                      <a:pt x="99" y="10"/>
                    </a:cubicBezTo>
                    <a:cubicBezTo>
                      <a:pt x="99" y="9"/>
                      <a:pt x="98" y="9"/>
                      <a:pt x="98" y="8"/>
                    </a:cubicBezTo>
                    <a:cubicBezTo>
                      <a:pt x="94" y="5"/>
                      <a:pt x="90" y="2"/>
                      <a:pt x="86" y="0"/>
                    </a:cubicBezTo>
                    <a:cubicBezTo>
                      <a:pt x="82" y="11"/>
                      <a:pt x="70" y="20"/>
                      <a:pt x="57" y="20"/>
                    </a:cubicBezTo>
                    <a:cubicBezTo>
                      <a:pt x="44" y="20"/>
                      <a:pt x="32" y="12"/>
                      <a:pt x="28" y="0"/>
                    </a:cubicBezTo>
                    <a:cubicBezTo>
                      <a:pt x="16" y="7"/>
                      <a:pt x="5" y="17"/>
                      <a:pt x="0" y="34"/>
                    </a:cubicBezTo>
                    <a:cubicBezTo>
                      <a:pt x="0" y="35"/>
                      <a:pt x="0" y="36"/>
                      <a:pt x="0" y="37"/>
                    </a:cubicBezTo>
                    <a:cubicBezTo>
                      <a:pt x="0" y="44"/>
                      <a:pt x="6" y="54"/>
                      <a:pt x="34" y="60"/>
                    </a:cubicBezTo>
                    <a:cubicBezTo>
                      <a:pt x="39" y="56"/>
                      <a:pt x="44" y="53"/>
                      <a:pt x="51" y="52"/>
                    </a:cubicBezTo>
                    <a:close/>
                    <a:moveTo>
                      <a:pt x="51" y="52"/>
                    </a:moveTo>
                    <a:cubicBezTo>
                      <a:pt x="51" y="52"/>
                      <a:pt x="51" y="52"/>
                      <a:pt x="51" y="5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 noEditPoints="1"/>
              </p:cNvSpPr>
              <p:nvPr/>
            </p:nvSpPr>
            <p:spPr bwMode="auto">
              <a:xfrm>
                <a:off x="2339533" y="3301714"/>
                <a:ext cx="157256" cy="157256"/>
              </a:xfrm>
              <a:custGeom>
                <a:avLst/>
                <a:gdLst/>
                <a:ahLst/>
                <a:cxnLst>
                  <a:cxn ang="0">
                    <a:pos x="57" y="28"/>
                  </a:cxn>
                  <a:cxn ang="0">
                    <a:pos x="29" y="0"/>
                  </a:cxn>
                  <a:cxn ang="0">
                    <a:pos x="0" y="28"/>
                  </a:cxn>
                  <a:cxn ang="0">
                    <a:pos x="28" y="56"/>
                  </a:cxn>
                  <a:cxn ang="0">
                    <a:pos x="57" y="28"/>
                  </a:cxn>
                  <a:cxn ang="0">
                    <a:pos x="57" y="28"/>
                  </a:cxn>
                  <a:cxn ang="0">
                    <a:pos x="57" y="28"/>
                  </a:cxn>
                </a:cxnLst>
                <a:rect l="0" t="0" r="r" b="b"/>
                <a:pathLst>
                  <a:path w="57" h="57">
                    <a:moveTo>
                      <a:pt x="57" y="28"/>
                    </a:moveTo>
                    <a:cubicBezTo>
                      <a:pt x="57" y="13"/>
                      <a:pt x="44" y="0"/>
                      <a:pt x="29" y="0"/>
                    </a:cubicBezTo>
                    <a:cubicBezTo>
                      <a:pt x="13" y="0"/>
                      <a:pt x="0" y="12"/>
                      <a:pt x="0" y="28"/>
                    </a:cubicBezTo>
                    <a:cubicBezTo>
                      <a:pt x="0" y="44"/>
                      <a:pt x="12" y="56"/>
                      <a:pt x="28" y="56"/>
                    </a:cubicBezTo>
                    <a:cubicBezTo>
                      <a:pt x="44" y="57"/>
                      <a:pt x="57" y="44"/>
                      <a:pt x="57" y="28"/>
                    </a:cubicBezTo>
                    <a:close/>
                    <a:moveTo>
                      <a:pt x="57" y="28"/>
                    </a:moveTo>
                    <a:cubicBezTo>
                      <a:pt x="57" y="28"/>
                      <a:pt x="57" y="28"/>
                      <a:pt x="57" y="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 noEditPoints="1"/>
              </p:cNvSpPr>
              <p:nvPr/>
            </p:nvSpPr>
            <p:spPr bwMode="auto">
              <a:xfrm>
                <a:off x="2501381" y="3323523"/>
                <a:ext cx="617546" cy="151517"/>
              </a:xfrm>
              <a:custGeom>
                <a:avLst/>
                <a:gdLst/>
                <a:ahLst/>
                <a:cxnLst>
                  <a:cxn ang="0">
                    <a:pos x="209" y="13"/>
                  </a:cxn>
                  <a:cxn ang="0">
                    <a:pos x="121" y="13"/>
                  </a:cxn>
                  <a:cxn ang="0">
                    <a:pos x="124" y="18"/>
                  </a:cxn>
                  <a:cxn ang="0">
                    <a:pos x="112" y="36"/>
                  </a:cxn>
                  <a:cxn ang="0">
                    <a:pos x="53" y="41"/>
                  </a:cxn>
                  <a:cxn ang="0">
                    <a:pos x="28" y="40"/>
                  </a:cxn>
                  <a:cxn ang="0">
                    <a:pos x="28" y="39"/>
                  </a:cxn>
                  <a:cxn ang="0">
                    <a:pos x="28" y="37"/>
                  </a:cxn>
                  <a:cxn ang="0">
                    <a:pos x="53" y="38"/>
                  </a:cxn>
                  <a:cxn ang="0">
                    <a:pos x="112" y="33"/>
                  </a:cxn>
                  <a:cxn ang="0">
                    <a:pos x="121" y="19"/>
                  </a:cxn>
                  <a:cxn ang="0">
                    <a:pos x="108" y="10"/>
                  </a:cxn>
                  <a:cxn ang="0">
                    <a:pos x="34" y="14"/>
                  </a:cxn>
                  <a:cxn ang="0">
                    <a:pos x="34" y="11"/>
                  </a:cxn>
                  <a:cxn ang="0">
                    <a:pos x="52" y="12"/>
                  </a:cxn>
                  <a:cxn ang="0">
                    <a:pos x="106" y="7"/>
                  </a:cxn>
                  <a:cxn ang="0">
                    <a:pos x="91" y="0"/>
                  </a:cxn>
                  <a:cxn ang="0">
                    <a:pos x="24" y="0"/>
                  </a:cxn>
                  <a:cxn ang="0">
                    <a:pos x="1" y="20"/>
                  </a:cxn>
                  <a:cxn ang="0">
                    <a:pos x="0" y="27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24" y="55"/>
                  </a:cxn>
                  <a:cxn ang="0">
                    <a:pos x="90" y="55"/>
                  </a:cxn>
                  <a:cxn ang="0">
                    <a:pos x="109" y="44"/>
                  </a:cxn>
                  <a:cxn ang="0">
                    <a:pos x="209" y="45"/>
                  </a:cxn>
                  <a:cxn ang="0">
                    <a:pos x="209" y="45"/>
                  </a:cxn>
                  <a:cxn ang="0">
                    <a:pos x="225" y="29"/>
                  </a:cxn>
                  <a:cxn ang="0">
                    <a:pos x="209" y="13"/>
                  </a:cxn>
                  <a:cxn ang="0">
                    <a:pos x="209" y="13"/>
                  </a:cxn>
                  <a:cxn ang="0">
                    <a:pos x="209" y="13"/>
                  </a:cxn>
                </a:cxnLst>
                <a:rect l="0" t="0" r="r" b="b"/>
                <a:pathLst>
                  <a:path w="225" h="55">
                    <a:moveTo>
                      <a:pt x="209" y="13"/>
                    </a:moveTo>
                    <a:cubicBezTo>
                      <a:pt x="121" y="13"/>
                      <a:pt x="121" y="13"/>
                      <a:pt x="121" y="13"/>
                    </a:cubicBezTo>
                    <a:cubicBezTo>
                      <a:pt x="123" y="14"/>
                      <a:pt x="123" y="16"/>
                      <a:pt x="124" y="18"/>
                    </a:cubicBezTo>
                    <a:cubicBezTo>
                      <a:pt x="125" y="26"/>
                      <a:pt x="120" y="34"/>
                      <a:pt x="112" y="36"/>
                    </a:cubicBezTo>
                    <a:cubicBezTo>
                      <a:pt x="111" y="36"/>
                      <a:pt x="81" y="41"/>
                      <a:pt x="53" y="41"/>
                    </a:cubicBezTo>
                    <a:cubicBezTo>
                      <a:pt x="43" y="41"/>
                      <a:pt x="35" y="41"/>
                      <a:pt x="28" y="40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8"/>
                      <a:pt x="28" y="37"/>
                      <a:pt x="28" y="37"/>
                    </a:cubicBezTo>
                    <a:cubicBezTo>
                      <a:pt x="36" y="38"/>
                      <a:pt x="44" y="38"/>
                      <a:pt x="53" y="38"/>
                    </a:cubicBezTo>
                    <a:cubicBezTo>
                      <a:pt x="81" y="38"/>
                      <a:pt x="110" y="33"/>
                      <a:pt x="112" y="33"/>
                    </a:cubicBezTo>
                    <a:cubicBezTo>
                      <a:pt x="118" y="31"/>
                      <a:pt x="122" y="25"/>
                      <a:pt x="121" y="19"/>
                    </a:cubicBezTo>
                    <a:cubicBezTo>
                      <a:pt x="120" y="13"/>
                      <a:pt x="114" y="8"/>
                      <a:pt x="108" y="10"/>
                    </a:cubicBezTo>
                    <a:cubicBezTo>
                      <a:pt x="107" y="10"/>
                      <a:pt x="63" y="18"/>
                      <a:pt x="34" y="14"/>
                    </a:cubicBezTo>
                    <a:cubicBezTo>
                      <a:pt x="34" y="13"/>
                      <a:pt x="34" y="12"/>
                      <a:pt x="34" y="11"/>
                    </a:cubicBezTo>
                    <a:cubicBezTo>
                      <a:pt x="40" y="11"/>
                      <a:pt x="46" y="12"/>
                      <a:pt x="52" y="12"/>
                    </a:cubicBezTo>
                    <a:cubicBezTo>
                      <a:pt x="76" y="12"/>
                      <a:pt x="100" y="8"/>
                      <a:pt x="106" y="7"/>
                    </a:cubicBezTo>
                    <a:cubicBezTo>
                      <a:pt x="102" y="3"/>
                      <a:pt x="97" y="0"/>
                      <a:pt x="9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4" y="10"/>
                      <a:pt x="1" y="20"/>
                    </a:cubicBezTo>
                    <a:cubicBezTo>
                      <a:pt x="1" y="20"/>
                      <a:pt x="0" y="24"/>
                      <a:pt x="0" y="27"/>
                    </a:cubicBezTo>
                    <a:cubicBezTo>
                      <a:pt x="0" y="30"/>
                      <a:pt x="1" y="34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3" y="44"/>
                      <a:pt x="12" y="55"/>
                      <a:pt x="24" y="55"/>
                    </a:cubicBezTo>
                    <a:cubicBezTo>
                      <a:pt x="90" y="55"/>
                      <a:pt x="90" y="55"/>
                      <a:pt x="90" y="55"/>
                    </a:cubicBezTo>
                    <a:cubicBezTo>
                      <a:pt x="98" y="55"/>
                      <a:pt x="105" y="51"/>
                      <a:pt x="109" y="44"/>
                    </a:cubicBezTo>
                    <a:cubicBezTo>
                      <a:pt x="209" y="45"/>
                      <a:pt x="209" y="45"/>
                      <a:pt x="209" y="45"/>
                    </a:cubicBezTo>
                    <a:cubicBezTo>
                      <a:pt x="209" y="45"/>
                      <a:pt x="209" y="45"/>
                      <a:pt x="209" y="45"/>
                    </a:cubicBezTo>
                    <a:cubicBezTo>
                      <a:pt x="218" y="45"/>
                      <a:pt x="225" y="37"/>
                      <a:pt x="225" y="29"/>
                    </a:cubicBezTo>
                    <a:cubicBezTo>
                      <a:pt x="225" y="20"/>
                      <a:pt x="218" y="13"/>
                      <a:pt x="209" y="13"/>
                    </a:cubicBezTo>
                    <a:close/>
                    <a:moveTo>
                      <a:pt x="209" y="13"/>
                    </a:moveTo>
                    <a:cubicBezTo>
                      <a:pt x="209" y="13"/>
                      <a:pt x="209" y="13"/>
                      <a:pt x="209" y="1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 noEditPoints="1"/>
              </p:cNvSpPr>
              <p:nvPr/>
            </p:nvSpPr>
            <p:spPr bwMode="auto">
              <a:xfrm>
                <a:off x="2274106" y="3386655"/>
                <a:ext cx="104455" cy="80350"/>
              </a:xfrm>
              <a:custGeom>
                <a:avLst/>
                <a:gdLst/>
                <a:ahLst/>
                <a:cxnLst>
                  <a:cxn ang="0">
                    <a:pos x="38" y="28"/>
                  </a:cxn>
                  <a:cxn ang="0">
                    <a:pos x="19" y="0"/>
                  </a:cxn>
                  <a:cxn ang="0">
                    <a:pos x="23" y="28"/>
                  </a:cxn>
                  <a:cxn ang="0">
                    <a:pos x="38" y="28"/>
                  </a:cxn>
                  <a:cxn ang="0">
                    <a:pos x="38" y="28"/>
                  </a:cxn>
                  <a:cxn ang="0">
                    <a:pos x="38" y="28"/>
                  </a:cxn>
                </a:cxnLst>
                <a:rect l="0" t="0" r="r" b="b"/>
                <a:pathLst>
                  <a:path w="38" h="29">
                    <a:moveTo>
                      <a:pt x="38" y="28"/>
                    </a:moveTo>
                    <a:cubicBezTo>
                      <a:pt x="38" y="28"/>
                      <a:pt x="17" y="11"/>
                      <a:pt x="19" y="0"/>
                    </a:cubicBezTo>
                    <a:cubicBezTo>
                      <a:pt x="19" y="0"/>
                      <a:pt x="0" y="26"/>
                      <a:pt x="23" y="28"/>
                    </a:cubicBezTo>
                    <a:cubicBezTo>
                      <a:pt x="38" y="29"/>
                      <a:pt x="38" y="28"/>
                      <a:pt x="38" y="28"/>
                    </a:cubicBezTo>
                    <a:close/>
                    <a:moveTo>
                      <a:pt x="38" y="28"/>
                    </a:moveTo>
                    <a:cubicBezTo>
                      <a:pt x="38" y="28"/>
                      <a:pt x="38" y="28"/>
                      <a:pt x="38" y="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 noEditPoints="1"/>
              </p:cNvSpPr>
              <p:nvPr/>
            </p:nvSpPr>
            <p:spPr bwMode="auto">
              <a:xfrm>
                <a:off x="2457763" y="3425682"/>
                <a:ext cx="57393" cy="41323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16" y="14"/>
                  </a:cxn>
                  <a:cxn ang="0">
                    <a:pos x="21" y="13"/>
                  </a:cxn>
                  <a:cxn ang="0">
                    <a:pos x="15" y="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21" h="15">
                    <a:moveTo>
                      <a:pt x="2" y="14"/>
                    </a:moveTo>
                    <a:cubicBezTo>
                      <a:pt x="2" y="14"/>
                      <a:pt x="0" y="15"/>
                      <a:pt x="16" y="14"/>
                    </a:cubicBezTo>
                    <a:cubicBezTo>
                      <a:pt x="18" y="14"/>
                      <a:pt x="20" y="13"/>
                      <a:pt x="21" y="13"/>
                    </a:cubicBezTo>
                    <a:cubicBezTo>
                      <a:pt x="18" y="9"/>
                      <a:pt x="16" y="4"/>
                      <a:pt x="15" y="0"/>
                    </a:cubicBezTo>
                    <a:cubicBezTo>
                      <a:pt x="9" y="7"/>
                      <a:pt x="2" y="14"/>
                      <a:pt x="2" y="14"/>
                    </a:cubicBezTo>
                    <a:close/>
                    <a:moveTo>
                      <a:pt x="2" y="14"/>
                    </a:moveTo>
                    <a:cubicBezTo>
                      <a:pt x="2" y="14"/>
                      <a:pt x="2" y="14"/>
                      <a:pt x="2" y="14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1848201" y="3399730"/>
            <a:ext cx="4962484" cy="11877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271529" y="3524776"/>
            <a:ext cx="0" cy="9377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9"/>
          <p:cNvGrpSpPr/>
          <p:nvPr/>
        </p:nvGrpSpPr>
        <p:grpSpPr>
          <a:xfrm>
            <a:off x="3503032" y="3630862"/>
            <a:ext cx="2733600" cy="529473"/>
            <a:chOff x="798970" y="1704791"/>
            <a:chExt cx="1112115" cy="487909"/>
          </a:xfrm>
        </p:grpSpPr>
        <p:sp>
          <p:nvSpPr>
            <p:cNvPr id="27" name="Text Placeholder 3"/>
            <p:cNvSpPr txBox="1">
              <a:spLocks/>
            </p:cNvSpPr>
            <p:nvPr/>
          </p:nvSpPr>
          <p:spPr>
            <a:xfrm>
              <a:off x="798970" y="1704791"/>
              <a:ext cx="511287" cy="217675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798971" y="1932955"/>
              <a:ext cx="1112114" cy="25974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2532014" y="3789997"/>
            <a:ext cx="617157" cy="44319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1285588" y="3524771"/>
            <a:ext cx="998041" cy="937714"/>
            <a:chOff x="654724" y="2487358"/>
            <a:chExt cx="919697" cy="864105"/>
          </a:xfrm>
        </p:grpSpPr>
        <p:sp>
          <p:nvSpPr>
            <p:cNvPr id="24" name="Pentagon 23"/>
            <p:cNvSpPr/>
            <p:nvPr/>
          </p:nvSpPr>
          <p:spPr>
            <a:xfrm>
              <a:off x="654724" y="2487358"/>
              <a:ext cx="919697" cy="864105"/>
            </a:xfrm>
            <a:prstGeom prst="homePlate">
              <a:avLst>
                <a:gd name="adj" fmla="val 35732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732879" y="2769916"/>
              <a:ext cx="632564" cy="283238"/>
              <a:chOff x="5724525" y="1858963"/>
              <a:chExt cx="1169988" cy="523876"/>
            </a:xfrm>
            <a:solidFill>
              <a:schemeClr val="accent2"/>
            </a:solidFill>
          </p:grpSpPr>
          <p:sp>
            <p:nvSpPr>
              <p:cNvPr id="2062" name="Freeform 14"/>
              <p:cNvSpPr>
                <a:spLocks noEditPoints="1"/>
              </p:cNvSpPr>
              <p:nvPr/>
            </p:nvSpPr>
            <p:spPr bwMode="auto">
              <a:xfrm>
                <a:off x="6353175" y="2070101"/>
                <a:ext cx="103188" cy="10636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22" y="0"/>
                  </a:cxn>
                  <a:cxn ang="0">
                    <a:pos x="22" y="21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22" y="43"/>
                  </a:cxn>
                  <a:cxn ang="0">
                    <a:pos x="22" y="67"/>
                  </a:cxn>
                  <a:cxn ang="0">
                    <a:pos x="43" y="67"/>
                  </a:cxn>
                  <a:cxn ang="0">
                    <a:pos x="43" y="43"/>
                  </a:cxn>
                  <a:cxn ang="0">
                    <a:pos x="65" y="43"/>
                  </a:cxn>
                  <a:cxn ang="0">
                    <a:pos x="65" y="21"/>
                  </a:cxn>
                  <a:cxn ang="0">
                    <a:pos x="43" y="21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5" h="67">
                    <a:moveTo>
                      <a:pt x="43" y="0"/>
                    </a:moveTo>
                    <a:lnTo>
                      <a:pt x="22" y="0"/>
                    </a:lnTo>
                    <a:lnTo>
                      <a:pt x="22" y="21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22" y="43"/>
                    </a:lnTo>
                    <a:lnTo>
                      <a:pt x="22" y="67"/>
                    </a:lnTo>
                    <a:lnTo>
                      <a:pt x="43" y="67"/>
                    </a:lnTo>
                    <a:lnTo>
                      <a:pt x="43" y="43"/>
                    </a:lnTo>
                    <a:lnTo>
                      <a:pt x="65" y="43"/>
                    </a:lnTo>
                    <a:lnTo>
                      <a:pt x="65" y="21"/>
                    </a:lnTo>
                    <a:lnTo>
                      <a:pt x="43" y="21"/>
                    </a:lnTo>
                    <a:lnTo>
                      <a:pt x="43" y="0"/>
                    </a:lnTo>
                    <a:close/>
                    <a:moveTo>
                      <a:pt x="43" y="0"/>
                    </a:moveTo>
                    <a:lnTo>
                      <a:pt x="4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3" name="Freeform 15"/>
              <p:cNvSpPr>
                <a:spLocks noEditPoints="1"/>
              </p:cNvSpPr>
              <p:nvPr/>
            </p:nvSpPr>
            <p:spPr bwMode="auto">
              <a:xfrm>
                <a:off x="6353175" y="2070101"/>
                <a:ext cx="103188" cy="10636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22" y="0"/>
                  </a:cxn>
                  <a:cxn ang="0">
                    <a:pos x="22" y="21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22" y="43"/>
                  </a:cxn>
                  <a:cxn ang="0">
                    <a:pos x="22" y="67"/>
                  </a:cxn>
                  <a:cxn ang="0">
                    <a:pos x="43" y="67"/>
                  </a:cxn>
                  <a:cxn ang="0">
                    <a:pos x="43" y="43"/>
                  </a:cxn>
                  <a:cxn ang="0">
                    <a:pos x="65" y="43"/>
                  </a:cxn>
                  <a:cxn ang="0">
                    <a:pos x="65" y="21"/>
                  </a:cxn>
                  <a:cxn ang="0">
                    <a:pos x="43" y="21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5" h="67">
                    <a:moveTo>
                      <a:pt x="43" y="0"/>
                    </a:moveTo>
                    <a:lnTo>
                      <a:pt x="22" y="0"/>
                    </a:lnTo>
                    <a:lnTo>
                      <a:pt x="22" y="21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22" y="43"/>
                    </a:lnTo>
                    <a:lnTo>
                      <a:pt x="22" y="67"/>
                    </a:lnTo>
                    <a:lnTo>
                      <a:pt x="43" y="67"/>
                    </a:lnTo>
                    <a:lnTo>
                      <a:pt x="43" y="43"/>
                    </a:lnTo>
                    <a:lnTo>
                      <a:pt x="65" y="43"/>
                    </a:lnTo>
                    <a:lnTo>
                      <a:pt x="65" y="21"/>
                    </a:lnTo>
                    <a:lnTo>
                      <a:pt x="43" y="21"/>
                    </a:lnTo>
                    <a:lnTo>
                      <a:pt x="43" y="0"/>
                    </a:lnTo>
                    <a:moveTo>
                      <a:pt x="43" y="0"/>
                    </a:moveTo>
                    <a:lnTo>
                      <a:pt x="43" y="0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4" name="Freeform 16"/>
              <p:cNvSpPr>
                <a:spLocks noEditPoints="1"/>
              </p:cNvSpPr>
              <p:nvPr/>
            </p:nvSpPr>
            <p:spPr bwMode="auto">
              <a:xfrm>
                <a:off x="5724525" y="1858963"/>
                <a:ext cx="1169988" cy="455613"/>
              </a:xfrm>
              <a:custGeom>
                <a:avLst/>
                <a:gdLst/>
                <a:ahLst/>
                <a:cxnLst>
                  <a:cxn ang="0">
                    <a:pos x="299" y="75"/>
                  </a:cxn>
                  <a:cxn ang="0">
                    <a:pos x="224" y="28"/>
                  </a:cxn>
                  <a:cxn ang="0">
                    <a:pos x="224" y="28"/>
                  </a:cxn>
                  <a:cxn ang="0">
                    <a:pos x="224" y="23"/>
                  </a:cxn>
                  <a:cxn ang="0">
                    <a:pos x="265" y="23"/>
                  </a:cxn>
                  <a:cxn ang="0">
                    <a:pos x="273" y="15"/>
                  </a:cxn>
                  <a:cxn ang="0">
                    <a:pos x="265" y="8"/>
                  </a:cxn>
                  <a:cxn ang="0">
                    <a:pos x="224" y="8"/>
                  </a:cxn>
                  <a:cxn ang="0">
                    <a:pos x="216" y="0"/>
                  </a:cxn>
                  <a:cxn ang="0">
                    <a:pos x="209" y="8"/>
                  </a:cxn>
                  <a:cxn ang="0">
                    <a:pos x="168" y="8"/>
                  </a:cxn>
                  <a:cxn ang="0">
                    <a:pos x="160" y="15"/>
                  </a:cxn>
                  <a:cxn ang="0">
                    <a:pos x="168" y="23"/>
                  </a:cxn>
                  <a:cxn ang="0">
                    <a:pos x="209" y="23"/>
                  </a:cxn>
                  <a:cxn ang="0">
                    <a:pos x="209" y="27"/>
                  </a:cxn>
                  <a:cxn ang="0">
                    <a:pos x="134" y="58"/>
                  </a:cxn>
                  <a:cxn ang="0">
                    <a:pos x="48" y="55"/>
                  </a:cxn>
                  <a:cxn ang="0">
                    <a:pos x="25" y="40"/>
                  </a:cxn>
                  <a:cxn ang="0">
                    <a:pos x="0" y="66"/>
                  </a:cxn>
                  <a:cxn ang="0">
                    <a:pos x="25" y="91"/>
                  </a:cxn>
                  <a:cxn ang="0">
                    <a:pos x="47" y="79"/>
                  </a:cxn>
                  <a:cxn ang="0">
                    <a:pos x="138" y="92"/>
                  </a:cxn>
                  <a:cxn ang="0">
                    <a:pos x="220" y="119"/>
                  </a:cxn>
                  <a:cxn ang="0">
                    <a:pos x="299" y="75"/>
                  </a:cxn>
                  <a:cxn ang="0">
                    <a:pos x="180" y="90"/>
                  </a:cxn>
                  <a:cxn ang="0">
                    <a:pos x="158" y="69"/>
                  </a:cxn>
                  <a:cxn ang="0">
                    <a:pos x="180" y="47"/>
                  </a:cxn>
                  <a:cxn ang="0">
                    <a:pos x="201" y="69"/>
                  </a:cxn>
                  <a:cxn ang="0">
                    <a:pos x="180" y="90"/>
                  </a:cxn>
                  <a:cxn ang="0">
                    <a:pos x="217" y="42"/>
                  </a:cxn>
                  <a:cxn ang="0">
                    <a:pos x="284" y="76"/>
                  </a:cxn>
                  <a:cxn ang="0">
                    <a:pos x="217" y="76"/>
                  </a:cxn>
                  <a:cxn ang="0">
                    <a:pos x="217" y="42"/>
                  </a:cxn>
                  <a:cxn ang="0">
                    <a:pos x="217" y="42"/>
                  </a:cxn>
                  <a:cxn ang="0">
                    <a:pos x="217" y="42"/>
                  </a:cxn>
                </a:cxnLst>
                <a:rect l="0" t="0" r="r" b="b"/>
                <a:pathLst>
                  <a:path w="309" h="119">
                    <a:moveTo>
                      <a:pt x="299" y="75"/>
                    </a:moveTo>
                    <a:cubicBezTo>
                      <a:pt x="286" y="40"/>
                      <a:pt x="245" y="31"/>
                      <a:pt x="224" y="28"/>
                    </a:cubicBezTo>
                    <a:cubicBezTo>
                      <a:pt x="224" y="28"/>
                      <a:pt x="224" y="28"/>
                      <a:pt x="224" y="28"/>
                    </a:cubicBezTo>
                    <a:cubicBezTo>
                      <a:pt x="224" y="23"/>
                      <a:pt x="224" y="23"/>
                      <a:pt x="224" y="23"/>
                    </a:cubicBezTo>
                    <a:cubicBezTo>
                      <a:pt x="265" y="23"/>
                      <a:pt x="265" y="23"/>
                      <a:pt x="265" y="23"/>
                    </a:cubicBezTo>
                    <a:cubicBezTo>
                      <a:pt x="269" y="23"/>
                      <a:pt x="273" y="19"/>
                      <a:pt x="273" y="15"/>
                    </a:cubicBezTo>
                    <a:cubicBezTo>
                      <a:pt x="273" y="11"/>
                      <a:pt x="269" y="8"/>
                      <a:pt x="265" y="8"/>
                    </a:cubicBezTo>
                    <a:cubicBezTo>
                      <a:pt x="224" y="8"/>
                      <a:pt x="224" y="8"/>
                      <a:pt x="224" y="8"/>
                    </a:cubicBezTo>
                    <a:cubicBezTo>
                      <a:pt x="224" y="3"/>
                      <a:pt x="221" y="0"/>
                      <a:pt x="216" y="0"/>
                    </a:cubicBezTo>
                    <a:cubicBezTo>
                      <a:pt x="212" y="0"/>
                      <a:pt x="209" y="3"/>
                      <a:pt x="209" y="8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3" y="8"/>
                      <a:pt x="160" y="11"/>
                      <a:pt x="160" y="15"/>
                    </a:cubicBezTo>
                    <a:cubicBezTo>
                      <a:pt x="160" y="19"/>
                      <a:pt x="163" y="23"/>
                      <a:pt x="168" y="23"/>
                    </a:cubicBezTo>
                    <a:cubicBezTo>
                      <a:pt x="209" y="23"/>
                      <a:pt x="209" y="23"/>
                      <a:pt x="209" y="23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158" y="28"/>
                      <a:pt x="140" y="36"/>
                      <a:pt x="134" y="58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4" y="46"/>
                      <a:pt x="36" y="40"/>
                      <a:pt x="25" y="40"/>
                    </a:cubicBezTo>
                    <a:cubicBezTo>
                      <a:pt x="11" y="40"/>
                      <a:pt x="0" y="52"/>
                      <a:pt x="0" y="66"/>
                    </a:cubicBezTo>
                    <a:cubicBezTo>
                      <a:pt x="0" y="80"/>
                      <a:pt x="11" y="91"/>
                      <a:pt x="25" y="91"/>
                    </a:cubicBezTo>
                    <a:cubicBezTo>
                      <a:pt x="35" y="91"/>
                      <a:pt x="43" y="86"/>
                      <a:pt x="47" y="79"/>
                    </a:cubicBezTo>
                    <a:cubicBezTo>
                      <a:pt x="138" y="92"/>
                      <a:pt x="138" y="92"/>
                      <a:pt x="138" y="92"/>
                    </a:cubicBezTo>
                    <a:cubicBezTo>
                      <a:pt x="151" y="108"/>
                      <a:pt x="155" y="119"/>
                      <a:pt x="220" y="119"/>
                    </a:cubicBezTo>
                    <a:cubicBezTo>
                      <a:pt x="286" y="119"/>
                      <a:pt x="309" y="108"/>
                      <a:pt x="299" y="75"/>
                    </a:cubicBezTo>
                    <a:close/>
                    <a:moveTo>
                      <a:pt x="180" y="90"/>
                    </a:moveTo>
                    <a:cubicBezTo>
                      <a:pt x="168" y="90"/>
                      <a:pt x="158" y="80"/>
                      <a:pt x="158" y="69"/>
                    </a:cubicBezTo>
                    <a:cubicBezTo>
                      <a:pt x="158" y="57"/>
                      <a:pt x="168" y="47"/>
                      <a:pt x="180" y="47"/>
                    </a:cubicBezTo>
                    <a:cubicBezTo>
                      <a:pt x="191" y="47"/>
                      <a:pt x="201" y="57"/>
                      <a:pt x="201" y="69"/>
                    </a:cubicBezTo>
                    <a:cubicBezTo>
                      <a:pt x="201" y="80"/>
                      <a:pt x="191" y="90"/>
                      <a:pt x="180" y="90"/>
                    </a:cubicBezTo>
                    <a:close/>
                    <a:moveTo>
                      <a:pt x="217" y="42"/>
                    </a:moveTo>
                    <a:cubicBezTo>
                      <a:pt x="234" y="43"/>
                      <a:pt x="270" y="50"/>
                      <a:pt x="284" y="76"/>
                    </a:cubicBezTo>
                    <a:cubicBezTo>
                      <a:pt x="217" y="76"/>
                      <a:pt x="217" y="76"/>
                      <a:pt x="217" y="76"/>
                    </a:cubicBezTo>
                    <a:lnTo>
                      <a:pt x="217" y="42"/>
                    </a:lnTo>
                    <a:close/>
                    <a:moveTo>
                      <a:pt x="217" y="42"/>
                    </a:moveTo>
                    <a:cubicBezTo>
                      <a:pt x="217" y="42"/>
                      <a:pt x="217" y="42"/>
                      <a:pt x="217" y="4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5" name="Freeform 17"/>
              <p:cNvSpPr>
                <a:spLocks noEditPoints="1"/>
              </p:cNvSpPr>
              <p:nvPr/>
            </p:nvSpPr>
            <p:spPr bwMode="auto">
              <a:xfrm>
                <a:off x="6284913" y="2295526"/>
                <a:ext cx="584200" cy="87313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9" y="0"/>
                  </a:cxn>
                  <a:cxn ang="0">
                    <a:pos x="148" y="0"/>
                  </a:cxn>
                  <a:cxn ang="0">
                    <a:pos x="143" y="4"/>
                  </a:cxn>
                  <a:cxn ang="0">
                    <a:pos x="131" y="13"/>
                  </a:cxn>
                  <a:cxn ang="0">
                    <a:pos x="5" y="13"/>
                  </a:cxn>
                  <a:cxn ang="0">
                    <a:pos x="0" y="18"/>
                  </a:cxn>
                  <a:cxn ang="0">
                    <a:pos x="5" y="23"/>
                  </a:cxn>
                  <a:cxn ang="0">
                    <a:pos x="131" y="23"/>
                  </a:cxn>
                  <a:cxn ang="0">
                    <a:pos x="153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0"/>
                  </a:cxn>
                </a:cxnLst>
                <a:rect l="0" t="0" r="r" b="b"/>
                <a:pathLst>
                  <a:path w="154" h="23">
                    <a:moveTo>
                      <a:pt x="150" y="0"/>
                    </a:moveTo>
                    <a:cubicBezTo>
                      <a:pt x="149" y="0"/>
                      <a:pt x="149" y="0"/>
                      <a:pt x="149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0"/>
                      <a:pt x="144" y="2"/>
                      <a:pt x="143" y="4"/>
                    </a:cubicBezTo>
                    <a:cubicBezTo>
                      <a:pt x="143" y="4"/>
                      <a:pt x="140" y="13"/>
                      <a:pt x="131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21"/>
                      <a:pt x="2" y="23"/>
                      <a:pt x="5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44" y="23"/>
                      <a:pt x="151" y="13"/>
                      <a:pt x="153" y="6"/>
                    </a:cubicBezTo>
                    <a:cubicBezTo>
                      <a:pt x="154" y="4"/>
                      <a:pt x="152" y="1"/>
                      <a:pt x="150" y="0"/>
                    </a:cubicBezTo>
                    <a:close/>
                    <a:moveTo>
                      <a:pt x="150" y="0"/>
                    </a:moveTo>
                    <a:cubicBezTo>
                      <a:pt x="150" y="0"/>
                      <a:pt x="150" y="0"/>
                      <a:pt x="150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1848201" y="4815257"/>
            <a:ext cx="4962484" cy="11877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271529" y="4940304"/>
            <a:ext cx="0" cy="9377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29"/>
          <p:cNvGrpSpPr/>
          <p:nvPr/>
        </p:nvGrpSpPr>
        <p:grpSpPr>
          <a:xfrm>
            <a:off x="3503032" y="5046394"/>
            <a:ext cx="2733600" cy="560595"/>
            <a:chOff x="798970" y="1704791"/>
            <a:chExt cx="1112115" cy="516587"/>
          </a:xfrm>
        </p:grpSpPr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798970" y="1704791"/>
              <a:ext cx="511287" cy="217675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798971" y="1961634"/>
              <a:ext cx="1112114" cy="25974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Text Placeholder 3"/>
          <p:cNvSpPr txBox="1">
            <a:spLocks/>
          </p:cNvSpPr>
          <p:nvPr/>
        </p:nvSpPr>
        <p:spPr>
          <a:xfrm>
            <a:off x="2532014" y="5205530"/>
            <a:ext cx="617157" cy="44319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285588" y="4940301"/>
            <a:ext cx="998041" cy="937714"/>
            <a:chOff x="654724" y="3791771"/>
            <a:chExt cx="919697" cy="864105"/>
          </a:xfrm>
        </p:grpSpPr>
        <p:sp>
          <p:nvSpPr>
            <p:cNvPr id="46" name="Pentagon 45"/>
            <p:cNvSpPr/>
            <p:nvPr/>
          </p:nvSpPr>
          <p:spPr>
            <a:xfrm>
              <a:off x="654724" y="3791771"/>
              <a:ext cx="919697" cy="864105"/>
            </a:xfrm>
            <a:prstGeom prst="homePlate">
              <a:avLst>
                <a:gd name="adj" fmla="val 35732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 flipH="1">
              <a:off x="856690" y="4079806"/>
              <a:ext cx="411163" cy="258763"/>
              <a:chOff x="3871913" y="3771900"/>
              <a:chExt cx="411163" cy="258763"/>
            </a:xfrm>
            <a:solidFill>
              <a:schemeClr val="accent3"/>
            </a:solidFill>
          </p:grpSpPr>
          <p:sp>
            <p:nvSpPr>
              <p:cNvPr id="58" name="Freeform 92"/>
              <p:cNvSpPr>
                <a:spLocks noEditPoints="1"/>
              </p:cNvSpPr>
              <p:nvPr/>
            </p:nvSpPr>
            <p:spPr bwMode="auto">
              <a:xfrm>
                <a:off x="3871913" y="3771900"/>
                <a:ext cx="411163" cy="231775"/>
              </a:xfrm>
              <a:custGeom>
                <a:avLst/>
                <a:gdLst/>
                <a:ahLst/>
                <a:cxnLst>
                  <a:cxn ang="0">
                    <a:pos x="128" y="7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46" y="0"/>
                  </a:cxn>
                  <a:cxn ang="0">
                    <a:pos x="39" y="7"/>
                  </a:cxn>
                  <a:cxn ang="0">
                    <a:pos x="39" y="7"/>
                  </a:cxn>
                  <a:cxn ang="0">
                    <a:pos x="34" y="7"/>
                  </a:cxn>
                  <a:cxn ang="0">
                    <a:pos x="7" y="29"/>
                  </a:cxn>
                  <a:cxn ang="0">
                    <a:pos x="0" y="59"/>
                  </a:cxn>
                  <a:cxn ang="0">
                    <a:pos x="15" y="79"/>
                  </a:cxn>
                  <a:cxn ang="0">
                    <a:pos x="15" y="77"/>
                  </a:cxn>
                  <a:cxn ang="0">
                    <a:pos x="30" y="61"/>
                  </a:cxn>
                  <a:cxn ang="0">
                    <a:pos x="46" y="77"/>
                  </a:cxn>
                  <a:cxn ang="0">
                    <a:pos x="45" y="80"/>
                  </a:cxn>
                  <a:cxn ang="0">
                    <a:pos x="93" y="80"/>
                  </a:cxn>
                  <a:cxn ang="0">
                    <a:pos x="92" y="77"/>
                  </a:cxn>
                  <a:cxn ang="0">
                    <a:pos x="108" y="61"/>
                  </a:cxn>
                  <a:cxn ang="0">
                    <a:pos x="123" y="77"/>
                  </a:cxn>
                  <a:cxn ang="0">
                    <a:pos x="123" y="80"/>
                  </a:cxn>
                  <a:cxn ang="0">
                    <a:pos x="142" y="59"/>
                  </a:cxn>
                  <a:cxn ang="0">
                    <a:pos x="142" y="29"/>
                  </a:cxn>
                  <a:cxn ang="0">
                    <a:pos x="128" y="7"/>
                  </a:cxn>
                  <a:cxn ang="0">
                    <a:pos x="45" y="40"/>
                  </a:cxn>
                  <a:cxn ang="0">
                    <a:pos x="16" y="40"/>
                  </a:cxn>
                  <a:cxn ang="0">
                    <a:pos x="19" y="25"/>
                  </a:cxn>
                  <a:cxn ang="0">
                    <a:pos x="20" y="22"/>
                  </a:cxn>
                  <a:cxn ang="0">
                    <a:pos x="30" y="16"/>
                  </a:cxn>
                  <a:cxn ang="0">
                    <a:pos x="45" y="16"/>
                  </a:cxn>
                  <a:cxn ang="0">
                    <a:pos x="45" y="40"/>
                  </a:cxn>
                  <a:cxn ang="0">
                    <a:pos x="104" y="46"/>
                  </a:cxn>
                  <a:cxn ang="0">
                    <a:pos x="91" y="46"/>
                  </a:cxn>
                  <a:cxn ang="0">
                    <a:pos x="91" y="60"/>
                  </a:cxn>
                  <a:cxn ang="0">
                    <a:pos x="78" y="60"/>
                  </a:cxn>
                  <a:cxn ang="0">
                    <a:pos x="78" y="46"/>
                  </a:cxn>
                  <a:cxn ang="0">
                    <a:pos x="65" y="46"/>
                  </a:cxn>
                  <a:cxn ang="0">
                    <a:pos x="65" y="33"/>
                  </a:cxn>
                  <a:cxn ang="0">
                    <a:pos x="78" y="33"/>
                  </a:cxn>
                  <a:cxn ang="0">
                    <a:pos x="78" y="20"/>
                  </a:cxn>
                  <a:cxn ang="0">
                    <a:pos x="91" y="20"/>
                  </a:cxn>
                  <a:cxn ang="0">
                    <a:pos x="91" y="33"/>
                  </a:cxn>
                  <a:cxn ang="0">
                    <a:pos x="104" y="33"/>
                  </a:cxn>
                  <a:cxn ang="0">
                    <a:pos x="104" y="46"/>
                  </a:cxn>
                  <a:cxn ang="0">
                    <a:pos x="104" y="46"/>
                  </a:cxn>
                  <a:cxn ang="0">
                    <a:pos x="104" y="46"/>
                  </a:cxn>
                </a:cxnLst>
                <a:rect l="0" t="0" r="r" b="b"/>
                <a:pathLst>
                  <a:path w="142" h="80">
                    <a:moveTo>
                      <a:pt x="128" y="7"/>
                    </a:move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3"/>
                      <a:pt x="50" y="0"/>
                      <a:pt x="46" y="0"/>
                    </a:cubicBezTo>
                    <a:cubicBezTo>
                      <a:pt x="42" y="0"/>
                      <a:pt x="39" y="3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22" y="7"/>
                      <a:pt x="12" y="13"/>
                      <a:pt x="7" y="2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8"/>
                      <a:pt x="6" y="76"/>
                      <a:pt x="15" y="79"/>
                    </a:cubicBezTo>
                    <a:cubicBezTo>
                      <a:pt x="15" y="78"/>
                      <a:pt x="15" y="77"/>
                      <a:pt x="15" y="77"/>
                    </a:cubicBezTo>
                    <a:cubicBezTo>
                      <a:pt x="15" y="68"/>
                      <a:pt x="22" y="61"/>
                      <a:pt x="30" y="61"/>
                    </a:cubicBezTo>
                    <a:cubicBezTo>
                      <a:pt x="39" y="61"/>
                      <a:pt x="46" y="68"/>
                      <a:pt x="46" y="77"/>
                    </a:cubicBezTo>
                    <a:cubicBezTo>
                      <a:pt x="46" y="78"/>
                      <a:pt x="46" y="79"/>
                      <a:pt x="45" y="80"/>
                    </a:cubicBezTo>
                    <a:cubicBezTo>
                      <a:pt x="93" y="80"/>
                      <a:pt x="93" y="80"/>
                      <a:pt x="93" y="80"/>
                    </a:cubicBezTo>
                    <a:cubicBezTo>
                      <a:pt x="92" y="79"/>
                      <a:pt x="92" y="78"/>
                      <a:pt x="92" y="77"/>
                    </a:cubicBezTo>
                    <a:cubicBezTo>
                      <a:pt x="92" y="68"/>
                      <a:pt x="99" y="61"/>
                      <a:pt x="108" y="61"/>
                    </a:cubicBezTo>
                    <a:cubicBezTo>
                      <a:pt x="116" y="61"/>
                      <a:pt x="123" y="68"/>
                      <a:pt x="123" y="77"/>
                    </a:cubicBezTo>
                    <a:cubicBezTo>
                      <a:pt x="123" y="78"/>
                      <a:pt x="123" y="79"/>
                      <a:pt x="123" y="80"/>
                    </a:cubicBezTo>
                    <a:cubicBezTo>
                      <a:pt x="134" y="79"/>
                      <a:pt x="142" y="70"/>
                      <a:pt x="142" y="59"/>
                    </a:cubicBezTo>
                    <a:cubicBezTo>
                      <a:pt x="142" y="29"/>
                      <a:pt x="142" y="29"/>
                      <a:pt x="142" y="29"/>
                    </a:cubicBezTo>
                    <a:cubicBezTo>
                      <a:pt x="142" y="17"/>
                      <a:pt x="140" y="7"/>
                      <a:pt x="128" y="7"/>
                    </a:cubicBezTo>
                    <a:close/>
                    <a:moveTo>
                      <a:pt x="45" y="40"/>
                    </a:moveTo>
                    <a:cubicBezTo>
                      <a:pt x="16" y="40"/>
                      <a:pt x="16" y="40"/>
                      <a:pt x="16" y="40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5"/>
                      <a:pt x="20" y="24"/>
                      <a:pt x="20" y="22"/>
                    </a:cubicBezTo>
                    <a:cubicBezTo>
                      <a:pt x="22" y="15"/>
                      <a:pt x="30" y="16"/>
                      <a:pt x="30" y="16"/>
                    </a:cubicBezTo>
                    <a:cubicBezTo>
                      <a:pt x="45" y="16"/>
                      <a:pt x="45" y="16"/>
                      <a:pt x="45" y="16"/>
                    </a:cubicBezTo>
                    <a:lnTo>
                      <a:pt x="45" y="40"/>
                    </a:lnTo>
                    <a:close/>
                    <a:moveTo>
                      <a:pt x="104" y="46"/>
                    </a:move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60"/>
                      <a:pt x="91" y="60"/>
                      <a:pt x="91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04" y="33"/>
                      <a:pt x="104" y="33"/>
                      <a:pt x="104" y="33"/>
                    </a:cubicBezTo>
                    <a:lnTo>
                      <a:pt x="104" y="46"/>
                    </a:lnTo>
                    <a:close/>
                    <a:moveTo>
                      <a:pt x="104" y="46"/>
                    </a:moveTo>
                    <a:cubicBezTo>
                      <a:pt x="104" y="46"/>
                      <a:pt x="104" y="46"/>
                      <a:pt x="104" y="4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93"/>
              <p:cNvSpPr>
                <a:spLocks noEditPoints="1"/>
              </p:cNvSpPr>
              <p:nvPr/>
            </p:nvSpPr>
            <p:spPr bwMode="auto">
              <a:xfrm>
                <a:off x="3924300" y="3960813"/>
                <a:ext cx="69850" cy="69850"/>
              </a:xfrm>
              <a:custGeom>
                <a:avLst/>
                <a:gdLst/>
                <a:ahLst/>
                <a:cxnLst>
                  <a:cxn ang="0">
                    <a:pos x="24" y="12"/>
                  </a:cxn>
                  <a:cxn ang="0">
                    <a:pos x="12" y="2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4" y="12"/>
                  </a:cxn>
                  <a:cxn ang="0">
                    <a:pos x="24" y="12"/>
                  </a:cxn>
                  <a:cxn ang="0">
                    <a:pos x="24" y="12"/>
                  </a:cxn>
                </a:cxnLst>
                <a:rect l="0" t="0" r="r" b="b"/>
                <a:pathLst>
                  <a:path w="24" h="24">
                    <a:moveTo>
                      <a:pt x="24" y="12"/>
                    </a:moveTo>
                    <a:cubicBezTo>
                      <a:pt x="24" y="19"/>
                      <a:pt x="19" y="24"/>
                      <a:pt x="12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lose/>
                    <a:moveTo>
                      <a:pt x="24" y="12"/>
                    </a:moveTo>
                    <a:cubicBezTo>
                      <a:pt x="24" y="12"/>
                      <a:pt x="24" y="12"/>
                      <a:pt x="24" y="1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94"/>
              <p:cNvSpPr>
                <a:spLocks noEditPoints="1"/>
              </p:cNvSpPr>
              <p:nvPr/>
            </p:nvSpPr>
            <p:spPr bwMode="auto">
              <a:xfrm>
                <a:off x="4149725" y="3960813"/>
                <a:ext cx="73025" cy="69850"/>
              </a:xfrm>
              <a:custGeom>
                <a:avLst/>
                <a:gdLst/>
                <a:ahLst/>
                <a:cxnLst>
                  <a:cxn ang="0">
                    <a:pos x="25" y="12"/>
                  </a:cxn>
                  <a:cxn ang="0">
                    <a:pos x="12" y="2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25" y="12"/>
                  </a:cxn>
                  <a:cxn ang="0">
                    <a:pos x="25" y="12"/>
                  </a:cxn>
                </a:cxnLst>
                <a:rect l="0" t="0" r="r" b="b"/>
                <a:pathLst>
                  <a:path w="25" h="24">
                    <a:moveTo>
                      <a:pt x="25" y="12"/>
                    </a:moveTo>
                    <a:cubicBezTo>
                      <a:pt x="25" y="19"/>
                      <a:pt x="19" y="24"/>
                      <a:pt x="12" y="24"/>
                    </a:cubicBezTo>
                    <a:cubicBezTo>
                      <a:pt x="6" y="24"/>
                      <a:pt x="0" y="19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9" y="0"/>
                      <a:pt x="25" y="5"/>
                      <a:pt x="25" y="12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61" name="Chart 60"/>
          <p:cNvGraphicFramePr/>
          <p:nvPr>
            <p:extLst/>
          </p:nvPr>
        </p:nvGraphicFramePr>
        <p:xfrm>
          <a:off x="7318410" y="1908341"/>
          <a:ext cx="4000909" cy="2313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7794842" y="4418375"/>
            <a:ext cx="3488502" cy="2511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lowchart: Off-page Connector 63"/>
          <p:cNvSpPr/>
          <p:nvPr/>
        </p:nvSpPr>
        <p:spPr>
          <a:xfrm rot="16200000">
            <a:off x="7461333" y="4394986"/>
            <a:ext cx="262035" cy="343319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794852" y="5009193"/>
            <a:ext cx="3488501" cy="2511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lowchart: Off-page Connector 65"/>
          <p:cNvSpPr/>
          <p:nvPr/>
        </p:nvSpPr>
        <p:spPr>
          <a:xfrm rot="16200000">
            <a:off x="7461333" y="4991796"/>
            <a:ext cx="262035" cy="343319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794852" y="5632347"/>
            <a:ext cx="3488501" cy="2511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lowchart: Off-page Connector 67"/>
          <p:cNvSpPr/>
          <p:nvPr/>
        </p:nvSpPr>
        <p:spPr>
          <a:xfrm rot="16200000">
            <a:off x="7461333" y="5609924"/>
            <a:ext cx="262035" cy="343319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9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2" dur="1000"/>
                                        <p:tgtEl>
                                          <p:spTgt spid="6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7" dur="1000"/>
                                        <p:tgtEl>
                                          <p:spTgt spid="6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2" dur="1000"/>
                                        <p:tgtEl>
                                          <p:spTgt spid="6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7" dur="1000"/>
                                        <p:tgtEl>
                                          <p:spTgt spid="6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23" grpId="0" animBg="1"/>
      <p:bldP spid="29" grpId="0"/>
      <p:bldP spid="45" grpId="0" animBg="1"/>
      <p:bldP spid="51" grpId="0"/>
      <p:bldGraphic spid="61" grpId="0">
        <p:bldSub>
          <a:bldChart bld="series"/>
        </p:bldSub>
      </p:bldGraphic>
      <p:bldP spid="62" grpId="0"/>
      <p:bldP spid="64" grpId="0" animBg="1"/>
      <p:bldP spid="65" grpId="0"/>
      <p:bldP spid="66" grpId="0" animBg="1"/>
      <p:bldP spid="67" grpId="0"/>
      <p:bldP spid="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8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6429375" y="2035086"/>
            <a:ext cx="0" cy="4187422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96923" y="2550851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96923" y="4080105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96923" y="5673875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9" name="Freeform 156"/>
          <p:cNvSpPr>
            <a:spLocks/>
          </p:cNvSpPr>
          <p:nvPr/>
        </p:nvSpPr>
        <p:spPr bwMode="auto">
          <a:xfrm>
            <a:off x="4828813" y="3496584"/>
            <a:ext cx="471729" cy="495715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02148" tIns="51075" rIns="102148" bIns="5107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4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788240" y="4971958"/>
            <a:ext cx="552875" cy="55287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54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769819" y="1904750"/>
            <a:ext cx="589716" cy="503649"/>
            <a:chOff x="2875829" y="825500"/>
            <a:chExt cx="587375" cy="501650"/>
          </a:xfrm>
          <a:solidFill>
            <a:schemeClr val="accent1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926629" y="869950"/>
              <a:ext cx="536575" cy="292100"/>
            </a:xfrm>
            <a:custGeom>
              <a:avLst/>
              <a:gdLst>
                <a:gd name="T0" fmla="*/ 77 w 84"/>
                <a:gd name="T1" fmla="*/ 37 h 46"/>
                <a:gd name="T2" fmla="*/ 73 w 84"/>
                <a:gd name="T3" fmla="*/ 40 h 46"/>
                <a:gd name="T4" fmla="*/ 26 w 84"/>
                <a:gd name="T5" fmla="*/ 42 h 46"/>
                <a:gd name="T6" fmla="*/ 18 w 84"/>
                <a:gd name="T7" fmla="*/ 37 h 46"/>
                <a:gd name="T8" fmla="*/ 5 w 84"/>
                <a:gd name="T9" fmla="*/ 5 h 46"/>
                <a:gd name="T10" fmla="*/ 80 w 84"/>
                <a:gd name="T11" fmla="*/ 10 h 46"/>
                <a:gd name="T12" fmla="*/ 77 w 84"/>
                <a:gd name="T13" fmla="*/ 37 h 46"/>
                <a:gd name="T14" fmla="*/ 83 w 84"/>
                <a:gd name="T15" fmla="*/ 6 h 46"/>
                <a:gd name="T16" fmla="*/ 82 w 84"/>
                <a:gd name="T17" fmla="*/ 5 h 46"/>
                <a:gd name="T18" fmla="*/ 2 w 84"/>
                <a:gd name="T19" fmla="*/ 0 h 46"/>
                <a:gd name="T20" fmla="*/ 0 w 84"/>
                <a:gd name="T21" fmla="*/ 1 h 46"/>
                <a:gd name="T22" fmla="*/ 0 w 84"/>
                <a:gd name="T23" fmla="*/ 3 h 46"/>
                <a:gd name="T24" fmla="*/ 15 w 84"/>
                <a:gd name="T25" fmla="*/ 38 h 46"/>
                <a:gd name="T26" fmla="*/ 26 w 84"/>
                <a:gd name="T27" fmla="*/ 46 h 46"/>
                <a:gd name="T28" fmla="*/ 73 w 84"/>
                <a:gd name="T29" fmla="*/ 43 h 46"/>
                <a:gd name="T30" fmla="*/ 81 w 84"/>
                <a:gd name="T31" fmla="*/ 37 h 46"/>
                <a:gd name="T32" fmla="*/ 84 w 84"/>
                <a:gd name="T33" fmla="*/ 7 h 46"/>
                <a:gd name="T34" fmla="*/ 83 w 84"/>
                <a:gd name="T3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46">
                  <a:moveTo>
                    <a:pt x="77" y="37"/>
                  </a:moveTo>
                  <a:cubicBezTo>
                    <a:pt x="77" y="38"/>
                    <a:pt x="75" y="40"/>
                    <a:pt x="73" y="40"/>
                  </a:cubicBezTo>
                  <a:cubicBezTo>
                    <a:pt x="72" y="40"/>
                    <a:pt x="28" y="42"/>
                    <a:pt x="26" y="42"/>
                  </a:cubicBezTo>
                  <a:cubicBezTo>
                    <a:pt x="23" y="42"/>
                    <a:pt x="20" y="41"/>
                    <a:pt x="18" y="3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7"/>
                    <a:pt x="77" y="35"/>
                    <a:pt x="77" y="37"/>
                  </a:cubicBezTo>
                  <a:close/>
                  <a:moveTo>
                    <a:pt x="83" y="6"/>
                  </a:moveTo>
                  <a:cubicBezTo>
                    <a:pt x="83" y="5"/>
                    <a:pt x="83" y="5"/>
                    <a:pt x="8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7" y="43"/>
                    <a:pt x="21" y="46"/>
                    <a:pt x="26" y="46"/>
                  </a:cubicBezTo>
                  <a:cubicBezTo>
                    <a:pt x="28" y="46"/>
                    <a:pt x="71" y="44"/>
                    <a:pt x="73" y="43"/>
                  </a:cubicBezTo>
                  <a:cubicBezTo>
                    <a:pt x="77" y="43"/>
                    <a:pt x="80" y="41"/>
                    <a:pt x="81" y="37"/>
                  </a:cubicBezTo>
                  <a:cubicBezTo>
                    <a:pt x="81" y="35"/>
                    <a:pt x="84" y="8"/>
                    <a:pt x="84" y="7"/>
                  </a:cubicBezTo>
                  <a:cubicBezTo>
                    <a:pt x="84" y="7"/>
                    <a:pt x="84" y="6"/>
                    <a:pt x="8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996479" y="895350"/>
              <a:ext cx="134938" cy="247650"/>
            </a:xfrm>
            <a:custGeom>
              <a:avLst/>
              <a:gdLst>
                <a:gd name="T0" fmla="*/ 69 w 85"/>
                <a:gd name="T1" fmla="*/ 156 h 156"/>
                <a:gd name="T2" fmla="*/ 0 w 85"/>
                <a:gd name="T3" fmla="*/ 0 h 156"/>
                <a:gd name="T4" fmla="*/ 21 w 85"/>
                <a:gd name="T5" fmla="*/ 0 h 156"/>
                <a:gd name="T6" fmla="*/ 85 w 85"/>
                <a:gd name="T7" fmla="*/ 156 h 156"/>
                <a:gd name="T8" fmla="*/ 69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9" y="156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85" y="156"/>
                  </a:lnTo>
                  <a:lnTo>
                    <a:pt x="6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02829" y="901700"/>
              <a:ext cx="122238" cy="241300"/>
            </a:xfrm>
            <a:custGeom>
              <a:avLst/>
              <a:gdLst>
                <a:gd name="T0" fmla="*/ 77 w 77"/>
                <a:gd name="T1" fmla="*/ 152 h 152"/>
                <a:gd name="T2" fmla="*/ 17 w 77"/>
                <a:gd name="T3" fmla="*/ 0 h 152"/>
                <a:gd name="T4" fmla="*/ 0 w 77"/>
                <a:gd name="T5" fmla="*/ 0 h 152"/>
                <a:gd name="T6" fmla="*/ 65 w 77"/>
                <a:gd name="T7" fmla="*/ 152 h 152"/>
                <a:gd name="T8" fmla="*/ 77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77" y="15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65" y="152"/>
                  </a:lnTo>
                  <a:lnTo>
                    <a:pt x="77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06791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20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074267" y="901700"/>
              <a:ext cx="120650" cy="241300"/>
            </a:xfrm>
            <a:custGeom>
              <a:avLst/>
              <a:gdLst>
                <a:gd name="T0" fmla="*/ 76 w 76"/>
                <a:gd name="T1" fmla="*/ 152 h 152"/>
                <a:gd name="T2" fmla="*/ 12 w 76"/>
                <a:gd name="T3" fmla="*/ 0 h 152"/>
                <a:gd name="T4" fmla="*/ 0 w 76"/>
                <a:gd name="T5" fmla="*/ 0 h 152"/>
                <a:gd name="T6" fmla="*/ 64 w 76"/>
                <a:gd name="T7" fmla="*/ 152 h 152"/>
                <a:gd name="T8" fmla="*/ 76 w 7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52">
                  <a:moveTo>
                    <a:pt x="76" y="15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76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13776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16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137767" y="901700"/>
              <a:ext cx="127000" cy="241300"/>
            </a:xfrm>
            <a:custGeom>
              <a:avLst/>
              <a:gdLst>
                <a:gd name="T0" fmla="*/ 80 w 80"/>
                <a:gd name="T1" fmla="*/ 152 h 152"/>
                <a:gd name="T2" fmla="*/ 16 w 80"/>
                <a:gd name="T3" fmla="*/ 0 h 152"/>
                <a:gd name="T4" fmla="*/ 0 w 80"/>
                <a:gd name="T5" fmla="*/ 0 h 152"/>
                <a:gd name="T6" fmla="*/ 64 w 80"/>
                <a:gd name="T7" fmla="*/ 152 h 152"/>
                <a:gd name="T8" fmla="*/ 80 w 8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2">
                  <a:moveTo>
                    <a:pt x="80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201267" y="895350"/>
              <a:ext cx="134938" cy="247650"/>
            </a:xfrm>
            <a:custGeom>
              <a:avLst/>
              <a:gdLst>
                <a:gd name="T0" fmla="*/ 68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8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8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8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207617" y="901700"/>
              <a:ext cx="128588" cy="241300"/>
            </a:xfrm>
            <a:custGeom>
              <a:avLst/>
              <a:gdLst>
                <a:gd name="T0" fmla="*/ 81 w 81"/>
                <a:gd name="T1" fmla="*/ 152 h 152"/>
                <a:gd name="T2" fmla="*/ 16 w 81"/>
                <a:gd name="T3" fmla="*/ 0 h 152"/>
                <a:gd name="T4" fmla="*/ 0 w 81"/>
                <a:gd name="T5" fmla="*/ 0 h 152"/>
                <a:gd name="T6" fmla="*/ 64 w 81"/>
                <a:gd name="T7" fmla="*/ 152 h 152"/>
                <a:gd name="T8" fmla="*/ 81 w 8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52">
                  <a:moveTo>
                    <a:pt x="81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1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271117" y="895350"/>
              <a:ext cx="134938" cy="247650"/>
            </a:xfrm>
            <a:custGeom>
              <a:avLst/>
              <a:gdLst>
                <a:gd name="T0" fmla="*/ 65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5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5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342554" y="895350"/>
              <a:ext cx="95250" cy="215900"/>
            </a:xfrm>
            <a:custGeom>
              <a:avLst/>
              <a:gdLst>
                <a:gd name="T0" fmla="*/ 0 w 60"/>
                <a:gd name="T1" fmla="*/ 0 h 136"/>
                <a:gd name="T2" fmla="*/ 16 w 60"/>
                <a:gd name="T3" fmla="*/ 0 h 136"/>
                <a:gd name="T4" fmla="*/ 60 w 60"/>
                <a:gd name="T5" fmla="*/ 104 h 136"/>
                <a:gd name="T6" fmla="*/ 56 w 60"/>
                <a:gd name="T7" fmla="*/ 136 h 136"/>
                <a:gd name="T8" fmla="*/ 0 w 60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6">
                  <a:moveTo>
                    <a:pt x="0" y="0"/>
                  </a:moveTo>
                  <a:lnTo>
                    <a:pt x="16" y="0"/>
                  </a:lnTo>
                  <a:lnTo>
                    <a:pt x="60" y="104"/>
                  </a:lnTo>
                  <a:lnTo>
                    <a:pt x="56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3023467" y="1257300"/>
              <a:ext cx="6985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24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25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26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Oval 27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Oval 28"/>
            <p:cNvSpPr>
              <a:spLocks noChangeArrowheads="1"/>
            </p:cNvSpPr>
            <p:nvPr/>
          </p:nvSpPr>
          <p:spPr bwMode="auto">
            <a:xfrm>
              <a:off x="3309217" y="1250950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Oval 29"/>
            <p:cNvSpPr>
              <a:spLocks noChangeArrowheads="1"/>
            </p:cNvSpPr>
            <p:nvPr/>
          </p:nvSpPr>
          <p:spPr bwMode="auto">
            <a:xfrm>
              <a:off x="3315567" y="1250950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30"/>
            <p:cNvSpPr>
              <a:spLocks noChangeArrowheads="1"/>
            </p:cNvSpPr>
            <p:nvPr/>
          </p:nvSpPr>
          <p:spPr bwMode="auto">
            <a:xfrm>
              <a:off x="3315567" y="1257300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3036167" y="1212850"/>
              <a:ext cx="44450" cy="95250"/>
            </a:xfrm>
            <a:custGeom>
              <a:avLst/>
              <a:gdLst>
                <a:gd name="T0" fmla="*/ 7 w 7"/>
                <a:gd name="T1" fmla="*/ 13 h 15"/>
                <a:gd name="T2" fmla="*/ 4 w 7"/>
                <a:gd name="T3" fmla="*/ 15 h 15"/>
                <a:gd name="T4" fmla="*/ 3 w 7"/>
                <a:gd name="T5" fmla="*/ 15 h 15"/>
                <a:gd name="T6" fmla="*/ 0 w 7"/>
                <a:gd name="T7" fmla="*/ 13 h 15"/>
                <a:gd name="T8" fmla="*/ 0 w 7"/>
                <a:gd name="T9" fmla="*/ 3 h 15"/>
                <a:gd name="T10" fmla="*/ 3 w 7"/>
                <a:gd name="T11" fmla="*/ 0 h 15"/>
                <a:gd name="T12" fmla="*/ 4 w 7"/>
                <a:gd name="T13" fmla="*/ 0 h 15"/>
                <a:gd name="T14" fmla="*/ 7 w 7"/>
                <a:gd name="T15" fmla="*/ 3 h 15"/>
                <a:gd name="T16" fmla="*/ 7 w 7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5">
                  <a:moveTo>
                    <a:pt x="7" y="13"/>
                  </a:moveTo>
                  <a:cubicBezTo>
                    <a:pt x="7" y="14"/>
                    <a:pt x="6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3042517" y="1219200"/>
              <a:ext cx="31750" cy="88900"/>
            </a:xfrm>
            <a:custGeom>
              <a:avLst/>
              <a:gdLst>
                <a:gd name="T0" fmla="*/ 2 w 5"/>
                <a:gd name="T1" fmla="*/ 14 h 14"/>
                <a:gd name="T2" fmla="*/ 0 w 5"/>
                <a:gd name="T3" fmla="*/ 12 h 14"/>
                <a:gd name="T4" fmla="*/ 0 w 5"/>
                <a:gd name="T5" fmla="*/ 2 h 14"/>
                <a:gd name="T6" fmla="*/ 2 w 5"/>
                <a:gd name="T7" fmla="*/ 0 h 14"/>
                <a:gd name="T8" fmla="*/ 3 w 5"/>
                <a:gd name="T9" fmla="*/ 0 h 14"/>
                <a:gd name="T10" fmla="*/ 5 w 5"/>
                <a:gd name="T11" fmla="*/ 2 h 14"/>
                <a:gd name="T12" fmla="*/ 5 w 5"/>
                <a:gd name="T13" fmla="*/ 12 h 14"/>
                <a:gd name="T14" fmla="*/ 3 w 5"/>
                <a:gd name="T15" fmla="*/ 14 h 14"/>
                <a:gd name="T16" fmla="*/ 2 w 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0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3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329854" y="1212850"/>
              <a:ext cx="38100" cy="95250"/>
            </a:xfrm>
            <a:custGeom>
              <a:avLst/>
              <a:gdLst>
                <a:gd name="T0" fmla="*/ 6 w 6"/>
                <a:gd name="T1" fmla="*/ 13 h 15"/>
                <a:gd name="T2" fmla="*/ 4 w 6"/>
                <a:gd name="T3" fmla="*/ 15 h 15"/>
                <a:gd name="T4" fmla="*/ 2 w 6"/>
                <a:gd name="T5" fmla="*/ 15 h 15"/>
                <a:gd name="T6" fmla="*/ 0 w 6"/>
                <a:gd name="T7" fmla="*/ 13 h 15"/>
                <a:gd name="T8" fmla="*/ 0 w 6"/>
                <a:gd name="T9" fmla="*/ 3 h 15"/>
                <a:gd name="T10" fmla="*/ 2 w 6"/>
                <a:gd name="T11" fmla="*/ 0 h 15"/>
                <a:gd name="T12" fmla="*/ 4 w 6"/>
                <a:gd name="T13" fmla="*/ 0 h 15"/>
                <a:gd name="T14" fmla="*/ 6 w 6"/>
                <a:gd name="T15" fmla="*/ 3 h 15"/>
                <a:gd name="T16" fmla="*/ 6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6" y="13"/>
                  </a:moveTo>
                  <a:cubicBezTo>
                    <a:pt x="6" y="14"/>
                    <a:pt x="5" y="15"/>
                    <a:pt x="4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lnTo>
                    <a:pt x="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3329854" y="1219200"/>
              <a:ext cx="38100" cy="88900"/>
            </a:xfrm>
            <a:custGeom>
              <a:avLst/>
              <a:gdLst>
                <a:gd name="T0" fmla="*/ 2 w 6"/>
                <a:gd name="T1" fmla="*/ 14 h 14"/>
                <a:gd name="T2" fmla="*/ 0 w 6"/>
                <a:gd name="T3" fmla="*/ 12 h 14"/>
                <a:gd name="T4" fmla="*/ 0 w 6"/>
                <a:gd name="T5" fmla="*/ 2 h 14"/>
                <a:gd name="T6" fmla="*/ 2 w 6"/>
                <a:gd name="T7" fmla="*/ 0 h 14"/>
                <a:gd name="T8" fmla="*/ 4 w 6"/>
                <a:gd name="T9" fmla="*/ 0 h 14"/>
                <a:gd name="T10" fmla="*/ 6 w 6"/>
                <a:gd name="T11" fmla="*/ 2 h 14"/>
                <a:gd name="T12" fmla="*/ 6 w 6"/>
                <a:gd name="T13" fmla="*/ 12 h 14"/>
                <a:gd name="T14" fmla="*/ 4 w 6"/>
                <a:gd name="T15" fmla="*/ 14 h 14"/>
                <a:gd name="T16" fmla="*/ 2 w 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4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Rectangle 35"/>
            <p:cNvSpPr>
              <a:spLocks noChangeArrowheads="1"/>
            </p:cNvSpPr>
            <p:nvPr/>
          </p:nvSpPr>
          <p:spPr bwMode="auto">
            <a:xfrm>
              <a:off x="3042517" y="1231900"/>
              <a:ext cx="3175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36"/>
            <p:cNvSpPr>
              <a:spLocks noChangeArrowheads="1"/>
            </p:cNvSpPr>
            <p:nvPr/>
          </p:nvSpPr>
          <p:spPr bwMode="auto">
            <a:xfrm>
              <a:off x="3329854" y="1231900"/>
              <a:ext cx="381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3 w 85"/>
                <a:gd name="T1" fmla="*/ 61 h 65"/>
                <a:gd name="T2" fmla="*/ 22 w 85"/>
                <a:gd name="T3" fmla="*/ 59 h 65"/>
                <a:gd name="T4" fmla="*/ 25 w 85"/>
                <a:gd name="T5" fmla="*/ 55 h 65"/>
                <a:gd name="T6" fmla="*/ 25 w 85"/>
                <a:gd name="T7" fmla="*/ 51 h 65"/>
                <a:gd name="T8" fmla="*/ 15 w 85"/>
                <a:gd name="T9" fmla="*/ 26 h 65"/>
                <a:gd name="T10" fmla="*/ 5 w 85"/>
                <a:gd name="T11" fmla="*/ 1 h 65"/>
                <a:gd name="T12" fmla="*/ 2 w 85"/>
                <a:gd name="T13" fmla="*/ 0 h 65"/>
                <a:gd name="T14" fmla="*/ 2 w 85"/>
                <a:gd name="T15" fmla="*/ 0 h 65"/>
                <a:gd name="T16" fmla="*/ 1 w 85"/>
                <a:gd name="T17" fmla="*/ 3 h 65"/>
                <a:gd name="T18" fmla="*/ 10 w 85"/>
                <a:gd name="T19" fmla="*/ 27 h 65"/>
                <a:gd name="T20" fmla="*/ 20 w 85"/>
                <a:gd name="T21" fmla="*/ 50 h 65"/>
                <a:gd name="T22" fmla="*/ 20 w 85"/>
                <a:gd name="T23" fmla="*/ 54 h 65"/>
                <a:gd name="T24" fmla="*/ 14 w 85"/>
                <a:gd name="T25" fmla="*/ 63 h 65"/>
                <a:gd name="T26" fmla="*/ 15 w 85"/>
                <a:gd name="T27" fmla="*/ 65 h 65"/>
                <a:gd name="T28" fmla="*/ 49 w 85"/>
                <a:gd name="T29" fmla="*/ 65 h 65"/>
                <a:gd name="T30" fmla="*/ 83 w 85"/>
                <a:gd name="T31" fmla="*/ 65 h 65"/>
                <a:gd name="T32" fmla="*/ 85 w 85"/>
                <a:gd name="T33" fmla="*/ 63 h 65"/>
                <a:gd name="T34" fmla="*/ 83 w 85"/>
                <a:gd name="T35" fmla="*/ 61 h 65"/>
                <a:gd name="T36" fmla="*/ 53 w 85"/>
                <a:gd name="T37" fmla="*/ 61 h 65"/>
                <a:gd name="T38" fmla="*/ 23 w 85"/>
                <a:gd name="T3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65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4"/>
                    <a:pt x="25" y="52"/>
                    <a:pt x="25" y="5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3"/>
                    <a:pt x="20" y="5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5"/>
                    <a:pt x="15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5" y="64"/>
                    <a:pt x="85" y="63"/>
                  </a:cubicBezTo>
                  <a:cubicBezTo>
                    <a:pt x="85" y="62"/>
                    <a:pt x="84" y="61"/>
                    <a:pt x="83" y="61"/>
                  </a:cubicBezTo>
                  <a:cubicBezTo>
                    <a:pt x="53" y="61"/>
                    <a:pt x="53" y="61"/>
                    <a:pt x="53" y="61"/>
                  </a:cubicBez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2 h 65"/>
                <a:gd name="T42" fmla="*/ 20 w 85"/>
                <a:gd name="T43" fmla="*/ 54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3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2"/>
                    <a:pt x="15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1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2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0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4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4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3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7 w 85"/>
                <a:gd name="T35" fmla="*/ 65 h 65"/>
                <a:gd name="T36" fmla="*/ 15 w 85"/>
                <a:gd name="T37" fmla="*/ 65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1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5" y="65"/>
                    <a:pt x="15" y="65"/>
                  </a:cubicBez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2875829" y="825500"/>
              <a:ext cx="536575" cy="412750"/>
            </a:xfrm>
            <a:custGeom>
              <a:avLst/>
              <a:gdLst>
                <a:gd name="T0" fmla="*/ 15 w 84"/>
                <a:gd name="T1" fmla="*/ 65 h 65"/>
                <a:gd name="T2" fmla="*/ 14 w 84"/>
                <a:gd name="T3" fmla="*/ 64 h 65"/>
                <a:gd name="T4" fmla="*/ 14 w 84"/>
                <a:gd name="T5" fmla="*/ 63 h 65"/>
                <a:gd name="T6" fmla="*/ 20 w 84"/>
                <a:gd name="T7" fmla="*/ 54 h 65"/>
                <a:gd name="T8" fmla="*/ 20 w 84"/>
                <a:gd name="T9" fmla="*/ 50 h 65"/>
                <a:gd name="T10" fmla="*/ 11 w 84"/>
                <a:gd name="T11" fmla="*/ 26 h 65"/>
                <a:gd name="T12" fmla="*/ 1 w 84"/>
                <a:gd name="T13" fmla="*/ 3 h 65"/>
                <a:gd name="T14" fmla="*/ 2 w 84"/>
                <a:gd name="T15" fmla="*/ 0 h 65"/>
                <a:gd name="T16" fmla="*/ 3 w 84"/>
                <a:gd name="T17" fmla="*/ 0 h 65"/>
                <a:gd name="T18" fmla="*/ 4 w 84"/>
                <a:gd name="T19" fmla="*/ 1 h 65"/>
                <a:gd name="T20" fmla="*/ 15 w 84"/>
                <a:gd name="T21" fmla="*/ 26 h 65"/>
                <a:gd name="T22" fmla="*/ 25 w 84"/>
                <a:gd name="T23" fmla="*/ 51 h 65"/>
                <a:gd name="T24" fmla="*/ 24 w 84"/>
                <a:gd name="T25" fmla="*/ 54 h 65"/>
                <a:gd name="T26" fmla="*/ 22 w 84"/>
                <a:gd name="T27" fmla="*/ 59 h 65"/>
                <a:gd name="T28" fmla="*/ 22 w 84"/>
                <a:gd name="T29" fmla="*/ 60 h 65"/>
                <a:gd name="T30" fmla="*/ 23 w 84"/>
                <a:gd name="T31" fmla="*/ 61 h 65"/>
                <a:gd name="T32" fmla="*/ 53 w 84"/>
                <a:gd name="T33" fmla="*/ 61 h 65"/>
                <a:gd name="T34" fmla="*/ 83 w 84"/>
                <a:gd name="T35" fmla="*/ 61 h 65"/>
                <a:gd name="T36" fmla="*/ 84 w 84"/>
                <a:gd name="T37" fmla="*/ 63 h 65"/>
                <a:gd name="T38" fmla="*/ 83 w 84"/>
                <a:gd name="T39" fmla="*/ 65 h 65"/>
                <a:gd name="T40" fmla="*/ 49 w 84"/>
                <a:gd name="T41" fmla="*/ 65 h 65"/>
                <a:gd name="T42" fmla="*/ 15 w 84"/>
                <a:gd name="T4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65">
                  <a:moveTo>
                    <a:pt x="15" y="65"/>
                  </a:move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3"/>
                    <a:pt x="21" y="51"/>
                    <a:pt x="20" y="5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4" y="62"/>
                    <a:pt x="84" y="63"/>
                  </a:cubicBezTo>
                  <a:cubicBezTo>
                    <a:pt x="84" y="64"/>
                    <a:pt x="84" y="65"/>
                    <a:pt x="83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3048867" y="1276350"/>
              <a:ext cx="19050" cy="25400"/>
            </a:xfrm>
            <a:custGeom>
              <a:avLst/>
              <a:gdLst>
                <a:gd name="T0" fmla="*/ 3 w 3"/>
                <a:gd name="T1" fmla="*/ 3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1 h 4"/>
                <a:gd name="T8" fmla="*/ 3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45"/>
            <p:cNvSpPr>
              <a:spLocks noChangeArrowheads="1"/>
            </p:cNvSpPr>
            <p:nvPr/>
          </p:nvSpPr>
          <p:spPr bwMode="auto">
            <a:xfrm>
              <a:off x="3055217" y="1282700"/>
              <a:ext cx="635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3336204" y="1276350"/>
              <a:ext cx="25400" cy="2540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47"/>
            <p:cNvSpPr>
              <a:spLocks noChangeArrowheads="1"/>
            </p:cNvSpPr>
            <p:nvPr/>
          </p:nvSpPr>
          <p:spPr bwMode="auto">
            <a:xfrm>
              <a:off x="3342554" y="1282700"/>
              <a:ext cx="1270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2907579" y="850900"/>
              <a:ext cx="122238" cy="292100"/>
            </a:xfrm>
            <a:custGeom>
              <a:avLst/>
              <a:gdLst>
                <a:gd name="T0" fmla="*/ 10 w 19"/>
                <a:gd name="T1" fmla="*/ 23 h 46"/>
                <a:gd name="T2" fmla="*/ 0 w 19"/>
                <a:gd name="T3" fmla="*/ 0 h 46"/>
                <a:gd name="T4" fmla="*/ 9 w 19"/>
                <a:gd name="T5" fmla="*/ 23 h 46"/>
                <a:gd name="T6" fmla="*/ 19 w 19"/>
                <a:gd name="T7" fmla="*/ 46 h 46"/>
                <a:gd name="T8" fmla="*/ 10 w 19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10" y="23"/>
                  </a:moveTo>
                  <a:cubicBezTo>
                    <a:pt x="5" y="10"/>
                    <a:pt x="0" y="0"/>
                    <a:pt x="0" y="0"/>
                  </a:cubicBezTo>
                  <a:cubicBezTo>
                    <a:pt x="0" y="0"/>
                    <a:pt x="4" y="10"/>
                    <a:pt x="9" y="23"/>
                  </a:cubicBezTo>
                  <a:cubicBezTo>
                    <a:pt x="15" y="36"/>
                    <a:pt x="19" y="46"/>
                    <a:pt x="19" y="46"/>
                  </a:cubicBezTo>
                  <a:cubicBezTo>
                    <a:pt x="19" y="46"/>
                    <a:pt x="15" y="36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3023467" y="1212850"/>
              <a:ext cx="376238" cy="6350"/>
            </a:xfrm>
            <a:custGeom>
              <a:avLst/>
              <a:gdLst>
                <a:gd name="T0" fmla="*/ 29 w 59"/>
                <a:gd name="T1" fmla="*/ 0 h 1"/>
                <a:gd name="T2" fmla="*/ 0 w 59"/>
                <a:gd name="T3" fmla="*/ 0 h 1"/>
                <a:gd name="T4" fmla="*/ 29 w 59"/>
                <a:gd name="T5" fmla="*/ 1 h 1"/>
                <a:gd name="T6" fmla="*/ 59 w 59"/>
                <a:gd name="T7" fmla="*/ 0 h 1"/>
                <a:gd name="T8" fmla="*/ 29 w 5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">
                  <a:moveTo>
                    <a:pt x="29" y="0"/>
                  </a:moveTo>
                  <a:cubicBezTo>
                    <a:pt x="13" y="0"/>
                    <a:pt x="0" y="0"/>
                    <a:pt x="0" y="0"/>
                  </a:cubicBezTo>
                  <a:cubicBezTo>
                    <a:pt x="0" y="0"/>
                    <a:pt x="13" y="1"/>
                    <a:pt x="29" y="1"/>
                  </a:cubicBezTo>
                  <a:cubicBezTo>
                    <a:pt x="45" y="1"/>
                    <a:pt x="59" y="0"/>
                    <a:pt x="59" y="0"/>
                  </a:cubicBezTo>
                  <a:cubicBezTo>
                    <a:pt x="59" y="0"/>
                    <a:pt x="46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2926629" y="869950"/>
              <a:ext cx="523875" cy="44450"/>
            </a:xfrm>
            <a:custGeom>
              <a:avLst/>
              <a:gdLst>
                <a:gd name="T0" fmla="*/ 59 w 82"/>
                <a:gd name="T1" fmla="*/ 4 h 7"/>
                <a:gd name="T2" fmla="*/ 82 w 82"/>
                <a:gd name="T3" fmla="*/ 6 h 7"/>
                <a:gd name="T4" fmla="*/ 60 w 82"/>
                <a:gd name="T5" fmla="*/ 5 h 7"/>
                <a:gd name="T6" fmla="*/ 23 w 82"/>
                <a:gd name="T7" fmla="*/ 3 h 7"/>
                <a:gd name="T8" fmla="*/ 2 w 82"/>
                <a:gd name="T9" fmla="*/ 1 h 7"/>
                <a:gd name="T10" fmla="*/ 23 w 82"/>
                <a:gd name="T11" fmla="*/ 2 h 7"/>
                <a:gd name="T12" fmla="*/ 59 w 8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59" y="4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1" y="7"/>
                    <a:pt x="60" y="5"/>
                  </a:cubicBezTo>
                  <a:cubicBezTo>
                    <a:pt x="59" y="5"/>
                    <a:pt x="23" y="3"/>
                    <a:pt x="23" y="3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1" y="0"/>
                    <a:pt x="23" y="2"/>
                  </a:cubicBezTo>
                  <a:cubicBezTo>
                    <a:pt x="23" y="2"/>
                    <a:pt x="59" y="4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080617" y="1123950"/>
              <a:ext cx="319088" cy="12700"/>
            </a:xfrm>
            <a:custGeom>
              <a:avLst/>
              <a:gdLst>
                <a:gd name="T0" fmla="*/ 25 w 50"/>
                <a:gd name="T1" fmla="*/ 1 h 2"/>
                <a:gd name="T2" fmla="*/ 0 w 50"/>
                <a:gd name="T3" fmla="*/ 2 h 2"/>
                <a:gd name="T4" fmla="*/ 25 w 50"/>
                <a:gd name="T5" fmla="*/ 1 h 2"/>
                <a:gd name="T6" fmla="*/ 50 w 50"/>
                <a:gd name="T7" fmla="*/ 0 h 2"/>
                <a:gd name="T8" fmla="*/ 25 w 50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">
                  <a:moveTo>
                    <a:pt x="25" y="1"/>
                  </a:moveTo>
                  <a:cubicBezTo>
                    <a:pt x="11" y="1"/>
                    <a:pt x="0" y="2"/>
                    <a:pt x="0" y="2"/>
                  </a:cubicBezTo>
                  <a:cubicBezTo>
                    <a:pt x="0" y="2"/>
                    <a:pt x="11" y="2"/>
                    <a:pt x="25" y="1"/>
                  </a:cubicBezTo>
                  <a:cubicBezTo>
                    <a:pt x="39" y="1"/>
                    <a:pt x="50" y="0"/>
                    <a:pt x="50" y="0"/>
                  </a:cubicBezTo>
                  <a:cubicBezTo>
                    <a:pt x="50" y="0"/>
                    <a:pt x="39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6764478" y="2550851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764478" y="4080105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764478" y="5673875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8" name="Freeform 156"/>
          <p:cNvSpPr>
            <a:spLocks/>
          </p:cNvSpPr>
          <p:nvPr/>
        </p:nvSpPr>
        <p:spPr bwMode="auto">
          <a:xfrm>
            <a:off x="7590527" y="3496584"/>
            <a:ext cx="471729" cy="495715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02148" tIns="51075" rIns="102148" bIns="5107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4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7549954" y="4971958"/>
            <a:ext cx="552875" cy="55287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100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526684" y="1911843"/>
            <a:ext cx="599414" cy="511931"/>
            <a:chOff x="2875829" y="825500"/>
            <a:chExt cx="587375" cy="501650"/>
          </a:xfrm>
          <a:solidFill>
            <a:schemeClr val="accent1"/>
          </a:solidFill>
        </p:grpSpPr>
        <p:sp>
          <p:nvSpPr>
            <p:cNvPr id="103" name="Freeform 6"/>
            <p:cNvSpPr>
              <a:spLocks noEditPoints="1"/>
            </p:cNvSpPr>
            <p:nvPr/>
          </p:nvSpPr>
          <p:spPr bwMode="auto">
            <a:xfrm>
              <a:off x="2926629" y="869950"/>
              <a:ext cx="536575" cy="292100"/>
            </a:xfrm>
            <a:custGeom>
              <a:avLst/>
              <a:gdLst>
                <a:gd name="T0" fmla="*/ 77 w 84"/>
                <a:gd name="T1" fmla="*/ 37 h 46"/>
                <a:gd name="T2" fmla="*/ 73 w 84"/>
                <a:gd name="T3" fmla="*/ 40 h 46"/>
                <a:gd name="T4" fmla="*/ 26 w 84"/>
                <a:gd name="T5" fmla="*/ 42 h 46"/>
                <a:gd name="T6" fmla="*/ 18 w 84"/>
                <a:gd name="T7" fmla="*/ 37 h 46"/>
                <a:gd name="T8" fmla="*/ 5 w 84"/>
                <a:gd name="T9" fmla="*/ 5 h 46"/>
                <a:gd name="T10" fmla="*/ 80 w 84"/>
                <a:gd name="T11" fmla="*/ 10 h 46"/>
                <a:gd name="T12" fmla="*/ 77 w 84"/>
                <a:gd name="T13" fmla="*/ 37 h 46"/>
                <a:gd name="T14" fmla="*/ 83 w 84"/>
                <a:gd name="T15" fmla="*/ 6 h 46"/>
                <a:gd name="T16" fmla="*/ 82 w 84"/>
                <a:gd name="T17" fmla="*/ 5 h 46"/>
                <a:gd name="T18" fmla="*/ 2 w 84"/>
                <a:gd name="T19" fmla="*/ 0 h 46"/>
                <a:gd name="T20" fmla="*/ 0 w 84"/>
                <a:gd name="T21" fmla="*/ 1 h 46"/>
                <a:gd name="T22" fmla="*/ 0 w 84"/>
                <a:gd name="T23" fmla="*/ 3 h 46"/>
                <a:gd name="T24" fmla="*/ 15 w 84"/>
                <a:gd name="T25" fmla="*/ 38 h 46"/>
                <a:gd name="T26" fmla="*/ 26 w 84"/>
                <a:gd name="T27" fmla="*/ 46 h 46"/>
                <a:gd name="T28" fmla="*/ 73 w 84"/>
                <a:gd name="T29" fmla="*/ 43 h 46"/>
                <a:gd name="T30" fmla="*/ 81 w 84"/>
                <a:gd name="T31" fmla="*/ 37 h 46"/>
                <a:gd name="T32" fmla="*/ 84 w 84"/>
                <a:gd name="T33" fmla="*/ 7 h 46"/>
                <a:gd name="T34" fmla="*/ 83 w 84"/>
                <a:gd name="T3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46">
                  <a:moveTo>
                    <a:pt x="77" y="37"/>
                  </a:moveTo>
                  <a:cubicBezTo>
                    <a:pt x="77" y="38"/>
                    <a:pt x="75" y="40"/>
                    <a:pt x="73" y="40"/>
                  </a:cubicBezTo>
                  <a:cubicBezTo>
                    <a:pt x="72" y="40"/>
                    <a:pt x="28" y="42"/>
                    <a:pt x="26" y="42"/>
                  </a:cubicBezTo>
                  <a:cubicBezTo>
                    <a:pt x="23" y="42"/>
                    <a:pt x="20" y="41"/>
                    <a:pt x="18" y="3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7"/>
                    <a:pt x="77" y="35"/>
                    <a:pt x="77" y="37"/>
                  </a:cubicBezTo>
                  <a:close/>
                  <a:moveTo>
                    <a:pt x="83" y="6"/>
                  </a:moveTo>
                  <a:cubicBezTo>
                    <a:pt x="83" y="5"/>
                    <a:pt x="83" y="5"/>
                    <a:pt x="8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7" y="43"/>
                    <a:pt x="21" y="46"/>
                    <a:pt x="26" y="46"/>
                  </a:cubicBezTo>
                  <a:cubicBezTo>
                    <a:pt x="28" y="46"/>
                    <a:pt x="71" y="44"/>
                    <a:pt x="73" y="43"/>
                  </a:cubicBezTo>
                  <a:cubicBezTo>
                    <a:pt x="77" y="43"/>
                    <a:pt x="80" y="41"/>
                    <a:pt x="81" y="37"/>
                  </a:cubicBezTo>
                  <a:cubicBezTo>
                    <a:pt x="81" y="35"/>
                    <a:pt x="84" y="8"/>
                    <a:pt x="84" y="7"/>
                  </a:cubicBezTo>
                  <a:cubicBezTo>
                    <a:pt x="84" y="7"/>
                    <a:pt x="84" y="6"/>
                    <a:pt x="8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7"/>
            <p:cNvSpPr>
              <a:spLocks/>
            </p:cNvSpPr>
            <p:nvPr/>
          </p:nvSpPr>
          <p:spPr bwMode="auto">
            <a:xfrm>
              <a:off x="2996479" y="895350"/>
              <a:ext cx="134938" cy="247650"/>
            </a:xfrm>
            <a:custGeom>
              <a:avLst/>
              <a:gdLst>
                <a:gd name="T0" fmla="*/ 69 w 85"/>
                <a:gd name="T1" fmla="*/ 156 h 156"/>
                <a:gd name="T2" fmla="*/ 0 w 85"/>
                <a:gd name="T3" fmla="*/ 0 h 156"/>
                <a:gd name="T4" fmla="*/ 21 w 85"/>
                <a:gd name="T5" fmla="*/ 0 h 156"/>
                <a:gd name="T6" fmla="*/ 85 w 85"/>
                <a:gd name="T7" fmla="*/ 156 h 156"/>
                <a:gd name="T8" fmla="*/ 69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9" y="156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85" y="156"/>
                  </a:lnTo>
                  <a:lnTo>
                    <a:pt x="6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8"/>
            <p:cNvSpPr>
              <a:spLocks/>
            </p:cNvSpPr>
            <p:nvPr/>
          </p:nvSpPr>
          <p:spPr bwMode="auto">
            <a:xfrm>
              <a:off x="3002829" y="901700"/>
              <a:ext cx="122238" cy="241300"/>
            </a:xfrm>
            <a:custGeom>
              <a:avLst/>
              <a:gdLst>
                <a:gd name="T0" fmla="*/ 77 w 77"/>
                <a:gd name="T1" fmla="*/ 152 h 152"/>
                <a:gd name="T2" fmla="*/ 17 w 77"/>
                <a:gd name="T3" fmla="*/ 0 h 152"/>
                <a:gd name="T4" fmla="*/ 0 w 77"/>
                <a:gd name="T5" fmla="*/ 0 h 152"/>
                <a:gd name="T6" fmla="*/ 65 w 77"/>
                <a:gd name="T7" fmla="*/ 152 h 152"/>
                <a:gd name="T8" fmla="*/ 77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77" y="15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65" y="152"/>
                  </a:lnTo>
                  <a:lnTo>
                    <a:pt x="77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9"/>
            <p:cNvSpPr>
              <a:spLocks/>
            </p:cNvSpPr>
            <p:nvPr/>
          </p:nvSpPr>
          <p:spPr bwMode="auto">
            <a:xfrm>
              <a:off x="306791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20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0"/>
            <p:cNvSpPr>
              <a:spLocks/>
            </p:cNvSpPr>
            <p:nvPr/>
          </p:nvSpPr>
          <p:spPr bwMode="auto">
            <a:xfrm>
              <a:off x="3074267" y="901700"/>
              <a:ext cx="120650" cy="241300"/>
            </a:xfrm>
            <a:custGeom>
              <a:avLst/>
              <a:gdLst>
                <a:gd name="T0" fmla="*/ 76 w 76"/>
                <a:gd name="T1" fmla="*/ 152 h 152"/>
                <a:gd name="T2" fmla="*/ 12 w 76"/>
                <a:gd name="T3" fmla="*/ 0 h 152"/>
                <a:gd name="T4" fmla="*/ 0 w 76"/>
                <a:gd name="T5" fmla="*/ 0 h 152"/>
                <a:gd name="T6" fmla="*/ 64 w 76"/>
                <a:gd name="T7" fmla="*/ 152 h 152"/>
                <a:gd name="T8" fmla="*/ 76 w 7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52">
                  <a:moveTo>
                    <a:pt x="76" y="15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76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1"/>
            <p:cNvSpPr>
              <a:spLocks/>
            </p:cNvSpPr>
            <p:nvPr/>
          </p:nvSpPr>
          <p:spPr bwMode="auto">
            <a:xfrm>
              <a:off x="313776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16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2"/>
            <p:cNvSpPr>
              <a:spLocks/>
            </p:cNvSpPr>
            <p:nvPr/>
          </p:nvSpPr>
          <p:spPr bwMode="auto">
            <a:xfrm>
              <a:off x="3137767" y="901700"/>
              <a:ext cx="127000" cy="241300"/>
            </a:xfrm>
            <a:custGeom>
              <a:avLst/>
              <a:gdLst>
                <a:gd name="T0" fmla="*/ 80 w 80"/>
                <a:gd name="T1" fmla="*/ 152 h 152"/>
                <a:gd name="T2" fmla="*/ 16 w 80"/>
                <a:gd name="T3" fmla="*/ 0 h 152"/>
                <a:gd name="T4" fmla="*/ 0 w 80"/>
                <a:gd name="T5" fmla="*/ 0 h 152"/>
                <a:gd name="T6" fmla="*/ 64 w 80"/>
                <a:gd name="T7" fmla="*/ 152 h 152"/>
                <a:gd name="T8" fmla="*/ 80 w 8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2">
                  <a:moveTo>
                    <a:pt x="80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Freeform 13"/>
            <p:cNvSpPr>
              <a:spLocks/>
            </p:cNvSpPr>
            <p:nvPr/>
          </p:nvSpPr>
          <p:spPr bwMode="auto">
            <a:xfrm>
              <a:off x="3201267" y="895350"/>
              <a:ext cx="134938" cy="247650"/>
            </a:xfrm>
            <a:custGeom>
              <a:avLst/>
              <a:gdLst>
                <a:gd name="T0" fmla="*/ 68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8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8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8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reeform 14"/>
            <p:cNvSpPr>
              <a:spLocks/>
            </p:cNvSpPr>
            <p:nvPr/>
          </p:nvSpPr>
          <p:spPr bwMode="auto">
            <a:xfrm>
              <a:off x="3207617" y="901700"/>
              <a:ext cx="128588" cy="241300"/>
            </a:xfrm>
            <a:custGeom>
              <a:avLst/>
              <a:gdLst>
                <a:gd name="T0" fmla="*/ 81 w 81"/>
                <a:gd name="T1" fmla="*/ 152 h 152"/>
                <a:gd name="T2" fmla="*/ 16 w 81"/>
                <a:gd name="T3" fmla="*/ 0 h 152"/>
                <a:gd name="T4" fmla="*/ 0 w 81"/>
                <a:gd name="T5" fmla="*/ 0 h 152"/>
                <a:gd name="T6" fmla="*/ 64 w 81"/>
                <a:gd name="T7" fmla="*/ 152 h 152"/>
                <a:gd name="T8" fmla="*/ 81 w 8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52">
                  <a:moveTo>
                    <a:pt x="81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1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reeform 15"/>
            <p:cNvSpPr>
              <a:spLocks/>
            </p:cNvSpPr>
            <p:nvPr/>
          </p:nvSpPr>
          <p:spPr bwMode="auto">
            <a:xfrm>
              <a:off x="3271117" y="895350"/>
              <a:ext cx="134938" cy="247650"/>
            </a:xfrm>
            <a:custGeom>
              <a:avLst/>
              <a:gdLst>
                <a:gd name="T0" fmla="*/ 65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5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5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16"/>
            <p:cNvSpPr>
              <a:spLocks/>
            </p:cNvSpPr>
            <p:nvPr/>
          </p:nvSpPr>
          <p:spPr bwMode="auto">
            <a:xfrm>
              <a:off x="3342554" y="895350"/>
              <a:ext cx="95250" cy="215900"/>
            </a:xfrm>
            <a:custGeom>
              <a:avLst/>
              <a:gdLst>
                <a:gd name="T0" fmla="*/ 0 w 60"/>
                <a:gd name="T1" fmla="*/ 0 h 136"/>
                <a:gd name="T2" fmla="*/ 16 w 60"/>
                <a:gd name="T3" fmla="*/ 0 h 136"/>
                <a:gd name="T4" fmla="*/ 60 w 60"/>
                <a:gd name="T5" fmla="*/ 104 h 136"/>
                <a:gd name="T6" fmla="*/ 56 w 60"/>
                <a:gd name="T7" fmla="*/ 136 h 136"/>
                <a:gd name="T8" fmla="*/ 0 w 60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6">
                  <a:moveTo>
                    <a:pt x="0" y="0"/>
                  </a:moveTo>
                  <a:lnTo>
                    <a:pt x="16" y="0"/>
                  </a:lnTo>
                  <a:lnTo>
                    <a:pt x="60" y="104"/>
                  </a:lnTo>
                  <a:lnTo>
                    <a:pt x="56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Oval 17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Oval 18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Oval 19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Oval 20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Oval 21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Oval 22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Oval 23"/>
            <p:cNvSpPr>
              <a:spLocks noChangeArrowheads="1"/>
            </p:cNvSpPr>
            <p:nvPr/>
          </p:nvSpPr>
          <p:spPr bwMode="auto">
            <a:xfrm>
              <a:off x="3023467" y="1257300"/>
              <a:ext cx="6985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Oval 24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Oval 25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Oval 26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Oval 27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Oval 28"/>
            <p:cNvSpPr>
              <a:spLocks noChangeArrowheads="1"/>
            </p:cNvSpPr>
            <p:nvPr/>
          </p:nvSpPr>
          <p:spPr bwMode="auto">
            <a:xfrm>
              <a:off x="3309217" y="1250950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Oval 29"/>
            <p:cNvSpPr>
              <a:spLocks noChangeArrowheads="1"/>
            </p:cNvSpPr>
            <p:nvPr/>
          </p:nvSpPr>
          <p:spPr bwMode="auto">
            <a:xfrm>
              <a:off x="3315567" y="1250950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Oval 30"/>
            <p:cNvSpPr>
              <a:spLocks noChangeArrowheads="1"/>
            </p:cNvSpPr>
            <p:nvPr/>
          </p:nvSpPr>
          <p:spPr bwMode="auto">
            <a:xfrm>
              <a:off x="3315567" y="1257300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31"/>
            <p:cNvSpPr>
              <a:spLocks/>
            </p:cNvSpPr>
            <p:nvPr/>
          </p:nvSpPr>
          <p:spPr bwMode="auto">
            <a:xfrm>
              <a:off x="3036167" y="1212850"/>
              <a:ext cx="44450" cy="95250"/>
            </a:xfrm>
            <a:custGeom>
              <a:avLst/>
              <a:gdLst>
                <a:gd name="T0" fmla="*/ 7 w 7"/>
                <a:gd name="T1" fmla="*/ 13 h 15"/>
                <a:gd name="T2" fmla="*/ 4 w 7"/>
                <a:gd name="T3" fmla="*/ 15 h 15"/>
                <a:gd name="T4" fmla="*/ 3 w 7"/>
                <a:gd name="T5" fmla="*/ 15 h 15"/>
                <a:gd name="T6" fmla="*/ 0 w 7"/>
                <a:gd name="T7" fmla="*/ 13 h 15"/>
                <a:gd name="T8" fmla="*/ 0 w 7"/>
                <a:gd name="T9" fmla="*/ 3 h 15"/>
                <a:gd name="T10" fmla="*/ 3 w 7"/>
                <a:gd name="T11" fmla="*/ 0 h 15"/>
                <a:gd name="T12" fmla="*/ 4 w 7"/>
                <a:gd name="T13" fmla="*/ 0 h 15"/>
                <a:gd name="T14" fmla="*/ 7 w 7"/>
                <a:gd name="T15" fmla="*/ 3 h 15"/>
                <a:gd name="T16" fmla="*/ 7 w 7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5">
                  <a:moveTo>
                    <a:pt x="7" y="13"/>
                  </a:moveTo>
                  <a:cubicBezTo>
                    <a:pt x="7" y="14"/>
                    <a:pt x="6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32"/>
            <p:cNvSpPr>
              <a:spLocks/>
            </p:cNvSpPr>
            <p:nvPr/>
          </p:nvSpPr>
          <p:spPr bwMode="auto">
            <a:xfrm>
              <a:off x="3042517" y="1219200"/>
              <a:ext cx="31750" cy="88900"/>
            </a:xfrm>
            <a:custGeom>
              <a:avLst/>
              <a:gdLst>
                <a:gd name="T0" fmla="*/ 2 w 5"/>
                <a:gd name="T1" fmla="*/ 14 h 14"/>
                <a:gd name="T2" fmla="*/ 0 w 5"/>
                <a:gd name="T3" fmla="*/ 12 h 14"/>
                <a:gd name="T4" fmla="*/ 0 w 5"/>
                <a:gd name="T5" fmla="*/ 2 h 14"/>
                <a:gd name="T6" fmla="*/ 2 w 5"/>
                <a:gd name="T7" fmla="*/ 0 h 14"/>
                <a:gd name="T8" fmla="*/ 3 w 5"/>
                <a:gd name="T9" fmla="*/ 0 h 14"/>
                <a:gd name="T10" fmla="*/ 5 w 5"/>
                <a:gd name="T11" fmla="*/ 2 h 14"/>
                <a:gd name="T12" fmla="*/ 5 w 5"/>
                <a:gd name="T13" fmla="*/ 12 h 14"/>
                <a:gd name="T14" fmla="*/ 3 w 5"/>
                <a:gd name="T15" fmla="*/ 14 h 14"/>
                <a:gd name="T16" fmla="*/ 2 w 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0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3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Freeform 33"/>
            <p:cNvSpPr>
              <a:spLocks/>
            </p:cNvSpPr>
            <p:nvPr/>
          </p:nvSpPr>
          <p:spPr bwMode="auto">
            <a:xfrm>
              <a:off x="3329854" y="1212850"/>
              <a:ext cx="38100" cy="95250"/>
            </a:xfrm>
            <a:custGeom>
              <a:avLst/>
              <a:gdLst>
                <a:gd name="T0" fmla="*/ 6 w 6"/>
                <a:gd name="T1" fmla="*/ 13 h 15"/>
                <a:gd name="T2" fmla="*/ 4 w 6"/>
                <a:gd name="T3" fmla="*/ 15 h 15"/>
                <a:gd name="T4" fmla="*/ 2 w 6"/>
                <a:gd name="T5" fmla="*/ 15 h 15"/>
                <a:gd name="T6" fmla="*/ 0 w 6"/>
                <a:gd name="T7" fmla="*/ 13 h 15"/>
                <a:gd name="T8" fmla="*/ 0 w 6"/>
                <a:gd name="T9" fmla="*/ 3 h 15"/>
                <a:gd name="T10" fmla="*/ 2 w 6"/>
                <a:gd name="T11" fmla="*/ 0 h 15"/>
                <a:gd name="T12" fmla="*/ 4 w 6"/>
                <a:gd name="T13" fmla="*/ 0 h 15"/>
                <a:gd name="T14" fmla="*/ 6 w 6"/>
                <a:gd name="T15" fmla="*/ 3 h 15"/>
                <a:gd name="T16" fmla="*/ 6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6" y="13"/>
                  </a:moveTo>
                  <a:cubicBezTo>
                    <a:pt x="6" y="14"/>
                    <a:pt x="5" y="15"/>
                    <a:pt x="4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lnTo>
                    <a:pt x="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Freeform 34"/>
            <p:cNvSpPr>
              <a:spLocks/>
            </p:cNvSpPr>
            <p:nvPr/>
          </p:nvSpPr>
          <p:spPr bwMode="auto">
            <a:xfrm>
              <a:off x="3329854" y="1219200"/>
              <a:ext cx="38100" cy="88900"/>
            </a:xfrm>
            <a:custGeom>
              <a:avLst/>
              <a:gdLst>
                <a:gd name="T0" fmla="*/ 2 w 6"/>
                <a:gd name="T1" fmla="*/ 14 h 14"/>
                <a:gd name="T2" fmla="*/ 0 w 6"/>
                <a:gd name="T3" fmla="*/ 12 h 14"/>
                <a:gd name="T4" fmla="*/ 0 w 6"/>
                <a:gd name="T5" fmla="*/ 2 h 14"/>
                <a:gd name="T6" fmla="*/ 2 w 6"/>
                <a:gd name="T7" fmla="*/ 0 h 14"/>
                <a:gd name="T8" fmla="*/ 4 w 6"/>
                <a:gd name="T9" fmla="*/ 0 h 14"/>
                <a:gd name="T10" fmla="*/ 6 w 6"/>
                <a:gd name="T11" fmla="*/ 2 h 14"/>
                <a:gd name="T12" fmla="*/ 6 w 6"/>
                <a:gd name="T13" fmla="*/ 12 h 14"/>
                <a:gd name="T14" fmla="*/ 4 w 6"/>
                <a:gd name="T15" fmla="*/ 14 h 14"/>
                <a:gd name="T16" fmla="*/ 2 w 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4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Rectangle 35"/>
            <p:cNvSpPr>
              <a:spLocks noChangeArrowheads="1"/>
            </p:cNvSpPr>
            <p:nvPr/>
          </p:nvSpPr>
          <p:spPr bwMode="auto">
            <a:xfrm>
              <a:off x="3042517" y="1231900"/>
              <a:ext cx="3175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Rectangle 36"/>
            <p:cNvSpPr>
              <a:spLocks noChangeArrowheads="1"/>
            </p:cNvSpPr>
            <p:nvPr/>
          </p:nvSpPr>
          <p:spPr bwMode="auto">
            <a:xfrm>
              <a:off x="3329854" y="1231900"/>
              <a:ext cx="381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Freeform 37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3 w 85"/>
                <a:gd name="T1" fmla="*/ 61 h 65"/>
                <a:gd name="T2" fmla="*/ 22 w 85"/>
                <a:gd name="T3" fmla="*/ 59 h 65"/>
                <a:gd name="T4" fmla="*/ 25 w 85"/>
                <a:gd name="T5" fmla="*/ 55 h 65"/>
                <a:gd name="T6" fmla="*/ 25 w 85"/>
                <a:gd name="T7" fmla="*/ 51 h 65"/>
                <a:gd name="T8" fmla="*/ 15 w 85"/>
                <a:gd name="T9" fmla="*/ 26 h 65"/>
                <a:gd name="T10" fmla="*/ 5 w 85"/>
                <a:gd name="T11" fmla="*/ 1 h 65"/>
                <a:gd name="T12" fmla="*/ 2 w 85"/>
                <a:gd name="T13" fmla="*/ 0 h 65"/>
                <a:gd name="T14" fmla="*/ 2 w 85"/>
                <a:gd name="T15" fmla="*/ 0 h 65"/>
                <a:gd name="T16" fmla="*/ 1 w 85"/>
                <a:gd name="T17" fmla="*/ 3 h 65"/>
                <a:gd name="T18" fmla="*/ 10 w 85"/>
                <a:gd name="T19" fmla="*/ 27 h 65"/>
                <a:gd name="T20" fmla="*/ 20 w 85"/>
                <a:gd name="T21" fmla="*/ 50 h 65"/>
                <a:gd name="T22" fmla="*/ 20 w 85"/>
                <a:gd name="T23" fmla="*/ 54 h 65"/>
                <a:gd name="T24" fmla="*/ 14 w 85"/>
                <a:gd name="T25" fmla="*/ 63 h 65"/>
                <a:gd name="T26" fmla="*/ 15 w 85"/>
                <a:gd name="T27" fmla="*/ 65 h 65"/>
                <a:gd name="T28" fmla="*/ 49 w 85"/>
                <a:gd name="T29" fmla="*/ 65 h 65"/>
                <a:gd name="T30" fmla="*/ 83 w 85"/>
                <a:gd name="T31" fmla="*/ 65 h 65"/>
                <a:gd name="T32" fmla="*/ 85 w 85"/>
                <a:gd name="T33" fmla="*/ 63 h 65"/>
                <a:gd name="T34" fmla="*/ 83 w 85"/>
                <a:gd name="T35" fmla="*/ 61 h 65"/>
                <a:gd name="T36" fmla="*/ 53 w 85"/>
                <a:gd name="T37" fmla="*/ 61 h 65"/>
                <a:gd name="T38" fmla="*/ 23 w 85"/>
                <a:gd name="T3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65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4"/>
                    <a:pt x="25" y="52"/>
                    <a:pt x="25" y="5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3"/>
                    <a:pt x="20" y="5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5"/>
                    <a:pt x="15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5" y="64"/>
                    <a:pt x="85" y="63"/>
                  </a:cubicBezTo>
                  <a:cubicBezTo>
                    <a:pt x="85" y="62"/>
                    <a:pt x="84" y="61"/>
                    <a:pt x="83" y="61"/>
                  </a:cubicBezTo>
                  <a:cubicBezTo>
                    <a:pt x="53" y="61"/>
                    <a:pt x="53" y="61"/>
                    <a:pt x="53" y="61"/>
                  </a:cubicBez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Freeform 38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2 h 65"/>
                <a:gd name="T42" fmla="*/ 20 w 85"/>
                <a:gd name="T43" fmla="*/ 54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3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2"/>
                    <a:pt x="15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1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Freeform 39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2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Freeform 40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0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41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9" name="Freeform 42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4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4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3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7 w 85"/>
                <a:gd name="T35" fmla="*/ 65 h 65"/>
                <a:gd name="T36" fmla="*/ 15 w 85"/>
                <a:gd name="T37" fmla="*/ 65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1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5" y="65"/>
                    <a:pt x="15" y="65"/>
                  </a:cubicBez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0" name="Freeform 43"/>
            <p:cNvSpPr>
              <a:spLocks/>
            </p:cNvSpPr>
            <p:nvPr/>
          </p:nvSpPr>
          <p:spPr bwMode="auto">
            <a:xfrm>
              <a:off x="2875829" y="825500"/>
              <a:ext cx="536575" cy="412750"/>
            </a:xfrm>
            <a:custGeom>
              <a:avLst/>
              <a:gdLst>
                <a:gd name="T0" fmla="*/ 15 w 84"/>
                <a:gd name="T1" fmla="*/ 65 h 65"/>
                <a:gd name="T2" fmla="*/ 14 w 84"/>
                <a:gd name="T3" fmla="*/ 64 h 65"/>
                <a:gd name="T4" fmla="*/ 14 w 84"/>
                <a:gd name="T5" fmla="*/ 63 h 65"/>
                <a:gd name="T6" fmla="*/ 20 w 84"/>
                <a:gd name="T7" fmla="*/ 54 h 65"/>
                <a:gd name="T8" fmla="*/ 20 w 84"/>
                <a:gd name="T9" fmla="*/ 50 h 65"/>
                <a:gd name="T10" fmla="*/ 11 w 84"/>
                <a:gd name="T11" fmla="*/ 26 h 65"/>
                <a:gd name="T12" fmla="*/ 1 w 84"/>
                <a:gd name="T13" fmla="*/ 3 h 65"/>
                <a:gd name="T14" fmla="*/ 2 w 84"/>
                <a:gd name="T15" fmla="*/ 0 h 65"/>
                <a:gd name="T16" fmla="*/ 3 w 84"/>
                <a:gd name="T17" fmla="*/ 0 h 65"/>
                <a:gd name="T18" fmla="*/ 4 w 84"/>
                <a:gd name="T19" fmla="*/ 1 h 65"/>
                <a:gd name="T20" fmla="*/ 15 w 84"/>
                <a:gd name="T21" fmla="*/ 26 h 65"/>
                <a:gd name="T22" fmla="*/ 25 w 84"/>
                <a:gd name="T23" fmla="*/ 51 h 65"/>
                <a:gd name="T24" fmla="*/ 24 w 84"/>
                <a:gd name="T25" fmla="*/ 54 h 65"/>
                <a:gd name="T26" fmla="*/ 22 w 84"/>
                <a:gd name="T27" fmla="*/ 59 h 65"/>
                <a:gd name="T28" fmla="*/ 22 w 84"/>
                <a:gd name="T29" fmla="*/ 60 h 65"/>
                <a:gd name="T30" fmla="*/ 23 w 84"/>
                <a:gd name="T31" fmla="*/ 61 h 65"/>
                <a:gd name="T32" fmla="*/ 53 w 84"/>
                <a:gd name="T33" fmla="*/ 61 h 65"/>
                <a:gd name="T34" fmla="*/ 83 w 84"/>
                <a:gd name="T35" fmla="*/ 61 h 65"/>
                <a:gd name="T36" fmla="*/ 84 w 84"/>
                <a:gd name="T37" fmla="*/ 63 h 65"/>
                <a:gd name="T38" fmla="*/ 83 w 84"/>
                <a:gd name="T39" fmla="*/ 65 h 65"/>
                <a:gd name="T40" fmla="*/ 49 w 84"/>
                <a:gd name="T41" fmla="*/ 65 h 65"/>
                <a:gd name="T42" fmla="*/ 15 w 84"/>
                <a:gd name="T4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65">
                  <a:moveTo>
                    <a:pt x="15" y="65"/>
                  </a:move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3"/>
                    <a:pt x="21" y="51"/>
                    <a:pt x="20" y="5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4" y="62"/>
                    <a:pt x="84" y="63"/>
                  </a:cubicBezTo>
                  <a:cubicBezTo>
                    <a:pt x="84" y="64"/>
                    <a:pt x="84" y="65"/>
                    <a:pt x="83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Freeform 44"/>
            <p:cNvSpPr>
              <a:spLocks/>
            </p:cNvSpPr>
            <p:nvPr/>
          </p:nvSpPr>
          <p:spPr bwMode="auto">
            <a:xfrm>
              <a:off x="3048867" y="1276350"/>
              <a:ext cx="19050" cy="25400"/>
            </a:xfrm>
            <a:custGeom>
              <a:avLst/>
              <a:gdLst>
                <a:gd name="T0" fmla="*/ 3 w 3"/>
                <a:gd name="T1" fmla="*/ 3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1 h 4"/>
                <a:gd name="T8" fmla="*/ 3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Oval 45"/>
            <p:cNvSpPr>
              <a:spLocks noChangeArrowheads="1"/>
            </p:cNvSpPr>
            <p:nvPr/>
          </p:nvSpPr>
          <p:spPr bwMode="auto">
            <a:xfrm>
              <a:off x="3055217" y="1282700"/>
              <a:ext cx="635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46"/>
            <p:cNvSpPr>
              <a:spLocks/>
            </p:cNvSpPr>
            <p:nvPr/>
          </p:nvSpPr>
          <p:spPr bwMode="auto">
            <a:xfrm>
              <a:off x="3336204" y="1276350"/>
              <a:ext cx="25400" cy="2540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Oval 47"/>
            <p:cNvSpPr>
              <a:spLocks noChangeArrowheads="1"/>
            </p:cNvSpPr>
            <p:nvPr/>
          </p:nvSpPr>
          <p:spPr bwMode="auto">
            <a:xfrm>
              <a:off x="3342554" y="1282700"/>
              <a:ext cx="1270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48"/>
            <p:cNvSpPr>
              <a:spLocks/>
            </p:cNvSpPr>
            <p:nvPr/>
          </p:nvSpPr>
          <p:spPr bwMode="auto">
            <a:xfrm>
              <a:off x="2907579" y="850900"/>
              <a:ext cx="122238" cy="292100"/>
            </a:xfrm>
            <a:custGeom>
              <a:avLst/>
              <a:gdLst>
                <a:gd name="T0" fmla="*/ 10 w 19"/>
                <a:gd name="T1" fmla="*/ 23 h 46"/>
                <a:gd name="T2" fmla="*/ 0 w 19"/>
                <a:gd name="T3" fmla="*/ 0 h 46"/>
                <a:gd name="T4" fmla="*/ 9 w 19"/>
                <a:gd name="T5" fmla="*/ 23 h 46"/>
                <a:gd name="T6" fmla="*/ 19 w 19"/>
                <a:gd name="T7" fmla="*/ 46 h 46"/>
                <a:gd name="T8" fmla="*/ 10 w 19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10" y="23"/>
                  </a:moveTo>
                  <a:cubicBezTo>
                    <a:pt x="5" y="10"/>
                    <a:pt x="0" y="0"/>
                    <a:pt x="0" y="0"/>
                  </a:cubicBezTo>
                  <a:cubicBezTo>
                    <a:pt x="0" y="0"/>
                    <a:pt x="4" y="10"/>
                    <a:pt x="9" y="23"/>
                  </a:cubicBezTo>
                  <a:cubicBezTo>
                    <a:pt x="15" y="36"/>
                    <a:pt x="19" y="46"/>
                    <a:pt x="19" y="46"/>
                  </a:cubicBezTo>
                  <a:cubicBezTo>
                    <a:pt x="19" y="46"/>
                    <a:pt x="15" y="36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3023467" y="1212850"/>
              <a:ext cx="376238" cy="6350"/>
            </a:xfrm>
            <a:custGeom>
              <a:avLst/>
              <a:gdLst>
                <a:gd name="T0" fmla="*/ 29 w 59"/>
                <a:gd name="T1" fmla="*/ 0 h 1"/>
                <a:gd name="T2" fmla="*/ 0 w 59"/>
                <a:gd name="T3" fmla="*/ 0 h 1"/>
                <a:gd name="T4" fmla="*/ 29 w 59"/>
                <a:gd name="T5" fmla="*/ 1 h 1"/>
                <a:gd name="T6" fmla="*/ 59 w 59"/>
                <a:gd name="T7" fmla="*/ 0 h 1"/>
                <a:gd name="T8" fmla="*/ 29 w 5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">
                  <a:moveTo>
                    <a:pt x="29" y="0"/>
                  </a:moveTo>
                  <a:cubicBezTo>
                    <a:pt x="13" y="0"/>
                    <a:pt x="0" y="0"/>
                    <a:pt x="0" y="0"/>
                  </a:cubicBezTo>
                  <a:cubicBezTo>
                    <a:pt x="0" y="0"/>
                    <a:pt x="13" y="1"/>
                    <a:pt x="29" y="1"/>
                  </a:cubicBezTo>
                  <a:cubicBezTo>
                    <a:pt x="45" y="1"/>
                    <a:pt x="59" y="0"/>
                    <a:pt x="59" y="0"/>
                  </a:cubicBezTo>
                  <a:cubicBezTo>
                    <a:pt x="59" y="0"/>
                    <a:pt x="46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50"/>
            <p:cNvSpPr>
              <a:spLocks/>
            </p:cNvSpPr>
            <p:nvPr/>
          </p:nvSpPr>
          <p:spPr bwMode="auto">
            <a:xfrm>
              <a:off x="2926629" y="869950"/>
              <a:ext cx="523875" cy="44450"/>
            </a:xfrm>
            <a:custGeom>
              <a:avLst/>
              <a:gdLst>
                <a:gd name="T0" fmla="*/ 59 w 82"/>
                <a:gd name="T1" fmla="*/ 4 h 7"/>
                <a:gd name="T2" fmla="*/ 82 w 82"/>
                <a:gd name="T3" fmla="*/ 6 h 7"/>
                <a:gd name="T4" fmla="*/ 60 w 82"/>
                <a:gd name="T5" fmla="*/ 5 h 7"/>
                <a:gd name="T6" fmla="*/ 23 w 82"/>
                <a:gd name="T7" fmla="*/ 3 h 7"/>
                <a:gd name="T8" fmla="*/ 2 w 82"/>
                <a:gd name="T9" fmla="*/ 1 h 7"/>
                <a:gd name="T10" fmla="*/ 23 w 82"/>
                <a:gd name="T11" fmla="*/ 2 h 7"/>
                <a:gd name="T12" fmla="*/ 59 w 8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59" y="4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1" y="7"/>
                    <a:pt x="60" y="5"/>
                  </a:cubicBezTo>
                  <a:cubicBezTo>
                    <a:pt x="59" y="5"/>
                    <a:pt x="23" y="3"/>
                    <a:pt x="23" y="3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1" y="0"/>
                    <a:pt x="23" y="2"/>
                  </a:cubicBezTo>
                  <a:cubicBezTo>
                    <a:pt x="23" y="2"/>
                    <a:pt x="59" y="4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51"/>
            <p:cNvSpPr>
              <a:spLocks/>
            </p:cNvSpPr>
            <p:nvPr/>
          </p:nvSpPr>
          <p:spPr bwMode="auto">
            <a:xfrm>
              <a:off x="3080617" y="1123950"/>
              <a:ext cx="319088" cy="12700"/>
            </a:xfrm>
            <a:custGeom>
              <a:avLst/>
              <a:gdLst>
                <a:gd name="T0" fmla="*/ 25 w 50"/>
                <a:gd name="T1" fmla="*/ 1 h 2"/>
                <a:gd name="T2" fmla="*/ 0 w 50"/>
                <a:gd name="T3" fmla="*/ 2 h 2"/>
                <a:gd name="T4" fmla="*/ 25 w 50"/>
                <a:gd name="T5" fmla="*/ 1 h 2"/>
                <a:gd name="T6" fmla="*/ 50 w 50"/>
                <a:gd name="T7" fmla="*/ 0 h 2"/>
                <a:gd name="T8" fmla="*/ 25 w 50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">
                  <a:moveTo>
                    <a:pt x="25" y="1"/>
                  </a:moveTo>
                  <a:cubicBezTo>
                    <a:pt x="11" y="1"/>
                    <a:pt x="0" y="2"/>
                    <a:pt x="0" y="2"/>
                  </a:cubicBezTo>
                  <a:cubicBezTo>
                    <a:pt x="0" y="2"/>
                    <a:pt x="11" y="2"/>
                    <a:pt x="25" y="1"/>
                  </a:cubicBezTo>
                  <a:cubicBezTo>
                    <a:pt x="39" y="1"/>
                    <a:pt x="50" y="0"/>
                    <a:pt x="50" y="0"/>
                  </a:cubicBezTo>
                  <a:cubicBezTo>
                    <a:pt x="50" y="0"/>
                    <a:pt x="39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9599" y="1927752"/>
            <a:ext cx="10499553" cy="4402091"/>
            <a:chOff x="265960" y="963330"/>
            <a:chExt cx="9398838" cy="3940600"/>
          </a:xfrm>
        </p:grpSpPr>
        <p:grpSp>
          <p:nvGrpSpPr>
            <p:cNvPr id="7" name="Group 6"/>
            <p:cNvGrpSpPr/>
            <p:nvPr/>
          </p:nvGrpSpPr>
          <p:grpSpPr>
            <a:xfrm>
              <a:off x="265960" y="963330"/>
              <a:ext cx="9398838" cy="3940600"/>
              <a:chOff x="265960" y="963330"/>
              <a:chExt cx="9398838" cy="39406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65960" y="963330"/>
                <a:ext cx="2041713" cy="3940600"/>
                <a:chOff x="265960" y="963330"/>
                <a:chExt cx="2041713" cy="3940600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65960" y="963330"/>
                  <a:ext cx="2041713" cy="3940600"/>
                  <a:chOff x="265960" y="963330"/>
                  <a:chExt cx="2041713" cy="3940600"/>
                </a:xfrm>
              </p:grpSpPr>
              <p:sp>
                <p:nvSpPr>
                  <p:cNvPr id="161" name="Freeform 8"/>
                  <p:cNvSpPr>
                    <a:spLocks/>
                  </p:cNvSpPr>
                  <p:nvPr/>
                </p:nvSpPr>
                <p:spPr bwMode="auto">
                  <a:xfrm>
                    <a:off x="265960" y="963330"/>
                    <a:ext cx="2041713" cy="3940600"/>
                  </a:xfrm>
                  <a:custGeom>
                    <a:avLst/>
                    <a:gdLst>
                      <a:gd name="T0" fmla="*/ 560 w 560"/>
                      <a:gd name="T1" fmla="*/ 1006 h 1080"/>
                      <a:gd name="T2" fmla="*/ 487 w 560"/>
                      <a:gd name="T3" fmla="*/ 1080 h 1080"/>
                      <a:gd name="T4" fmla="*/ 73 w 560"/>
                      <a:gd name="T5" fmla="*/ 1080 h 1080"/>
                      <a:gd name="T6" fmla="*/ 0 w 560"/>
                      <a:gd name="T7" fmla="*/ 1006 h 1080"/>
                      <a:gd name="T8" fmla="*/ 0 w 560"/>
                      <a:gd name="T9" fmla="*/ 73 h 1080"/>
                      <a:gd name="T10" fmla="*/ 73 w 560"/>
                      <a:gd name="T11" fmla="*/ 0 h 1080"/>
                      <a:gd name="T12" fmla="*/ 487 w 560"/>
                      <a:gd name="T13" fmla="*/ 0 h 1080"/>
                      <a:gd name="T14" fmla="*/ 560 w 560"/>
                      <a:gd name="T15" fmla="*/ 73 h 1080"/>
                      <a:gd name="T16" fmla="*/ 560 w 560"/>
                      <a:gd name="T17" fmla="*/ 1006 h 10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0" h="1080">
                        <a:moveTo>
                          <a:pt x="560" y="1006"/>
                        </a:moveTo>
                        <a:cubicBezTo>
                          <a:pt x="560" y="1047"/>
                          <a:pt x="527" y="1080"/>
                          <a:pt x="487" y="1080"/>
                        </a:cubicBezTo>
                        <a:cubicBezTo>
                          <a:pt x="73" y="1080"/>
                          <a:pt x="73" y="1080"/>
                          <a:pt x="73" y="1080"/>
                        </a:cubicBezTo>
                        <a:cubicBezTo>
                          <a:pt x="33" y="1080"/>
                          <a:pt x="0" y="1047"/>
                          <a:pt x="0" y="100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33"/>
                          <a:pt x="33" y="0"/>
                          <a:pt x="73" y="0"/>
                        </a:cubicBezTo>
                        <a:cubicBezTo>
                          <a:pt x="487" y="0"/>
                          <a:pt x="487" y="0"/>
                          <a:pt x="487" y="0"/>
                        </a:cubicBezTo>
                        <a:cubicBezTo>
                          <a:pt x="527" y="0"/>
                          <a:pt x="560" y="33"/>
                          <a:pt x="560" y="73"/>
                        </a:cubicBezTo>
                        <a:lnTo>
                          <a:pt x="560" y="1006"/>
                        </a:lnTo>
                        <a:close/>
                      </a:path>
                    </a:pathLst>
                  </a:custGeom>
                  <a:solidFill>
                    <a:srgbClr val="3138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106527" y="4370088"/>
                    <a:ext cx="358237" cy="360578"/>
                  </a:xfrm>
                  <a:prstGeom prst="ellipse">
                    <a:avLst/>
                  </a:pr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3" name="Freeform 11"/>
                  <p:cNvSpPr>
                    <a:spLocks/>
                  </p:cNvSpPr>
                  <p:nvPr/>
                </p:nvSpPr>
                <p:spPr bwMode="auto">
                  <a:xfrm>
                    <a:off x="928579" y="1197471"/>
                    <a:ext cx="714132" cy="107705"/>
                  </a:xfrm>
                  <a:custGeom>
                    <a:avLst/>
                    <a:gdLst>
                      <a:gd name="T0" fmla="*/ 196 w 196"/>
                      <a:gd name="T1" fmla="*/ 15 h 30"/>
                      <a:gd name="T2" fmla="*/ 181 w 196"/>
                      <a:gd name="T3" fmla="*/ 30 h 30"/>
                      <a:gd name="T4" fmla="*/ 15 w 196"/>
                      <a:gd name="T5" fmla="*/ 30 h 30"/>
                      <a:gd name="T6" fmla="*/ 0 w 196"/>
                      <a:gd name="T7" fmla="*/ 15 h 30"/>
                      <a:gd name="T8" fmla="*/ 0 w 196"/>
                      <a:gd name="T9" fmla="*/ 15 h 30"/>
                      <a:gd name="T10" fmla="*/ 15 w 196"/>
                      <a:gd name="T11" fmla="*/ 0 h 30"/>
                      <a:gd name="T12" fmla="*/ 181 w 196"/>
                      <a:gd name="T13" fmla="*/ 0 h 30"/>
                      <a:gd name="T14" fmla="*/ 196 w 196"/>
                      <a:gd name="T15" fmla="*/ 1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6" h="30">
                        <a:moveTo>
                          <a:pt x="196" y="15"/>
                        </a:moveTo>
                        <a:cubicBezTo>
                          <a:pt x="196" y="24"/>
                          <a:pt x="189" y="30"/>
                          <a:pt x="181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7" y="30"/>
                          <a:pt x="0" y="24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7"/>
                          <a:pt x="7" y="0"/>
                          <a:pt x="15" y="0"/>
                        </a:cubicBezTo>
                        <a:cubicBezTo>
                          <a:pt x="181" y="0"/>
                          <a:pt x="181" y="0"/>
                          <a:pt x="181" y="0"/>
                        </a:cubicBezTo>
                        <a:cubicBezTo>
                          <a:pt x="189" y="0"/>
                          <a:pt x="196" y="7"/>
                          <a:pt x="196" y="15"/>
                        </a:cubicBezTo>
                        <a:close/>
                      </a:path>
                    </a:pathLst>
                  </a:cu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4" name="Rectangle 9"/>
                <p:cNvSpPr>
                  <a:spLocks noChangeArrowheads="1"/>
                </p:cNvSpPr>
                <p:nvPr/>
              </p:nvSpPr>
              <p:spPr bwMode="auto">
                <a:xfrm>
                  <a:off x="390054" y="1471418"/>
                  <a:ext cx="1793523" cy="2781600"/>
                </a:xfrm>
                <a:prstGeom prst="rect">
                  <a:avLst/>
                </a:prstGeom>
                <a:blipFill dpi="0" rotWithShape="1"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/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7623084" y="963330"/>
                <a:ext cx="2041714" cy="3940600"/>
                <a:chOff x="1030898" y="963330"/>
                <a:chExt cx="2041714" cy="3940600"/>
              </a:xfrm>
            </p:grpSpPr>
            <p:sp>
              <p:nvSpPr>
                <p:cNvPr id="151" name="Freeform 8"/>
                <p:cNvSpPr>
                  <a:spLocks/>
                </p:cNvSpPr>
                <p:nvPr/>
              </p:nvSpPr>
              <p:spPr bwMode="auto">
                <a:xfrm>
                  <a:off x="1030898" y="963330"/>
                  <a:ext cx="2041714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Oval 10"/>
                <p:cNvSpPr>
                  <a:spLocks noChangeArrowheads="1"/>
                </p:cNvSpPr>
                <p:nvPr/>
              </p:nvSpPr>
              <p:spPr bwMode="auto">
                <a:xfrm>
                  <a:off x="1872636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3" name="Freeform 11"/>
                <p:cNvSpPr>
                  <a:spLocks/>
                </p:cNvSpPr>
                <p:nvPr/>
              </p:nvSpPr>
              <p:spPr bwMode="auto">
                <a:xfrm>
                  <a:off x="169468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54" name="Rectangle 9"/>
            <p:cNvSpPr>
              <a:spLocks noChangeArrowheads="1"/>
            </p:cNvSpPr>
            <p:nvPr/>
          </p:nvSpPr>
          <p:spPr bwMode="auto">
            <a:xfrm>
              <a:off x="7747179" y="1471418"/>
              <a:ext cx="1793523" cy="27816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2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7" grpId="0"/>
      <p:bldP spid="40" grpId="0"/>
      <p:bldP spid="49" grpId="0" animBg="1"/>
      <p:bldP spid="95" grpId="0"/>
      <p:bldP spid="96" grpId="0"/>
      <p:bldP spid="97" grpId="0"/>
      <p:bldP spid="9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9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353" y="1892531"/>
            <a:ext cx="12858044" cy="45560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43360" y="1892531"/>
            <a:ext cx="2143007" cy="2278000"/>
            <a:chOff x="2032000" y="0"/>
            <a:chExt cx="2032000" cy="2160000"/>
          </a:xfrm>
        </p:grpSpPr>
        <p:sp>
          <p:nvSpPr>
            <p:cNvPr id="11" name="Rectangle 10"/>
            <p:cNvSpPr/>
            <p:nvPr/>
          </p:nvSpPr>
          <p:spPr>
            <a:xfrm>
              <a:off x="2032000" y="0"/>
              <a:ext cx="2032000" cy="21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212743" y="618694"/>
              <a:ext cx="1670515" cy="1030172"/>
              <a:chOff x="3987617" y="4968641"/>
              <a:chExt cx="1670515" cy="103017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168250" y="4968641"/>
                <a:ext cx="1309249" cy="2042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987617" y="5298411"/>
                <a:ext cx="1670515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429375" y="1892531"/>
            <a:ext cx="2143007" cy="2278000"/>
            <a:chOff x="6096000" y="0"/>
            <a:chExt cx="2032000" cy="2160000"/>
          </a:xfrm>
        </p:grpSpPr>
        <p:sp>
          <p:nvSpPr>
            <p:cNvPr id="12" name="Rectangle 11"/>
            <p:cNvSpPr/>
            <p:nvPr/>
          </p:nvSpPr>
          <p:spPr>
            <a:xfrm>
              <a:off x="6096000" y="0"/>
              <a:ext cx="2032000" cy="21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384899" y="439311"/>
              <a:ext cx="1454202" cy="1031063"/>
              <a:chOff x="4095773" y="4789258"/>
              <a:chExt cx="1454202" cy="103106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186090" y="4789258"/>
                <a:ext cx="1273570" cy="2042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095773" y="5119920"/>
                <a:ext cx="1454202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0715391" y="1892531"/>
            <a:ext cx="2143007" cy="2278000"/>
            <a:chOff x="10160000" y="0"/>
            <a:chExt cx="2032000" cy="2160000"/>
          </a:xfrm>
        </p:grpSpPr>
        <p:sp>
          <p:nvSpPr>
            <p:cNvPr id="13" name="Rectangle 12"/>
            <p:cNvSpPr/>
            <p:nvPr/>
          </p:nvSpPr>
          <p:spPr>
            <a:xfrm>
              <a:off x="10160000" y="0"/>
              <a:ext cx="2032000" cy="216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418707" y="524833"/>
              <a:ext cx="1558934" cy="1010703"/>
              <a:chOff x="4065582" y="4874781"/>
              <a:chExt cx="1558934" cy="1010703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249223" y="4874781"/>
                <a:ext cx="1191654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065582" y="5185083"/>
                <a:ext cx="1558934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353" y="4170531"/>
            <a:ext cx="2143007" cy="2278000"/>
            <a:chOff x="0" y="2160000"/>
            <a:chExt cx="2032000" cy="2160000"/>
          </a:xfrm>
        </p:grpSpPr>
        <p:sp>
          <p:nvSpPr>
            <p:cNvPr id="16" name="Rectangle 15"/>
            <p:cNvSpPr/>
            <p:nvPr/>
          </p:nvSpPr>
          <p:spPr>
            <a:xfrm>
              <a:off x="0" y="2160000"/>
              <a:ext cx="2032000" cy="216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62141" y="2809763"/>
              <a:ext cx="1507720" cy="1024724"/>
              <a:chOff x="4069014" y="4999711"/>
              <a:chExt cx="1507720" cy="102472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4227047" y="4999711"/>
                <a:ext cx="1191655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069014" y="5324034"/>
                <a:ext cx="1507720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4286368" y="4170531"/>
            <a:ext cx="2143007" cy="2278000"/>
            <a:chOff x="4064000" y="2160000"/>
            <a:chExt cx="2032000" cy="2160000"/>
          </a:xfrm>
        </p:grpSpPr>
        <p:sp>
          <p:nvSpPr>
            <p:cNvPr id="15" name="Rectangle 14"/>
            <p:cNvSpPr/>
            <p:nvPr/>
          </p:nvSpPr>
          <p:spPr>
            <a:xfrm>
              <a:off x="4064000" y="2160000"/>
              <a:ext cx="2032000" cy="216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237646" y="2778693"/>
              <a:ext cx="1688800" cy="1030172"/>
              <a:chOff x="3980520" y="4968641"/>
              <a:chExt cx="1688800" cy="103017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229093" y="4968641"/>
                <a:ext cx="1191655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80520" y="5298411"/>
                <a:ext cx="1688800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8572382" y="4170531"/>
            <a:ext cx="2143007" cy="2278000"/>
            <a:chOff x="8128000" y="2160000"/>
            <a:chExt cx="2032000" cy="2160000"/>
          </a:xfrm>
        </p:grpSpPr>
        <p:sp>
          <p:nvSpPr>
            <p:cNvPr id="14" name="Rectangle 13"/>
            <p:cNvSpPr/>
            <p:nvPr/>
          </p:nvSpPr>
          <p:spPr>
            <a:xfrm>
              <a:off x="8128000" y="2160000"/>
              <a:ext cx="2032000" cy="2160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8263250" y="2814820"/>
              <a:ext cx="1761500" cy="1030172"/>
              <a:chOff x="3942124" y="5004768"/>
              <a:chExt cx="1761500" cy="103017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227046" y="5004768"/>
                <a:ext cx="1191654" cy="204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942124" y="5334538"/>
                <a:ext cx="1761500" cy="7004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endParaRPr lang="en-GB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31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693546"/>
            <a:ext cx="5854232" cy="4657365"/>
            <a:chOff x="-743745" y="1569337"/>
            <a:chExt cx="6227891" cy="495463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-743745" y="2559123"/>
              <a:ext cx="2254085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293"/>
            <p:cNvSpPr>
              <a:spLocks noChangeArrowheads="1"/>
            </p:cNvSpPr>
            <p:nvPr/>
          </p:nvSpPr>
          <p:spPr bwMode="auto">
            <a:xfrm>
              <a:off x="-743745" y="3551352"/>
              <a:ext cx="2254085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687"/>
            <p:cNvSpPr>
              <a:spLocks noChangeArrowheads="1"/>
            </p:cNvSpPr>
            <p:nvPr/>
          </p:nvSpPr>
          <p:spPr bwMode="auto">
            <a:xfrm>
              <a:off x="-743745" y="5533368"/>
              <a:ext cx="2254085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791"/>
            <p:cNvSpPr>
              <a:spLocks noChangeArrowheads="1"/>
            </p:cNvSpPr>
            <p:nvPr/>
          </p:nvSpPr>
          <p:spPr bwMode="auto">
            <a:xfrm>
              <a:off x="-743745" y="4541953"/>
              <a:ext cx="2254085" cy="9914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904"/>
            <p:cNvSpPr>
              <a:spLocks noChangeArrowheads="1"/>
            </p:cNvSpPr>
            <p:nvPr/>
          </p:nvSpPr>
          <p:spPr bwMode="auto">
            <a:xfrm>
              <a:off x="-743745" y="1569337"/>
              <a:ext cx="2254085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5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5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4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6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667565" y="27658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67565" y="3322891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667565" y="509284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67565" y="45189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67565" y="3928725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9038910" y="4747193"/>
            <a:ext cx="426207" cy="467646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6373811" y="4775745"/>
            <a:ext cx="357145" cy="408450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6393541" y="3789280"/>
            <a:ext cx="286110" cy="451859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6342240" y="2858064"/>
            <a:ext cx="388716" cy="39661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8943611" y="3897803"/>
            <a:ext cx="505135" cy="234810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9055282" y="2825055"/>
            <a:ext cx="393465" cy="458168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783657" y="2829264"/>
            <a:ext cx="1805958" cy="738614"/>
            <a:chOff x="1098171" y="3570851"/>
            <a:chExt cx="1921227" cy="785759"/>
          </a:xfrm>
        </p:grpSpPr>
        <p:sp>
          <p:nvSpPr>
            <p:cNvPr id="72" name="TextBox 71"/>
            <p:cNvSpPr txBox="1"/>
            <p:nvPr/>
          </p:nvSpPr>
          <p:spPr>
            <a:xfrm>
              <a:off x="1098171" y="3570851"/>
              <a:ext cx="1336969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98171" y="3899584"/>
              <a:ext cx="1921227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519040" y="2829272"/>
            <a:ext cx="1781637" cy="738612"/>
            <a:chOff x="1098171" y="3570851"/>
            <a:chExt cx="1895355" cy="785755"/>
          </a:xfrm>
        </p:grpSpPr>
        <p:sp>
          <p:nvSpPr>
            <p:cNvPr id="75" name="TextBox 74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98172" y="3899581"/>
              <a:ext cx="1895354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83657" y="3763703"/>
            <a:ext cx="1805958" cy="738612"/>
            <a:chOff x="1098171" y="3570851"/>
            <a:chExt cx="1921229" cy="785755"/>
          </a:xfrm>
        </p:grpSpPr>
        <p:sp>
          <p:nvSpPr>
            <p:cNvPr id="78" name="TextBox 77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98171" y="3899581"/>
              <a:ext cx="1921229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519039" y="3763698"/>
            <a:ext cx="1781637" cy="738615"/>
            <a:chOff x="1098170" y="3570851"/>
            <a:chExt cx="1895355" cy="785759"/>
          </a:xfrm>
        </p:grpSpPr>
        <p:sp>
          <p:nvSpPr>
            <p:cNvPr id="81" name="TextBox 80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098170" y="3899584"/>
              <a:ext cx="1895355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783657" y="4743863"/>
            <a:ext cx="1762920" cy="738612"/>
            <a:chOff x="1098171" y="3570852"/>
            <a:chExt cx="1875443" cy="785755"/>
          </a:xfrm>
        </p:grpSpPr>
        <p:sp>
          <p:nvSpPr>
            <p:cNvPr id="84" name="TextBox 83"/>
            <p:cNvSpPr txBox="1"/>
            <p:nvPr/>
          </p:nvSpPr>
          <p:spPr>
            <a:xfrm>
              <a:off x="1098171" y="3570852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098172" y="3899582"/>
              <a:ext cx="1875442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519040" y="4743859"/>
            <a:ext cx="1781636" cy="738615"/>
            <a:chOff x="1098171" y="3570851"/>
            <a:chExt cx="1895354" cy="785759"/>
          </a:xfrm>
        </p:grpSpPr>
        <p:sp>
          <p:nvSpPr>
            <p:cNvPr id="87" name="TextBox 86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098172" y="3899584"/>
              <a:ext cx="1895353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5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2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375" y="1556146"/>
            <a:ext cx="7796670" cy="41203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9370" y="2365980"/>
            <a:ext cx="3077734" cy="17693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769" y="4221883"/>
            <a:ext cx="3298934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883" y="2109215"/>
            <a:ext cx="2466270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3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3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883" y="2978638"/>
            <a:ext cx="2466270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883" y="3848057"/>
            <a:ext cx="2466270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883" y="4717479"/>
            <a:ext cx="2466270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3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0694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4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897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92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526" y="2088695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8058426" y="37879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6906591" y="53881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24825" y="970227"/>
            <a:ext cx="4123216" cy="723265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250334" y="897139"/>
            <a:ext cx="4123216" cy="723265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9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96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 rot="2900928">
            <a:off x="4335219" y="3554461"/>
            <a:ext cx="1713160" cy="9000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6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 rot="2900928">
            <a:off x="5507587" y="5043227"/>
            <a:ext cx="2016768" cy="90006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6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2900928">
            <a:off x="6046451" y="2580779"/>
            <a:ext cx="900063" cy="161473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6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 rot="2900928">
            <a:off x="6433085" y="4008585"/>
            <a:ext cx="900063" cy="8217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6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4475" y="4188548"/>
            <a:ext cx="457176" cy="271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6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68444" y="4763314"/>
            <a:ext cx="457176" cy="271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6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68305" y="4222620"/>
            <a:ext cx="457176" cy="271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6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82354" y="3647832"/>
            <a:ext cx="457176" cy="271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6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76955" y="3737608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576955" y="3976006"/>
            <a:ext cx="270175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64627" y="3737608"/>
            <a:ext cx="719749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  <a:endParaRPr lang="en-US" sz="2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42885" y="1829130"/>
            <a:ext cx="1256754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19496" y="2101013"/>
            <a:ext cx="258014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25620" y="1842480"/>
            <a:ext cx="719749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34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%</a:t>
            </a:r>
            <a:endParaRPr 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200"/>
          <p:cNvSpPr>
            <a:spLocks noEditPoints="1"/>
          </p:cNvSpPr>
          <p:nvPr/>
        </p:nvSpPr>
        <p:spPr bwMode="auto">
          <a:xfrm>
            <a:off x="1585463" y="1712910"/>
            <a:ext cx="1356270" cy="4285614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171440" tIns="85720" rIns="171440" bIns="8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9"/>
          <p:cNvSpPr/>
          <p:nvPr/>
        </p:nvSpPr>
        <p:spPr>
          <a:xfrm>
            <a:off x="8745687" y="5514999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30"/>
          <p:cNvSpPr/>
          <p:nvPr/>
        </p:nvSpPr>
        <p:spPr>
          <a:xfrm>
            <a:off x="8745687" y="5753397"/>
            <a:ext cx="270175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31"/>
          <p:cNvSpPr txBox="1"/>
          <p:nvPr/>
        </p:nvSpPr>
        <p:spPr>
          <a:xfrm>
            <a:off x="7933359" y="5514999"/>
            <a:ext cx="719749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28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%</a:t>
            </a:r>
            <a:endParaRPr lang="en-US" sz="2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9"/>
          <p:cNvSpPr/>
          <p:nvPr/>
        </p:nvSpPr>
        <p:spPr>
          <a:xfrm>
            <a:off x="3673105" y="5684820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30"/>
          <p:cNvSpPr/>
          <p:nvPr/>
        </p:nvSpPr>
        <p:spPr>
          <a:xfrm>
            <a:off x="2349716" y="5923218"/>
            <a:ext cx="258014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31"/>
          <p:cNvSpPr txBox="1"/>
          <p:nvPr/>
        </p:nvSpPr>
        <p:spPr>
          <a:xfrm>
            <a:off x="4993684" y="5684820"/>
            <a:ext cx="719749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36%</a:t>
            </a:r>
            <a:endParaRPr lang="en-US" sz="2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46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5" grpId="0" animBg="1"/>
      <p:bldP spid="20" grpId="0" animBg="1"/>
      <p:bldP spid="7" grpId="0"/>
      <p:bldP spid="26" grpId="0"/>
      <p:bldP spid="27" grpId="0"/>
      <p:bldP spid="28" grpId="0"/>
      <p:bldP spid="30" grpId="0"/>
      <p:bldP spid="31" grpId="0"/>
      <p:bldP spid="32" grpId="0"/>
      <p:bldP spid="34" grpId="0"/>
      <p:bldP spid="35" grpId="0"/>
      <p:bldP spid="36" grpId="0"/>
      <p:bldP spid="38" grpId="0" animBg="1"/>
      <p:bldP spid="21" grpId="0"/>
      <p:bldP spid="22" grpId="0"/>
      <p:bldP spid="23" grpId="0"/>
      <p:bldP spid="24" grpId="0"/>
      <p:bldP spid="25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roup 430"/>
          <p:cNvGrpSpPr/>
          <p:nvPr/>
        </p:nvGrpSpPr>
        <p:grpSpPr>
          <a:xfrm>
            <a:off x="9813751" y="3811425"/>
            <a:ext cx="1145016" cy="1144045"/>
            <a:chOff x="6434437" y="4380470"/>
            <a:chExt cx="1218099" cy="1217066"/>
          </a:xfrm>
        </p:grpSpPr>
        <p:sp>
          <p:nvSpPr>
            <p:cNvPr id="432" name="Donut 431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60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3" name="Block Arc 432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2204812"/>
                <a:gd name="adj2" fmla="val 0"/>
                <a:gd name="adj3" fmla="val 126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60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5" name="Group 434"/>
          <p:cNvGrpSpPr/>
          <p:nvPr/>
        </p:nvGrpSpPr>
        <p:grpSpPr>
          <a:xfrm>
            <a:off x="7956358" y="3811425"/>
            <a:ext cx="1145016" cy="1144045"/>
            <a:chOff x="6434437" y="4380470"/>
            <a:chExt cx="1218099" cy="1217066"/>
          </a:xfrm>
        </p:grpSpPr>
        <p:sp>
          <p:nvSpPr>
            <p:cNvPr id="436" name="Donut 435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60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7" name="Block Arc 436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9495697"/>
                <a:gd name="adj2" fmla="val 0"/>
                <a:gd name="adj3" fmla="val 126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60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2" name="TextBox 441"/>
          <p:cNvSpPr txBox="1"/>
          <p:nvPr/>
        </p:nvSpPr>
        <p:spPr>
          <a:xfrm>
            <a:off x="6016091" y="5066555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3" name="TextBox 442"/>
          <p:cNvSpPr txBox="1"/>
          <p:nvPr/>
        </p:nvSpPr>
        <p:spPr>
          <a:xfrm>
            <a:off x="7900489" y="5062375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9757882" y="5062375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5" name="Group 444"/>
          <p:cNvGrpSpPr/>
          <p:nvPr/>
        </p:nvGrpSpPr>
        <p:grpSpPr>
          <a:xfrm>
            <a:off x="6071960" y="3811425"/>
            <a:ext cx="1145016" cy="1144045"/>
            <a:chOff x="6434437" y="4380470"/>
            <a:chExt cx="1218099" cy="1217066"/>
          </a:xfrm>
        </p:grpSpPr>
        <p:sp>
          <p:nvSpPr>
            <p:cNvPr id="446" name="Donut 445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60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7" name="Block Arc 446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4362058"/>
                <a:gd name="adj2" fmla="val 0"/>
                <a:gd name="adj3" fmla="val 126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60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56" name="TextBox 455"/>
          <p:cNvSpPr txBox="1"/>
          <p:nvPr/>
        </p:nvSpPr>
        <p:spPr>
          <a:xfrm>
            <a:off x="6372599" y="4179641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7" name="TextBox 456"/>
          <p:cNvSpPr txBox="1"/>
          <p:nvPr/>
        </p:nvSpPr>
        <p:spPr>
          <a:xfrm>
            <a:off x="8256997" y="4179641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8" name="TextBox 457"/>
          <p:cNvSpPr txBox="1"/>
          <p:nvPr/>
        </p:nvSpPr>
        <p:spPr>
          <a:xfrm>
            <a:off x="10114390" y="4179641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33802" y="2371482"/>
            <a:ext cx="3740843" cy="3568706"/>
            <a:chOff x="1366272" y="2088755"/>
            <a:chExt cx="3979610" cy="3796486"/>
          </a:xfrm>
        </p:grpSpPr>
        <p:sp>
          <p:nvSpPr>
            <p:cNvPr id="459" name="Freeform 15"/>
            <p:cNvSpPr>
              <a:spLocks/>
            </p:cNvSpPr>
            <p:nvPr/>
          </p:nvSpPr>
          <p:spPr bwMode="auto">
            <a:xfrm>
              <a:off x="3356414" y="2088755"/>
              <a:ext cx="1989468" cy="2025824"/>
            </a:xfrm>
            <a:custGeom>
              <a:avLst/>
              <a:gdLst>
                <a:gd name="T0" fmla="*/ 1249 w 1249"/>
                <a:gd name="T1" fmla="*/ 1192 h 1272"/>
                <a:gd name="T2" fmla="*/ 1155 w 1249"/>
                <a:gd name="T3" fmla="*/ 728 h 1272"/>
                <a:gd name="T4" fmla="*/ 900 w 1249"/>
                <a:gd name="T5" fmla="*/ 349 h 1272"/>
                <a:gd name="T6" fmla="*/ 521 w 1249"/>
                <a:gd name="T7" fmla="*/ 94 h 1272"/>
                <a:gd name="T8" fmla="*/ 57 w 1249"/>
                <a:gd name="T9" fmla="*/ 0 h 1272"/>
                <a:gd name="T10" fmla="*/ 0 w 1249"/>
                <a:gd name="T11" fmla="*/ 1 h 1272"/>
                <a:gd name="T12" fmla="*/ 0 w 1249"/>
                <a:gd name="T13" fmla="*/ 603 h 1272"/>
                <a:gd name="T14" fmla="*/ 57 w 1249"/>
                <a:gd name="T15" fmla="*/ 600 h 1272"/>
                <a:gd name="T16" fmla="*/ 648 w 1249"/>
                <a:gd name="T17" fmla="*/ 1151 h 1272"/>
                <a:gd name="T18" fmla="*/ 1246 w 1249"/>
                <a:gd name="T19" fmla="*/ 1272 h 1272"/>
                <a:gd name="T20" fmla="*/ 1249 w 1249"/>
                <a:gd name="T21" fmla="*/ 1192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9" h="1272">
                  <a:moveTo>
                    <a:pt x="1249" y="1192"/>
                  </a:moveTo>
                  <a:cubicBezTo>
                    <a:pt x="1249" y="1031"/>
                    <a:pt x="1217" y="875"/>
                    <a:pt x="1155" y="728"/>
                  </a:cubicBezTo>
                  <a:cubicBezTo>
                    <a:pt x="1095" y="586"/>
                    <a:pt x="1009" y="458"/>
                    <a:pt x="900" y="349"/>
                  </a:cubicBezTo>
                  <a:cubicBezTo>
                    <a:pt x="790" y="240"/>
                    <a:pt x="663" y="154"/>
                    <a:pt x="521" y="94"/>
                  </a:cubicBezTo>
                  <a:cubicBezTo>
                    <a:pt x="374" y="31"/>
                    <a:pt x="218" y="0"/>
                    <a:pt x="57" y="0"/>
                  </a:cubicBezTo>
                  <a:cubicBezTo>
                    <a:pt x="38" y="0"/>
                    <a:pt x="19" y="0"/>
                    <a:pt x="0" y="1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18" y="601"/>
                    <a:pt x="38" y="600"/>
                    <a:pt x="57" y="600"/>
                  </a:cubicBezTo>
                  <a:cubicBezTo>
                    <a:pt x="370" y="600"/>
                    <a:pt x="626" y="844"/>
                    <a:pt x="648" y="1151"/>
                  </a:cubicBezTo>
                  <a:cubicBezTo>
                    <a:pt x="1246" y="1272"/>
                    <a:pt x="1246" y="1272"/>
                    <a:pt x="1246" y="1272"/>
                  </a:cubicBezTo>
                  <a:cubicBezTo>
                    <a:pt x="1248" y="1246"/>
                    <a:pt x="1249" y="1219"/>
                    <a:pt x="1249" y="11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0" name="Freeform 16"/>
            <p:cNvSpPr>
              <a:spLocks/>
            </p:cNvSpPr>
            <p:nvPr/>
          </p:nvSpPr>
          <p:spPr bwMode="auto">
            <a:xfrm>
              <a:off x="2840700" y="4023691"/>
              <a:ext cx="2490370" cy="1861550"/>
            </a:xfrm>
            <a:custGeom>
              <a:avLst/>
              <a:gdLst>
                <a:gd name="T0" fmla="*/ 381 w 1564"/>
                <a:gd name="T1" fmla="*/ 569 h 1169"/>
                <a:gd name="T2" fmla="*/ 301 w 1564"/>
                <a:gd name="T3" fmla="*/ 564 h 1169"/>
                <a:gd name="T4" fmla="*/ 0 w 1564"/>
                <a:gd name="T5" fmla="*/ 1107 h 1169"/>
                <a:gd name="T6" fmla="*/ 381 w 1564"/>
                <a:gd name="T7" fmla="*/ 1169 h 1169"/>
                <a:gd name="T8" fmla="*/ 845 w 1564"/>
                <a:gd name="T9" fmla="*/ 1075 h 1169"/>
                <a:gd name="T10" fmla="*/ 1224 w 1564"/>
                <a:gd name="T11" fmla="*/ 820 h 1169"/>
                <a:gd name="T12" fmla="*/ 1479 w 1564"/>
                <a:gd name="T13" fmla="*/ 441 h 1169"/>
                <a:gd name="T14" fmla="*/ 1564 w 1564"/>
                <a:gd name="T15" fmla="*/ 120 h 1169"/>
                <a:gd name="T16" fmla="*/ 972 w 1564"/>
                <a:gd name="T17" fmla="*/ 0 h 1169"/>
                <a:gd name="T18" fmla="*/ 381 w 1564"/>
                <a:gd name="T19" fmla="*/ 569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4" h="1169">
                  <a:moveTo>
                    <a:pt x="381" y="569"/>
                  </a:moveTo>
                  <a:cubicBezTo>
                    <a:pt x="354" y="569"/>
                    <a:pt x="327" y="567"/>
                    <a:pt x="301" y="564"/>
                  </a:cubicBezTo>
                  <a:cubicBezTo>
                    <a:pt x="0" y="1107"/>
                    <a:pt x="0" y="1107"/>
                    <a:pt x="0" y="1107"/>
                  </a:cubicBezTo>
                  <a:cubicBezTo>
                    <a:pt x="122" y="1148"/>
                    <a:pt x="250" y="1169"/>
                    <a:pt x="381" y="1169"/>
                  </a:cubicBezTo>
                  <a:cubicBezTo>
                    <a:pt x="542" y="1169"/>
                    <a:pt x="698" y="1138"/>
                    <a:pt x="845" y="1075"/>
                  </a:cubicBezTo>
                  <a:cubicBezTo>
                    <a:pt x="987" y="1015"/>
                    <a:pt x="1114" y="929"/>
                    <a:pt x="1224" y="820"/>
                  </a:cubicBezTo>
                  <a:cubicBezTo>
                    <a:pt x="1333" y="711"/>
                    <a:pt x="1419" y="583"/>
                    <a:pt x="1479" y="441"/>
                  </a:cubicBezTo>
                  <a:cubicBezTo>
                    <a:pt x="1523" y="338"/>
                    <a:pt x="1551" y="231"/>
                    <a:pt x="1564" y="120"/>
                  </a:cubicBezTo>
                  <a:cubicBezTo>
                    <a:pt x="972" y="0"/>
                    <a:pt x="972" y="0"/>
                    <a:pt x="972" y="0"/>
                  </a:cubicBezTo>
                  <a:cubicBezTo>
                    <a:pt x="960" y="316"/>
                    <a:pt x="700" y="569"/>
                    <a:pt x="381" y="5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1" name="Freeform 27"/>
            <p:cNvSpPr>
              <a:spLocks/>
            </p:cNvSpPr>
            <p:nvPr/>
          </p:nvSpPr>
          <p:spPr bwMode="auto">
            <a:xfrm>
              <a:off x="1609990" y="4463326"/>
              <a:ext cx="1606386" cy="1287937"/>
            </a:xfrm>
            <a:custGeom>
              <a:avLst/>
              <a:gdLst>
                <a:gd name="T0" fmla="*/ 643 w 1009"/>
                <a:gd name="T1" fmla="*/ 0 h 809"/>
                <a:gd name="T2" fmla="*/ 0 w 1009"/>
                <a:gd name="T3" fmla="*/ 0 h 809"/>
                <a:gd name="T4" fmla="*/ 56 w 1009"/>
                <a:gd name="T5" fmla="*/ 165 h 809"/>
                <a:gd name="T6" fmla="*/ 311 w 1009"/>
                <a:gd name="T7" fmla="*/ 544 h 809"/>
                <a:gd name="T8" fmla="*/ 690 w 1009"/>
                <a:gd name="T9" fmla="*/ 799 h 809"/>
                <a:gd name="T10" fmla="*/ 713 w 1009"/>
                <a:gd name="T11" fmla="*/ 809 h 809"/>
                <a:gd name="T12" fmla="*/ 1009 w 1009"/>
                <a:gd name="T13" fmla="*/ 275 h 809"/>
                <a:gd name="T14" fmla="*/ 643 w 1009"/>
                <a:gd name="T15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9" h="809">
                  <a:moveTo>
                    <a:pt x="6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56"/>
                    <a:pt x="33" y="111"/>
                    <a:pt x="56" y="165"/>
                  </a:cubicBezTo>
                  <a:cubicBezTo>
                    <a:pt x="116" y="307"/>
                    <a:pt x="202" y="435"/>
                    <a:pt x="311" y="544"/>
                  </a:cubicBezTo>
                  <a:cubicBezTo>
                    <a:pt x="420" y="653"/>
                    <a:pt x="548" y="739"/>
                    <a:pt x="690" y="799"/>
                  </a:cubicBezTo>
                  <a:cubicBezTo>
                    <a:pt x="698" y="803"/>
                    <a:pt x="705" y="806"/>
                    <a:pt x="713" y="809"/>
                  </a:cubicBezTo>
                  <a:cubicBezTo>
                    <a:pt x="1009" y="275"/>
                    <a:pt x="1009" y="275"/>
                    <a:pt x="1009" y="275"/>
                  </a:cubicBezTo>
                  <a:cubicBezTo>
                    <a:pt x="854" y="236"/>
                    <a:pt x="722" y="135"/>
                    <a:pt x="6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2" name="Group 461"/>
            <p:cNvGrpSpPr/>
            <p:nvPr/>
          </p:nvGrpSpPr>
          <p:grpSpPr>
            <a:xfrm>
              <a:off x="1366272" y="2966681"/>
              <a:ext cx="1289957" cy="1438745"/>
              <a:chOff x="5786292" y="2869763"/>
              <a:chExt cx="1289957" cy="1438745"/>
            </a:xfrm>
            <a:solidFill>
              <a:schemeClr val="accent1"/>
            </a:solidFill>
          </p:grpSpPr>
          <p:sp>
            <p:nvSpPr>
              <p:cNvPr id="463" name="Freeform 6"/>
              <p:cNvSpPr>
                <a:spLocks noEditPoints="1"/>
              </p:cNvSpPr>
              <p:nvPr/>
            </p:nvSpPr>
            <p:spPr bwMode="auto">
              <a:xfrm>
                <a:off x="6211116" y="3202350"/>
                <a:ext cx="865133" cy="676622"/>
              </a:xfrm>
              <a:custGeom>
                <a:avLst/>
                <a:gdLst>
                  <a:gd name="T0" fmla="*/ 536 w 543"/>
                  <a:gd name="T1" fmla="*/ 423 h 425"/>
                  <a:gd name="T2" fmla="*/ 9 w 543"/>
                  <a:gd name="T3" fmla="*/ 425 h 425"/>
                  <a:gd name="T4" fmla="*/ 2 w 543"/>
                  <a:gd name="T5" fmla="*/ 418 h 425"/>
                  <a:gd name="T6" fmla="*/ 0 w 543"/>
                  <a:gd name="T7" fmla="*/ 10 h 425"/>
                  <a:gd name="T8" fmla="*/ 7 w 543"/>
                  <a:gd name="T9" fmla="*/ 3 h 425"/>
                  <a:gd name="T10" fmla="*/ 534 w 543"/>
                  <a:gd name="T11" fmla="*/ 0 h 425"/>
                  <a:gd name="T12" fmla="*/ 541 w 543"/>
                  <a:gd name="T13" fmla="*/ 7 h 425"/>
                  <a:gd name="T14" fmla="*/ 543 w 543"/>
                  <a:gd name="T15" fmla="*/ 415 h 425"/>
                  <a:gd name="T16" fmla="*/ 536 w 543"/>
                  <a:gd name="T17" fmla="*/ 423 h 425"/>
                  <a:gd name="T18" fmla="*/ 17 w 543"/>
                  <a:gd name="T19" fmla="*/ 411 h 425"/>
                  <a:gd name="T20" fmla="*/ 528 w 543"/>
                  <a:gd name="T21" fmla="*/ 408 h 425"/>
                  <a:gd name="T22" fmla="*/ 527 w 543"/>
                  <a:gd name="T23" fmla="*/ 15 h 425"/>
                  <a:gd name="T24" fmla="*/ 15 w 543"/>
                  <a:gd name="T25" fmla="*/ 17 h 425"/>
                  <a:gd name="T26" fmla="*/ 17 w 543"/>
                  <a:gd name="T27" fmla="*/ 4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425">
                    <a:moveTo>
                      <a:pt x="536" y="423"/>
                    </a:moveTo>
                    <a:cubicBezTo>
                      <a:pt x="9" y="425"/>
                      <a:pt x="9" y="425"/>
                      <a:pt x="9" y="425"/>
                    </a:cubicBezTo>
                    <a:cubicBezTo>
                      <a:pt x="5" y="425"/>
                      <a:pt x="2" y="422"/>
                      <a:pt x="2" y="41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7" y="3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538" y="0"/>
                      <a:pt x="541" y="3"/>
                      <a:pt x="541" y="7"/>
                    </a:cubicBezTo>
                    <a:cubicBezTo>
                      <a:pt x="543" y="415"/>
                      <a:pt x="543" y="415"/>
                      <a:pt x="543" y="415"/>
                    </a:cubicBezTo>
                    <a:cubicBezTo>
                      <a:pt x="543" y="419"/>
                      <a:pt x="540" y="423"/>
                      <a:pt x="536" y="423"/>
                    </a:cubicBezTo>
                    <a:close/>
                    <a:moveTo>
                      <a:pt x="17" y="411"/>
                    </a:moveTo>
                    <a:cubicBezTo>
                      <a:pt x="528" y="408"/>
                      <a:pt x="528" y="408"/>
                      <a:pt x="528" y="408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15" y="17"/>
                      <a:pt x="15" y="17"/>
                      <a:pt x="15" y="17"/>
                    </a:cubicBezTo>
                    <a:lnTo>
                      <a:pt x="17" y="4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4" name="Freeform 7"/>
              <p:cNvSpPr>
                <a:spLocks/>
              </p:cNvSpPr>
              <p:nvPr/>
            </p:nvSpPr>
            <p:spPr bwMode="auto">
              <a:xfrm>
                <a:off x="5786292" y="2869763"/>
                <a:ext cx="1250234" cy="1135107"/>
              </a:xfrm>
              <a:custGeom>
                <a:avLst/>
                <a:gdLst>
                  <a:gd name="T0" fmla="*/ 763 w 785"/>
                  <a:gd name="T1" fmla="*/ 666 h 713"/>
                  <a:gd name="T2" fmla="*/ 201 w 785"/>
                  <a:gd name="T3" fmla="*/ 669 h 713"/>
                  <a:gd name="T4" fmla="*/ 237 w 785"/>
                  <a:gd name="T5" fmla="*/ 631 h 713"/>
                  <a:gd name="T6" fmla="*/ 244 w 785"/>
                  <a:gd name="T7" fmla="*/ 616 h 713"/>
                  <a:gd name="T8" fmla="*/ 242 w 785"/>
                  <a:gd name="T9" fmla="*/ 217 h 713"/>
                  <a:gd name="T10" fmla="*/ 235 w 785"/>
                  <a:gd name="T11" fmla="*/ 202 h 713"/>
                  <a:gd name="T12" fmla="*/ 40 w 785"/>
                  <a:gd name="T13" fmla="*/ 8 h 713"/>
                  <a:gd name="T14" fmla="*/ 9 w 785"/>
                  <a:gd name="T15" fmla="*/ 8 h 713"/>
                  <a:gd name="T16" fmla="*/ 9 w 785"/>
                  <a:gd name="T17" fmla="*/ 40 h 713"/>
                  <a:gd name="T18" fmla="*/ 198 w 785"/>
                  <a:gd name="T19" fmla="*/ 227 h 713"/>
                  <a:gd name="T20" fmla="*/ 200 w 785"/>
                  <a:gd name="T21" fmla="*/ 607 h 713"/>
                  <a:gd name="T22" fmla="*/ 132 w 785"/>
                  <a:gd name="T23" fmla="*/ 675 h 713"/>
                  <a:gd name="T24" fmla="*/ 127 w 785"/>
                  <a:gd name="T25" fmla="*/ 700 h 713"/>
                  <a:gd name="T26" fmla="*/ 147 w 785"/>
                  <a:gd name="T27" fmla="*/ 713 h 713"/>
                  <a:gd name="T28" fmla="*/ 215 w 785"/>
                  <a:gd name="T29" fmla="*/ 713 h 713"/>
                  <a:gd name="T30" fmla="*/ 290 w 785"/>
                  <a:gd name="T31" fmla="*/ 681 h 713"/>
                  <a:gd name="T32" fmla="*/ 365 w 785"/>
                  <a:gd name="T33" fmla="*/ 712 h 713"/>
                  <a:gd name="T34" fmla="*/ 592 w 785"/>
                  <a:gd name="T35" fmla="*/ 711 h 713"/>
                  <a:gd name="T36" fmla="*/ 667 w 785"/>
                  <a:gd name="T37" fmla="*/ 679 h 713"/>
                  <a:gd name="T38" fmla="*/ 742 w 785"/>
                  <a:gd name="T39" fmla="*/ 710 h 713"/>
                  <a:gd name="T40" fmla="*/ 763 w 785"/>
                  <a:gd name="T41" fmla="*/ 710 h 713"/>
                  <a:gd name="T42" fmla="*/ 785 w 785"/>
                  <a:gd name="T43" fmla="*/ 688 h 713"/>
                  <a:gd name="T44" fmla="*/ 763 w 785"/>
                  <a:gd name="T45" fmla="*/ 666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85" h="713">
                    <a:moveTo>
                      <a:pt x="763" y="666"/>
                    </a:moveTo>
                    <a:cubicBezTo>
                      <a:pt x="201" y="669"/>
                      <a:pt x="201" y="669"/>
                      <a:pt x="201" y="669"/>
                    </a:cubicBezTo>
                    <a:cubicBezTo>
                      <a:pt x="237" y="631"/>
                      <a:pt x="237" y="631"/>
                      <a:pt x="237" y="631"/>
                    </a:cubicBezTo>
                    <a:cubicBezTo>
                      <a:pt x="242" y="627"/>
                      <a:pt x="244" y="622"/>
                      <a:pt x="244" y="616"/>
                    </a:cubicBezTo>
                    <a:cubicBezTo>
                      <a:pt x="242" y="217"/>
                      <a:pt x="242" y="217"/>
                      <a:pt x="242" y="217"/>
                    </a:cubicBezTo>
                    <a:cubicBezTo>
                      <a:pt x="242" y="211"/>
                      <a:pt x="240" y="206"/>
                      <a:pt x="235" y="202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7"/>
                      <a:pt x="0" y="31"/>
                      <a:pt x="9" y="40"/>
                    </a:cubicBezTo>
                    <a:cubicBezTo>
                      <a:pt x="198" y="227"/>
                      <a:pt x="198" y="227"/>
                      <a:pt x="198" y="227"/>
                    </a:cubicBezTo>
                    <a:cubicBezTo>
                      <a:pt x="200" y="607"/>
                      <a:pt x="200" y="607"/>
                      <a:pt x="200" y="607"/>
                    </a:cubicBezTo>
                    <a:cubicBezTo>
                      <a:pt x="132" y="675"/>
                      <a:pt x="132" y="675"/>
                      <a:pt x="132" y="675"/>
                    </a:cubicBezTo>
                    <a:cubicBezTo>
                      <a:pt x="125" y="682"/>
                      <a:pt x="123" y="691"/>
                      <a:pt x="127" y="700"/>
                    </a:cubicBezTo>
                    <a:cubicBezTo>
                      <a:pt x="130" y="708"/>
                      <a:pt x="139" y="713"/>
                      <a:pt x="147" y="713"/>
                    </a:cubicBezTo>
                    <a:cubicBezTo>
                      <a:pt x="215" y="713"/>
                      <a:pt x="215" y="713"/>
                      <a:pt x="215" y="713"/>
                    </a:cubicBezTo>
                    <a:cubicBezTo>
                      <a:pt x="234" y="693"/>
                      <a:pt x="260" y="681"/>
                      <a:pt x="290" y="681"/>
                    </a:cubicBezTo>
                    <a:cubicBezTo>
                      <a:pt x="319" y="681"/>
                      <a:pt x="346" y="693"/>
                      <a:pt x="365" y="712"/>
                    </a:cubicBezTo>
                    <a:cubicBezTo>
                      <a:pt x="592" y="711"/>
                      <a:pt x="592" y="711"/>
                      <a:pt x="592" y="711"/>
                    </a:cubicBezTo>
                    <a:cubicBezTo>
                      <a:pt x="611" y="691"/>
                      <a:pt x="638" y="679"/>
                      <a:pt x="667" y="679"/>
                    </a:cubicBezTo>
                    <a:cubicBezTo>
                      <a:pt x="697" y="679"/>
                      <a:pt x="723" y="691"/>
                      <a:pt x="742" y="710"/>
                    </a:cubicBezTo>
                    <a:cubicBezTo>
                      <a:pt x="763" y="710"/>
                      <a:pt x="763" y="710"/>
                      <a:pt x="763" y="710"/>
                    </a:cubicBezTo>
                    <a:cubicBezTo>
                      <a:pt x="775" y="710"/>
                      <a:pt x="785" y="700"/>
                      <a:pt x="785" y="688"/>
                    </a:cubicBezTo>
                    <a:cubicBezTo>
                      <a:pt x="785" y="676"/>
                      <a:pt x="775" y="666"/>
                      <a:pt x="763" y="6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5" name="Freeform 8"/>
              <p:cNvSpPr>
                <a:spLocks noEditPoints="1"/>
              </p:cNvSpPr>
              <p:nvPr/>
            </p:nvSpPr>
            <p:spPr bwMode="auto">
              <a:xfrm>
                <a:off x="6682394" y="3969861"/>
                <a:ext cx="336627" cy="335954"/>
              </a:xfrm>
              <a:custGeom>
                <a:avLst/>
                <a:gdLst>
                  <a:gd name="T0" fmla="*/ 106 w 211"/>
                  <a:gd name="T1" fmla="*/ 211 h 211"/>
                  <a:gd name="T2" fmla="*/ 0 w 211"/>
                  <a:gd name="T3" fmla="*/ 106 h 211"/>
                  <a:gd name="T4" fmla="*/ 105 w 211"/>
                  <a:gd name="T5" fmla="*/ 0 h 211"/>
                  <a:gd name="T6" fmla="*/ 211 w 211"/>
                  <a:gd name="T7" fmla="*/ 105 h 211"/>
                  <a:gd name="T8" fmla="*/ 106 w 211"/>
                  <a:gd name="T9" fmla="*/ 211 h 211"/>
                  <a:gd name="T10" fmla="*/ 105 w 211"/>
                  <a:gd name="T11" fmla="*/ 64 h 211"/>
                  <a:gd name="T12" fmla="*/ 64 w 211"/>
                  <a:gd name="T13" fmla="*/ 105 h 211"/>
                  <a:gd name="T14" fmla="*/ 106 w 211"/>
                  <a:gd name="T15" fmla="*/ 147 h 211"/>
                  <a:gd name="T16" fmla="*/ 147 w 211"/>
                  <a:gd name="T17" fmla="*/ 105 h 211"/>
                  <a:gd name="T18" fmla="*/ 105 w 211"/>
                  <a:gd name="T19" fmla="*/ 64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211">
                    <a:moveTo>
                      <a:pt x="106" y="211"/>
                    </a:moveTo>
                    <a:cubicBezTo>
                      <a:pt x="48" y="211"/>
                      <a:pt x="0" y="164"/>
                      <a:pt x="0" y="106"/>
                    </a:cubicBezTo>
                    <a:cubicBezTo>
                      <a:pt x="0" y="48"/>
                      <a:pt x="47" y="0"/>
                      <a:pt x="105" y="0"/>
                    </a:cubicBezTo>
                    <a:cubicBezTo>
                      <a:pt x="163" y="0"/>
                      <a:pt x="211" y="47"/>
                      <a:pt x="211" y="105"/>
                    </a:cubicBezTo>
                    <a:cubicBezTo>
                      <a:pt x="211" y="163"/>
                      <a:pt x="164" y="210"/>
                      <a:pt x="106" y="211"/>
                    </a:cubicBezTo>
                    <a:close/>
                    <a:moveTo>
                      <a:pt x="105" y="64"/>
                    </a:moveTo>
                    <a:cubicBezTo>
                      <a:pt x="82" y="64"/>
                      <a:pt x="64" y="82"/>
                      <a:pt x="64" y="105"/>
                    </a:cubicBezTo>
                    <a:cubicBezTo>
                      <a:pt x="64" y="128"/>
                      <a:pt x="83" y="147"/>
                      <a:pt x="106" y="147"/>
                    </a:cubicBezTo>
                    <a:cubicBezTo>
                      <a:pt x="129" y="147"/>
                      <a:pt x="147" y="128"/>
                      <a:pt x="147" y="105"/>
                    </a:cubicBezTo>
                    <a:cubicBezTo>
                      <a:pt x="147" y="82"/>
                      <a:pt x="128" y="63"/>
                      <a:pt x="105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6" name="Freeform 9"/>
              <p:cNvSpPr>
                <a:spLocks noEditPoints="1"/>
              </p:cNvSpPr>
              <p:nvPr/>
            </p:nvSpPr>
            <p:spPr bwMode="auto">
              <a:xfrm>
                <a:off x="6080504" y="3971207"/>
                <a:ext cx="336627" cy="337301"/>
              </a:xfrm>
              <a:custGeom>
                <a:avLst/>
                <a:gdLst>
                  <a:gd name="T0" fmla="*/ 106 w 211"/>
                  <a:gd name="T1" fmla="*/ 211 h 212"/>
                  <a:gd name="T2" fmla="*/ 0 w 211"/>
                  <a:gd name="T3" fmla="*/ 107 h 212"/>
                  <a:gd name="T4" fmla="*/ 105 w 211"/>
                  <a:gd name="T5" fmla="*/ 1 h 212"/>
                  <a:gd name="T6" fmla="*/ 211 w 211"/>
                  <a:gd name="T7" fmla="*/ 106 h 212"/>
                  <a:gd name="T8" fmla="*/ 106 w 211"/>
                  <a:gd name="T9" fmla="*/ 211 h 212"/>
                  <a:gd name="T10" fmla="*/ 105 w 211"/>
                  <a:gd name="T11" fmla="*/ 64 h 212"/>
                  <a:gd name="T12" fmla="*/ 64 w 211"/>
                  <a:gd name="T13" fmla="*/ 106 h 212"/>
                  <a:gd name="T14" fmla="*/ 106 w 211"/>
                  <a:gd name="T15" fmla="*/ 148 h 212"/>
                  <a:gd name="T16" fmla="*/ 147 w 211"/>
                  <a:gd name="T17" fmla="*/ 106 h 212"/>
                  <a:gd name="T18" fmla="*/ 105 w 211"/>
                  <a:gd name="T19" fmla="*/ 6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212">
                    <a:moveTo>
                      <a:pt x="106" y="211"/>
                    </a:moveTo>
                    <a:cubicBezTo>
                      <a:pt x="48" y="212"/>
                      <a:pt x="0" y="165"/>
                      <a:pt x="0" y="107"/>
                    </a:cubicBezTo>
                    <a:cubicBezTo>
                      <a:pt x="0" y="48"/>
                      <a:pt x="47" y="1"/>
                      <a:pt x="105" y="1"/>
                    </a:cubicBezTo>
                    <a:cubicBezTo>
                      <a:pt x="163" y="0"/>
                      <a:pt x="210" y="47"/>
                      <a:pt x="211" y="106"/>
                    </a:cubicBezTo>
                    <a:cubicBezTo>
                      <a:pt x="211" y="164"/>
                      <a:pt x="164" y="211"/>
                      <a:pt x="106" y="211"/>
                    </a:cubicBezTo>
                    <a:close/>
                    <a:moveTo>
                      <a:pt x="105" y="64"/>
                    </a:moveTo>
                    <a:cubicBezTo>
                      <a:pt x="82" y="65"/>
                      <a:pt x="64" y="83"/>
                      <a:pt x="64" y="106"/>
                    </a:cubicBezTo>
                    <a:cubicBezTo>
                      <a:pt x="64" y="129"/>
                      <a:pt x="83" y="148"/>
                      <a:pt x="106" y="148"/>
                    </a:cubicBezTo>
                    <a:cubicBezTo>
                      <a:pt x="128" y="148"/>
                      <a:pt x="147" y="129"/>
                      <a:pt x="147" y="106"/>
                    </a:cubicBezTo>
                    <a:cubicBezTo>
                      <a:pt x="147" y="83"/>
                      <a:pt x="128" y="64"/>
                      <a:pt x="105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7" name="Freeform 10"/>
              <p:cNvSpPr>
                <a:spLocks/>
              </p:cNvSpPr>
              <p:nvPr/>
            </p:nvSpPr>
            <p:spPr bwMode="auto">
              <a:xfrm>
                <a:off x="6351826" y="3229280"/>
                <a:ext cx="12119" cy="625454"/>
              </a:xfrm>
              <a:custGeom>
                <a:avLst/>
                <a:gdLst>
                  <a:gd name="T0" fmla="*/ 18 w 18"/>
                  <a:gd name="T1" fmla="*/ 929 h 929"/>
                  <a:gd name="T2" fmla="*/ 4 w 18"/>
                  <a:gd name="T3" fmla="*/ 929 h 929"/>
                  <a:gd name="T4" fmla="*/ 0 w 18"/>
                  <a:gd name="T5" fmla="*/ 0 h 929"/>
                  <a:gd name="T6" fmla="*/ 16 w 18"/>
                  <a:gd name="T7" fmla="*/ 0 h 929"/>
                  <a:gd name="T8" fmla="*/ 18 w 18"/>
                  <a:gd name="T9" fmla="*/ 929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29">
                    <a:moveTo>
                      <a:pt x="18" y="929"/>
                    </a:moveTo>
                    <a:lnTo>
                      <a:pt x="4" y="92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8" y="9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8" name="Freeform 11"/>
              <p:cNvSpPr>
                <a:spLocks/>
              </p:cNvSpPr>
              <p:nvPr/>
            </p:nvSpPr>
            <p:spPr bwMode="auto">
              <a:xfrm>
                <a:off x="6499269" y="3229280"/>
                <a:ext cx="12792" cy="625454"/>
              </a:xfrm>
              <a:custGeom>
                <a:avLst/>
                <a:gdLst>
                  <a:gd name="T0" fmla="*/ 19 w 19"/>
                  <a:gd name="T1" fmla="*/ 929 h 929"/>
                  <a:gd name="T2" fmla="*/ 5 w 19"/>
                  <a:gd name="T3" fmla="*/ 929 h 929"/>
                  <a:gd name="T4" fmla="*/ 0 w 19"/>
                  <a:gd name="T5" fmla="*/ 0 h 929"/>
                  <a:gd name="T6" fmla="*/ 15 w 19"/>
                  <a:gd name="T7" fmla="*/ 0 h 929"/>
                  <a:gd name="T8" fmla="*/ 19 w 19"/>
                  <a:gd name="T9" fmla="*/ 929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29">
                    <a:moveTo>
                      <a:pt x="19" y="929"/>
                    </a:moveTo>
                    <a:lnTo>
                      <a:pt x="5" y="929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9" y="9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9" name="Freeform 12"/>
              <p:cNvSpPr>
                <a:spLocks/>
              </p:cNvSpPr>
              <p:nvPr/>
            </p:nvSpPr>
            <p:spPr bwMode="auto">
              <a:xfrm>
                <a:off x="6637960" y="3227933"/>
                <a:ext cx="12792" cy="625454"/>
              </a:xfrm>
              <a:custGeom>
                <a:avLst/>
                <a:gdLst>
                  <a:gd name="T0" fmla="*/ 19 w 19"/>
                  <a:gd name="T1" fmla="*/ 929 h 929"/>
                  <a:gd name="T2" fmla="*/ 3 w 19"/>
                  <a:gd name="T3" fmla="*/ 929 h 929"/>
                  <a:gd name="T4" fmla="*/ 0 w 19"/>
                  <a:gd name="T5" fmla="*/ 0 h 929"/>
                  <a:gd name="T6" fmla="*/ 14 w 19"/>
                  <a:gd name="T7" fmla="*/ 0 h 929"/>
                  <a:gd name="T8" fmla="*/ 19 w 19"/>
                  <a:gd name="T9" fmla="*/ 929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29">
                    <a:moveTo>
                      <a:pt x="19" y="929"/>
                    </a:moveTo>
                    <a:lnTo>
                      <a:pt x="3" y="929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9" y="9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0" name="Freeform 13"/>
              <p:cNvSpPr>
                <a:spLocks/>
              </p:cNvSpPr>
              <p:nvPr/>
            </p:nvSpPr>
            <p:spPr bwMode="auto">
              <a:xfrm>
                <a:off x="6775304" y="3227933"/>
                <a:ext cx="12792" cy="625454"/>
              </a:xfrm>
              <a:custGeom>
                <a:avLst/>
                <a:gdLst>
                  <a:gd name="T0" fmla="*/ 19 w 19"/>
                  <a:gd name="T1" fmla="*/ 929 h 929"/>
                  <a:gd name="T2" fmla="*/ 4 w 19"/>
                  <a:gd name="T3" fmla="*/ 929 h 929"/>
                  <a:gd name="T4" fmla="*/ 0 w 19"/>
                  <a:gd name="T5" fmla="*/ 0 h 929"/>
                  <a:gd name="T6" fmla="*/ 14 w 19"/>
                  <a:gd name="T7" fmla="*/ 0 h 929"/>
                  <a:gd name="T8" fmla="*/ 19 w 19"/>
                  <a:gd name="T9" fmla="*/ 929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29">
                    <a:moveTo>
                      <a:pt x="19" y="929"/>
                    </a:moveTo>
                    <a:lnTo>
                      <a:pt x="4" y="929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9" y="9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1" name="Freeform 14"/>
              <p:cNvSpPr>
                <a:spLocks/>
              </p:cNvSpPr>
              <p:nvPr/>
            </p:nvSpPr>
            <p:spPr bwMode="auto">
              <a:xfrm>
                <a:off x="6910628" y="3225914"/>
                <a:ext cx="12792" cy="626127"/>
              </a:xfrm>
              <a:custGeom>
                <a:avLst/>
                <a:gdLst>
                  <a:gd name="T0" fmla="*/ 19 w 19"/>
                  <a:gd name="T1" fmla="*/ 930 h 930"/>
                  <a:gd name="T2" fmla="*/ 2 w 19"/>
                  <a:gd name="T3" fmla="*/ 930 h 930"/>
                  <a:gd name="T4" fmla="*/ 0 w 19"/>
                  <a:gd name="T5" fmla="*/ 0 h 930"/>
                  <a:gd name="T6" fmla="*/ 14 w 19"/>
                  <a:gd name="T7" fmla="*/ 0 h 930"/>
                  <a:gd name="T8" fmla="*/ 19 w 19"/>
                  <a:gd name="T9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0">
                    <a:moveTo>
                      <a:pt x="19" y="930"/>
                    </a:moveTo>
                    <a:lnTo>
                      <a:pt x="2" y="930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9" y="9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2" name="Group 471"/>
            <p:cNvGrpSpPr/>
            <p:nvPr/>
          </p:nvGrpSpPr>
          <p:grpSpPr>
            <a:xfrm>
              <a:off x="2862918" y="3550391"/>
              <a:ext cx="1253600" cy="818679"/>
              <a:chOff x="7282938" y="3453473"/>
              <a:chExt cx="1253600" cy="818679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73" name="Freeform 29"/>
              <p:cNvSpPr>
                <a:spLocks/>
              </p:cNvSpPr>
              <p:nvPr/>
            </p:nvSpPr>
            <p:spPr bwMode="auto">
              <a:xfrm>
                <a:off x="8242999" y="3471652"/>
                <a:ext cx="2020" cy="2693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4" name="Freeform 30"/>
              <p:cNvSpPr>
                <a:spLocks/>
              </p:cNvSpPr>
              <p:nvPr/>
            </p:nvSpPr>
            <p:spPr bwMode="auto">
              <a:xfrm>
                <a:off x="8219435" y="3487137"/>
                <a:ext cx="26930" cy="20871"/>
              </a:xfrm>
              <a:custGeom>
                <a:avLst/>
                <a:gdLst>
                  <a:gd name="T0" fmla="*/ 7 w 17"/>
                  <a:gd name="T1" fmla="*/ 0 h 13"/>
                  <a:gd name="T2" fmla="*/ 7 w 17"/>
                  <a:gd name="T3" fmla="*/ 0 h 13"/>
                  <a:gd name="T4" fmla="*/ 8 w 17"/>
                  <a:gd name="T5" fmla="*/ 1 h 13"/>
                  <a:gd name="T6" fmla="*/ 7 w 17"/>
                  <a:gd name="T7" fmla="*/ 1 h 13"/>
                  <a:gd name="T8" fmla="*/ 8 w 17"/>
                  <a:gd name="T9" fmla="*/ 5 h 13"/>
                  <a:gd name="T10" fmla="*/ 8 w 17"/>
                  <a:gd name="T11" fmla="*/ 5 h 13"/>
                  <a:gd name="T12" fmla="*/ 6 w 17"/>
                  <a:gd name="T13" fmla="*/ 3 h 13"/>
                  <a:gd name="T14" fmla="*/ 5 w 17"/>
                  <a:gd name="T15" fmla="*/ 3 h 13"/>
                  <a:gd name="T16" fmla="*/ 5 w 17"/>
                  <a:gd name="T17" fmla="*/ 2 h 13"/>
                  <a:gd name="T18" fmla="*/ 2 w 17"/>
                  <a:gd name="T19" fmla="*/ 1 h 13"/>
                  <a:gd name="T20" fmla="*/ 0 w 17"/>
                  <a:gd name="T21" fmla="*/ 5 h 13"/>
                  <a:gd name="T22" fmla="*/ 2 w 17"/>
                  <a:gd name="T23" fmla="*/ 6 h 13"/>
                  <a:gd name="T24" fmla="*/ 1 w 17"/>
                  <a:gd name="T25" fmla="*/ 6 h 13"/>
                  <a:gd name="T26" fmla="*/ 2 w 17"/>
                  <a:gd name="T27" fmla="*/ 7 h 13"/>
                  <a:gd name="T28" fmla="*/ 3 w 17"/>
                  <a:gd name="T29" fmla="*/ 8 h 13"/>
                  <a:gd name="T30" fmla="*/ 3 w 17"/>
                  <a:gd name="T31" fmla="*/ 9 h 13"/>
                  <a:gd name="T32" fmla="*/ 3 w 17"/>
                  <a:gd name="T33" fmla="*/ 8 h 13"/>
                  <a:gd name="T34" fmla="*/ 3 w 17"/>
                  <a:gd name="T35" fmla="*/ 8 h 13"/>
                  <a:gd name="T36" fmla="*/ 4 w 17"/>
                  <a:gd name="T37" fmla="*/ 9 h 13"/>
                  <a:gd name="T38" fmla="*/ 3 w 17"/>
                  <a:gd name="T39" fmla="*/ 9 h 13"/>
                  <a:gd name="T40" fmla="*/ 3 w 17"/>
                  <a:gd name="T41" fmla="*/ 9 h 13"/>
                  <a:gd name="T42" fmla="*/ 7 w 17"/>
                  <a:gd name="T43" fmla="*/ 12 h 13"/>
                  <a:gd name="T44" fmla="*/ 9 w 17"/>
                  <a:gd name="T45" fmla="*/ 12 h 13"/>
                  <a:gd name="T46" fmla="*/ 10 w 17"/>
                  <a:gd name="T47" fmla="*/ 13 h 13"/>
                  <a:gd name="T48" fmla="*/ 11 w 17"/>
                  <a:gd name="T49" fmla="*/ 11 h 13"/>
                  <a:gd name="T50" fmla="*/ 10 w 17"/>
                  <a:gd name="T51" fmla="*/ 10 h 13"/>
                  <a:gd name="T52" fmla="*/ 10 w 17"/>
                  <a:gd name="T53" fmla="*/ 10 h 13"/>
                  <a:gd name="T54" fmla="*/ 12 w 17"/>
                  <a:gd name="T55" fmla="*/ 11 h 13"/>
                  <a:gd name="T56" fmla="*/ 15 w 17"/>
                  <a:gd name="T57" fmla="*/ 8 h 13"/>
                  <a:gd name="T58" fmla="*/ 16 w 17"/>
                  <a:gd name="T59" fmla="*/ 9 h 13"/>
                  <a:gd name="T60" fmla="*/ 17 w 17"/>
                  <a:gd name="T61" fmla="*/ 7 h 13"/>
                  <a:gd name="T62" fmla="*/ 17 w 17"/>
                  <a:gd name="T63" fmla="*/ 7 h 13"/>
                  <a:gd name="T64" fmla="*/ 15 w 17"/>
                  <a:gd name="T65" fmla="*/ 7 h 13"/>
                  <a:gd name="T66" fmla="*/ 10 w 17"/>
                  <a:gd name="T67" fmla="*/ 2 h 13"/>
                  <a:gd name="T68" fmla="*/ 11 w 17"/>
                  <a:gd name="T69" fmla="*/ 1 h 13"/>
                  <a:gd name="T70" fmla="*/ 7 w 17"/>
                  <a:gd name="T7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" h="13"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2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4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3" y="2"/>
                      <a:pt x="2" y="1"/>
                    </a:cubicBezTo>
                    <a:cubicBezTo>
                      <a:pt x="1" y="2"/>
                      <a:pt x="1" y="4"/>
                      <a:pt x="0" y="5"/>
                    </a:cubicBezTo>
                    <a:cubicBezTo>
                      <a:pt x="1" y="5"/>
                      <a:pt x="1" y="5"/>
                      <a:pt x="2" y="6"/>
                    </a:cubicBezTo>
                    <a:cubicBezTo>
                      <a:pt x="2" y="6"/>
                      <a:pt x="1" y="6"/>
                      <a:pt x="1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9"/>
                      <a:pt x="4" y="9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1"/>
                      <a:pt x="7" y="10"/>
                      <a:pt x="7" y="12"/>
                    </a:cubicBezTo>
                    <a:cubicBezTo>
                      <a:pt x="8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3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1" y="10"/>
                      <a:pt x="11" y="11"/>
                      <a:pt x="12" y="11"/>
                    </a:cubicBezTo>
                    <a:cubicBezTo>
                      <a:pt x="12" y="10"/>
                      <a:pt x="13" y="8"/>
                      <a:pt x="15" y="8"/>
                    </a:cubicBezTo>
                    <a:cubicBezTo>
                      <a:pt x="15" y="8"/>
                      <a:pt x="15" y="9"/>
                      <a:pt x="16" y="9"/>
                    </a:cubicBezTo>
                    <a:cubicBezTo>
                      <a:pt x="16" y="8"/>
                      <a:pt x="17" y="8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3" y="7"/>
                      <a:pt x="11" y="5"/>
                      <a:pt x="10" y="2"/>
                    </a:cubicBezTo>
                    <a:cubicBezTo>
                      <a:pt x="11" y="2"/>
                      <a:pt x="10" y="2"/>
                      <a:pt x="11" y="1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5" name="Freeform 31"/>
              <p:cNvSpPr>
                <a:spLocks/>
              </p:cNvSpPr>
              <p:nvPr/>
            </p:nvSpPr>
            <p:spPr bwMode="auto">
              <a:xfrm>
                <a:off x="8236940" y="3489156"/>
                <a:ext cx="11445" cy="9426"/>
              </a:xfrm>
              <a:custGeom>
                <a:avLst/>
                <a:gdLst>
                  <a:gd name="T0" fmla="*/ 0 w 7"/>
                  <a:gd name="T1" fmla="*/ 0 h 6"/>
                  <a:gd name="T2" fmla="*/ 1 w 7"/>
                  <a:gd name="T3" fmla="*/ 4 h 6"/>
                  <a:gd name="T4" fmla="*/ 5 w 7"/>
                  <a:gd name="T5" fmla="*/ 6 h 6"/>
                  <a:gd name="T6" fmla="*/ 6 w 7"/>
                  <a:gd name="T7" fmla="*/ 5 h 6"/>
                  <a:gd name="T8" fmla="*/ 6 w 7"/>
                  <a:gd name="T9" fmla="*/ 6 h 6"/>
                  <a:gd name="T10" fmla="*/ 7 w 7"/>
                  <a:gd name="T11" fmla="*/ 3 h 6"/>
                  <a:gd name="T12" fmla="*/ 6 w 7"/>
                  <a:gd name="T13" fmla="*/ 2 h 6"/>
                  <a:gd name="T14" fmla="*/ 7 w 7"/>
                  <a:gd name="T15" fmla="*/ 1 h 6"/>
                  <a:gd name="T16" fmla="*/ 0 w 7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1"/>
                      <a:pt x="2" y="1"/>
                      <a:pt x="1" y="4"/>
                    </a:cubicBezTo>
                    <a:cubicBezTo>
                      <a:pt x="2" y="4"/>
                      <a:pt x="3" y="6"/>
                      <a:pt x="5" y="6"/>
                    </a:cubicBezTo>
                    <a:cubicBezTo>
                      <a:pt x="5" y="6"/>
                      <a:pt x="5" y="5"/>
                      <a:pt x="6" y="5"/>
                    </a:cubicBezTo>
                    <a:cubicBezTo>
                      <a:pt x="6" y="5"/>
                      <a:pt x="6" y="5"/>
                      <a:pt x="6" y="6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6" name="Freeform 32"/>
              <p:cNvSpPr>
                <a:spLocks/>
              </p:cNvSpPr>
              <p:nvPr/>
            </p:nvSpPr>
            <p:spPr bwMode="auto">
              <a:xfrm>
                <a:off x="8251078" y="3489156"/>
                <a:ext cx="16158" cy="4713"/>
              </a:xfrm>
              <a:custGeom>
                <a:avLst/>
                <a:gdLst>
                  <a:gd name="T0" fmla="*/ 9 w 10"/>
                  <a:gd name="T1" fmla="*/ 0 h 3"/>
                  <a:gd name="T2" fmla="*/ 5 w 10"/>
                  <a:gd name="T3" fmla="*/ 1 h 3"/>
                  <a:gd name="T4" fmla="*/ 5 w 10"/>
                  <a:gd name="T5" fmla="*/ 0 h 3"/>
                  <a:gd name="T6" fmla="*/ 2 w 10"/>
                  <a:gd name="T7" fmla="*/ 1 h 3"/>
                  <a:gd name="T8" fmla="*/ 0 w 10"/>
                  <a:gd name="T9" fmla="*/ 0 h 3"/>
                  <a:gd name="T10" fmla="*/ 6 w 10"/>
                  <a:gd name="T11" fmla="*/ 3 h 3"/>
                  <a:gd name="T12" fmla="*/ 7 w 10"/>
                  <a:gd name="T13" fmla="*/ 3 h 3"/>
                  <a:gd name="T14" fmla="*/ 10 w 10"/>
                  <a:gd name="T15" fmla="*/ 1 h 3"/>
                  <a:gd name="T16" fmla="*/ 9 w 10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3">
                    <a:moveTo>
                      <a:pt x="9" y="0"/>
                    </a:moveTo>
                    <a:cubicBezTo>
                      <a:pt x="7" y="0"/>
                      <a:pt x="6" y="0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0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1" y="2"/>
                      <a:pt x="3" y="3"/>
                      <a:pt x="6" y="3"/>
                    </a:cubicBezTo>
                    <a:cubicBezTo>
                      <a:pt x="6" y="3"/>
                      <a:pt x="6" y="3"/>
                      <a:pt x="7" y="3"/>
                    </a:cubicBezTo>
                    <a:cubicBezTo>
                      <a:pt x="9" y="3"/>
                      <a:pt x="10" y="3"/>
                      <a:pt x="10" y="1"/>
                    </a:cubicBezTo>
                    <a:cubicBezTo>
                      <a:pt x="9" y="0"/>
                      <a:pt x="9" y="1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7" name="Freeform 33"/>
              <p:cNvSpPr>
                <a:spLocks/>
              </p:cNvSpPr>
              <p:nvPr/>
            </p:nvSpPr>
            <p:spPr bwMode="auto">
              <a:xfrm>
                <a:off x="8216069" y="3496562"/>
                <a:ext cx="4713" cy="6733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3 h 4"/>
                  <a:gd name="T4" fmla="*/ 2 w 3"/>
                  <a:gd name="T5" fmla="*/ 4 h 4"/>
                  <a:gd name="T6" fmla="*/ 3 w 3"/>
                  <a:gd name="T7" fmla="*/ 4 h 4"/>
                  <a:gd name="T8" fmla="*/ 2 w 3"/>
                  <a:gd name="T9" fmla="*/ 1 h 4"/>
                  <a:gd name="T10" fmla="*/ 2 w 3"/>
                  <a:gd name="T11" fmla="*/ 1 h 4"/>
                  <a:gd name="T12" fmla="*/ 0 w 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3"/>
                      <a:pt x="2" y="3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8" name="Freeform 34"/>
              <p:cNvSpPr>
                <a:spLocks/>
              </p:cNvSpPr>
              <p:nvPr/>
            </p:nvSpPr>
            <p:spPr bwMode="auto">
              <a:xfrm>
                <a:off x="8242999" y="3509354"/>
                <a:ext cx="5386" cy="4713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2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9" name="Freeform 35"/>
              <p:cNvSpPr>
                <a:spLocks noEditPoints="1"/>
              </p:cNvSpPr>
              <p:nvPr/>
            </p:nvSpPr>
            <p:spPr bwMode="auto">
              <a:xfrm>
                <a:off x="8248385" y="3512720"/>
                <a:ext cx="10772" cy="8079"/>
              </a:xfrm>
              <a:custGeom>
                <a:avLst/>
                <a:gdLst>
                  <a:gd name="T0" fmla="*/ 1 w 7"/>
                  <a:gd name="T1" fmla="*/ 3 h 5"/>
                  <a:gd name="T2" fmla="*/ 0 w 7"/>
                  <a:gd name="T3" fmla="*/ 5 h 5"/>
                  <a:gd name="T4" fmla="*/ 2 w 7"/>
                  <a:gd name="T5" fmla="*/ 4 h 5"/>
                  <a:gd name="T6" fmla="*/ 3 w 7"/>
                  <a:gd name="T7" fmla="*/ 4 h 5"/>
                  <a:gd name="T8" fmla="*/ 1 w 7"/>
                  <a:gd name="T9" fmla="*/ 3 h 5"/>
                  <a:gd name="T10" fmla="*/ 3 w 7"/>
                  <a:gd name="T11" fmla="*/ 0 h 5"/>
                  <a:gd name="T12" fmla="*/ 1 w 7"/>
                  <a:gd name="T13" fmla="*/ 2 h 5"/>
                  <a:gd name="T14" fmla="*/ 2 w 7"/>
                  <a:gd name="T15" fmla="*/ 2 h 5"/>
                  <a:gd name="T16" fmla="*/ 3 w 7"/>
                  <a:gd name="T17" fmla="*/ 2 h 5"/>
                  <a:gd name="T18" fmla="*/ 4 w 7"/>
                  <a:gd name="T19" fmla="*/ 2 h 5"/>
                  <a:gd name="T20" fmla="*/ 4 w 7"/>
                  <a:gd name="T21" fmla="*/ 2 h 5"/>
                  <a:gd name="T22" fmla="*/ 7 w 7"/>
                  <a:gd name="T23" fmla="*/ 2 h 5"/>
                  <a:gd name="T24" fmla="*/ 4 w 7"/>
                  <a:gd name="T25" fmla="*/ 0 h 5"/>
                  <a:gd name="T26" fmla="*/ 3 w 7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5">
                    <a:moveTo>
                      <a:pt x="1" y="3"/>
                    </a:moveTo>
                    <a:cubicBezTo>
                      <a:pt x="1" y="4"/>
                      <a:pt x="1" y="4"/>
                      <a:pt x="0" y="5"/>
                    </a:cubicBezTo>
                    <a:cubicBezTo>
                      <a:pt x="1" y="5"/>
                      <a:pt x="1" y="4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3"/>
                      <a:pt x="2" y="3"/>
                      <a:pt x="1" y="3"/>
                    </a:cubicBezTo>
                    <a:moveTo>
                      <a:pt x="3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0" name="Freeform 36"/>
              <p:cNvSpPr>
                <a:spLocks/>
              </p:cNvSpPr>
              <p:nvPr/>
            </p:nvSpPr>
            <p:spPr bwMode="auto">
              <a:xfrm>
                <a:off x="8228861" y="3516087"/>
                <a:ext cx="4713" cy="2693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1 h 2"/>
                  <a:gd name="T4" fmla="*/ 1 w 3"/>
                  <a:gd name="T5" fmla="*/ 1 h 2"/>
                  <a:gd name="T6" fmla="*/ 2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1" name="Freeform 37"/>
              <p:cNvSpPr>
                <a:spLocks/>
              </p:cNvSpPr>
              <p:nvPr/>
            </p:nvSpPr>
            <p:spPr bwMode="auto">
              <a:xfrm>
                <a:off x="8333889" y="3520799"/>
                <a:ext cx="2020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2" name="Oval 38"/>
              <p:cNvSpPr>
                <a:spLocks noChangeArrowheads="1"/>
              </p:cNvSpPr>
              <p:nvPr/>
            </p:nvSpPr>
            <p:spPr bwMode="auto">
              <a:xfrm>
                <a:off x="8331196" y="3522146"/>
                <a:ext cx="1347" cy="67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3" name="Freeform 39"/>
              <p:cNvSpPr>
                <a:spLocks/>
              </p:cNvSpPr>
              <p:nvPr/>
            </p:nvSpPr>
            <p:spPr bwMode="auto">
              <a:xfrm>
                <a:off x="8366205" y="3522146"/>
                <a:ext cx="1347" cy="3366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4" name="Freeform 40"/>
              <p:cNvSpPr>
                <a:spLocks/>
              </p:cNvSpPr>
              <p:nvPr/>
            </p:nvSpPr>
            <p:spPr bwMode="auto">
              <a:xfrm>
                <a:off x="8162209" y="3533591"/>
                <a:ext cx="3366" cy="471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2 h 3"/>
                  <a:gd name="T10" fmla="*/ 2 w 2"/>
                  <a:gd name="T11" fmla="*/ 2 h 3"/>
                  <a:gd name="T12" fmla="*/ 2 w 2"/>
                  <a:gd name="T13" fmla="*/ 2 h 3"/>
                  <a:gd name="T14" fmla="*/ 1 w 2"/>
                  <a:gd name="T15" fmla="*/ 2 h 3"/>
                  <a:gd name="T16" fmla="*/ 1 w 2"/>
                  <a:gd name="T17" fmla="*/ 2 h 3"/>
                  <a:gd name="T18" fmla="*/ 1 w 2"/>
                  <a:gd name="T19" fmla="*/ 1 h 3"/>
                  <a:gd name="T20" fmla="*/ 2 w 2"/>
                  <a:gd name="T21" fmla="*/ 0 h 3"/>
                  <a:gd name="T22" fmla="*/ 2 w 2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5" name="Freeform 41"/>
              <p:cNvSpPr>
                <a:spLocks/>
              </p:cNvSpPr>
              <p:nvPr/>
            </p:nvSpPr>
            <p:spPr bwMode="auto">
              <a:xfrm>
                <a:off x="7934649" y="3812319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1 w 1"/>
                  <a:gd name="T13" fmla="*/ 1 h 1"/>
                  <a:gd name="T14" fmla="*/ 1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6" name="Freeform 42"/>
              <p:cNvSpPr>
                <a:spLocks/>
              </p:cNvSpPr>
              <p:nvPr/>
            </p:nvSpPr>
            <p:spPr bwMode="auto">
              <a:xfrm>
                <a:off x="7939361" y="3819725"/>
                <a:ext cx="2693" cy="2020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7" name="Freeform 43"/>
              <p:cNvSpPr>
                <a:spLocks/>
              </p:cNvSpPr>
              <p:nvPr/>
            </p:nvSpPr>
            <p:spPr bwMode="auto">
              <a:xfrm>
                <a:off x="7937342" y="3823091"/>
                <a:ext cx="2020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8" name="Freeform 44"/>
              <p:cNvSpPr>
                <a:spLocks/>
              </p:cNvSpPr>
              <p:nvPr/>
            </p:nvSpPr>
            <p:spPr bwMode="auto">
              <a:xfrm>
                <a:off x="7958213" y="3823091"/>
                <a:ext cx="4713" cy="4713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2 w 3"/>
                  <a:gd name="T7" fmla="*/ 3 h 3"/>
                  <a:gd name="T8" fmla="*/ 3 w 3"/>
                  <a:gd name="T9" fmla="*/ 1 h 3"/>
                  <a:gd name="T10" fmla="*/ 2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9" name="Freeform 45"/>
              <p:cNvSpPr>
                <a:spLocks/>
              </p:cNvSpPr>
              <p:nvPr/>
            </p:nvSpPr>
            <p:spPr bwMode="auto">
              <a:xfrm>
                <a:off x="7762295" y="3853387"/>
                <a:ext cx="0" cy="1347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0" name="Freeform 46"/>
              <p:cNvSpPr>
                <a:spLocks/>
              </p:cNvSpPr>
              <p:nvPr/>
            </p:nvSpPr>
            <p:spPr bwMode="auto">
              <a:xfrm>
                <a:off x="7765662" y="3854734"/>
                <a:ext cx="3366" cy="3366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1 h 2"/>
                  <a:gd name="T8" fmla="*/ 1 w 2"/>
                  <a:gd name="T9" fmla="*/ 1 h 2"/>
                  <a:gd name="T10" fmla="*/ 2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1" name="Freeform 47"/>
              <p:cNvSpPr>
                <a:spLocks/>
              </p:cNvSpPr>
              <p:nvPr/>
            </p:nvSpPr>
            <p:spPr bwMode="auto">
              <a:xfrm>
                <a:off x="7730652" y="3902535"/>
                <a:ext cx="1347" cy="202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2" name="Freeform 48"/>
              <p:cNvSpPr>
                <a:spLocks/>
              </p:cNvSpPr>
              <p:nvPr/>
            </p:nvSpPr>
            <p:spPr bwMode="auto">
              <a:xfrm>
                <a:off x="7740078" y="3907921"/>
                <a:ext cx="1347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3" name="Freeform 49"/>
              <p:cNvSpPr>
                <a:spLocks/>
              </p:cNvSpPr>
              <p:nvPr/>
            </p:nvSpPr>
            <p:spPr bwMode="auto">
              <a:xfrm>
                <a:off x="7736712" y="3910614"/>
                <a:ext cx="2020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4" name="Freeform 50"/>
              <p:cNvSpPr>
                <a:spLocks/>
              </p:cNvSpPr>
              <p:nvPr/>
            </p:nvSpPr>
            <p:spPr bwMode="auto">
              <a:xfrm>
                <a:off x="8049102" y="3922059"/>
                <a:ext cx="4713" cy="3366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1 h 2"/>
                  <a:gd name="T4" fmla="*/ 1 w 3"/>
                  <a:gd name="T5" fmla="*/ 2 h 2"/>
                  <a:gd name="T6" fmla="*/ 3 w 3"/>
                  <a:gd name="T7" fmla="*/ 1 h 2"/>
                  <a:gd name="T8" fmla="*/ 2 w 3"/>
                  <a:gd name="T9" fmla="*/ 1 h 2"/>
                  <a:gd name="T10" fmla="*/ 2 w 3"/>
                  <a:gd name="T11" fmla="*/ 1 h 2"/>
                  <a:gd name="T12" fmla="*/ 2 w 3"/>
                  <a:gd name="T13" fmla="*/ 1 h 2"/>
                  <a:gd name="T14" fmla="*/ 1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5" name="Freeform 51"/>
              <p:cNvSpPr>
                <a:spLocks/>
              </p:cNvSpPr>
              <p:nvPr/>
            </p:nvSpPr>
            <p:spPr bwMode="auto">
              <a:xfrm>
                <a:off x="8058528" y="3993424"/>
                <a:ext cx="0" cy="202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6" name="Freeform 52"/>
              <p:cNvSpPr>
                <a:spLocks/>
              </p:cNvSpPr>
              <p:nvPr/>
            </p:nvSpPr>
            <p:spPr bwMode="auto">
              <a:xfrm>
                <a:off x="8020152" y="4012949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7" name="Freeform 53"/>
              <p:cNvSpPr>
                <a:spLocks/>
              </p:cNvSpPr>
              <p:nvPr/>
            </p:nvSpPr>
            <p:spPr bwMode="auto">
              <a:xfrm>
                <a:off x="8007360" y="4022374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8" name="Freeform 54"/>
              <p:cNvSpPr>
                <a:spLocks/>
              </p:cNvSpPr>
              <p:nvPr/>
            </p:nvSpPr>
            <p:spPr bwMode="auto">
              <a:xfrm>
                <a:off x="8004667" y="4023721"/>
                <a:ext cx="31643" cy="59246"/>
              </a:xfrm>
              <a:custGeom>
                <a:avLst/>
                <a:gdLst>
                  <a:gd name="T0" fmla="*/ 18 w 20"/>
                  <a:gd name="T1" fmla="*/ 0 h 37"/>
                  <a:gd name="T2" fmla="*/ 16 w 20"/>
                  <a:gd name="T3" fmla="*/ 2 h 37"/>
                  <a:gd name="T4" fmla="*/ 16 w 20"/>
                  <a:gd name="T5" fmla="*/ 2 h 37"/>
                  <a:gd name="T6" fmla="*/ 17 w 20"/>
                  <a:gd name="T7" fmla="*/ 3 h 37"/>
                  <a:gd name="T8" fmla="*/ 16 w 20"/>
                  <a:gd name="T9" fmla="*/ 4 h 37"/>
                  <a:gd name="T10" fmla="*/ 15 w 20"/>
                  <a:gd name="T11" fmla="*/ 5 h 37"/>
                  <a:gd name="T12" fmla="*/ 14 w 20"/>
                  <a:gd name="T13" fmla="*/ 5 h 37"/>
                  <a:gd name="T14" fmla="*/ 14 w 20"/>
                  <a:gd name="T15" fmla="*/ 6 h 37"/>
                  <a:gd name="T16" fmla="*/ 13 w 20"/>
                  <a:gd name="T17" fmla="*/ 6 h 37"/>
                  <a:gd name="T18" fmla="*/ 14 w 20"/>
                  <a:gd name="T19" fmla="*/ 8 h 37"/>
                  <a:gd name="T20" fmla="*/ 14 w 20"/>
                  <a:gd name="T21" fmla="*/ 8 h 37"/>
                  <a:gd name="T22" fmla="*/ 12 w 20"/>
                  <a:gd name="T23" fmla="*/ 8 h 37"/>
                  <a:gd name="T24" fmla="*/ 12 w 20"/>
                  <a:gd name="T25" fmla="*/ 8 h 37"/>
                  <a:gd name="T26" fmla="*/ 12 w 20"/>
                  <a:gd name="T27" fmla="*/ 9 h 37"/>
                  <a:gd name="T28" fmla="*/ 12 w 20"/>
                  <a:gd name="T29" fmla="*/ 10 h 37"/>
                  <a:gd name="T30" fmla="*/ 12 w 20"/>
                  <a:gd name="T31" fmla="*/ 10 h 37"/>
                  <a:gd name="T32" fmla="*/ 11 w 20"/>
                  <a:gd name="T33" fmla="*/ 10 h 37"/>
                  <a:gd name="T34" fmla="*/ 11 w 20"/>
                  <a:gd name="T35" fmla="*/ 9 h 37"/>
                  <a:gd name="T36" fmla="*/ 10 w 20"/>
                  <a:gd name="T37" fmla="*/ 10 h 37"/>
                  <a:gd name="T38" fmla="*/ 10 w 20"/>
                  <a:gd name="T39" fmla="*/ 11 h 37"/>
                  <a:gd name="T40" fmla="*/ 10 w 20"/>
                  <a:gd name="T41" fmla="*/ 11 h 37"/>
                  <a:gd name="T42" fmla="*/ 9 w 20"/>
                  <a:gd name="T43" fmla="*/ 10 h 37"/>
                  <a:gd name="T44" fmla="*/ 8 w 20"/>
                  <a:gd name="T45" fmla="*/ 11 h 37"/>
                  <a:gd name="T46" fmla="*/ 8 w 20"/>
                  <a:gd name="T47" fmla="*/ 10 h 37"/>
                  <a:gd name="T48" fmla="*/ 7 w 20"/>
                  <a:gd name="T49" fmla="*/ 11 h 37"/>
                  <a:gd name="T50" fmla="*/ 7 w 20"/>
                  <a:gd name="T51" fmla="*/ 11 h 37"/>
                  <a:gd name="T52" fmla="*/ 6 w 20"/>
                  <a:gd name="T53" fmla="*/ 11 h 37"/>
                  <a:gd name="T54" fmla="*/ 5 w 20"/>
                  <a:gd name="T55" fmla="*/ 12 h 37"/>
                  <a:gd name="T56" fmla="*/ 4 w 20"/>
                  <a:gd name="T57" fmla="*/ 11 h 37"/>
                  <a:gd name="T58" fmla="*/ 3 w 20"/>
                  <a:gd name="T59" fmla="*/ 15 h 37"/>
                  <a:gd name="T60" fmla="*/ 4 w 20"/>
                  <a:gd name="T61" fmla="*/ 20 h 37"/>
                  <a:gd name="T62" fmla="*/ 4 w 20"/>
                  <a:gd name="T63" fmla="*/ 22 h 37"/>
                  <a:gd name="T64" fmla="*/ 1 w 20"/>
                  <a:gd name="T65" fmla="*/ 25 h 37"/>
                  <a:gd name="T66" fmla="*/ 0 w 20"/>
                  <a:gd name="T67" fmla="*/ 29 h 37"/>
                  <a:gd name="T68" fmla="*/ 1 w 20"/>
                  <a:gd name="T69" fmla="*/ 31 h 37"/>
                  <a:gd name="T70" fmla="*/ 1 w 20"/>
                  <a:gd name="T71" fmla="*/ 31 h 37"/>
                  <a:gd name="T72" fmla="*/ 5 w 20"/>
                  <a:gd name="T73" fmla="*/ 37 h 37"/>
                  <a:gd name="T74" fmla="*/ 8 w 20"/>
                  <a:gd name="T75" fmla="*/ 35 h 37"/>
                  <a:gd name="T76" fmla="*/ 9 w 20"/>
                  <a:gd name="T77" fmla="*/ 36 h 37"/>
                  <a:gd name="T78" fmla="*/ 11 w 20"/>
                  <a:gd name="T79" fmla="*/ 32 h 37"/>
                  <a:gd name="T80" fmla="*/ 13 w 20"/>
                  <a:gd name="T81" fmla="*/ 25 h 37"/>
                  <a:gd name="T82" fmla="*/ 15 w 20"/>
                  <a:gd name="T83" fmla="*/ 22 h 37"/>
                  <a:gd name="T84" fmla="*/ 17 w 20"/>
                  <a:gd name="T85" fmla="*/ 15 h 37"/>
                  <a:gd name="T86" fmla="*/ 17 w 20"/>
                  <a:gd name="T87" fmla="*/ 14 h 37"/>
                  <a:gd name="T88" fmla="*/ 18 w 20"/>
                  <a:gd name="T89" fmla="*/ 10 h 37"/>
                  <a:gd name="T90" fmla="*/ 19 w 20"/>
                  <a:gd name="T91" fmla="*/ 11 h 37"/>
                  <a:gd name="T92" fmla="*/ 19 w 20"/>
                  <a:gd name="T93" fmla="*/ 11 h 37"/>
                  <a:gd name="T94" fmla="*/ 19 w 20"/>
                  <a:gd name="T95" fmla="*/ 3 h 37"/>
                  <a:gd name="T96" fmla="*/ 18 w 20"/>
                  <a:gd name="T9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" h="37">
                    <a:moveTo>
                      <a:pt x="18" y="0"/>
                    </a:moveTo>
                    <a:cubicBezTo>
                      <a:pt x="17" y="1"/>
                      <a:pt x="17" y="2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2"/>
                      <a:pt x="17" y="3"/>
                    </a:cubicBezTo>
                    <a:cubicBezTo>
                      <a:pt x="16" y="3"/>
                      <a:pt x="16" y="3"/>
                      <a:pt x="16" y="4"/>
                    </a:cubicBezTo>
                    <a:cubicBezTo>
                      <a:pt x="16" y="4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7"/>
                      <a:pt x="14" y="7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2" y="8"/>
                      <a:pt x="13" y="8"/>
                      <a:pt x="12" y="8"/>
                    </a:cubicBezTo>
                    <a:cubicBezTo>
                      <a:pt x="12" y="8"/>
                      <a:pt x="12" y="8"/>
                      <a:pt x="12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1" y="10"/>
                    </a:cubicBezTo>
                    <a:cubicBezTo>
                      <a:pt x="11" y="9"/>
                      <a:pt x="11" y="10"/>
                      <a:pt x="11" y="9"/>
                    </a:cubicBezTo>
                    <a:cubicBezTo>
                      <a:pt x="11" y="9"/>
                      <a:pt x="11" y="10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0"/>
                    </a:cubicBezTo>
                    <a:cubicBezTo>
                      <a:pt x="9" y="10"/>
                      <a:pt x="9" y="11"/>
                      <a:pt x="8" y="11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6" y="11"/>
                      <a:pt x="5" y="12"/>
                      <a:pt x="5" y="12"/>
                    </a:cubicBezTo>
                    <a:cubicBezTo>
                      <a:pt x="5" y="12"/>
                      <a:pt x="5" y="12"/>
                      <a:pt x="4" y="11"/>
                    </a:cubicBezTo>
                    <a:cubicBezTo>
                      <a:pt x="4" y="13"/>
                      <a:pt x="3" y="14"/>
                      <a:pt x="3" y="15"/>
                    </a:cubicBezTo>
                    <a:cubicBezTo>
                      <a:pt x="3" y="16"/>
                      <a:pt x="3" y="18"/>
                      <a:pt x="4" y="20"/>
                    </a:cubicBezTo>
                    <a:cubicBezTo>
                      <a:pt x="4" y="20"/>
                      <a:pt x="4" y="21"/>
                      <a:pt x="4" y="22"/>
                    </a:cubicBezTo>
                    <a:cubicBezTo>
                      <a:pt x="3" y="22"/>
                      <a:pt x="3" y="25"/>
                      <a:pt x="1" y="25"/>
                    </a:cubicBezTo>
                    <a:cubicBezTo>
                      <a:pt x="1" y="27"/>
                      <a:pt x="0" y="28"/>
                      <a:pt x="0" y="29"/>
                    </a:cubicBezTo>
                    <a:cubicBezTo>
                      <a:pt x="1" y="30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5"/>
                      <a:pt x="3" y="35"/>
                      <a:pt x="5" y="37"/>
                    </a:cubicBezTo>
                    <a:cubicBezTo>
                      <a:pt x="6" y="37"/>
                      <a:pt x="7" y="35"/>
                      <a:pt x="8" y="35"/>
                    </a:cubicBezTo>
                    <a:cubicBezTo>
                      <a:pt x="8" y="35"/>
                      <a:pt x="8" y="36"/>
                      <a:pt x="9" y="36"/>
                    </a:cubicBezTo>
                    <a:cubicBezTo>
                      <a:pt x="10" y="35"/>
                      <a:pt x="11" y="33"/>
                      <a:pt x="11" y="32"/>
                    </a:cubicBezTo>
                    <a:cubicBezTo>
                      <a:pt x="12" y="30"/>
                      <a:pt x="13" y="27"/>
                      <a:pt x="13" y="25"/>
                    </a:cubicBezTo>
                    <a:cubicBezTo>
                      <a:pt x="14" y="24"/>
                      <a:pt x="15" y="23"/>
                      <a:pt x="15" y="22"/>
                    </a:cubicBezTo>
                    <a:cubicBezTo>
                      <a:pt x="16" y="19"/>
                      <a:pt x="17" y="17"/>
                      <a:pt x="17" y="15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8" y="13"/>
                      <a:pt x="18" y="11"/>
                      <a:pt x="18" y="10"/>
                    </a:cubicBezTo>
                    <a:cubicBezTo>
                      <a:pt x="19" y="10"/>
                      <a:pt x="18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0" y="9"/>
                      <a:pt x="19" y="6"/>
                      <a:pt x="19" y="3"/>
                    </a:cubicBezTo>
                    <a:cubicBezTo>
                      <a:pt x="18" y="3"/>
                      <a:pt x="18" y="1"/>
                      <a:pt x="1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9" name="Freeform 55"/>
              <p:cNvSpPr>
                <a:spLocks/>
              </p:cNvSpPr>
              <p:nvPr/>
            </p:nvSpPr>
            <p:spPr bwMode="auto">
              <a:xfrm>
                <a:off x="8012073" y="4025741"/>
                <a:ext cx="2020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0" name="Freeform 56"/>
              <p:cNvSpPr>
                <a:spLocks/>
              </p:cNvSpPr>
              <p:nvPr/>
            </p:nvSpPr>
            <p:spPr bwMode="auto">
              <a:xfrm>
                <a:off x="8014093" y="4027087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1" name="Freeform 57"/>
              <p:cNvSpPr>
                <a:spLocks/>
              </p:cNvSpPr>
              <p:nvPr/>
            </p:nvSpPr>
            <p:spPr bwMode="auto">
              <a:xfrm>
                <a:off x="8026885" y="4030453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2" name="Freeform 58"/>
              <p:cNvSpPr>
                <a:spLocks/>
              </p:cNvSpPr>
              <p:nvPr/>
            </p:nvSpPr>
            <p:spPr bwMode="auto">
              <a:xfrm>
                <a:off x="8063240" y="4058730"/>
                <a:ext cx="3366" cy="2020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3" name="Freeform 59"/>
              <p:cNvSpPr>
                <a:spLocks/>
              </p:cNvSpPr>
              <p:nvPr/>
            </p:nvSpPr>
            <p:spPr bwMode="auto">
              <a:xfrm>
                <a:off x="8055161" y="4062096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4" name="Freeform 60"/>
              <p:cNvSpPr>
                <a:spLocks noEditPoints="1"/>
              </p:cNvSpPr>
              <p:nvPr/>
            </p:nvSpPr>
            <p:spPr bwMode="auto">
              <a:xfrm>
                <a:off x="7756236" y="3506661"/>
                <a:ext cx="694126" cy="606603"/>
              </a:xfrm>
              <a:custGeom>
                <a:avLst/>
                <a:gdLst>
                  <a:gd name="T0" fmla="*/ 127 w 436"/>
                  <a:gd name="T1" fmla="*/ 285 h 381"/>
                  <a:gd name="T2" fmla="*/ 6 w 436"/>
                  <a:gd name="T3" fmla="*/ 260 h 381"/>
                  <a:gd name="T4" fmla="*/ 67 w 436"/>
                  <a:gd name="T5" fmla="*/ 288 h 381"/>
                  <a:gd name="T6" fmla="*/ 100 w 436"/>
                  <a:gd name="T7" fmla="*/ 379 h 381"/>
                  <a:gd name="T8" fmla="*/ 144 w 436"/>
                  <a:gd name="T9" fmla="*/ 307 h 381"/>
                  <a:gd name="T10" fmla="*/ 306 w 436"/>
                  <a:gd name="T11" fmla="*/ 273 h 381"/>
                  <a:gd name="T12" fmla="*/ 315 w 436"/>
                  <a:gd name="T13" fmla="*/ 263 h 381"/>
                  <a:gd name="T14" fmla="*/ 262 w 436"/>
                  <a:gd name="T15" fmla="*/ 216 h 381"/>
                  <a:gd name="T16" fmla="*/ 207 w 436"/>
                  <a:gd name="T17" fmla="*/ 175 h 381"/>
                  <a:gd name="T18" fmla="*/ 169 w 436"/>
                  <a:gd name="T19" fmla="*/ 159 h 381"/>
                  <a:gd name="T20" fmla="*/ 164 w 436"/>
                  <a:gd name="T21" fmla="*/ 187 h 381"/>
                  <a:gd name="T22" fmla="*/ 223 w 436"/>
                  <a:gd name="T23" fmla="*/ 154 h 381"/>
                  <a:gd name="T24" fmla="*/ 240 w 436"/>
                  <a:gd name="T25" fmla="*/ 147 h 381"/>
                  <a:gd name="T26" fmla="*/ 261 w 436"/>
                  <a:gd name="T27" fmla="*/ 139 h 381"/>
                  <a:gd name="T28" fmla="*/ 284 w 436"/>
                  <a:gd name="T29" fmla="*/ 125 h 381"/>
                  <a:gd name="T30" fmla="*/ 152 w 436"/>
                  <a:gd name="T31" fmla="*/ 248 h 381"/>
                  <a:gd name="T32" fmla="*/ 173 w 436"/>
                  <a:gd name="T33" fmla="*/ 225 h 381"/>
                  <a:gd name="T34" fmla="*/ 198 w 436"/>
                  <a:gd name="T35" fmla="*/ 222 h 381"/>
                  <a:gd name="T36" fmla="*/ 228 w 436"/>
                  <a:gd name="T37" fmla="*/ 236 h 381"/>
                  <a:gd name="T38" fmla="*/ 272 w 436"/>
                  <a:gd name="T39" fmla="*/ 229 h 381"/>
                  <a:gd name="T40" fmla="*/ 287 w 436"/>
                  <a:gd name="T41" fmla="*/ 129 h 381"/>
                  <a:gd name="T42" fmla="*/ 75 w 436"/>
                  <a:gd name="T43" fmla="*/ 117 h 381"/>
                  <a:gd name="T44" fmla="*/ 125 w 436"/>
                  <a:gd name="T45" fmla="*/ 116 h 381"/>
                  <a:gd name="T46" fmla="*/ 93 w 436"/>
                  <a:gd name="T47" fmla="*/ 104 h 381"/>
                  <a:gd name="T48" fmla="*/ 100 w 436"/>
                  <a:gd name="T49" fmla="*/ 103 h 381"/>
                  <a:gd name="T50" fmla="*/ 99 w 436"/>
                  <a:gd name="T51" fmla="*/ 106 h 381"/>
                  <a:gd name="T52" fmla="*/ 108 w 436"/>
                  <a:gd name="T53" fmla="*/ 98 h 381"/>
                  <a:gd name="T54" fmla="*/ 101 w 436"/>
                  <a:gd name="T55" fmla="*/ 99 h 381"/>
                  <a:gd name="T56" fmla="*/ 105 w 436"/>
                  <a:gd name="T57" fmla="*/ 105 h 381"/>
                  <a:gd name="T58" fmla="*/ 118 w 436"/>
                  <a:gd name="T59" fmla="*/ 96 h 381"/>
                  <a:gd name="T60" fmla="*/ 78 w 436"/>
                  <a:gd name="T61" fmla="*/ 88 h 381"/>
                  <a:gd name="T62" fmla="*/ 79 w 436"/>
                  <a:gd name="T63" fmla="*/ 79 h 381"/>
                  <a:gd name="T64" fmla="*/ 94 w 436"/>
                  <a:gd name="T65" fmla="*/ 69 h 381"/>
                  <a:gd name="T66" fmla="*/ 87 w 436"/>
                  <a:gd name="T67" fmla="*/ 66 h 381"/>
                  <a:gd name="T68" fmla="*/ 75 w 436"/>
                  <a:gd name="T69" fmla="*/ 76 h 381"/>
                  <a:gd name="T70" fmla="*/ 69 w 436"/>
                  <a:gd name="T71" fmla="*/ 86 h 381"/>
                  <a:gd name="T72" fmla="*/ 64 w 436"/>
                  <a:gd name="T73" fmla="*/ 98 h 381"/>
                  <a:gd name="T74" fmla="*/ 56 w 436"/>
                  <a:gd name="T75" fmla="*/ 105 h 381"/>
                  <a:gd name="T76" fmla="*/ 53 w 436"/>
                  <a:gd name="T77" fmla="*/ 109 h 381"/>
                  <a:gd name="T78" fmla="*/ 60 w 436"/>
                  <a:gd name="T79" fmla="*/ 120 h 381"/>
                  <a:gd name="T80" fmla="*/ 82 w 436"/>
                  <a:gd name="T81" fmla="*/ 114 h 381"/>
                  <a:gd name="T82" fmla="*/ 88 w 436"/>
                  <a:gd name="T83" fmla="*/ 88 h 381"/>
                  <a:gd name="T84" fmla="*/ 99 w 436"/>
                  <a:gd name="T85" fmla="*/ 109 h 381"/>
                  <a:gd name="T86" fmla="*/ 90 w 436"/>
                  <a:gd name="T87" fmla="*/ 121 h 381"/>
                  <a:gd name="T88" fmla="*/ 118 w 436"/>
                  <a:gd name="T89" fmla="*/ 89 h 381"/>
                  <a:gd name="T90" fmla="*/ 124 w 436"/>
                  <a:gd name="T91" fmla="*/ 75 h 381"/>
                  <a:gd name="T92" fmla="*/ 100 w 436"/>
                  <a:gd name="T93" fmla="*/ 66 h 381"/>
                  <a:gd name="T94" fmla="*/ 291 w 436"/>
                  <a:gd name="T95" fmla="*/ 19 h 381"/>
                  <a:gd name="T96" fmla="*/ 341 w 436"/>
                  <a:gd name="T97" fmla="*/ 110 h 381"/>
                  <a:gd name="T98" fmla="*/ 366 w 436"/>
                  <a:gd name="T99" fmla="*/ 14 h 381"/>
                  <a:gd name="T100" fmla="*/ 322 w 436"/>
                  <a:gd name="T101" fmla="*/ 7 h 381"/>
                  <a:gd name="T102" fmla="*/ 311 w 436"/>
                  <a:gd name="T103" fmla="*/ 17 h 381"/>
                  <a:gd name="T104" fmla="*/ 295 w 436"/>
                  <a:gd name="T105" fmla="*/ 121 h 381"/>
                  <a:gd name="T106" fmla="*/ 360 w 436"/>
                  <a:gd name="T107" fmla="*/ 91 h 381"/>
                  <a:gd name="T108" fmla="*/ 381 w 436"/>
                  <a:gd name="T109" fmla="*/ 79 h 381"/>
                  <a:gd name="T110" fmla="*/ 402 w 436"/>
                  <a:gd name="T111" fmla="*/ 54 h 381"/>
                  <a:gd name="T112" fmla="*/ 417 w 436"/>
                  <a:gd name="T113" fmla="*/ 96 h 381"/>
                  <a:gd name="T114" fmla="*/ 410 w 436"/>
                  <a:gd name="T115" fmla="*/ 64 h 381"/>
                  <a:gd name="T116" fmla="*/ 424 w 436"/>
                  <a:gd name="T117" fmla="*/ 34 h 381"/>
                  <a:gd name="T118" fmla="*/ 419 w 436"/>
                  <a:gd name="T119" fmla="*/ 17 h 381"/>
                  <a:gd name="T120" fmla="*/ 432 w 436"/>
                  <a:gd name="T121" fmla="*/ 12 h 381"/>
                  <a:gd name="T122" fmla="*/ 420 w 436"/>
                  <a:gd name="T123" fmla="*/ 6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36" h="381">
                    <a:moveTo>
                      <a:pt x="106" y="370"/>
                    </a:moveTo>
                    <a:cubicBezTo>
                      <a:pt x="106" y="370"/>
                      <a:pt x="106" y="370"/>
                      <a:pt x="106" y="370"/>
                    </a:cubicBezTo>
                    <a:cubicBezTo>
                      <a:pt x="106" y="370"/>
                      <a:pt x="107" y="369"/>
                      <a:pt x="108" y="369"/>
                    </a:cubicBezTo>
                    <a:cubicBezTo>
                      <a:pt x="108" y="370"/>
                      <a:pt x="107" y="370"/>
                      <a:pt x="106" y="370"/>
                    </a:cubicBezTo>
                    <a:moveTo>
                      <a:pt x="104" y="369"/>
                    </a:moveTo>
                    <a:cubicBezTo>
                      <a:pt x="104" y="369"/>
                      <a:pt x="103" y="369"/>
                      <a:pt x="104" y="368"/>
                    </a:cubicBezTo>
                    <a:cubicBezTo>
                      <a:pt x="104" y="368"/>
                      <a:pt x="104" y="368"/>
                      <a:pt x="104" y="369"/>
                    </a:cubicBezTo>
                    <a:moveTo>
                      <a:pt x="113" y="360"/>
                    </a:moveTo>
                    <a:cubicBezTo>
                      <a:pt x="113" y="360"/>
                      <a:pt x="113" y="360"/>
                      <a:pt x="113" y="359"/>
                    </a:cubicBezTo>
                    <a:cubicBezTo>
                      <a:pt x="113" y="359"/>
                      <a:pt x="113" y="359"/>
                      <a:pt x="113" y="359"/>
                    </a:cubicBezTo>
                    <a:cubicBezTo>
                      <a:pt x="113" y="359"/>
                      <a:pt x="113" y="359"/>
                      <a:pt x="113" y="359"/>
                    </a:cubicBezTo>
                    <a:cubicBezTo>
                      <a:pt x="114" y="359"/>
                      <a:pt x="114" y="359"/>
                      <a:pt x="114" y="359"/>
                    </a:cubicBezTo>
                    <a:cubicBezTo>
                      <a:pt x="114" y="359"/>
                      <a:pt x="114" y="359"/>
                      <a:pt x="114" y="359"/>
                    </a:cubicBezTo>
                    <a:cubicBezTo>
                      <a:pt x="114" y="360"/>
                      <a:pt x="114" y="360"/>
                      <a:pt x="113" y="360"/>
                    </a:cubicBezTo>
                    <a:moveTo>
                      <a:pt x="90" y="296"/>
                    </a:moveTo>
                    <a:cubicBezTo>
                      <a:pt x="90" y="295"/>
                      <a:pt x="90" y="294"/>
                      <a:pt x="89" y="293"/>
                    </a:cubicBezTo>
                    <a:cubicBezTo>
                      <a:pt x="90" y="293"/>
                      <a:pt x="90" y="293"/>
                      <a:pt x="90" y="293"/>
                    </a:cubicBezTo>
                    <a:cubicBezTo>
                      <a:pt x="90" y="293"/>
                      <a:pt x="90" y="294"/>
                      <a:pt x="91" y="294"/>
                    </a:cubicBezTo>
                    <a:cubicBezTo>
                      <a:pt x="90" y="295"/>
                      <a:pt x="90" y="295"/>
                      <a:pt x="90" y="296"/>
                    </a:cubicBezTo>
                    <a:moveTo>
                      <a:pt x="122" y="291"/>
                    </a:moveTo>
                    <a:cubicBezTo>
                      <a:pt x="122" y="291"/>
                      <a:pt x="123" y="290"/>
                      <a:pt x="123" y="290"/>
                    </a:cubicBezTo>
                    <a:cubicBezTo>
                      <a:pt x="123" y="290"/>
                      <a:pt x="123" y="290"/>
                      <a:pt x="124" y="290"/>
                    </a:cubicBezTo>
                    <a:cubicBezTo>
                      <a:pt x="124" y="291"/>
                      <a:pt x="123" y="291"/>
                      <a:pt x="122" y="291"/>
                    </a:cubicBezTo>
                    <a:moveTo>
                      <a:pt x="130" y="284"/>
                    </a:moveTo>
                    <a:cubicBezTo>
                      <a:pt x="130" y="284"/>
                      <a:pt x="130" y="284"/>
                      <a:pt x="130" y="284"/>
                    </a:cubicBezTo>
                    <a:cubicBezTo>
                      <a:pt x="130" y="284"/>
                      <a:pt x="130" y="284"/>
                      <a:pt x="130" y="284"/>
                    </a:cubicBezTo>
                    <a:cubicBezTo>
                      <a:pt x="130" y="284"/>
                      <a:pt x="131" y="284"/>
                      <a:pt x="131" y="284"/>
                    </a:cubicBezTo>
                    <a:cubicBezTo>
                      <a:pt x="131" y="284"/>
                      <a:pt x="131" y="285"/>
                      <a:pt x="131" y="285"/>
                    </a:cubicBezTo>
                    <a:cubicBezTo>
                      <a:pt x="131" y="285"/>
                      <a:pt x="131" y="285"/>
                      <a:pt x="131" y="285"/>
                    </a:cubicBezTo>
                    <a:cubicBezTo>
                      <a:pt x="130" y="285"/>
                      <a:pt x="130" y="285"/>
                      <a:pt x="130" y="284"/>
                    </a:cubicBezTo>
                    <a:cubicBezTo>
                      <a:pt x="130" y="284"/>
                      <a:pt x="130" y="284"/>
                      <a:pt x="130" y="284"/>
                    </a:cubicBezTo>
                    <a:moveTo>
                      <a:pt x="126" y="285"/>
                    </a:moveTo>
                    <a:cubicBezTo>
                      <a:pt x="127" y="285"/>
                      <a:pt x="127" y="284"/>
                      <a:pt x="127" y="284"/>
                    </a:cubicBezTo>
                    <a:cubicBezTo>
                      <a:pt x="127" y="284"/>
                      <a:pt x="127" y="284"/>
                      <a:pt x="127" y="284"/>
                    </a:cubicBezTo>
                    <a:cubicBezTo>
                      <a:pt x="128" y="284"/>
                      <a:pt x="128" y="284"/>
                      <a:pt x="128" y="284"/>
                    </a:cubicBezTo>
                    <a:cubicBezTo>
                      <a:pt x="128" y="284"/>
                      <a:pt x="128" y="284"/>
                      <a:pt x="127" y="284"/>
                    </a:cubicBezTo>
                    <a:cubicBezTo>
                      <a:pt x="127" y="284"/>
                      <a:pt x="127" y="284"/>
                      <a:pt x="127" y="284"/>
                    </a:cubicBezTo>
                    <a:cubicBezTo>
                      <a:pt x="127" y="284"/>
                      <a:pt x="127" y="284"/>
                      <a:pt x="127" y="284"/>
                    </a:cubicBezTo>
                    <a:cubicBezTo>
                      <a:pt x="127" y="284"/>
                      <a:pt x="127" y="284"/>
                      <a:pt x="127" y="284"/>
                    </a:cubicBezTo>
                    <a:cubicBezTo>
                      <a:pt x="127" y="285"/>
                      <a:pt x="127" y="285"/>
                      <a:pt x="127" y="285"/>
                    </a:cubicBezTo>
                    <a:cubicBezTo>
                      <a:pt x="128" y="285"/>
                      <a:pt x="128" y="284"/>
                      <a:pt x="129" y="284"/>
                    </a:cubicBezTo>
                    <a:cubicBezTo>
                      <a:pt x="129" y="284"/>
                      <a:pt x="129" y="284"/>
                      <a:pt x="129" y="284"/>
                    </a:cubicBezTo>
                    <a:cubicBezTo>
                      <a:pt x="129" y="285"/>
                      <a:pt x="128" y="285"/>
                      <a:pt x="128" y="285"/>
                    </a:cubicBezTo>
                    <a:cubicBezTo>
                      <a:pt x="128" y="285"/>
                      <a:pt x="128" y="285"/>
                      <a:pt x="129" y="285"/>
                    </a:cubicBezTo>
                    <a:cubicBezTo>
                      <a:pt x="129" y="285"/>
                      <a:pt x="129" y="285"/>
                      <a:pt x="129" y="285"/>
                    </a:cubicBezTo>
                    <a:cubicBezTo>
                      <a:pt x="129" y="286"/>
                      <a:pt x="129" y="286"/>
                      <a:pt x="130" y="286"/>
                    </a:cubicBezTo>
                    <a:cubicBezTo>
                      <a:pt x="130" y="287"/>
                      <a:pt x="130" y="287"/>
                      <a:pt x="130" y="287"/>
                    </a:cubicBezTo>
                    <a:cubicBezTo>
                      <a:pt x="129" y="287"/>
                      <a:pt x="128" y="286"/>
                      <a:pt x="128" y="285"/>
                    </a:cubicBezTo>
                    <a:cubicBezTo>
                      <a:pt x="128" y="285"/>
                      <a:pt x="127" y="286"/>
                      <a:pt x="127" y="286"/>
                    </a:cubicBezTo>
                    <a:cubicBezTo>
                      <a:pt x="127" y="286"/>
                      <a:pt x="126" y="285"/>
                      <a:pt x="126" y="284"/>
                    </a:cubicBezTo>
                    <a:cubicBezTo>
                      <a:pt x="126" y="284"/>
                      <a:pt x="126" y="285"/>
                      <a:pt x="126" y="285"/>
                    </a:cubicBezTo>
                    <a:moveTo>
                      <a:pt x="145" y="252"/>
                    </a:moveTo>
                    <a:cubicBezTo>
                      <a:pt x="1" y="252"/>
                      <a:pt x="1" y="252"/>
                      <a:pt x="1" y="252"/>
                    </a:cubicBezTo>
                    <a:cubicBezTo>
                      <a:pt x="1" y="253"/>
                      <a:pt x="1" y="253"/>
                      <a:pt x="1" y="254"/>
                    </a:cubicBezTo>
                    <a:cubicBezTo>
                      <a:pt x="1" y="254"/>
                      <a:pt x="2" y="254"/>
                      <a:pt x="2" y="254"/>
                    </a:cubicBezTo>
                    <a:cubicBezTo>
                      <a:pt x="2" y="254"/>
                      <a:pt x="2" y="254"/>
                      <a:pt x="2" y="254"/>
                    </a:cubicBezTo>
                    <a:cubicBezTo>
                      <a:pt x="1" y="254"/>
                      <a:pt x="1" y="254"/>
                      <a:pt x="1" y="254"/>
                    </a:cubicBezTo>
                    <a:cubicBezTo>
                      <a:pt x="0" y="254"/>
                      <a:pt x="1" y="255"/>
                      <a:pt x="0" y="255"/>
                    </a:cubicBezTo>
                    <a:cubicBezTo>
                      <a:pt x="1" y="255"/>
                      <a:pt x="1" y="255"/>
                      <a:pt x="1" y="255"/>
                    </a:cubicBezTo>
                    <a:cubicBezTo>
                      <a:pt x="2" y="255"/>
                      <a:pt x="2" y="255"/>
                      <a:pt x="2" y="256"/>
                    </a:cubicBezTo>
                    <a:cubicBezTo>
                      <a:pt x="2" y="256"/>
                      <a:pt x="2" y="256"/>
                      <a:pt x="1" y="256"/>
                    </a:cubicBezTo>
                    <a:cubicBezTo>
                      <a:pt x="1" y="256"/>
                      <a:pt x="1" y="256"/>
                      <a:pt x="1" y="256"/>
                    </a:cubicBezTo>
                    <a:cubicBezTo>
                      <a:pt x="1" y="257"/>
                      <a:pt x="1" y="257"/>
                      <a:pt x="1" y="257"/>
                    </a:cubicBezTo>
                    <a:cubicBezTo>
                      <a:pt x="1" y="257"/>
                      <a:pt x="1" y="257"/>
                      <a:pt x="2" y="257"/>
                    </a:cubicBezTo>
                    <a:cubicBezTo>
                      <a:pt x="2" y="257"/>
                      <a:pt x="2" y="257"/>
                      <a:pt x="2" y="257"/>
                    </a:cubicBezTo>
                    <a:cubicBezTo>
                      <a:pt x="2" y="257"/>
                      <a:pt x="2" y="257"/>
                      <a:pt x="2" y="257"/>
                    </a:cubicBezTo>
                    <a:cubicBezTo>
                      <a:pt x="2" y="257"/>
                      <a:pt x="2" y="257"/>
                      <a:pt x="2" y="257"/>
                    </a:cubicBezTo>
                    <a:cubicBezTo>
                      <a:pt x="2" y="257"/>
                      <a:pt x="2" y="257"/>
                      <a:pt x="2" y="257"/>
                    </a:cubicBezTo>
                    <a:cubicBezTo>
                      <a:pt x="2" y="258"/>
                      <a:pt x="3" y="258"/>
                      <a:pt x="3" y="258"/>
                    </a:cubicBezTo>
                    <a:cubicBezTo>
                      <a:pt x="3" y="258"/>
                      <a:pt x="3" y="258"/>
                      <a:pt x="4" y="258"/>
                    </a:cubicBezTo>
                    <a:cubicBezTo>
                      <a:pt x="4" y="258"/>
                      <a:pt x="4" y="258"/>
                      <a:pt x="4" y="258"/>
                    </a:cubicBezTo>
                    <a:cubicBezTo>
                      <a:pt x="5" y="258"/>
                      <a:pt x="5" y="258"/>
                      <a:pt x="5" y="258"/>
                    </a:cubicBezTo>
                    <a:cubicBezTo>
                      <a:pt x="5" y="258"/>
                      <a:pt x="5" y="258"/>
                      <a:pt x="5" y="258"/>
                    </a:cubicBezTo>
                    <a:cubicBezTo>
                      <a:pt x="5" y="258"/>
                      <a:pt x="5" y="258"/>
                      <a:pt x="5" y="258"/>
                    </a:cubicBezTo>
                    <a:cubicBezTo>
                      <a:pt x="4" y="258"/>
                      <a:pt x="4" y="258"/>
                      <a:pt x="4" y="258"/>
                    </a:cubicBezTo>
                    <a:cubicBezTo>
                      <a:pt x="4" y="258"/>
                      <a:pt x="4" y="258"/>
                      <a:pt x="4" y="258"/>
                    </a:cubicBezTo>
                    <a:cubicBezTo>
                      <a:pt x="4" y="258"/>
                      <a:pt x="4" y="258"/>
                      <a:pt x="4" y="258"/>
                    </a:cubicBezTo>
                    <a:cubicBezTo>
                      <a:pt x="5" y="258"/>
                      <a:pt x="4" y="259"/>
                      <a:pt x="4" y="260"/>
                    </a:cubicBezTo>
                    <a:cubicBezTo>
                      <a:pt x="4" y="260"/>
                      <a:pt x="5" y="260"/>
                      <a:pt x="5" y="260"/>
                    </a:cubicBezTo>
                    <a:cubicBezTo>
                      <a:pt x="5" y="260"/>
                      <a:pt x="6" y="260"/>
                      <a:pt x="6" y="260"/>
                    </a:cubicBezTo>
                    <a:cubicBezTo>
                      <a:pt x="6" y="261"/>
                      <a:pt x="7" y="262"/>
                      <a:pt x="7" y="262"/>
                    </a:cubicBezTo>
                    <a:cubicBezTo>
                      <a:pt x="8" y="262"/>
                      <a:pt x="8" y="262"/>
                      <a:pt x="8" y="262"/>
                    </a:cubicBezTo>
                    <a:cubicBezTo>
                      <a:pt x="8" y="263"/>
                      <a:pt x="9" y="264"/>
                      <a:pt x="10" y="265"/>
                    </a:cubicBezTo>
                    <a:cubicBezTo>
                      <a:pt x="9" y="265"/>
                      <a:pt x="10" y="266"/>
                      <a:pt x="10" y="266"/>
                    </a:cubicBezTo>
                    <a:cubicBezTo>
                      <a:pt x="10" y="267"/>
                      <a:pt x="11" y="267"/>
                      <a:pt x="11" y="268"/>
                    </a:cubicBezTo>
                    <a:cubicBezTo>
                      <a:pt x="12" y="269"/>
                      <a:pt x="12" y="271"/>
                      <a:pt x="15" y="271"/>
                    </a:cubicBezTo>
                    <a:cubicBezTo>
                      <a:pt x="15" y="271"/>
                      <a:pt x="15" y="271"/>
                      <a:pt x="15" y="271"/>
                    </a:cubicBezTo>
                    <a:cubicBezTo>
                      <a:pt x="17" y="274"/>
                      <a:pt x="21" y="276"/>
                      <a:pt x="25" y="277"/>
                    </a:cubicBezTo>
                    <a:cubicBezTo>
                      <a:pt x="26" y="275"/>
                      <a:pt x="31" y="276"/>
                      <a:pt x="34" y="275"/>
                    </a:cubicBezTo>
                    <a:cubicBezTo>
                      <a:pt x="35" y="276"/>
                      <a:pt x="35" y="276"/>
                      <a:pt x="35" y="276"/>
                    </a:cubicBezTo>
                    <a:cubicBezTo>
                      <a:pt x="35" y="275"/>
                      <a:pt x="35" y="275"/>
                      <a:pt x="36" y="275"/>
                    </a:cubicBezTo>
                    <a:cubicBezTo>
                      <a:pt x="36" y="275"/>
                      <a:pt x="36" y="275"/>
                      <a:pt x="36" y="276"/>
                    </a:cubicBezTo>
                    <a:cubicBezTo>
                      <a:pt x="36" y="276"/>
                      <a:pt x="36" y="276"/>
                      <a:pt x="36" y="276"/>
                    </a:cubicBezTo>
                    <a:cubicBezTo>
                      <a:pt x="37" y="276"/>
                      <a:pt x="38" y="276"/>
                      <a:pt x="39" y="276"/>
                    </a:cubicBezTo>
                    <a:cubicBezTo>
                      <a:pt x="40" y="275"/>
                      <a:pt x="40" y="276"/>
                      <a:pt x="42" y="275"/>
                    </a:cubicBezTo>
                    <a:cubicBezTo>
                      <a:pt x="43" y="275"/>
                      <a:pt x="44" y="273"/>
                      <a:pt x="46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7" y="273"/>
                      <a:pt x="47" y="273"/>
                      <a:pt x="48" y="272"/>
                    </a:cubicBezTo>
                    <a:cubicBezTo>
                      <a:pt x="48" y="272"/>
                      <a:pt x="48" y="272"/>
                      <a:pt x="49" y="272"/>
                    </a:cubicBezTo>
                    <a:cubicBezTo>
                      <a:pt x="50" y="272"/>
                      <a:pt x="51" y="272"/>
                      <a:pt x="53" y="272"/>
                    </a:cubicBezTo>
                    <a:cubicBezTo>
                      <a:pt x="54" y="273"/>
                      <a:pt x="56" y="273"/>
                      <a:pt x="56" y="276"/>
                    </a:cubicBezTo>
                    <a:cubicBezTo>
                      <a:pt x="57" y="276"/>
                      <a:pt x="56" y="277"/>
                      <a:pt x="57" y="277"/>
                    </a:cubicBezTo>
                    <a:cubicBezTo>
                      <a:pt x="57" y="278"/>
                      <a:pt x="58" y="278"/>
                      <a:pt x="59" y="278"/>
                    </a:cubicBezTo>
                    <a:cubicBezTo>
                      <a:pt x="59" y="278"/>
                      <a:pt x="60" y="278"/>
                      <a:pt x="61" y="277"/>
                    </a:cubicBezTo>
                    <a:cubicBezTo>
                      <a:pt x="62" y="277"/>
                      <a:pt x="63" y="277"/>
                      <a:pt x="63" y="277"/>
                    </a:cubicBezTo>
                    <a:cubicBezTo>
                      <a:pt x="64" y="277"/>
                      <a:pt x="64" y="277"/>
                      <a:pt x="64" y="277"/>
                    </a:cubicBezTo>
                    <a:cubicBezTo>
                      <a:pt x="64" y="277"/>
                      <a:pt x="64" y="277"/>
                      <a:pt x="64" y="277"/>
                    </a:cubicBezTo>
                    <a:cubicBezTo>
                      <a:pt x="64" y="277"/>
                      <a:pt x="65" y="277"/>
                      <a:pt x="65" y="277"/>
                    </a:cubicBezTo>
                    <a:cubicBezTo>
                      <a:pt x="65" y="277"/>
                      <a:pt x="65" y="277"/>
                      <a:pt x="65" y="277"/>
                    </a:cubicBezTo>
                    <a:cubicBezTo>
                      <a:pt x="65" y="277"/>
                      <a:pt x="66" y="277"/>
                      <a:pt x="66" y="277"/>
                    </a:cubicBezTo>
                    <a:cubicBezTo>
                      <a:pt x="66" y="277"/>
                      <a:pt x="66" y="278"/>
                      <a:pt x="66" y="278"/>
                    </a:cubicBezTo>
                    <a:cubicBezTo>
                      <a:pt x="66" y="278"/>
                      <a:pt x="66" y="279"/>
                      <a:pt x="67" y="279"/>
                    </a:cubicBezTo>
                    <a:cubicBezTo>
                      <a:pt x="67" y="279"/>
                      <a:pt x="67" y="278"/>
                      <a:pt x="67" y="278"/>
                    </a:cubicBezTo>
                    <a:cubicBezTo>
                      <a:pt x="68" y="281"/>
                      <a:pt x="68" y="284"/>
                      <a:pt x="66" y="286"/>
                    </a:cubicBezTo>
                    <a:cubicBezTo>
                      <a:pt x="67" y="286"/>
                      <a:pt x="67" y="286"/>
                      <a:pt x="67" y="286"/>
                    </a:cubicBezTo>
                    <a:cubicBezTo>
                      <a:pt x="67" y="287"/>
                      <a:pt x="67" y="287"/>
                      <a:pt x="66" y="287"/>
                    </a:cubicBezTo>
                    <a:cubicBezTo>
                      <a:pt x="67" y="288"/>
                      <a:pt x="67" y="288"/>
                      <a:pt x="68" y="288"/>
                    </a:cubicBezTo>
                    <a:cubicBezTo>
                      <a:pt x="68" y="288"/>
                      <a:pt x="68" y="288"/>
                      <a:pt x="67" y="288"/>
                    </a:cubicBezTo>
                    <a:cubicBezTo>
                      <a:pt x="67" y="288"/>
                      <a:pt x="67" y="288"/>
                      <a:pt x="67" y="288"/>
                    </a:cubicBezTo>
                    <a:cubicBezTo>
                      <a:pt x="67" y="288"/>
                      <a:pt x="67" y="288"/>
                      <a:pt x="67" y="288"/>
                    </a:cubicBezTo>
                    <a:cubicBezTo>
                      <a:pt x="66" y="288"/>
                      <a:pt x="66" y="288"/>
                      <a:pt x="66" y="288"/>
                    </a:cubicBezTo>
                    <a:cubicBezTo>
                      <a:pt x="66" y="289"/>
                      <a:pt x="66" y="291"/>
                      <a:pt x="65" y="291"/>
                    </a:cubicBezTo>
                    <a:cubicBezTo>
                      <a:pt x="65" y="291"/>
                      <a:pt x="65" y="291"/>
                      <a:pt x="65" y="290"/>
                    </a:cubicBezTo>
                    <a:cubicBezTo>
                      <a:pt x="66" y="295"/>
                      <a:pt x="69" y="297"/>
                      <a:pt x="72" y="300"/>
                    </a:cubicBezTo>
                    <a:cubicBezTo>
                      <a:pt x="73" y="301"/>
                      <a:pt x="73" y="302"/>
                      <a:pt x="74" y="303"/>
                    </a:cubicBezTo>
                    <a:cubicBezTo>
                      <a:pt x="73" y="303"/>
                      <a:pt x="73" y="304"/>
                      <a:pt x="74" y="304"/>
                    </a:cubicBezTo>
                    <a:cubicBezTo>
                      <a:pt x="74" y="304"/>
                      <a:pt x="74" y="304"/>
                      <a:pt x="74" y="304"/>
                    </a:cubicBezTo>
                    <a:cubicBezTo>
                      <a:pt x="74" y="304"/>
                      <a:pt x="75" y="304"/>
                      <a:pt x="75" y="304"/>
                    </a:cubicBezTo>
                    <a:cubicBezTo>
                      <a:pt x="74" y="305"/>
                      <a:pt x="74" y="305"/>
                      <a:pt x="74" y="305"/>
                    </a:cubicBezTo>
                    <a:cubicBezTo>
                      <a:pt x="74" y="306"/>
                      <a:pt x="75" y="306"/>
                      <a:pt x="76" y="307"/>
                    </a:cubicBezTo>
                    <a:cubicBezTo>
                      <a:pt x="75" y="310"/>
                      <a:pt x="77" y="311"/>
                      <a:pt x="76" y="312"/>
                    </a:cubicBezTo>
                    <a:cubicBezTo>
                      <a:pt x="76" y="313"/>
                      <a:pt x="76" y="313"/>
                      <a:pt x="76" y="313"/>
                    </a:cubicBezTo>
                    <a:cubicBezTo>
                      <a:pt x="77" y="316"/>
                      <a:pt x="79" y="321"/>
                      <a:pt x="75" y="322"/>
                    </a:cubicBezTo>
                    <a:cubicBezTo>
                      <a:pt x="75" y="323"/>
                      <a:pt x="74" y="323"/>
                      <a:pt x="74" y="324"/>
                    </a:cubicBezTo>
                    <a:cubicBezTo>
                      <a:pt x="74" y="325"/>
                      <a:pt x="73" y="326"/>
                      <a:pt x="74" y="327"/>
                    </a:cubicBezTo>
                    <a:cubicBezTo>
                      <a:pt x="72" y="329"/>
                      <a:pt x="72" y="332"/>
                      <a:pt x="72" y="336"/>
                    </a:cubicBezTo>
                    <a:cubicBezTo>
                      <a:pt x="75" y="339"/>
                      <a:pt x="76" y="344"/>
                      <a:pt x="78" y="347"/>
                    </a:cubicBezTo>
                    <a:cubicBezTo>
                      <a:pt x="79" y="348"/>
                      <a:pt x="78" y="348"/>
                      <a:pt x="78" y="349"/>
                    </a:cubicBezTo>
                    <a:cubicBezTo>
                      <a:pt x="79" y="352"/>
                      <a:pt x="79" y="356"/>
                      <a:pt x="80" y="358"/>
                    </a:cubicBezTo>
                    <a:cubicBezTo>
                      <a:pt x="80" y="359"/>
                      <a:pt x="80" y="359"/>
                      <a:pt x="80" y="359"/>
                    </a:cubicBezTo>
                    <a:cubicBezTo>
                      <a:pt x="80" y="359"/>
                      <a:pt x="80" y="360"/>
                      <a:pt x="80" y="360"/>
                    </a:cubicBezTo>
                    <a:cubicBezTo>
                      <a:pt x="81" y="362"/>
                      <a:pt x="83" y="363"/>
                      <a:pt x="83" y="365"/>
                    </a:cubicBezTo>
                    <a:cubicBezTo>
                      <a:pt x="84" y="365"/>
                      <a:pt x="84" y="365"/>
                      <a:pt x="84" y="365"/>
                    </a:cubicBezTo>
                    <a:cubicBezTo>
                      <a:pt x="85" y="369"/>
                      <a:pt x="87" y="371"/>
                      <a:pt x="87" y="375"/>
                    </a:cubicBezTo>
                    <a:cubicBezTo>
                      <a:pt x="87" y="375"/>
                      <a:pt x="87" y="375"/>
                      <a:pt x="87" y="375"/>
                    </a:cubicBezTo>
                    <a:cubicBezTo>
                      <a:pt x="87" y="375"/>
                      <a:pt x="86" y="375"/>
                      <a:pt x="86" y="375"/>
                    </a:cubicBezTo>
                    <a:cubicBezTo>
                      <a:pt x="86" y="375"/>
                      <a:pt x="86" y="375"/>
                      <a:pt x="86" y="375"/>
                    </a:cubicBezTo>
                    <a:cubicBezTo>
                      <a:pt x="86" y="375"/>
                      <a:pt x="86" y="375"/>
                      <a:pt x="86" y="375"/>
                    </a:cubicBezTo>
                    <a:cubicBezTo>
                      <a:pt x="86" y="377"/>
                      <a:pt x="87" y="377"/>
                      <a:pt x="87" y="378"/>
                    </a:cubicBezTo>
                    <a:cubicBezTo>
                      <a:pt x="87" y="379"/>
                      <a:pt x="87" y="380"/>
                      <a:pt x="87" y="380"/>
                    </a:cubicBezTo>
                    <a:cubicBezTo>
                      <a:pt x="87" y="380"/>
                      <a:pt x="87" y="380"/>
                      <a:pt x="88" y="380"/>
                    </a:cubicBezTo>
                    <a:cubicBezTo>
                      <a:pt x="88" y="380"/>
                      <a:pt x="88" y="380"/>
                      <a:pt x="88" y="380"/>
                    </a:cubicBezTo>
                    <a:cubicBezTo>
                      <a:pt x="88" y="380"/>
                      <a:pt x="88" y="380"/>
                      <a:pt x="88" y="380"/>
                    </a:cubicBezTo>
                    <a:cubicBezTo>
                      <a:pt x="89" y="381"/>
                      <a:pt x="90" y="381"/>
                      <a:pt x="91" y="381"/>
                    </a:cubicBezTo>
                    <a:cubicBezTo>
                      <a:pt x="91" y="381"/>
                      <a:pt x="92" y="381"/>
                      <a:pt x="92" y="381"/>
                    </a:cubicBezTo>
                    <a:cubicBezTo>
                      <a:pt x="93" y="381"/>
                      <a:pt x="93" y="381"/>
                      <a:pt x="93" y="381"/>
                    </a:cubicBezTo>
                    <a:cubicBezTo>
                      <a:pt x="94" y="381"/>
                      <a:pt x="95" y="380"/>
                      <a:pt x="96" y="380"/>
                    </a:cubicBezTo>
                    <a:cubicBezTo>
                      <a:pt x="96" y="380"/>
                      <a:pt x="97" y="380"/>
                      <a:pt x="98" y="380"/>
                    </a:cubicBezTo>
                    <a:cubicBezTo>
                      <a:pt x="98" y="380"/>
                      <a:pt x="99" y="380"/>
                      <a:pt x="99" y="380"/>
                    </a:cubicBezTo>
                    <a:cubicBezTo>
                      <a:pt x="99" y="379"/>
                      <a:pt x="100" y="379"/>
                      <a:pt x="100" y="379"/>
                    </a:cubicBezTo>
                    <a:cubicBezTo>
                      <a:pt x="101" y="379"/>
                      <a:pt x="101" y="380"/>
                      <a:pt x="101" y="380"/>
                    </a:cubicBezTo>
                    <a:cubicBezTo>
                      <a:pt x="102" y="380"/>
                      <a:pt x="102" y="380"/>
                      <a:pt x="103" y="380"/>
                    </a:cubicBezTo>
                    <a:cubicBezTo>
                      <a:pt x="103" y="380"/>
                      <a:pt x="103" y="380"/>
                      <a:pt x="103" y="380"/>
                    </a:cubicBezTo>
                    <a:cubicBezTo>
                      <a:pt x="103" y="380"/>
                      <a:pt x="103" y="379"/>
                      <a:pt x="104" y="379"/>
                    </a:cubicBezTo>
                    <a:cubicBezTo>
                      <a:pt x="104" y="379"/>
                      <a:pt x="104" y="380"/>
                      <a:pt x="105" y="380"/>
                    </a:cubicBezTo>
                    <a:cubicBezTo>
                      <a:pt x="105" y="380"/>
                      <a:pt x="105" y="380"/>
                      <a:pt x="105" y="380"/>
                    </a:cubicBezTo>
                    <a:cubicBezTo>
                      <a:pt x="105" y="379"/>
                      <a:pt x="105" y="379"/>
                      <a:pt x="105" y="379"/>
                    </a:cubicBezTo>
                    <a:cubicBezTo>
                      <a:pt x="105" y="379"/>
                      <a:pt x="105" y="378"/>
                      <a:pt x="106" y="378"/>
                    </a:cubicBezTo>
                    <a:cubicBezTo>
                      <a:pt x="106" y="378"/>
                      <a:pt x="107" y="379"/>
                      <a:pt x="107" y="379"/>
                    </a:cubicBezTo>
                    <a:cubicBezTo>
                      <a:pt x="112" y="376"/>
                      <a:pt x="116" y="372"/>
                      <a:pt x="119" y="368"/>
                    </a:cubicBezTo>
                    <a:cubicBezTo>
                      <a:pt x="119" y="368"/>
                      <a:pt x="119" y="368"/>
                      <a:pt x="119" y="368"/>
                    </a:cubicBezTo>
                    <a:cubicBezTo>
                      <a:pt x="119" y="366"/>
                      <a:pt x="122" y="365"/>
                      <a:pt x="123" y="364"/>
                    </a:cubicBezTo>
                    <a:cubicBezTo>
                      <a:pt x="124" y="362"/>
                      <a:pt x="124" y="359"/>
                      <a:pt x="125" y="357"/>
                    </a:cubicBezTo>
                    <a:cubicBezTo>
                      <a:pt x="125" y="357"/>
                      <a:pt x="125" y="358"/>
                      <a:pt x="124" y="358"/>
                    </a:cubicBezTo>
                    <a:cubicBezTo>
                      <a:pt x="124" y="358"/>
                      <a:pt x="124" y="358"/>
                      <a:pt x="124" y="358"/>
                    </a:cubicBezTo>
                    <a:cubicBezTo>
                      <a:pt x="124" y="357"/>
                      <a:pt x="124" y="357"/>
                      <a:pt x="124" y="357"/>
                    </a:cubicBezTo>
                    <a:cubicBezTo>
                      <a:pt x="125" y="354"/>
                      <a:pt x="131" y="355"/>
                      <a:pt x="132" y="351"/>
                    </a:cubicBezTo>
                    <a:cubicBezTo>
                      <a:pt x="132" y="351"/>
                      <a:pt x="132" y="351"/>
                      <a:pt x="131" y="351"/>
                    </a:cubicBezTo>
                    <a:cubicBezTo>
                      <a:pt x="131" y="351"/>
                      <a:pt x="131" y="351"/>
                      <a:pt x="131" y="351"/>
                    </a:cubicBezTo>
                    <a:cubicBezTo>
                      <a:pt x="131" y="351"/>
                      <a:pt x="131" y="351"/>
                      <a:pt x="131" y="351"/>
                    </a:cubicBezTo>
                    <a:cubicBezTo>
                      <a:pt x="131" y="351"/>
                      <a:pt x="131" y="351"/>
                      <a:pt x="131" y="351"/>
                    </a:cubicBezTo>
                    <a:cubicBezTo>
                      <a:pt x="131" y="350"/>
                      <a:pt x="132" y="347"/>
                      <a:pt x="132" y="346"/>
                    </a:cubicBezTo>
                    <a:cubicBezTo>
                      <a:pt x="131" y="346"/>
                      <a:pt x="132" y="347"/>
                      <a:pt x="131" y="347"/>
                    </a:cubicBezTo>
                    <a:cubicBezTo>
                      <a:pt x="131" y="347"/>
                      <a:pt x="131" y="347"/>
                      <a:pt x="131" y="347"/>
                    </a:cubicBezTo>
                    <a:cubicBezTo>
                      <a:pt x="132" y="344"/>
                      <a:pt x="130" y="343"/>
                      <a:pt x="130" y="340"/>
                    </a:cubicBezTo>
                    <a:cubicBezTo>
                      <a:pt x="130" y="340"/>
                      <a:pt x="131" y="340"/>
                      <a:pt x="131" y="340"/>
                    </a:cubicBezTo>
                    <a:cubicBezTo>
                      <a:pt x="131" y="340"/>
                      <a:pt x="131" y="340"/>
                      <a:pt x="131" y="340"/>
                    </a:cubicBezTo>
                    <a:cubicBezTo>
                      <a:pt x="131" y="340"/>
                      <a:pt x="132" y="340"/>
                      <a:pt x="132" y="340"/>
                    </a:cubicBezTo>
                    <a:cubicBezTo>
                      <a:pt x="132" y="340"/>
                      <a:pt x="132" y="340"/>
                      <a:pt x="132" y="340"/>
                    </a:cubicBezTo>
                    <a:cubicBezTo>
                      <a:pt x="132" y="340"/>
                      <a:pt x="132" y="339"/>
                      <a:pt x="132" y="339"/>
                    </a:cubicBezTo>
                    <a:cubicBezTo>
                      <a:pt x="134" y="338"/>
                      <a:pt x="135" y="337"/>
                      <a:pt x="136" y="335"/>
                    </a:cubicBezTo>
                    <a:cubicBezTo>
                      <a:pt x="136" y="336"/>
                      <a:pt x="136" y="336"/>
                      <a:pt x="136" y="336"/>
                    </a:cubicBezTo>
                    <a:cubicBezTo>
                      <a:pt x="137" y="336"/>
                      <a:pt x="137" y="335"/>
                      <a:pt x="138" y="335"/>
                    </a:cubicBezTo>
                    <a:cubicBezTo>
                      <a:pt x="139" y="333"/>
                      <a:pt x="142" y="333"/>
                      <a:pt x="144" y="331"/>
                    </a:cubicBezTo>
                    <a:cubicBezTo>
                      <a:pt x="144" y="331"/>
                      <a:pt x="144" y="330"/>
                      <a:pt x="145" y="330"/>
                    </a:cubicBezTo>
                    <a:cubicBezTo>
                      <a:pt x="145" y="315"/>
                      <a:pt x="145" y="315"/>
                      <a:pt x="145" y="315"/>
                    </a:cubicBezTo>
                    <a:cubicBezTo>
                      <a:pt x="144" y="314"/>
                      <a:pt x="144" y="314"/>
                      <a:pt x="144" y="314"/>
                    </a:cubicBezTo>
                    <a:cubicBezTo>
                      <a:pt x="143" y="313"/>
                      <a:pt x="144" y="311"/>
                      <a:pt x="143" y="310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43" y="309"/>
                      <a:pt x="143" y="307"/>
                      <a:pt x="144" y="307"/>
                    </a:cubicBezTo>
                    <a:cubicBezTo>
                      <a:pt x="144" y="307"/>
                      <a:pt x="144" y="307"/>
                      <a:pt x="144" y="307"/>
                    </a:cubicBezTo>
                    <a:cubicBezTo>
                      <a:pt x="144" y="306"/>
                      <a:pt x="143" y="305"/>
                      <a:pt x="142" y="305"/>
                    </a:cubicBezTo>
                    <a:cubicBezTo>
                      <a:pt x="142" y="303"/>
                      <a:pt x="143" y="302"/>
                      <a:pt x="143" y="300"/>
                    </a:cubicBezTo>
                    <a:cubicBezTo>
                      <a:pt x="144" y="300"/>
                      <a:pt x="144" y="300"/>
                      <a:pt x="145" y="299"/>
                    </a:cubicBezTo>
                    <a:cubicBezTo>
                      <a:pt x="145" y="252"/>
                      <a:pt x="145" y="252"/>
                      <a:pt x="145" y="252"/>
                    </a:cubicBezTo>
                    <a:moveTo>
                      <a:pt x="294" y="252"/>
                    </a:moveTo>
                    <a:cubicBezTo>
                      <a:pt x="294" y="252"/>
                      <a:pt x="294" y="252"/>
                      <a:pt x="294" y="252"/>
                    </a:cubicBezTo>
                    <a:cubicBezTo>
                      <a:pt x="294" y="253"/>
                      <a:pt x="294" y="253"/>
                      <a:pt x="294" y="253"/>
                    </a:cubicBezTo>
                    <a:cubicBezTo>
                      <a:pt x="294" y="253"/>
                      <a:pt x="294" y="253"/>
                      <a:pt x="294" y="252"/>
                    </a:cubicBezTo>
                    <a:moveTo>
                      <a:pt x="306" y="281"/>
                    </a:moveTo>
                    <a:cubicBezTo>
                      <a:pt x="305" y="281"/>
                      <a:pt x="305" y="280"/>
                      <a:pt x="305" y="280"/>
                    </a:cubicBezTo>
                    <a:cubicBezTo>
                      <a:pt x="305" y="280"/>
                      <a:pt x="305" y="280"/>
                      <a:pt x="305" y="280"/>
                    </a:cubicBezTo>
                    <a:cubicBezTo>
                      <a:pt x="306" y="280"/>
                      <a:pt x="306" y="281"/>
                      <a:pt x="306" y="281"/>
                    </a:cubicBezTo>
                    <a:moveTo>
                      <a:pt x="311" y="256"/>
                    </a:moveTo>
                    <a:cubicBezTo>
                      <a:pt x="310" y="256"/>
                      <a:pt x="309" y="255"/>
                      <a:pt x="309" y="254"/>
                    </a:cubicBezTo>
                    <a:cubicBezTo>
                      <a:pt x="310" y="254"/>
                      <a:pt x="310" y="254"/>
                      <a:pt x="310" y="254"/>
                    </a:cubicBezTo>
                    <a:cubicBezTo>
                      <a:pt x="310" y="255"/>
                      <a:pt x="311" y="254"/>
                      <a:pt x="311" y="256"/>
                    </a:cubicBezTo>
                    <a:moveTo>
                      <a:pt x="322" y="252"/>
                    </a:moveTo>
                    <a:cubicBezTo>
                      <a:pt x="295" y="252"/>
                      <a:pt x="295" y="252"/>
                      <a:pt x="295" y="252"/>
                    </a:cubicBezTo>
                    <a:cubicBezTo>
                      <a:pt x="295" y="254"/>
                      <a:pt x="296" y="255"/>
                      <a:pt x="295" y="257"/>
                    </a:cubicBezTo>
                    <a:cubicBezTo>
                      <a:pt x="296" y="257"/>
                      <a:pt x="296" y="260"/>
                      <a:pt x="295" y="261"/>
                    </a:cubicBezTo>
                    <a:cubicBezTo>
                      <a:pt x="295" y="261"/>
                      <a:pt x="295" y="262"/>
                      <a:pt x="296" y="263"/>
                    </a:cubicBezTo>
                    <a:cubicBezTo>
                      <a:pt x="296" y="262"/>
                      <a:pt x="296" y="262"/>
                      <a:pt x="296" y="262"/>
                    </a:cubicBezTo>
                    <a:cubicBezTo>
                      <a:pt x="296" y="264"/>
                      <a:pt x="294" y="266"/>
                      <a:pt x="296" y="267"/>
                    </a:cubicBezTo>
                    <a:cubicBezTo>
                      <a:pt x="296" y="267"/>
                      <a:pt x="296" y="267"/>
                      <a:pt x="296" y="267"/>
                    </a:cubicBezTo>
                    <a:cubicBezTo>
                      <a:pt x="297" y="269"/>
                      <a:pt x="299" y="269"/>
                      <a:pt x="299" y="271"/>
                    </a:cubicBezTo>
                    <a:cubicBezTo>
                      <a:pt x="301" y="272"/>
                      <a:pt x="300" y="273"/>
                      <a:pt x="301" y="275"/>
                    </a:cubicBezTo>
                    <a:cubicBezTo>
                      <a:pt x="301" y="275"/>
                      <a:pt x="301" y="276"/>
                      <a:pt x="301" y="277"/>
                    </a:cubicBezTo>
                    <a:cubicBezTo>
                      <a:pt x="302" y="277"/>
                      <a:pt x="301" y="277"/>
                      <a:pt x="301" y="278"/>
                    </a:cubicBezTo>
                    <a:cubicBezTo>
                      <a:pt x="302" y="279"/>
                      <a:pt x="303" y="280"/>
                      <a:pt x="304" y="281"/>
                    </a:cubicBezTo>
                    <a:cubicBezTo>
                      <a:pt x="304" y="281"/>
                      <a:pt x="303" y="281"/>
                      <a:pt x="303" y="282"/>
                    </a:cubicBezTo>
                    <a:cubicBezTo>
                      <a:pt x="305" y="282"/>
                      <a:pt x="305" y="283"/>
                      <a:pt x="306" y="284"/>
                    </a:cubicBezTo>
                    <a:cubicBezTo>
                      <a:pt x="308" y="284"/>
                      <a:pt x="309" y="286"/>
                      <a:pt x="310" y="286"/>
                    </a:cubicBezTo>
                    <a:cubicBezTo>
                      <a:pt x="311" y="285"/>
                      <a:pt x="311" y="285"/>
                      <a:pt x="311" y="285"/>
                    </a:cubicBezTo>
                    <a:cubicBezTo>
                      <a:pt x="311" y="285"/>
                      <a:pt x="311" y="286"/>
                      <a:pt x="311" y="286"/>
                    </a:cubicBezTo>
                    <a:cubicBezTo>
                      <a:pt x="311" y="286"/>
                      <a:pt x="311" y="286"/>
                      <a:pt x="311" y="286"/>
                    </a:cubicBezTo>
                    <a:cubicBezTo>
                      <a:pt x="311" y="284"/>
                      <a:pt x="310" y="284"/>
                      <a:pt x="310" y="282"/>
                    </a:cubicBezTo>
                    <a:cubicBezTo>
                      <a:pt x="308" y="282"/>
                      <a:pt x="309" y="279"/>
                      <a:pt x="309" y="277"/>
                    </a:cubicBezTo>
                    <a:cubicBezTo>
                      <a:pt x="308" y="275"/>
                      <a:pt x="306" y="274"/>
                      <a:pt x="306" y="273"/>
                    </a:cubicBezTo>
                    <a:cubicBezTo>
                      <a:pt x="306" y="273"/>
                      <a:pt x="306" y="273"/>
                      <a:pt x="306" y="273"/>
                    </a:cubicBezTo>
                    <a:cubicBezTo>
                      <a:pt x="306" y="273"/>
                      <a:pt x="306" y="273"/>
                      <a:pt x="305" y="273"/>
                    </a:cubicBezTo>
                    <a:cubicBezTo>
                      <a:pt x="305" y="273"/>
                      <a:pt x="305" y="273"/>
                      <a:pt x="305" y="273"/>
                    </a:cubicBezTo>
                    <a:cubicBezTo>
                      <a:pt x="305" y="273"/>
                      <a:pt x="305" y="273"/>
                      <a:pt x="305" y="273"/>
                    </a:cubicBezTo>
                    <a:cubicBezTo>
                      <a:pt x="304" y="271"/>
                      <a:pt x="302" y="271"/>
                      <a:pt x="301" y="269"/>
                    </a:cubicBezTo>
                    <a:cubicBezTo>
                      <a:pt x="301" y="270"/>
                      <a:pt x="301" y="270"/>
                      <a:pt x="301" y="270"/>
                    </a:cubicBezTo>
                    <a:cubicBezTo>
                      <a:pt x="301" y="270"/>
                      <a:pt x="300" y="270"/>
                      <a:pt x="300" y="269"/>
                    </a:cubicBezTo>
                    <a:cubicBezTo>
                      <a:pt x="300" y="269"/>
                      <a:pt x="301" y="269"/>
                      <a:pt x="301" y="269"/>
                    </a:cubicBezTo>
                    <a:cubicBezTo>
                      <a:pt x="301" y="268"/>
                      <a:pt x="301" y="267"/>
                      <a:pt x="300" y="267"/>
                    </a:cubicBezTo>
                    <a:cubicBezTo>
                      <a:pt x="300" y="267"/>
                      <a:pt x="300" y="267"/>
                      <a:pt x="300" y="267"/>
                    </a:cubicBezTo>
                    <a:cubicBezTo>
                      <a:pt x="299" y="266"/>
                      <a:pt x="299" y="265"/>
                      <a:pt x="299" y="264"/>
                    </a:cubicBezTo>
                    <a:cubicBezTo>
                      <a:pt x="299" y="264"/>
                      <a:pt x="298" y="264"/>
                      <a:pt x="298" y="264"/>
                    </a:cubicBezTo>
                    <a:cubicBezTo>
                      <a:pt x="298" y="264"/>
                      <a:pt x="298" y="264"/>
                      <a:pt x="298" y="265"/>
                    </a:cubicBezTo>
                    <a:cubicBezTo>
                      <a:pt x="298" y="265"/>
                      <a:pt x="298" y="265"/>
                      <a:pt x="298" y="265"/>
                    </a:cubicBezTo>
                    <a:cubicBezTo>
                      <a:pt x="298" y="265"/>
                      <a:pt x="298" y="265"/>
                      <a:pt x="298" y="265"/>
                    </a:cubicBezTo>
                    <a:cubicBezTo>
                      <a:pt x="298" y="263"/>
                      <a:pt x="296" y="261"/>
                      <a:pt x="298" y="260"/>
                    </a:cubicBezTo>
                    <a:cubicBezTo>
                      <a:pt x="298" y="259"/>
                      <a:pt x="298" y="257"/>
                      <a:pt x="299" y="256"/>
                    </a:cubicBezTo>
                    <a:cubicBezTo>
                      <a:pt x="299" y="256"/>
                      <a:pt x="299" y="255"/>
                      <a:pt x="299" y="254"/>
                    </a:cubicBezTo>
                    <a:cubicBezTo>
                      <a:pt x="299" y="254"/>
                      <a:pt x="298" y="254"/>
                      <a:pt x="299" y="254"/>
                    </a:cubicBezTo>
                    <a:cubicBezTo>
                      <a:pt x="299" y="253"/>
                      <a:pt x="300" y="253"/>
                      <a:pt x="300" y="253"/>
                    </a:cubicBezTo>
                    <a:cubicBezTo>
                      <a:pt x="300" y="253"/>
                      <a:pt x="301" y="253"/>
                      <a:pt x="301" y="254"/>
                    </a:cubicBezTo>
                    <a:cubicBezTo>
                      <a:pt x="301" y="254"/>
                      <a:pt x="301" y="255"/>
                      <a:pt x="301" y="255"/>
                    </a:cubicBezTo>
                    <a:cubicBezTo>
                      <a:pt x="301" y="256"/>
                      <a:pt x="302" y="256"/>
                      <a:pt x="302" y="256"/>
                    </a:cubicBezTo>
                    <a:cubicBezTo>
                      <a:pt x="303" y="256"/>
                      <a:pt x="303" y="256"/>
                      <a:pt x="303" y="255"/>
                    </a:cubicBezTo>
                    <a:cubicBezTo>
                      <a:pt x="304" y="256"/>
                      <a:pt x="305" y="257"/>
                      <a:pt x="305" y="257"/>
                    </a:cubicBezTo>
                    <a:cubicBezTo>
                      <a:pt x="306" y="257"/>
                      <a:pt x="306" y="257"/>
                      <a:pt x="306" y="257"/>
                    </a:cubicBezTo>
                    <a:cubicBezTo>
                      <a:pt x="307" y="258"/>
                      <a:pt x="307" y="260"/>
                      <a:pt x="308" y="260"/>
                    </a:cubicBezTo>
                    <a:cubicBezTo>
                      <a:pt x="308" y="260"/>
                      <a:pt x="308" y="260"/>
                      <a:pt x="309" y="260"/>
                    </a:cubicBezTo>
                    <a:cubicBezTo>
                      <a:pt x="309" y="260"/>
                      <a:pt x="309" y="260"/>
                      <a:pt x="309" y="260"/>
                    </a:cubicBezTo>
                    <a:cubicBezTo>
                      <a:pt x="309" y="260"/>
                      <a:pt x="308" y="261"/>
                      <a:pt x="309" y="261"/>
                    </a:cubicBezTo>
                    <a:cubicBezTo>
                      <a:pt x="309" y="261"/>
                      <a:pt x="309" y="261"/>
                      <a:pt x="309" y="261"/>
                    </a:cubicBezTo>
                    <a:cubicBezTo>
                      <a:pt x="309" y="261"/>
                      <a:pt x="309" y="261"/>
                      <a:pt x="309" y="261"/>
                    </a:cubicBezTo>
                    <a:cubicBezTo>
                      <a:pt x="309" y="261"/>
                      <a:pt x="309" y="261"/>
                      <a:pt x="310" y="261"/>
                    </a:cubicBezTo>
                    <a:cubicBezTo>
                      <a:pt x="310" y="261"/>
                      <a:pt x="310" y="261"/>
                      <a:pt x="310" y="261"/>
                    </a:cubicBezTo>
                    <a:cubicBezTo>
                      <a:pt x="310" y="261"/>
                      <a:pt x="311" y="261"/>
                      <a:pt x="311" y="262"/>
                    </a:cubicBezTo>
                    <a:cubicBezTo>
                      <a:pt x="312" y="262"/>
                      <a:pt x="312" y="262"/>
                      <a:pt x="313" y="262"/>
                    </a:cubicBezTo>
                    <a:cubicBezTo>
                      <a:pt x="313" y="263"/>
                      <a:pt x="312" y="263"/>
                      <a:pt x="312" y="263"/>
                    </a:cubicBezTo>
                    <a:cubicBezTo>
                      <a:pt x="312" y="264"/>
                      <a:pt x="311" y="265"/>
                      <a:pt x="312" y="266"/>
                    </a:cubicBezTo>
                    <a:cubicBezTo>
                      <a:pt x="312" y="266"/>
                      <a:pt x="312" y="266"/>
                      <a:pt x="312" y="266"/>
                    </a:cubicBezTo>
                    <a:cubicBezTo>
                      <a:pt x="313" y="266"/>
                      <a:pt x="314" y="266"/>
                      <a:pt x="314" y="265"/>
                    </a:cubicBezTo>
                    <a:cubicBezTo>
                      <a:pt x="315" y="265"/>
                      <a:pt x="315" y="264"/>
                      <a:pt x="315" y="263"/>
                    </a:cubicBezTo>
                    <a:cubicBezTo>
                      <a:pt x="316" y="263"/>
                      <a:pt x="316" y="263"/>
                      <a:pt x="316" y="263"/>
                    </a:cubicBezTo>
                    <a:cubicBezTo>
                      <a:pt x="316" y="263"/>
                      <a:pt x="316" y="263"/>
                      <a:pt x="316" y="263"/>
                    </a:cubicBezTo>
                    <a:cubicBezTo>
                      <a:pt x="316" y="263"/>
                      <a:pt x="316" y="263"/>
                      <a:pt x="317" y="263"/>
                    </a:cubicBezTo>
                    <a:cubicBezTo>
                      <a:pt x="317" y="262"/>
                      <a:pt x="316" y="262"/>
                      <a:pt x="317" y="261"/>
                    </a:cubicBezTo>
                    <a:cubicBezTo>
                      <a:pt x="317" y="261"/>
                      <a:pt x="317" y="262"/>
                      <a:pt x="318" y="262"/>
                    </a:cubicBezTo>
                    <a:cubicBezTo>
                      <a:pt x="320" y="262"/>
                      <a:pt x="321" y="259"/>
                      <a:pt x="323" y="258"/>
                    </a:cubicBezTo>
                    <a:cubicBezTo>
                      <a:pt x="323" y="257"/>
                      <a:pt x="322" y="257"/>
                      <a:pt x="322" y="256"/>
                    </a:cubicBezTo>
                    <a:cubicBezTo>
                      <a:pt x="323" y="256"/>
                      <a:pt x="323" y="255"/>
                      <a:pt x="323" y="255"/>
                    </a:cubicBezTo>
                    <a:cubicBezTo>
                      <a:pt x="323" y="255"/>
                      <a:pt x="323" y="255"/>
                      <a:pt x="323" y="255"/>
                    </a:cubicBezTo>
                    <a:cubicBezTo>
                      <a:pt x="323" y="254"/>
                      <a:pt x="322" y="253"/>
                      <a:pt x="322" y="252"/>
                    </a:cubicBezTo>
                    <a:moveTo>
                      <a:pt x="145" y="248"/>
                    </a:moveTo>
                    <a:cubicBezTo>
                      <a:pt x="145" y="252"/>
                      <a:pt x="145" y="252"/>
                      <a:pt x="145" y="252"/>
                    </a:cubicBezTo>
                    <a:cubicBezTo>
                      <a:pt x="150" y="252"/>
                      <a:pt x="150" y="252"/>
                      <a:pt x="150" y="252"/>
                    </a:cubicBezTo>
                    <a:cubicBezTo>
                      <a:pt x="149" y="251"/>
                      <a:pt x="148" y="251"/>
                      <a:pt x="146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6" y="250"/>
                      <a:pt x="145" y="250"/>
                      <a:pt x="145" y="250"/>
                    </a:cubicBezTo>
                    <a:cubicBezTo>
                      <a:pt x="145" y="249"/>
                      <a:pt x="145" y="249"/>
                      <a:pt x="145" y="248"/>
                    </a:cubicBezTo>
                    <a:moveTo>
                      <a:pt x="220" y="124"/>
                    </a:moveTo>
                    <a:cubicBezTo>
                      <a:pt x="219" y="124"/>
                      <a:pt x="219" y="124"/>
                      <a:pt x="219" y="124"/>
                    </a:cubicBezTo>
                    <a:cubicBezTo>
                      <a:pt x="219" y="124"/>
                      <a:pt x="220" y="124"/>
                      <a:pt x="220" y="124"/>
                    </a:cubicBezTo>
                    <a:cubicBezTo>
                      <a:pt x="220" y="124"/>
                      <a:pt x="220" y="124"/>
                      <a:pt x="220" y="124"/>
                    </a:cubicBezTo>
                    <a:moveTo>
                      <a:pt x="286" y="245"/>
                    </a:moveTo>
                    <a:cubicBezTo>
                      <a:pt x="286" y="245"/>
                      <a:pt x="286" y="245"/>
                      <a:pt x="286" y="244"/>
                    </a:cubicBezTo>
                    <a:cubicBezTo>
                      <a:pt x="286" y="244"/>
                      <a:pt x="286" y="244"/>
                      <a:pt x="286" y="244"/>
                    </a:cubicBezTo>
                    <a:cubicBezTo>
                      <a:pt x="286" y="244"/>
                      <a:pt x="286" y="245"/>
                      <a:pt x="286" y="245"/>
                    </a:cubicBezTo>
                    <a:cubicBezTo>
                      <a:pt x="286" y="245"/>
                      <a:pt x="286" y="245"/>
                      <a:pt x="286" y="245"/>
                    </a:cubicBezTo>
                    <a:moveTo>
                      <a:pt x="277" y="227"/>
                    </a:moveTo>
                    <a:cubicBezTo>
                      <a:pt x="277" y="227"/>
                      <a:pt x="277" y="227"/>
                      <a:pt x="277" y="226"/>
                    </a:cubicBezTo>
                    <a:cubicBezTo>
                      <a:pt x="278" y="226"/>
                      <a:pt x="278" y="228"/>
                      <a:pt x="277" y="228"/>
                    </a:cubicBezTo>
                    <a:cubicBezTo>
                      <a:pt x="277" y="228"/>
                      <a:pt x="277" y="227"/>
                      <a:pt x="277" y="227"/>
                    </a:cubicBezTo>
                    <a:cubicBezTo>
                      <a:pt x="277" y="227"/>
                      <a:pt x="277" y="227"/>
                      <a:pt x="277" y="227"/>
                    </a:cubicBezTo>
                    <a:moveTo>
                      <a:pt x="263" y="216"/>
                    </a:moveTo>
                    <a:cubicBezTo>
                      <a:pt x="263" y="216"/>
                      <a:pt x="263" y="216"/>
                      <a:pt x="263" y="215"/>
                    </a:cubicBezTo>
                    <a:cubicBezTo>
                      <a:pt x="263" y="216"/>
                      <a:pt x="263" y="216"/>
                      <a:pt x="263" y="216"/>
                    </a:cubicBezTo>
                    <a:cubicBezTo>
                      <a:pt x="263" y="216"/>
                      <a:pt x="263" y="216"/>
                      <a:pt x="263" y="216"/>
                    </a:cubicBezTo>
                    <a:cubicBezTo>
                      <a:pt x="263" y="216"/>
                      <a:pt x="262" y="216"/>
                      <a:pt x="262" y="216"/>
                    </a:cubicBezTo>
                    <a:cubicBezTo>
                      <a:pt x="262" y="216"/>
                      <a:pt x="262" y="216"/>
                      <a:pt x="262" y="216"/>
                    </a:cubicBezTo>
                    <a:cubicBezTo>
                      <a:pt x="262" y="216"/>
                      <a:pt x="262" y="216"/>
                      <a:pt x="262" y="216"/>
                    </a:cubicBezTo>
                    <a:cubicBezTo>
                      <a:pt x="262" y="216"/>
                      <a:pt x="262" y="216"/>
                      <a:pt x="262" y="216"/>
                    </a:cubicBezTo>
                    <a:cubicBezTo>
                      <a:pt x="262" y="216"/>
                      <a:pt x="263" y="216"/>
                      <a:pt x="263" y="216"/>
                    </a:cubicBezTo>
                    <a:moveTo>
                      <a:pt x="161" y="207"/>
                    </a:moveTo>
                    <a:cubicBezTo>
                      <a:pt x="161" y="207"/>
                      <a:pt x="160" y="206"/>
                      <a:pt x="159" y="206"/>
                    </a:cubicBezTo>
                    <a:cubicBezTo>
                      <a:pt x="160" y="206"/>
                      <a:pt x="160" y="206"/>
                      <a:pt x="160" y="206"/>
                    </a:cubicBezTo>
                    <a:cubicBezTo>
                      <a:pt x="161" y="206"/>
                      <a:pt x="162" y="207"/>
                      <a:pt x="162" y="207"/>
                    </a:cubicBezTo>
                    <a:cubicBezTo>
                      <a:pt x="162" y="207"/>
                      <a:pt x="162" y="207"/>
                      <a:pt x="161" y="207"/>
                    </a:cubicBezTo>
                    <a:moveTo>
                      <a:pt x="160" y="204"/>
                    </a:moveTo>
                    <a:cubicBezTo>
                      <a:pt x="159" y="204"/>
                      <a:pt x="159" y="203"/>
                      <a:pt x="159" y="202"/>
                    </a:cubicBezTo>
                    <a:cubicBezTo>
                      <a:pt x="159" y="202"/>
                      <a:pt x="160" y="203"/>
                      <a:pt x="160" y="204"/>
                    </a:cubicBezTo>
                    <a:moveTo>
                      <a:pt x="284" y="191"/>
                    </a:moveTo>
                    <a:cubicBezTo>
                      <a:pt x="284" y="191"/>
                      <a:pt x="284" y="191"/>
                      <a:pt x="285" y="191"/>
                    </a:cubicBezTo>
                    <a:cubicBezTo>
                      <a:pt x="285" y="191"/>
                      <a:pt x="285" y="191"/>
                      <a:pt x="285" y="191"/>
                    </a:cubicBezTo>
                    <a:cubicBezTo>
                      <a:pt x="285" y="191"/>
                      <a:pt x="285" y="191"/>
                      <a:pt x="285" y="191"/>
                    </a:cubicBezTo>
                    <a:cubicBezTo>
                      <a:pt x="284" y="191"/>
                      <a:pt x="284" y="191"/>
                      <a:pt x="284" y="191"/>
                    </a:cubicBezTo>
                    <a:moveTo>
                      <a:pt x="286" y="191"/>
                    </a:moveTo>
                    <a:cubicBezTo>
                      <a:pt x="286" y="191"/>
                      <a:pt x="286" y="191"/>
                      <a:pt x="286" y="191"/>
                    </a:cubicBezTo>
                    <a:cubicBezTo>
                      <a:pt x="286" y="191"/>
                      <a:pt x="286" y="190"/>
                      <a:pt x="286" y="190"/>
                    </a:cubicBezTo>
                    <a:cubicBezTo>
                      <a:pt x="287" y="190"/>
                      <a:pt x="287" y="190"/>
                      <a:pt x="287" y="190"/>
                    </a:cubicBezTo>
                    <a:cubicBezTo>
                      <a:pt x="287" y="191"/>
                      <a:pt x="287" y="191"/>
                      <a:pt x="287" y="191"/>
                    </a:cubicBezTo>
                    <a:cubicBezTo>
                      <a:pt x="287" y="191"/>
                      <a:pt x="286" y="191"/>
                      <a:pt x="286" y="191"/>
                    </a:cubicBezTo>
                    <a:cubicBezTo>
                      <a:pt x="286" y="191"/>
                      <a:pt x="286" y="191"/>
                      <a:pt x="286" y="191"/>
                    </a:cubicBezTo>
                    <a:cubicBezTo>
                      <a:pt x="286" y="191"/>
                      <a:pt x="286" y="191"/>
                      <a:pt x="286" y="191"/>
                    </a:cubicBezTo>
                    <a:moveTo>
                      <a:pt x="283" y="180"/>
                    </a:moveTo>
                    <a:cubicBezTo>
                      <a:pt x="283" y="180"/>
                      <a:pt x="283" y="180"/>
                      <a:pt x="283" y="179"/>
                    </a:cubicBezTo>
                    <a:cubicBezTo>
                      <a:pt x="284" y="180"/>
                      <a:pt x="284" y="180"/>
                      <a:pt x="284" y="180"/>
                    </a:cubicBezTo>
                    <a:cubicBezTo>
                      <a:pt x="284" y="180"/>
                      <a:pt x="283" y="180"/>
                      <a:pt x="283" y="180"/>
                    </a:cubicBezTo>
                    <a:moveTo>
                      <a:pt x="153" y="179"/>
                    </a:moveTo>
                    <a:cubicBezTo>
                      <a:pt x="153" y="179"/>
                      <a:pt x="153" y="179"/>
                      <a:pt x="153" y="179"/>
                    </a:cubicBezTo>
                    <a:cubicBezTo>
                      <a:pt x="153" y="178"/>
                      <a:pt x="152" y="178"/>
                      <a:pt x="152" y="177"/>
                    </a:cubicBezTo>
                    <a:cubicBezTo>
                      <a:pt x="152" y="177"/>
                      <a:pt x="153" y="177"/>
                      <a:pt x="153" y="179"/>
                    </a:cubicBezTo>
                    <a:cubicBezTo>
                      <a:pt x="153" y="178"/>
                      <a:pt x="153" y="178"/>
                      <a:pt x="153" y="178"/>
                    </a:cubicBezTo>
                    <a:cubicBezTo>
                      <a:pt x="153" y="178"/>
                      <a:pt x="153" y="179"/>
                      <a:pt x="153" y="179"/>
                    </a:cubicBezTo>
                    <a:cubicBezTo>
                      <a:pt x="153" y="179"/>
                      <a:pt x="153" y="179"/>
                      <a:pt x="153" y="179"/>
                    </a:cubicBezTo>
                    <a:moveTo>
                      <a:pt x="203" y="174"/>
                    </a:moveTo>
                    <a:cubicBezTo>
                      <a:pt x="204" y="174"/>
                      <a:pt x="206" y="173"/>
                      <a:pt x="207" y="173"/>
                    </a:cubicBezTo>
                    <a:cubicBezTo>
                      <a:pt x="207" y="173"/>
                      <a:pt x="207" y="173"/>
                      <a:pt x="207" y="174"/>
                    </a:cubicBezTo>
                    <a:cubicBezTo>
                      <a:pt x="207" y="174"/>
                      <a:pt x="207" y="174"/>
                      <a:pt x="207" y="174"/>
                    </a:cubicBezTo>
                    <a:cubicBezTo>
                      <a:pt x="207" y="174"/>
                      <a:pt x="207" y="174"/>
                      <a:pt x="206" y="174"/>
                    </a:cubicBezTo>
                    <a:cubicBezTo>
                      <a:pt x="206" y="174"/>
                      <a:pt x="207" y="174"/>
                      <a:pt x="207" y="175"/>
                    </a:cubicBezTo>
                    <a:cubicBezTo>
                      <a:pt x="206" y="174"/>
                      <a:pt x="205" y="174"/>
                      <a:pt x="205" y="174"/>
                    </a:cubicBezTo>
                    <a:cubicBezTo>
                      <a:pt x="204" y="174"/>
                      <a:pt x="204" y="174"/>
                      <a:pt x="203" y="174"/>
                    </a:cubicBezTo>
                    <a:moveTo>
                      <a:pt x="210" y="174"/>
                    </a:moveTo>
                    <a:cubicBezTo>
                      <a:pt x="209" y="173"/>
                      <a:pt x="208" y="174"/>
                      <a:pt x="208" y="173"/>
                    </a:cubicBezTo>
                    <a:cubicBezTo>
                      <a:pt x="208" y="172"/>
                      <a:pt x="208" y="172"/>
                      <a:pt x="208" y="172"/>
                    </a:cubicBezTo>
                    <a:cubicBezTo>
                      <a:pt x="209" y="173"/>
                      <a:pt x="210" y="173"/>
                      <a:pt x="210" y="174"/>
                    </a:cubicBezTo>
                    <a:moveTo>
                      <a:pt x="254" y="169"/>
                    </a:moveTo>
                    <a:cubicBezTo>
                      <a:pt x="254" y="168"/>
                      <a:pt x="254" y="168"/>
                      <a:pt x="254" y="168"/>
                    </a:cubicBezTo>
                    <a:cubicBezTo>
                      <a:pt x="254" y="168"/>
                      <a:pt x="255" y="168"/>
                      <a:pt x="255" y="169"/>
                    </a:cubicBezTo>
                    <a:cubicBezTo>
                      <a:pt x="255" y="169"/>
                      <a:pt x="255" y="168"/>
                      <a:pt x="255" y="168"/>
                    </a:cubicBezTo>
                    <a:cubicBezTo>
                      <a:pt x="254" y="168"/>
                      <a:pt x="254" y="169"/>
                      <a:pt x="254" y="169"/>
                    </a:cubicBezTo>
                    <a:moveTo>
                      <a:pt x="231" y="163"/>
                    </a:moveTo>
                    <a:cubicBezTo>
                      <a:pt x="231" y="163"/>
                      <a:pt x="230" y="163"/>
                      <a:pt x="230" y="163"/>
                    </a:cubicBezTo>
                    <a:cubicBezTo>
                      <a:pt x="230" y="163"/>
                      <a:pt x="230" y="163"/>
                      <a:pt x="231" y="163"/>
                    </a:cubicBezTo>
                    <a:cubicBezTo>
                      <a:pt x="231" y="163"/>
                      <a:pt x="231" y="163"/>
                      <a:pt x="232" y="163"/>
                    </a:cubicBezTo>
                    <a:cubicBezTo>
                      <a:pt x="232" y="163"/>
                      <a:pt x="231" y="163"/>
                      <a:pt x="231" y="163"/>
                    </a:cubicBezTo>
                    <a:moveTo>
                      <a:pt x="188" y="157"/>
                    </a:moveTo>
                    <a:cubicBezTo>
                      <a:pt x="188" y="157"/>
                      <a:pt x="188" y="156"/>
                      <a:pt x="189" y="156"/>
                    </a:cubicBezTo>
                    <a:cubicBezTo>
                      <a:pt x="188" y="156"/>
                      <a:pt x="187" y="159"/>
                      <a:pt x="189" y="160"/>
                    </a:cubicBezTo>
                    <a:cubicBezTo>
                      <a:pt x="188" y="163"/>
                      <a:pt x="187" y="164"/>
                      <a:pt x="186" y="164"/>
                    </a:cubicBezTo>
                    <a:cubicBezTo>
                      <a:pt x="185" y="164"/>
                      <a:pt x="184" y="164"/>
                      <a:pt x="183" y="163"/>
                    </a:cubicBezTo>
                    <a:cubicBezTo>
                      <a:pt x="183" y="162"/>
                      <a:pt x="183" y="160"/>
                      <a:pt x="183" y="159"/>
                    </a:cubicBezTo>
                    <a:cubicBezTo>
                      <a:pt x="183" y="159"/>
                      <a:pt x="183" y="159"/>
                      <a:pt x="183" y="159"/>
                    </a:cubicBezTo>
                    <a:cubicBezTo>
                      <a:pt x="184" y="159"/>
                      <a:pt x="184" y="160"/>
                      <a:pt x="184" y="160"/>
                    </a:cubicBezTo>
                    <a:cubicBezTo>
                      <a:pt x="185" y="160"/>
                      <a:pt x="185" y="159"/>
                      <a:pt x="185" y="158"/>
                    </a:cubicBezTo>
                    <a:cubicBezTo>
                      <a:pt x="185" y="158"/>
                      <a:pt x="186" y="159"/>
                      <a:pt x="186" y="159"/>
                    </a:cubicBezTo>
                    <a:cubicBezTo>
                      <a:pt x="187" y="159"/>
                      <a:pt x="187" y="158"/>
                      <a:pt x="188" y="157"/>
                    </a:cubicBezTo>
                    <a:cubicBezTo>
                      <a:pt x="188" y="157"/>
                      <a:pt x="186" y="157"/>
                      <a:pt x="186" y="157"/>
                    </a:cubicBezTo>
                    <a:cubicBezTo>
                      <a:pt x="186" y="156"/>
                      <a:pt x="187" y="156"/>
                      <a:pt x="187" y="156"/>
                    </a:cubicBezTo>
                    <a:cubicBezTo>
                      <a:pt x="187" y="156"/>
                      <a:pt x="187" y="156"/>
                      <a:pt x="187" y="156"/>
                    </a:cubicBezTo>
                    <a:cubicBezTo>
                      <a:pt x="187" y="156"/>
                      <a:pt x="187" y="157"/>
                      <a:pt x="188" y="157"/>
                    </a:cubicBezTo>
                    <a:moveTo>
                      <a:pt x="159" y="157"/>
                    </a:moveTo>
                    <a:cubicBezTo>
                      <a:pt x="161" y="157"/>
                      <a:pt x="162" y="156"/>
                      <a:pt x="163" y="155"/>
                    </a:cubicBezTo>
                    <a:cubicBezTo>
                      <a:pt x="163" y="155"/>
                      <a:pt x="163" y="155"/>
                      <a:pt x="163" y="155"/>
                    </a:cubicBezTo>
                    <a:cubicBezTo>
                      <a:pt x="163" y="155"/>
                      <a:pt x="164" y="155"/>
                      <a:pt x="164" y="155"/>
                    </a:cubicBezTo>
                    <a:cubicBezTo>
                      <a:pt x="164" y="155"/>
                      <a:pt x="164" y="155"/>
                      <a:pt x="164" y="155"/>
                    </a:cubicBezTo>
                    <a:cubicBezTo>
                      <a:pt x="164" y="155"/>
                      <a:pt x="164" y="155"/>
                      <a:pt x="164" y="155"/>
                    </a:cubicBezTo>
                    <a:cubicBezTo>
                      <a:pt x="165" y="156"/>
                      <a:pt x="165" y="156"/>
                      <a:pt x="166" y="156"/>
                    </a:cubicBezTo>
                    <a:cubicBezTo>
                      <a:pt x="166" y="156"/>
                      <a:pt x="166" y="155"/>
                      <a:pt x="167" y="155"/>
                    </a:cubicBezTo>
                    <a:cubicBezTo>
                      <a:pt x="169" y="155"/>
                      <a:pt x="168" y="157"/>
                      <a:pt x="169" y="159"/>
                    </a:cubicBezTo>
                    <a:cubicBezTo>
                      <a:pt x="169" y="159"/>
                      <a:pt x="168" y="159"/>
                      <a:pt x="168" y="160"/>
                    </a:cubicBezTo>
                    <a:cubicBezTo>
                      <a:pt x="168" y="161"/>
                      <a:pt x="169" y="160"/>
                      <a:pt x="169" y="161"/>
                    </a:cubicBezTo>
                    <a:cubicBezTo>
                      <a:pt x="169" y="161"/>
                      <a:pt x="169" y="161"/>
                      <a:pt x="169" y="161"/>
                    </a:cubicBezTo>
                    <a:cubicBezTo>
                      <a:pt x="169" y="161"/>
                      <a:pt x="168" y="161"/>
                      <a:pt x="168" y="161"/>
                    </a:cubicBezTo>
                    <a:cubicBezTo>
                      <a:pt x="167" y="161"/>
                      <a:pt x="167" y="161"/>
                      <a:pt x="166" y="161"/>
                    </a:cubicBezTo>
                    <a:cubicBezTo>
                      <a:pt x="166" y="161"/>
                      <a:pt x="165" y="161"/>
                      <a:pt x="165" y="161"/>
                    </a:cubicBezTo>
                    <a:cubicBezTo>
                      <a:pt x="164" y="162"/>
                      <a:pt x="165" y="162"/>
                      <a:pt x="165" y="163"/>
                    </a:cubicBezTo>
                    <a:cubicBezTo>
                      <a:pt x="165" y="163"/>
                      <a:pt x="165" y="163"/>
                      <a:pt x="165" y="163"/>
                    </a:cubicBezTo>
                    <a:cubicBezTo>
                      <a:pt x="165" y="163"/>
                      <a:pt x="165" y="163"/>
                      <a:pt x="165" y="163"/>
                    </a:cubicBezTo>
                    <a:cubicBezTo>
                      <a:pt x="165" y="163"/>
                      <a:pt x="165" y="163"/>
                      <a:pt x="165" y="163"/>
                    </a:cubicBezTo>
                    <a:cubicBezTo>
                      <a:pt x="166" y="163"/>
                      <a:pt x="166" y="163"/>
                      <a:pt x="166" y="164"/>
                    </a:cubicBezTo>
                    <a:cubicBezTo>
                      <a:pt x="166" y="164"/>
                      <a:pt x="165" y="164"/>
                      <a:pt x="165" y="164"/>
                    </a:cubicBezTo>
                    <a:cubicBezTo>
                      <a:pt x="165" y="164"/>
                      <a:pt x="165" y="164"/>
                      <a:pt x="165" y="164"/>
                    </a:cubicBezTo>
                    <a:cubicBezTo>
                      <a:pt x="165" y="164"/>
                      <a:pt x="165" y="164"/>
                      <a:pt x="164" y="164"/>
                    </a:cubicBezTo>
                    <a:cubicBezTo>
                      <a:pt x="164" y="164"/>
                      <a:pt x="163" y="164"/>
                      <a:pt x="163" y="164"/>
                    </a:cubicBezTo>
                    <a:cubicBezTo>
                      <a:pt x="163" y="164"/>
                      <a:pt x="163" y="164"/>
                      <a:pt x="163" y="164"/>
                    </a:cubicBezTo>
                    <a:cubicBezTo>
                      <a:pt x="164" y="165"/>
                      <a:pt x="165" y="166"/>
                      <a:pt x="166" y="168"/>
                    </a:cubicBezTo>
                    <a:cubicBezTo>
                      <a:pt x="166" y="168"/>
                      <a:pt x="166" y="168"/>
                      <a:pt x="166" y="168"/>
                    </a:cubicBezTo>
                    <a:cubicBezTo>
                      <a:pt x="166" y="168"/>
                      <a:pt x="166" y="168"/>
                      <a:pt x="166" y="168"/>
                    </a:cubicBezTo>
                    <a:cubicBezTo>
                      <a:pt x="166" y="168"/>
                      <a:pt x="166" y="168"/>
                      <a:pt x="166" y="168"/>
                    </a:cubicBezTo>
                    <a:cubicBezTo>
                      <a:pt x="167" y="168"/>
                      <a:pt x="167" y="168"/>
                      <a:pt x="167" y="168"/>
                    </a:cubicBezTo>
                    <a:cubicBezTo>
                      <a:pt x="167" y="169"/>
                      <a:pt x="167" y="169"/>
                      <a:pt x="167" y="169"/>
                    </a:cubicBezTo>
                    <a:cubicBezTo>
                      <a:pt x="167" y="169"/>
                      <a:pt x="168" y="169"/>
                      <a:pt x="168" y="169"/>
                    </a:cubicBezTo>
                    <a:cubicBezTo>
                      <a:pt x="168" y="169"/>
                      <a:pt x="168" y="169"/>
                      <a:pt x="168" y="169"/>
                    </a:cubicBezTo>
                    <a:cubicBezTo>
                      <a:pt x="169" y="169"/>
                      <a:pt x="169" y="169"/>
                      <a:pt x="169" y="169"/>
                    </a:cubicBezTo>
                    <a:cubicBezTo>
                      <a:pt x="169" y="169"/>
                      <a:pt x="169" y="169"/>
                      <a:pt x="169" y="169"/>
                    </a:cubicBezTo>
                    <a:cubicBezTo>
                      <a:pt x="168" y="172"/>
                      <a:pt x="170" y="174"/>
                      <a:pt x="171" y="175"/>
                    </a:cubicBezTo>
                    <a:cubicBezTo>
                      <a:pt x="170" y="177"/>
                      <a:pt x="171" y="179"/>
                      <a:pt x="172" y="179"/>
                    </a:cubicBezTo>
                    <a:cubicBezTo>
                      <a:pt x="172" y="179"/>
                      <a:pt x="172" y="179"/>
                      <a:pt x="172" y="179"/>
                    </a:cubicBezTo>
                    <a:cubicBezTo>
                      <a:pt x="173" y="179"/>
                      <a:pt x="173" y="179"/>
                      <a:pt x="173" y="179"/>
                    </a:cubicBezTo>
                    <a:cubicBezTo>
                      <a:pt x="173" y="179"/>
                      <a:pt x="173" y="180"/>
                      <a:pt x="174" y="180"/>
                    </a:cubicBezTo>
                    <a:cubicBezTo>
                      <a:pt x="173" y="180"/>
                      <a:pt x="172" y="180"/>
                      <a:pt x="172" y="181"/>
                    </a:cubicBezTo>
                    <a:cubicBezTo>
                      <a:pt x="172" y="181"/>
                      <a:pt x="173" y="181"/>
                      <a:pt x="173" y="181"/>
                    </a:cubicBezTo>
                    <a:cubicBezTo>
                      <a:pt x="173" y="181"/>
                      <a:pt x="174" y="182"/>
                      <a:pt x="174" y="182"/>
                    </a:cubicBezTo>
                    <a:cubicBezTo>
                      <a:pt x="174" y="185"/>
                      <a:pt x="175" y="187"/>
                      <a:pt x="176" y="189"/>
                    </a:cubicBezTo>
                    <a:cubicBezTo>
                      <a:pt x="175" y="189"/>
                      <a:pt x="174" y="189"/>
                      <a:pt x="174" y="189"/>
                    </a:cubicBezTo>
                    <a:cubicBezTo>
                      <a:pt x="173" y="189"/>
                      <a:pt x="172" y="189"/>
                      <a:pt x="172" y="189"/>
                    </a:cubicBezTo>
                    <a:cubicBezTo>
                      <a:pt x="171" y="189"/>
                      <a:pt x="170" y="189"/>
                      <a:pt x="169" y="189"/>
                    </a:cubicBezTo>
                    <a:cubicBezTo>
                      <a:pt x="168" y="189"/>
                      <a:pt x="167" y="189"/>
                      <a:pt x="166" y="188"/>
                    </a:cubicBezTo>
                    <a:cubicBezTo>
                      <a:pt x="166" y="187"/>
                      <a:pt x="165" y="187"/>
                      <a:pt x="164" y="187"/>
                    </a:cubicBezTo>
                    <a:cubicBezTo>
                      <a:pt x="164" y="187"/>
                      <a:pt x="164" y="187"/>
                      <a:pt x="164" y="187"/>
                    </a:cubicBezTo>
                    <a:cubicBezTo>
                      <a:pt x="163" y="187"/>
                      <a:pt x="163" y="186"/>
                      <a:pt x="162" y="186"/>
                    </a:cubicBezTo>
                    <a:cubicBezTo>
                      <a:pt x="163" y="185"/>
                      <a:pt x="161" y="182"/>
                      <a:pt x="162" y="181"/>
                    </a:cubicBezTo>
                    <a:cubicBezTo>
                      <a:pt x="163" y="182"/>
                      <a:pt x="162" y="182"/>
                      <a:pt x="162" y="182"/>
                    </a:cubicBezTo>
                    <a:cubicBezTo>
                      <a:pt x="163" y="180"/>
                      <a:pt x="162" y="177"/>
                      <a:pt x="165" y="177"/>
                    </a:cubicBezTo>
                    <a:cubicBezTo>
                      <a:pt x="165" y="177"/>
                      <a:pt x="165" y="177"/>
                      <a:pt x="165" y="177"/>
                    </a:cubicBezTo>
                    <a:cubicBezTo>
                      <a:pt x="165" y="177"/>
                      <a:pt x="164" y="177"/>
                      <a:pt x="163" y="177"/>
                    </a:cubicBezTo>
                    <a:cubicBezTo>
                      <a:pt x="163" y="177"/>
                      <a:pt x="163" y="177"/>
                      <a:pt x="163" y="177"/>
                    </a:cubicBezTo>
                    <a:cubicBezTo>
                      <a:pt x="162" y="176"/>
                      <a:pt x="162" y="174"/>
                      <a:pt x="161" y="173"/>
                    </a:cubicBezTo>
                    <a:cubicBezTo>
                      <a:pt x="159" y="171"/>
                      <a:pt x="158" y="171"/>
                      <a:pt x="157" y="169"/>
                    </a:cubicBezTo>
                    <a:cubicBezTo>
                      <a:pt x="157" y="169"/>
                      <a:pt x="157" y="169"/>
                      <a:pt x="157" y="169"/>
                    </a:cubicBezTo>
                    <a:cubicBezTo>
                      <a:pt x="157" y="168"/>
                      <a:pt x="156" y="168"/>
                      <a:pt x="156" y="167"/>
                    </a:cubicBezTo>
                    <a:cubicBezTo>
                      <a:pt x="156" y="167"/>
                      <a:pt x="156" y="167"/>
                      <a:pt x="156" y="167"/>
                    </a:cubicBezTo>
                    <a:cubicBezTo>
                      <a:pt x="157" y="167"/>
                      <a:pt x="157" y="167"/>
                      <a:pt x="157" y="167"/>
                    </a:cubicBezTo>
                    <a:cubicBezTo>
                      <a:pt x="157" y="166"/>
                      <a:pt x="157" y="166"/>
                      <a:pt x="157" y="166"/>
                    </a:cubicBezTo>
                    <a:cubicBezTo>
                      <a:pt x="157" y="166"/>
                      <a:pt x="156" y="166"/>
                      <a:pt x="156" y="166"/>
                    </a:cubicBezTo>
                    <a:cubicBezTo>
                      <a:pt x="156" y="166"/>
                      <a:pt x="156" y="166"/>
                      <a:pt x="156" y="166"/>
                    </a:cubicBezTo>
                    <a:cubicBezTo>
                      <a:pt x="156" y="166"/>
                      <a:pt x="156" y="166"/>
                      <a:pt x="156" y="166"/>
                    </a:cubicBezTo>
                    <a:cubicBezTo>
                      <a:pt x="156" y="165"/>
                      <a:pt x="155" y="165"/>
                      <a:pt x="154" y="165"/>
                    </a:cubicBezTo>
                    <a:cubicBezTo>
                      <a:pt x="154" y="163"/>
                      <a:pt x="155" y="162"/>
                      <a:pt x="155" y="160"/>
                    </a:cubicBez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56" y="160"/>
                      <a:pt x="157" y="160"/>
                      <a:pt x="157" y="160"/>
                    </a:cubicBezTo>
                    <a:cubicBezTo>
                      <a:pt x="157" y="160"/>
                      <a:pt x="157" y="159"/>
                      <a:pt x="158" y="159"/>
                    </a:cubicBezTo>
                    <a:cubicBezTo>
                      <a:pt x="158" y="159"/>
                      <a:pt x="158" y="159"/>
                      <a:pt x="158" y="159"/>
                    </a:cubicBezTo>
                    <a:cubicBezTo>
                      <a:pt x="158" y="159"/>
                      <a:pt x="158" y="159"/>
                      <a:pt x="157" y="159"/>
                    </a:cubicBezTo>
                    <a:cubicBezTo>
                      <a:pt x="158" y="159"/>
                      <a:pt x="158" y="159"/>
                      <a:pt x="158" y="159"/>
                    </a:cubicBezTo>
                    <a:cubicBezTo>
                      <a:pt x="158" y="159"/>
                      <a:pt x="158" y="159"/>
                      <a:pt x="158" y="159"/>
                    </a:cubicBezTo>
                    <a:cubicBezTo>
                      <a:pt x="158" y="159"/>
                      <a:pt x="158" y="159"/>
                      <a:pt x="159" y="159"/>
                    </a:cubicBezTo>
                    <a:cubicBezTo>
                      <a:pt x="159" y="159"/>
                      <a:pt x="159" y="159"/>
                      <a:pt x="159" y="159"/>
                    </a:cubicBezTo>
                    <a:cubicBezTo>
                      <a:pt x="159" y="158"/>
                      <a:pt x="159" y="158"/>
                      <a:pt x="159" y="157"/>
                    </a:cubicBezTo>
                    <a:cubicBezTo>
                      <a:pt x="159" y="157"/>
                      <a:pt x="159" y="157"/>
                      <a:pt x="159" y="157"/>
                    </a:cubicBezTo>
                    <a:moveTo>
                      <a:pt x="237" y="153"/>
                    </a:moveTo>
                    <a:cubicBezTo>
                      <a:pt x="237" y="153"/>
                      <a:pt x="237" y="153"/>
                      <a:pt x="237" y="153"/>
                    </a:cubicBezTo>
                    <a:cubicBezTo>
                      <a:pt x="237" y="154"/>
                      <a:pt x="237" y="154"/>
                      <a:pt x="236" y="154"/>
                    </a:cubicBezTo>
                    <a:cubicBezTo>
                      <a:pt x="236" y="154"/>
                      <a:pt x="236" y="154"/>
                      <a:pt x="236" y="153"/>
                    </a:cubicBezTo>
                    <a:cubicBezTo>
                      <a:pt x="236" y="153"/>
                      <a:pt x="236" y="153"/>
                      <a:pt x="237" y="153"/>
                    </a:cubicBezTo>
                    <a:moveTo>
                      <a:pt x="220" y="155"/>
                    </a:moveTo>
                    <a:cubicBezTo>
                      <a:pt x="219" y="154"/>
                      <a:pt x="221" y="153"/>
                      <a:pt x="222" y="153"/>
                    </a:cubicBezTo>
                    <a:cubicBezTo>
                      <a:pt x="222" y="153"/>
                      <a:pt x="223" y="153"/>
                      <a:pt x="223" y="154"/>
                    </a:cubicBezTo>
                    <a:cubicBezTo>
                      <a:pt x="223" y="154"/>
                      <a:pt x="223" y="154"/>
                      <a:pt x="223" y="154"/>
                    </a:cubicBezTo>
                    <a:cubicBezTo>
                      <a:pt x="223" y="154"/>
                      <a:pt x="223" y="154"/>
                      <a:pt x="223" y="154"/>
                    </a:cubicBezTo>
                    <a:cubicBezTo>
                      <a:pt x="222" y="154"/>
                      <a:pt x="222" y="154"/>
                      <a:pt x="222" y="155"/>
                    </a:cubicBezTo>
                    <a:cubicBezTo>
                      <a:pt x="222" y="155"/>
                      <a:pt x="221" y="155"/>
                      <a:pt x="221" y="156"/>
                    </a:cubicBezTo>
                    <a:cubicBezTo>
                      <a:pt x="221" y="156"/>
                      <a:pt x="221" y="156"/>
                      <a:pt x="221" y="156"/>
                    </a:cubicBezTo>
                    <a:cubicBezTo>
                      <a:pt x="221" y="156"/>
                      <a:pt x="221" y="156"/>
                      <a:pt x="221" y="156"/>
                    </a:cubicBezTo>
                    <a:cubicBezTo>
                      <a:pt x="221" y="156"/>
                      <a:pt x="221" y="156"/>
                      <a:pt x="221" y="156"/>
                    </a:cubicBezTo>
                    <a:cubicBezTo>
                      <a:pt x="221" y="156"/>
                      <a:pt x="220" y="156"/>
                      <a:pt x="220" y="156"/>
                    </a:cubicBezTo>
                    <a:cubicBezTo>
                      <a:pt x="221" y="157"/>
                      <a:pt x="220" y="158"/>
                      <a:pt x="221" y="159"/>
                    </a:cubicBezTo>
                    <a:cubicBezTo>
                      <a:pt x="220" y="159"/>
                      <a:pt x="220" y="158"/>
                      <a:pt x="219" y="158"/>
                    </a:cubicBezTo>
                    <a:cubicBezTo>
                      <a:pt x="218" y="157"/>
                      <a:pt x="218" y="157"/>
                      <a:pt x="218" y="157"/>
                    </a:cubicBezTo>
                    <a:cubicBezTo>
                      <a:pt x="219" y="157"/>
                      <a:pt x="219" y="156"/>
                      <a:pt x="219" y="156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20" y="155"/>
                      <a:pt x="220" y="155"/>
                      <a:pt x="220" y="155"/>
                    </a:cubicBezTo>
                    <a:moveTo>
                      <a:pt x="251" y="151"/>
                    </a:moveTo>
                    <a:cubicBezTo>
                      <a:pt x="251" y="151"/>
                      <a:pt x="251" y="150"/>
                      <a:pt x="250" y="150"/>
                    </a:cubicBezTo>
                    <a:cubicBezTo>
                      <a:pt x="250" y="150"/>
                      <a:pt x="251" y="150"/>
                      <a:pt x="251" y="149"/>
                    </a:cubicBezTo>
                    <a:cubicBezTo>
                      <a:pt x="252" y="149"/>
                      <a:pt x="251" y="150"/>
                      <a:pt x="251" y="151"/>
                    </a:cubicBezTo>
                    <a:moveTo>
                      <a:pt x="265" y="148"/>
                    </a:moveTo>
                    <a:cubicBezTo>
                      <a:pt x="265" y="148"/>
                      <a:pt x="265" y="147"/>
                      <a:pt x="265" y="147"/>
                    </a:cubicBezTo>
                    <a:cubicBezTo>
                      <a:pt x="265" y="147"/>
                      <a:pt x="265" y="147"/>
                      <a:pt x="265" y="147"/>
                    </a:cubicBezTo>
                    <a:cubicBezTo>
                      <a:pt x="265" y="147"/>
                      <a:pt x="266" y="147"/>
                      <a:pt x="266" y="148"/>
                    </a:cubicBezTo>
                    <a:cubicBezTo>
                      <a:pt x="265" y="148"/>
                      <a:pt x="265" y="148"/>
                      <a:pt x="265" y="148"/>
                    </a:cubicBezTo>
                    <a:moveTo>
                      <a:pt x="264" y="146"/>
                    </a:moveTo>
                    <a:cubicBezTo>
                      <a:pt x="264" y="146"/>
                      <a:pt x="264" y="146"/>
                      <a:pt x="264" y="145"/>
                    </a:cubicBezTo>
                    <a:cubicBezTo>
                      <a:pt x="264" y="145"/>
                      <a:pt x="264" y="145"/>
                      <a:pt x="264" y="145"/>
                    </a:cubicBezTo>
                    <a:cubicBezTo>
                      <a:pt x="264" y="145"/>
                      <a:pt x="265" y="145"/>
                      <a:pt x="265" y="146"/>
                    </a:cubicBezTo>
                    <a:cubicBezTo>
                      <a:pt x="265" y="146"/>
                      <a:pt x="264" y="146"/>
                      <a:pt x="265" y="146"/>
                    </a:cubicBezTo>
                    <a:cubicBezTo>
                      <a:pt x="265" y="146"/>
                      <a:pt x="265" y="146"/>
                      <a:pt x="264" y="146"/>
                    </a:cubicBezTo>
                    <a:moveTo>
                      <a:pt x="262" y="147"/>
                    </a:moveTo>
                    <a:cubicBezTo>
                      <a:pt x="261" y="147"/>
                      <a:pt x="262" y="146"/>
                      <a:pt x="262" y="145"/>
                    </a:cubicBezTo>
                    <a:cubicBezTo>
                      <a:pt x="262" y="145"/>
                      <a:pt x="262" y="145"/>
                      <a:pt x="262" y="145"/>
                    </a:cubicBezTo>
                    <a:cubicBezTo>
                      <a:pt x="262" y="145"/>
                      <a:pt x="263" y="145"/>
                      <a:pt x="263" y="145"/>
                    </a:cubicBezTo>
                    <a:cubicBezTo>
                      <a:pt x="263" y="146"/>
                      <a:pt x="262" y="147"/>
                      <a:pt x="262" y="147"/>
                    </a:cubicBezTo>
                    <a:moveTo>
                      <a:pt x="246" y="145"/>
                    </a:moveTo>
                    <a:cubicBezTo>
                      <a:pt x="246" y="145"/>
                      <a:pt x="246" y="145"/>
                      <a:pt x="246" y="145"/>
                    </a:cubicBezTo>
                    <a:cubicBezTo>
                      <a:pt x="246" y="145"/>
                      <a:pt x="246" y="145"/>
                      <a:pt x="246" y="145"/>
                    </a:cubicBezTo>
                    <a:cubicBezTo>
                      <a:pt x="246" y="145"/>
                      <a:pt x="246" y="145"/>
                      <a:pt x="246" y="145"/>
                    </a:cubicBezTo>
                    <a:cubicBezTo>
                      <a:pt x="246" y="145"/>
                      <a:pt x="246" y="145"/>
                      <a:pt x="247" y="145"/>
                    </a:cubicBezTo>
                    <a:cubicBezTo>
                      <a:pt x="247" y="145"/>
                      <a:pt x="246" y="145"/>
                      <a:pt x="246" y="145"/>
                    </a:cubicBezTo>
                    <a:moveTo>
                      <a:pt x="240" y="147"/>
                    </a:moveTo>
                    <a:cubicBezTo>
                      <a:pt x="241" y="147"/>
                      <a:pt x="241" y="147"/>
                      <a:pt x="241" y="147"/>
                    </a:cubicBezTo>
                    <a:cubicBezTo>
                      <a:pt x="241" y="146"/>
                      <a:pt x="240" y="146"/>
                      <a:pt x="240" y="145"/>
                    </a:cubicBezTo>
                    <a:cubicBezTo>
                      <a:pt x="240" y="145"/>
                      <a:pt x="240" y="144"/>
                      <a:pt x="241" y="144"/>
                    </a:cubicBezTo>
                    <a:cubicBezTo>
                      <a:pt x="240" y="143"/>
                      <a:pt x="240" y="143"/>
                      <a:pt x="239" y="143"/>
                    </a:cubicBezTo>
                    <a:cubicBezTo>
                      <a:pt x="239" y="142"/>
                      <a:pt x="240" y="142"/>
                      <a:pt x="240" y="142"/>
                    </a:cubicBezTo>
                    <a:cubicBezTo>
                      <a:pt x="240" y="142"/>
                      <a:pt x="240" y="142"/>
                      <a:pt x="240" y="143"/>
                    </a:cubicBezTo>
                    <a:cubicBezTo>
                      <a:pt x="240" y="143"/>
                      <a:pt x="241" y="143"/>
                      <a:pt x="242" y="144"/>
                    </a:cubicBezTo>
                    <a:cubicBezTo>
                      <a:pt x="242" y="144"/>
                      <a:pt x="241" y="144"/>
                      <a:pt x="241" y="145"/>
                    </a:cubicBezTo>
                    <a:cubicBezTo>
                      <a:pt x="241" y="148"/>
                      <a:pt x="245" y="147"/>
                      <a:pt x="245" y="149"/>
                    </a:cubicBezTo>
                    <a:cubicBezTo>
                      <a:pt x="245" y="149"/>
                      <a:pt x="245" y="149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2" y="148"/>
                      <a:pt x="240" y="148"/>
                      <a:pt x="239" y="146"/>
                    </a:cubicBezTo>
                    <a:cubicBezTo>
                      <a:pt x="240" y="147"/>
                      <a:pt x="240" y="147"/>
                      <a:pt x="240" y="147"/>
                    </a:cubicBezTo>
                    <a:moveTo>
                      <a:pt x="264" y="143"/>
                    </a:moveTo>
                    <a:cubicBezTo>
                      <a:pt x="263" y="143"/>
                      <a:pt x="263" y="142"/>
                      <a:pt x="262" y="141"/>
                    </a:cubicBezTo>
                    <a:cubicBezTo>
                      <a:pt x="262" y="141"/>
                      <a:pt x="262" y="141"/>
                      <a:pt x="263" y="141"/>
                    </a:cubicBezTo>
                    <a:cubicBezTo>
                      <a:pt x="263" y="141"/>
                      <a:pt x="263" y="142"/>
                      <a:pt x="264" y="142"/>
                    </a:cubicBezTo>
                    <a:cubicBezTo>
                      <a:pt x="264" y="142"/>
                      <a:pt x="264" y="142"/>
                      <a:pt x="264" y="142"/>
                    </a:cubicBezTo>
                    <a:cubicBezTo>
                      <a:pt x="264" y="142"/>
                      <a:pt x="264" y="142"/>
                      <a:pt x="265" y="142"/>
                    </a:cubicBezTo>
                    <a:cubicBezTo>
                      <a:pt x="264" y="142"/>
                      <a:pt x="264" y="142"/>
                      <a:pt x="264" y="143"/>
                    </a:cubicBezTo>
                    <a:moveTo>
                      <a:pt x="147" y="151"/>
                    </a:moveTo>
                    <a:cubicBezTo>
                      <a:pt x="147" y="150"/>
                      <a:pt x="147" y="150"/>
                      <a:pt x="147" y="150"/>
                    </a:cubicBezTo>
                    <a:cubicBezTo>
                      <a:pt x="148" y="149"/>
                      <a:pt x="148" y="146"/>
                      <a:pt x="149" y="145"/>
                    </a:cubicBezTo>
                    <a:cubicBezTo>
                      <a:pt x="149" y="144"/>
                      <a:pt x="148" y="145"/>
                      <a:pt x="149" y="144"/>
                    </a:cubicBezTo>
                    <a:cubicBezTo>
                      <a:pt x="149" y="144"/>
                      <a:pt x="149" y="144"/>
                      <a:pt x="149" y="143"/>
                    </a:cubicBezTo>
                    <a:cubicBezTo>
                      <a:pt x="149" y="143"/>
                      <a:pt x="149" y="143"/>
                      <a:pt x="149" y="142"/>
                    </a:cubicBezTo>
                    <a:cubicBezTo>
                      <a:pt x="149" y="140"/>
                      <a:pt x="150" y="140"/>
                      <a:pt x="152" y="139"/>
                    </a:cubicBezTo>
                    <a:cubicBezTo>
                      <a:pt x="151" y="141"/>
                      <a:pt x="149" y="140"/>
                      <a:pt x="149" y="142"/>
                    </a:cubicBezTo>
                    <a:cubicBezTo>
                      <a:pt x="149" y="142"/>
                      <a:pt x="150" y="143"/>
                      <a:pt x="150" y="143"/>
                    </a:cubicBezTo>
                    <a:cubicBezTo>
                      <a:pt x="150" y="144"/>
                      <a:pt x="149" y="144"/>
                      <a:pt x="149" y="144"/>
                    </a:cubicBezTo>
                    <a:cubicBezTo>
                      <a:pt x="149" y="145"/>
                      <a:pt x="150" y="144"/>
                      <a:pt x="150" y="145"/>
                    </a:cubicBezTo>
                    <a:cubicBezTo>
                      <a:pt x="149" y="146"/>
                      <a:pt x="148" y="148"/>
                      <a:pt x="148" y="150"/>
                    </a:cubicBezTo>
                    <a:cubicBezTo>
                      <a:pt x="148" y="150"/>
                      <a:pt x="147" y="150"/>
                      <a:pt x="147" y="150"/>
                    </a:cubicBezTo>
                    <a:cubicBezTo>
                      <a:pt x="147" y="150"/>
                      <a:pt x="147" y="151"/>
                      <a:pt x="147" y="151"/>
                    </a:cubicBezTo>
                    <a:moveTo>
                      <a:pt x="261" y="139"/>
                    </a:moveTo>
                    <a:cubicBezTo>
                      <a:pt x="260" y="139"/>
                      <a:pt x="259" y="138"/>
                      <a:pt x="260" y="138"/>
                    </a:cubicBezTo>
                    <a:cubicBezTo>
                      <a:pt x="260" y="137"/>
                      <a:pt x="260" y="137"/>
                      <a:pt x="260" y="137"/>
                    </a:cubicBezTo>
                    <a:cubicBezTo>
                      <a:pt x="261" y="137"/>
                      <a:pt x="262" y="137"/>
                      <a:pt x="262" y="138"/>
                    </a:cubicBezTo>
                    <a:cubicBezTo>
                      <a:pt x="262" y="138"/>
                      <a:pt x="261" y="139"/>
                      <a:pt x="261" y="139"/>
                    </a:cubicBezTo>
                    <a:cubicBezTo>
                      <a:pt x="261" y="139"/>
                      <a:pt x="261" y="139"/>
                      <a:pt x="261" y="139"/>
                    </a:cubicBezTo>
                    <a:moveTo>
                      <a:pt x="152" y="139"/>
                    </a:moveTo>
                    <a:cubicBezTo>
                      <a:pt x="152" y="139"/>
                      <a:pt x="152" y="139"/>
                      <a:pt x="152" y="139"/>
                    </a:cubicBezTo>
                    <a:cubicBezTo>
                      <a:pt x="154" y="138"/>
                      <a:pt x="153" y="135"/>
                      <a:pt x="155" y="135"/>
                    </a:cubicBezTo>
                    <a:cubicBezTo>
                      <a:pt x="155" y="135"/>
                      <a:pt x="155" y="135"/>
                      <a:pt x="155" y="135"/>
                    </a:cubicBezTo>
                    <a:cubicBezTo>
                      <a:pt x="154" y="135"/>
                      <a:pt x="154" y="136"/>
                      <a:pt x="154" y="138"/>
                    </a:cubicBezTo>
                    <a:cubicBezTo>
                      <a:pt x="153" y="138"/>
                      <a:pt x="153" y="139"/>
                      <a:pt x="152" y="139"/>
                    </a:cubicBezTo>
                    <a:moveTo>
                      <a:pt x="278" y="136"/>
                    </a:moveTo>
                    <a:cubicBezTo>
                      <a:pt x="278" y="135"/>
                      <a:pt x="278" y="133"/>
                      <a:pt x="277" y="132"/>
                    </a:cubicBezTo>
                    <a:cubicBezTo>
                      <a:pt x="278" y="132"/>
                      <a:pt x="277" y="132"/>
                      <a:pt x="277" y="132"/>
                    </a:cubicBezTo>
                    <a:cubicBezTo>
                      <a:pt x="277" y="132"/>
                      <a:pt x="278" y="132"/>
                      <a:pt x="278" y="132"/>
                    </a:cubicBezTo>
                    <a:cubicBezTo>
                      <a:pt x="279" y="132"/>
                      <a:pt x="278" y="134"/>
                      <a:pt x="279" y="136"/>
                    </a:cubicBezTo>
                    <a:cubicBezTo>
                      <a:pt x="279" y="136"/>
                      <a:pt x="279" y="136"/>
                      <a:pt x="279" y="136"/>
                    </a:cubicBezTo>
                    <a:cubicBezTo>
                      <a:pt x="278" y="136"/>
                      <a:pt x="278" y="136"/>
                      <a:pt x="278" y="136"/>
                    </a:cubicBezTo>
                    <a:moveTo>
                      <a:pt x="259" y="133"/>
                    </a:moveTo>
                    <a:cubicBezTo>
                      <a:pt x="259" y="133"/>
                      <a:pt x="258" y="133"/>
                      <a:pt x="257" y="133"/>
                    </a:cubicBezTo>
                    <a:cubicBezTo>
                      <a:pt x="257" y="132"/>
                      <a:pt x="258" y="131"/>
                      <a:pt x="257" y="131"/>
                    </a:cubicBezTo>
                    <a:cubicBezTo>
                      <a:pt x="257" y="130"/>
                      <a:pt x="255" y="130"/>
                      <a:pt x="255" y="130"/>
                    </a:cubicBezTo>
                    <a:cubicBezTo>
                      <a:pt x="255" y="129"/>
                      <a:pt x="255" y="129"/>
                      <a:pt x="255" y="129"/>
                    </a:cubicBezTo>
                    <a:cubicBezTo>
                      <a:pt x="255" y="130"/>
                      <a:pt x="256" y="130"/>
                      <a:pt x="256" y="130"/>
                    </a:cubicBezTo>
                    <a:cubicBezTo>
                      <a:pt x="257" y="130"/>
                      <a:pt x="257" y="130"/>
                      <a:pt x="257" y="130"/>
                    </a:cubicBezTo>
                    <a:cubicBezTo>
                      <a:pt x="258" y="131"/>
                      <a:pt x="257" y="133"/>
                      <a:pt x="260" y="133"/>
                    </a:cubicBezTo>
                    <a:cubicBezTo>
                      <a:pt x="260" y="133"/>
                      <a:pt x="260" y="133"/>
                      <a:pt x="260" y="133"/>
                    </a:cubicBezTo>
                    <a:cubicBezTo>
                      <a:pt x="260" y="133"/>
                      <a:pt x="260" y="133"/>
                      <a:pt x="259" y="133"/>
                    </a:cubicBezTo>
                    <a:moveTo>
                      <a:pt x="156" y="134"/>
                    </a:moveTo>
                    <a:cubicBezTo>
                      <a:pt x="155" y="134"/>
                      <a:pt x="155" y="133"/>
                      <a:pt x="155" y="133"/>
                    </a:cubicBezTo>
                    <a:cubicBezTo>
                      <a:pt x="155" y="132"/>
                      <a:pt x="154" y="131"/>
                      <a:pt x="153" y="131"/>
                    </a:cubicBezTo>
                    <a:cubicBezTo>
                      <a:pt x="153" y="129"/>
                      <a:pt x="154" y="128"/>
                      <a:pt x="154" y="127"/>
                    </a:cubicBezTo>
                    <a:cubicBezTo>
                      <a:pt x="155" y="126"/>
                      <a:pt x="156" y="126"/>
                      <a:pt x="157" y="126"/>
                    </a:cubicBezTo>
                    <a:cubicBezTo>
                      <a:pt x="156" y="127"/>
                      <a:pt x="155" y="127"/>
                      <a:pt x="154" y="128"/>
                    </a:cubicBezTo>
                    <a:cubicBezTo>
                      <a:pt x="154" y="128"/>
                      <a:pt x="154" y="130"/>
                      <a:pt x="153" y="130"/>
                    </a:cubicBezTo>
                    <a:cubicBezTo>
                      <a:pt x="153" y="131"/>
                      <a:pt x="154" y="131"/>
                      <a:pt x="154" y="132"/>
                    </a:cubicBezTo>
                    <a:cubicBezTo>
                      <a:pt x="154" y="132"/>
                      <a:pt x="155" y="132"/>
                      <a:pt x="155" y="132"/>
                    </a:cubicBezTo>
                    <a:cubicBezTo>
                      <a:pt x="155" y="132"/>
                      <a:pt x="155" y="131"/>
                      <a:pt x="155" y="131"/>
                    </a:cubicBezTo>
                    <a:cubicBezTo>
                      <a:pt x="155" y="132"/>
                      <a:pt x="155" y="132"/>
                      <a:pt x="155" y="132"/>
                    </a:cubicBezTo>
                    <a:cubicBezTo>
                      <a:pt x="155" y="133"/>
                      <a:pt x="155" y="133"/>
                      <a:pt x="155" y="134"/>
                    </a:cubicBezTo>
                    <a:cubicBezTo>
                      <a:pt x="156" y="134"/>
                      <a:pt x="156" y="134"/>
                      <a:pt x="156" y="134"/>
                    </a:cubicBezTo>
                    <a:cubicBezTo>
                      <a:pt x="156" y="134"/>
                      <a:pt x="156" y="134"/>
                      <a:pt x="156" y="134"/>
                    </a:cubicBezTo>
                    <a:moveTo>
                      <a:pt x="290" y="124"/>
                    </a:moveTo>
                    <a:cubicBezTo>
                      <a:pt x="282" y="124"/>
                      <a:pt x="282" y="124"/>
                      <a:pt x="282" y="124"/>
                    </a:cubicBezTo>
                    <a:cubicBezTo>
                      <a:pt x="283" y="124"/>
                      <a:pt x="283" y="125"/>
                      <a:pt x="284" y="125"/>
                    </a:cubicBezTo>
                    <a:cubicBezTo>
                      <a:pt x="284" y="125"/>
                      <a:pt x="284" y="125"/>
                      <a:pt x="284" y="125"/>
                    </a:cubicBezTo>
                    <a:cubicBezTo>
                      <a:pt x="283" y="125"/>
                      <a:pt x="283" y="125"/>
                      <a:pt x="282" y="125"/>
                    </a:cubicBezTo>
                    <a:cubicBezTo>
                      <a:pt x="282" y="124"/>
                      <a:pt x="282" y="124"/>
                      <a:pt x="282" y="124"/>
                    </a:cubicBezTo>
                    <a:cubicBezTo>
                      <a:pt x="233" y="124"/>
                      <a:pt x="233" y="124"/>
                      <a:pt x="233" y="124"/>
                    </a:cubicBezTo>
                    <a:cubicBezTo>
                      <a:pt x="232" y="125"/>
                      <a:pt x="231" y="126"/>
                      <a:pt x="230" y="127"/>
                    </a:cubicBezTo>
                    <a:cubicBezTo>
                      <a:pt x="230" y="125"/>
                      <a:pt x="232" y="125"/>
                      <a:pt x="232" y="124"/>
                    </a:cubicBezTo>
                    <a:cubicBezTo>
                      <a:pt x="221" y="124"/>
                      <a:pt x="221" y="124"/>
                      <a:pt x="221" y="124"/>
                    </a:cubicBezTo>
                    <a:cubicBezTo>
                      <a:pt x="221" y="124"/>
                      <a:pt x="221" y="124"/>
                      <a:pt x="221" y="124"/>
                    </a:cubicBezTo>
                    <a:cubicBezTo>
                      <a:pt x="221" y="125"/>
                      <a:pt x="222" y="124"/>
                      <a:pt x="222" y="125"/>
                    </a:cubicBezTo>
                    <a:cubicBezTo>
                      <a:pt x="221" y="124"/>
                      <a:pt x="220" y="124"/>
                      <a:pt x="219" y="124"/>
                    </a:cubicBezTo>
                    <a:cubicBezTo>
                      <a:pt x="219" y="124"/>
                      <a:pt x="219" y="124"/>
                      <a:pt x="219" y="124"/>
                    </a:cubicBezTo>
                    <a:cubicBezTo>
                      <a:pt x="165" y="124"/>
                      <a:pt x="165" y="124"/>
                      <a:pt x="165" y="124"/>
                    </a:cubicBezTo>
                    <a:cubicBezTo>
                      <a:pt x="164" y="124"/>
                      <a:pt x="164" y="124"/>
                      <a:pt x="165" y="125"/>
                    </a:cubicBezTo>
                    <a:cubicBezTo>
                      <a:pt x="164" y="125"/>
                      <a:pt x="164" y="125"/>
                      <a:pt x="164" y="125"/>
                    </a:cubicBezTo>
                    <a:cubicBezTo>
                      <a:pt x="163" y="125"/>
                      <a:pt x="163" y="125"/>
                      <a:pt x="163" y="125"/>
                    </a:cubicBezTo>
                    <a:cubicBezTo>
                      <a:pt x="162" y="125"/>
                      <a:pt x="162" y="125"/>
                      <a:pt x="162" y="125"/>
                    </a:cubicBezTo>
                    <a:cubicBezTo>
                      <a:pt x="162" y="125"/>
                      <a:pt x="162" y="125"/>
                      <a:pt x="162" y="125"/>
                    </a:cubicBezTo>
                    <a:cubicBezTo>
                      <a:pt x="163" y="124"/>
                      <a:pt x="164" y="124"/>
                      <a:pt x="165" y="124"/>
                    </a:cubicBezTo>
                    <a:cubicBezTo>
                      <a:pt x="145" y="124"/>
                      <a:pt x="145" y="124"/>
                      <a:pt x="145" y="124"/>
                    </a:cubicBezTo>
                    <a:cubicBezTo>
                      <a:pt x="145" y="124"/>
                      <a:pt x="145" y="124"/>
                      <a:pt x="145" y="124"/>
                    </a:cubicBezTo>
                    <a:cubicBezTo>
                      <a:pt x="146" y="124"/>
                      <a:pt x="147" y="124"/>
                      <a:pt x="147" y="124"/>
                    </a:cubicBezTo>
                    <a:cubicBezTo>
                      <a:pt x="149" y="124"/>
                      <a:pt x="152" y="124"/>
                      <a:pt x="154" y="126"/>
                    </a:cubicBezTo>
                    <a:cubicBezTo>
                      <a:pt x="152" y="125"/>
                      <a:pt x="150" y="125"/>
                      <a:pt x="148" y="124"/>
                    </a:cubicBezTo>
                    <a:cubicBezTo>
                      <a:pt x="147" y="125"/>
                      <a:pt x="146" y="124"/>
                      <a:pt x="145" y="125"/>
                    </a:cubicBezTo>
                    <a:cubicBezTo>
                      <a:pt x="145" y="150"/>
                      <a:pt x="145" y="150"/>
                      <a:pt x="145" y="150"/>
                    </a:cubicBezTo>
                    <a:cubicBezTo>
                      <a:pt x="145" y="150"/>
                      <a:pt x="145" y="149"/>
                      <a:pt x="145" y="149"/>
                    </a:cubicBezTo>
                    <a:cubicBezTo>
                      <a:pt x="146" y="149"/>
                      <a:pt x="145" y="150"/>
                      <a:pt x="145" y="150"/>
                    </a:cubicBezTo>
                    <a:cubicBezTo>
                      <a:pt x="145" y="150"/>
                      <a:pt x="145" y="150"/>
                      <a:pt x="145" y="150"/>
                    </a:cubicBezTo>
                    <a:cubicBezTo>
                      <a:pt x="145" y="151"/>
                      <a:pt x="145" y="151"/>
                      <a:pt x="145" y="151"/>
                    </a:cubicBezTo>
                    <a:cubicBezTo>
                      <a:pt x="145" y="151"/>
                      <a:pt x="145" y="151"/>
                      <a:pt x="145" y="151"/>
                    </a:cubicBezTo>
                    <a:cubicBezTo>
                      <a:pt x="145" y="151"/>
                      <a:pt x="145" y="151"/>
                      <a:pt x="145" y="151"/>
                    </a:cubicBezTo>
                    <a:cubicBezTo>
                      <a:pt x="145" y="151"/>
                      <a:pt x="145" y="151"/>
                      <a:pt x="145" y="151"/>
                    </a:cubicBezTo>
                    <a:cubicBezTo>
                      <a:pt x="145" y="151"/>
                      <a:pt x="145" y="151"/>
                      <a:pt x="145" y="151"/>
                    </a:cubicBezTo>
                    <a:cubicBezTo>
                      <a:pt x="145" y="236"/>
                      <a:pt x="145" y="236"/>
                      <a:pt x="145" y="236"/>
                    </a:cubicBezTo>
                    <a:cubicBezTo>
                      <a:pt x="145" y="236"/>
                      <a:pt x="145" y="237"/>
                      <a:pt x="146" y="237"/>
                    </a:cubicBezTo>
                    <a:cubicBezTo>
                      <a:pt x="146" y="237"/>
                      <a:pt x="146" y="237"/>
                      <a:pt x="146" y="237"/>
                    </a:cubicBezTo>
                    <a:cubicBezTo>
                      <a:pt x="147" y="240"/>
                      <a:pt x="148" y="242"/>
                      <a:pt x="150" y="243"/>
                    </a:cubicBezTo>
                    <a:cubicBezTo>
                      <a:pt x="150" y="244"/>
                      <a:pt x="150" y="244"/>
                      <a:pt x="150" y="244"/>
                    </a:cubicBezTo>
                    <a:cubicBezTo>
                      <a:pt x="152" y="244"/>
                      <a:pt x="152" y="246"/>
                      <a:pt x="152" y="248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1" y="248"/>
                      <a:pt x="151" y="248"/>
                      <a:pt x="151" y="248"/>
                    </a:cubicBezTo>
                    <a:cubicBezTo>
                      <a:pt x="152" y="249"/>
                      <a:pt x="153" y="251"/>
                      <a:pt x="153" y="252"/>
                    </a:cubicBezTo>
                    <a:cubicBezTo>
                      <a:pt x="165" y="252"/>
                      <a:pt x="165" y="252"/>
                      <a:pt x="165" y="252"/>
                    </a:cubicBezTo>
                    <a:cubicBezTo>
                      <a:pt x="165" y="252"/>
                      <a:pt x="166" y="252"/>
                      <a:pt x="166" y="252"/>
                    </a:cubicBezTo>
                    <a:cubicBezTo>
                      <a:pt x="167" y="252"/>
                      <a:pt x="168" y="252"/>
                      <a:pt x="168" y="251"/>
                    </a:cubicBezTo>
                    <a:cubicBezTo>
                      <a:pt x="171" y="250"/>
                      <a:pt x="174" y="249"/>
                      <a:pt x="176" y="248"/>
                    </a:cubicBezTo>
                    <a:cubicBezTo>
                      <a:pt x="176" y="246"/>
                      <a:pt x="177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80" y="245"/>
                      <a:pt x="181" y="244"/>
                      <a:pt x="182" y="244"/>
                    </a:cubicBezTo>
                    <a:cubicBezTo>
                      <a:pt x="182" y="244"/>
                      <a:pt x="183" y="244"/>
                      <a:pt x="183" y="244"/>
                    </a:cubicBezTo>
                    <a:cubicBezTo>
                      <a:pt x="183" y="244"/>
                      <a:pt x="184" y="244"/>
                      <a:pt x="184" y="243"/>
                    </a:cubicBezTo>
                    <a:cubicBezTo>
                      <a:pt x="183" y="243"/>
                      <a:pt x="183" y="243"/>
                      <a:pt x="183" y="243"/>
                    </a:cubicBezTo>
                    <a:cubicBezTo>
                      <a:pt x="183" y="242"/>
                      <a:pt x="184" y="242"/>
                      <a:pt x="184" y="242"/>
                    </a:cubicBezTo>
                    <a:cubicBezTo>
                      <a:pt x="185" y="242"/>
                      <a:pt x="185" y="242"/>
                      <a:pt x="185" y="242"/>
                    </a:cubicBezTo>
                    <a:cubicBezTo>
                      <a:pt x="185" y="242"/>
                      <a:pt x="185" y="242"/>
                      <a:pt x="186" y="242"/>
                    </a:cubicBezTo>
                    <a:cubicBezTo>
                      <a:pt x="186" y="242"/>
                      <a:pt x="186" y="242"/>
                      <a:pt x="186" y="242"/>
                    </a:cubicBezTo>
                    <a:cubicBezTo>
                      <a:pt x="187" y="241"/>
                      <a:pt x="186" y="240"/>
                      <a:pt x="188" y="239"/>
                    </a:cubicBezTo>
                    <a:cubicBezTo>
                      <a:pt x="188" y="239"/>
                      <a:pt x="190" y="239"/>
                      <a:pt x="190" y="239"/>
                    </a:cubicBezTo>
                    <a:cubicBezTo>
                      <a:pt x="189" y="237"/>
                      <a:pt x="190" y="235"/>
                      <a:pt x="191" y="234"/>
                    </a:cubicBezTo>
                    <a:cubicBezTo>
                      <a:pt x="191" y="234"/>
                      <a:pt x="191" y="235"/>
                      <a:pt x="191" y="235"/>
                    </a:cubicBezTo>
                    <a:cubicBezTo>
                      <a:pt x="191" y="235"/>
                      <a:pt x="191" y="235"/>
                      <a:pt x="191" y="235"/>
                    </a:cubicBezTo>
                    <a:cubicBezTo>
                      <a:pt x="192" y="233"/>
                      <a:pt x="194" y="232"/>
                      <a:pt x="194" y="229"/>
                    </a:cubicBezTo>
                    <a:cubicBezTo>
                      <a:pt x="192" y="229"/>
                      <a:pt x="192" y="227"/>
                      <a:pt x="191" y="226"/>
                    </a:cubicBezTo>
                    <a:cubicBezTo>
                      <a:pt x="191" y="226"/>
                      <a:pt x="190" y="226"/>
                      <a:pt x="190" y="226"/>
                    </a:cubicBezTo>
                    <a:cubicBezTo>
                      <a:pt x="187" y="226"/>
                      <a:pt x="185" y="224"/>
                      <a:pt x="185" y="221"/>
                    </a:cubicBezTo>
                    <a:cubicBezTo>
                      <a:pt x="184" y="220"/>
                      <a:pt x="184" y="220"/>
                      <a:pt x="184" y="220"/>
                    </a:cubicBezTo>
                    <a:cubicBezTo>
                      <a:pt x="185" y="220"/>
                      <a:pt x="185" y="219"/>
                      <a:pt x="185" y="218"/>
                    </a:cubicBezTo>
                    <a:cubicBezTo>
                      <a:pt x="184" y="219"/>
                      <a:pt x="183" y="221"/>
                      <a:pt x="182" y="221"/>
                    </a:cubicBezTo>
                    <a:cubicBezTo>
                      <a:pt x="182" y="222"/>
                      <a:pt x="181" y="222"/>
                      <a:pt x="180" y="223"/>
                    </a:cubicBezTo>
                    <a:cubicBezTo>
                      <a:pt x="181" y="224"/>
                      <a:pt x="181" y="224"/>
                      <a:pt x="181" y="224"/>
                    </a:cubicBezTo>
                    <a:cubicBezTo>
                      <a:pt x="180" y="224"/>
                      <a:pt x="180" y="224"/>
                      <a:pt x="180" y="224"/>
                    </a:cubicBezTo>
                    <a:cubicBezTo>
                      <a:pt x="180" y="224"/>
                      <a:pt x="180" y="224"/>
                      <a:pt x="179" y="224"/>
                    </a:cubicBezTo>
                    <a:cubicBezTo>
                      <a:pt x="179" y="225"/>
                      <a:pt x="179" y="225"/>
                      <a:pt x="178" y="225"/>
                    </a:cubicBezTo>
                    <a:cubicBezTo>
                      <a:pt x="178" y="225"/>
                      <a:pt x="177" y="225"/>
                      <a:pt x="177" y="225"/>
                    </a:cubicBezTo>
                    <a:cubicBezTo>
                      <a:pt x="176" y="225"/>
                      <a:pt x="176" y="225"/>
                      <a:pt x="176" y="225"/>
                    </a:cubicBezTo>
                    <a:cubicBezTo>
                      <a:pt x="176" y="225"/>
                      <a:pt x="175" y="225"/>
                      <a:pt x="175" y="225"/>
                    </a:cubicBezTo>
                    <a:cubicBezTo>
                      <a:pt x="175" y="225"/>
                      <a:pt x="175" y="225"/>
                      <a:pt x="174" y="225"/>
                    </a:cubicBezTo>
                    <a:cubicBezTo>
                      <a:pt x="174" y="225"/>
                      <a:pt x="174" y="225"/>
                      <a:pt x="173" y="225"/>
                    </a:cubicBezTo>
                    <a:cubicBezTo>
                      <a:pt x="173" y="224"/>
                      <a:pt x="173" y="225"/>
                      <a:pt x="172" y="224"/>
                    </a:cubicBezTo>
                    <a:cubicBezTo>
                      <a:pt x="173" y="223"/>
                      <a:pt x="172" y="221"/>
                      <a:pt x="172" y="220"/>
                    </a:cubicBezTo>
                    <a:cubicBezTo>
                      <a:pt x="172" y="220"/>
                      <a:pt x="172" y="219"/>
                      <a:pt x="171" y="219"/>
                    </a:cubicBezTo>
                    <a:cubicBezTo>
                      <a:pt x="171" y="219"/>
                      <a:pt x="171" y="219"/>
                      <a:pt x="171" y="219"/>
                    </a:cubicBezTo>
                    <a:cubicBezTo>
                      <a:pt x="171" y="220"/>
                      <a:pt x="171" y="222"/>
                      <a:pt x="171" y="223"/>
                    </a:cubicBezTo>
                    <a:cubicBezTo>
                      <a:pt x="170" y="222"/>
                      <a:pt x="169" y="220"/>
                      <a:pt x="168" y="219"/>
                    </a:cubicBezTo>
                    <a:cubicBezTo>
                      <a:pt x="169" y="218"/>
                      <a:pt x="167" y="216"/>
                      <a:pt x="166" y="215"/>
                    </a:cubicBezTo>
                    <a:cubicBezTo>
                      <a:pt x="167" y="215"/>
                      <a:pt x="167" y="215"/>
                      <a:pt x="167" y="215"/>
                    </a:cubicBezTo>
                    <a:cubicBezTo>
                      <a:pt x="164" y="215"/>
                      <a:pt x="164" y="213"/>
                      <a:pt x="163" y="211"/>
                    </a:cubicBezTo>
                    <a:cubicBezTo>
                      <a:pt x="163" y="211"/>
                      <a:pt x="162" y="211"/>
                      <a:pt x="162" y="210"/>
                    </a:cubicBezTo>
                    <a:cubicBezTo>
                      <a:pt x="162" y="210"/>
                      <a:pt x="162" y="210"/>
                      <a:pt x="162" y="210"/>
                    </a:cubicBezTo>
                    <a:cubicBezTo>
                      <a:pt x="162" y="210"/>
                      <a:pt x="163" y="210"/>
                      <a:pt x="163" y="210"/>
                    </a:cubicBezTo>
                    <a:cubicBezTo>
                      <a:pt x="163" y="210"/>
                      <a:pt x="163" y="210"/>
                      <a:pt x="163" y="210"/>
                    </a:cubicBezTo>
                    <a:cubicBezTo>
                      <a:pt x="163" y="210"/>
                      <a:pt x="163" y="210"/>
                      <a:pt x="163" y="210"/>
                    </a:cubicBezTo>
                    <a:cubicBezTo>
                      <a:pt x="163" y="209"/>
                      <a:pt x="163" y="208"/>
                      <a:pt x="164" y="208"/>
                    </a:cubicBezTo>
                    <a:cubicBezTo>
                      <a:pt x="164" y="208"/>
                      <a:pt x="164" y="208"/>
                      <a:pt x="165" y="208"/>
                    </a:cubicBezTo>
                    <a:cubicBezTo>
                      <a:pt x="165" y="208"/>
                      <a:pt x="165" y="208"/>
                      <a:pt x="165" y="208"/>
                    </a:cubicBezTo>
                    <a:cubicBezTo>
                      <a:pt x="165" y="208"/>
                      <a:pt x="165" y="207"/>
                      <a:pt x="165" y="207"/>
                    </a:cubicBezTo>
                    <a:cubicBezTo>
                      <a:pt x="166" y="208"/>
                      <a:pt x="166" y="208"/>
                      <a:pt x="167" y="208"/>
                    </a:cubicBezTo>
                    <a:cubicBezTo>
                      <a:pt x="167" y="208"/>
                      <a:pt x="167" y="208"/>
                      <a:pt x="167" y="208"/>
                    </a:cubicBezTo>
                    <a:cubicBezTo>
                      <a:pt x="167" y="208"/>
                      <a:pt x="167" y="208"/>
                      <a:pt x="168" y="208"/>
                    </a:cubicBezTo>
                    <a:cubicBezTo>
                      <a:pt x="168" y="209"/>
                      <a:pt x="169" y="210"/>
                      <a:pt x="169" y="211"/>
                    </a:cubicBezTo>
                    <a:cubicBezTo>
                      <a:pt x="169" y="211"/>
                      <a:pt x="170" y="211"/>
                      <a:pt x="170" y="212"/>
                    </a:cubicBezTo>
                    <a:cubicBezTo>
                      <a:pt x="170" y="212"/>
                      <a:pt x="170" y="212"/>
                      <a:pt x="170" y="212"/>
                    </a:cubicBezTo>
                    <a:cubicBezTo>
                      <a:pt x="171" y="212"/>
                      <a:pt x="171" y="214"/>
                      <a:pt x="171" y="214"/>
                    </a:cubicBezTo>
                    <a:cubicBezTo>
                      <a:pt x="172" y="214"/>
                      <a:pt x="172" y="214"/>
                      <a:pt x="172" y="214"/>
                    </a:cubicBezTo>
                    <a:cubicBezTo>
                      <a:pt x="173" y="214"/>
                      <a:pt x="174" y="215"/>
                      <a:pt x="175" y="215"/>
                    </a:cubicBezTo>
                    <a:cubicBezTo>
                      <a:pt x="175" y="215"/>
                      <a:pt x="175" y="215"/>
                      <a:pt x="175" y="216"/>
                    </a:cubicBezTo>
                    <a:cubicBezTo>
                      <a:pt x="176" y="217"/>
                      <a:pt x="179" y="217"/>
                      <a:pt x="181" y="218"/>
                    </a:cubicBezTo>
                    <a:cubicBezTo>
                      <a:pt x="182" y="218"/>
                      <a:pt x="183" y="216"/>
                      <a:pt x="184" y="216"/>
                    </a:cubicBezTo>
                    <a:cubicBezTo>
                      <a:pt x="184" y="216"/>
                      <a:pt x="184" y="216"/>
                      <a:pt x="184" y="216"/>
                    </a:cubicBezTo>
                    <a:cubicBezTo>
                      <a:pt x="186" y="216"/>
                      <a:pt x="186" y="219"/>
                      <a:pt x="187" y="220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88" y="220"/>
                      <a:pt x="189" y="220"/>
                      <a:pt x="189" y="220"/>
                    </a:cubicBezTo>
                    <a:cubicBezTo>
                      <a:pt x="189" y="220"/>
                      <a:pt x="189" y="220"/>
                      <a:pt x="190" y="220"/>
                    </a:cubicBezTo>
                    <a:cubicBezTo>
                      <a:pt x="190" y="220"/>
                      <a:pt x="190" y="220"/>
                      <a:pt x="190" y="220"/>
                    </a:cubicBezTo>
                    <a:cubicBezTo>
                      <a:pt x="191" y="221"/>
                      <a:pt x="194" y="221"/>
                      <a:pt x="196" y="222"/>
                    </a:cubicBezTo>
                    <a:cubicBezTo>
                      <a:pt x="196" y="221"/>
                      <a:pt x="196" y="221"/>
                      <a:pt x="196" y="221"/>
                    </a:cubicBezTo>
                    <a:cubicBezTo>
                      <a:pt x="196" y="222"/>
                      <a:pt x="197" y="222"/>
                      <a:pt x="198" y="222"/>
                    </a:cubicBezTo>
                    <a:cubicBezTo>
                      <a:pt x="198" y="222"/>
                      <a:pt x="198" y="222"/>
                      <a:pt x="198" y="222"/>
                    </a:cubicBezTo>
                    <a:cubicBezTo>
                      <a:pt x="198" y="222"/>
                      <a:pt x="198" y="222"/>
                      <a:pt x="198" y="222"/>
                    </a:cubicBezTo>
                    <a:cubicBezTo>
                      <a:pt x="199" y="222"/>
                      <a:pt x="199" y="222"/>
                      <a:pt x="199" y="222"/>
                    </a:cubicBezTo>
                    <a:cubicBezTo>
                      <a:pt x="199" y="222"/>
                      <a:pt x="199" y="222"/>
                      <a:pt x="199" y="222"/>
                    </a:cubicBezTo>
                    <a:cubicBezTo>
                      <a:pt x="200" y="221"/>
                      <a:pt x="202" y="222"/>
                      <a:pt x="203" y="221"/>
                    </a:cubicBezTo>
                    <a:cubicBezTo>
                      <a:pt x="204" y="221"/>
                      <a:pt x="204" y="221"/>
                      <a:pt x="205" y="221"/>
                    </a:cubicBezTo>
                    <a:cubicBezTo>
                      <a:pt x="206" y="221"/>
                      <a:pt x="206" y="221"/>
                      <a:pt x="207" y="221"/>
                    </a:cubicBezTo>
                    <a:cubicBezTo>
                      <a:pt x="208" y="221"/>
                      <a:pt x="209" y="221"/>
                      <a:pt x="210" y="221"/>
                    </a:cubicBezTo>
                    <a:cubicBezTo>
                      <a:pt x="210" y="221"/>
                      <a:pt x="210" y="221"/>
                      <a:pt x="210" y="221"/>
                    </a:cubicBezTo>
                    <a:cubicBezTo>
                      <a:pt x="211" y="221"/>
                      <a:pt x="211" y="222"/>
                      <a:pt x="211" y="222"/>
                    </a:cubicBezTo>
                    <a:cubicBezTo>
                      <a:pt x="211" y="222"/>
                      <a:pt x="211" y="222"/>
                      <a:pt x="211" y="222"/>
                    </a:cubicBezTo>
                    <a:cubicBezTo>
                      <a:pt x="212" y="222"/>
                      <a:pt x="212" y="222"/>
                      <a:pt x="212" y="222"/>
                    </a:cubicBezTo>
                    <a:cubicBezTo>
                      <a:pt x="213" y="223"/>
                      <a:pt x="213" y="225"/>
                      <a:pt x="213" y="225"/>
                    </a:cubicBezTo>
                    <a:cubicBezTo>
                      <a:pt x="213" y="225"/>
                      <a:pt x="213" y="225"/>
                      <a:pt x="214" y="225"/>
                    </a:cubicBezTo>
                    <a:cubicBezTo>
                      <a:pt x="214" y="225"/>
                      <a:pt x="215" y="225"/>
                      <a:pt x="215" y="226"/>
                    </a:cubicBezTo>
                    <a:cubicBezTo>
                      <a:pt x="216" y="226"/>
                      <a:pt x="216" y="225"/>
                      <a:pt x="217" y="225"/>
                    </a:cubicBezTo>
                    <a:cubicBezTo>
                      <a:pt x="217" y="225"/>
                      <a:pt x="217" y="225"/>
                      <a:pt x="217" y="225"/>
                    </a:cubicBezTo>
                    <a:cubicBezTo>
                      <a:pt x="216" y="226"/>
                      <a:pt x="216" y="226"/>
                      <a:pt x="216" y="227"/>
                    </a:cubicBezTo>
                    <a:cubicBezTo>
                      <a:pt x="217" y="227"/>
                      <a:pt x="217" y="228"/>
                      <a:pt x="219" y="228"/>
                    </a:cubicBezTo>
                    <a:cubicBezTo>
                      <a:pt x="219" y="228"/>
                      <a:pt x="219" y="228"/>
                      <a:pt x="219" y="228"/>
                    </a:cubicBezTo>
                    <a:cubicBezTo>
                      <a:pt x="219" y="228"/>
                      <a:pt x="220" y="228"/>
                      <a:pt x="220" y="228"/>
                    </a:cubicBezTo>
                    <a:cubicBezTo>
                      <a:pt x="221" y="228"/>
                      <a:pt x="221" y="228"/>
                      <a:pt x="222" y="228"/>
                    </a:cubicBezTo>
                    <a:cubicBezTo>
                      <a:pt x="222" y="228"/>
                      <a:pt x="222" y="228"/>
                      <a:pt x="222" y="228"/>
                    </a:cubicBezTo>
                    <a:cubicBezTo>
                      <a:pt x="221" y="229"/>
                      <a:pt x="220" y="230"/>
                      <a:pt x="218" y="230"/>
                    </a:cubicBezTo>
                    <a:cubicBezTo>
                      <a:pt x="218" y="229"/>
                      <a:pt x="218" y="229"/>
                      <a:pt x="218" y="229"/>
                    </a:cubicBezTo>
                    <a:cubicBezTo>
                      <a:pt x="218" y="229"/>
                      <a:pt x="217" y="229"/>
                      <a:pt x="217" y="229"/>
                    </a:cubicBezTo>
                    <a:cubicBezTo>
                      <a:pt x="218" y="230"/>
                      <a:pt x="218" y="231"/>
                      <a:pt x="219" y="231"/>
                    </a:cubicBezTo>
                    <a:cubicBezTo>
                      <a:pt x="220" y="232"/>
                      <a:pt x="221" y="234"/>
                      <a:pt x="223" y="234"/>
                    </a:cubicBezTo>
                    <a:cubicBezTo>
                      <a:pt x="223" y="234"/>
                      <a:pt x="223" y="234"/>
                      <a:pt x="223" y="234"/>
                    </a:cubicBezTo>
                    <a:cubicBezTo>
                      <a:pt x="224" y="234"/>
                      <a:pt x="226" y="233"/>
                      <a:pt x="226" y="232"/>
                    </a:cubicBezTo>
                    <a:cubicBezTo>
                      <a:pt x="226" y="231"/>
                      <a:pt x="226" y="230"/>
                      <a:pt x="226" y="229"/>
                    </a:cubicBezTo>
                    <a:cubicBezTo>
                      <a:pt x="226" y="229"/>
                      <a:pt x="227" y="229"/>
                      <a:pt x="227" y="229"/>
                    </a:cubicBezTo>
                    <a:cubicBezTo>
                      <a:pt x="227" y="229"/>
                      <a:pt x="228" y="229"/>
                      <a:pt x="228" y="229"/>
                    </a:cubicBezTo>
                    <a:cubicBezTo>
                      <a:pt x="228" y="230"/>
                      <a:pt x="227" y="230"/>
                      <a:pt x="227" y="230"/>
                    </a:cubicBezTo>
                    <a:cubicBezTo>
                      <a:pt x="227" y="231"/>
                      <a:pt x="227" y="231"/>
                      <a:pt x="227" y="231"/>
                    </a:cubicBezTo>
                    <a:cubicBezTo>
                      <a:pt x="227" y="231"/>
                      <a:pt x="227" y="231"/>
                      <a:pt x="227" y="231"/>
                    </a:cubicBezTo>
                    <a:cubicBezTo>
                      <a:pt x="227" y="231"/>
                      <a:pt x="227" y="231"/>
                      <a:pt x="227" y="231"/>
                    </a:cubicBezTo>
                    <a:cubicBezTo>
                      <a:pt x="228" y="231"/>
                      <a:pt x="228" y="231"/>
                      <a:pt x="228" y="231"/>
                    </a:cubicBezTo>
                    <a:cubicBezTo>
                      <a:pt x="228" y="231"/>
                      <a:pt x="228" y="231"/>
                      <a:pt x="228" y="231"/>
                    </a:cubicBezTo>
                    <a:cubicBezTo>
                      <a:pt x="228" y="232"/>
                      <a:pt x="227" y="231"/>
                      <a:pt x="227" y="232"/>
                    </a:cubicBezTo>
                    <a:cubicBezTo>
                      <a:pt x="228" y="233"/>
                      <a:pt x="228" y="235"/>
                      <a:pt x="228" y="236"/>
                    </a:cubicBezTo>
                    <a:cubicBezTo>
                      <a:pt x="228" y="238"/>
                      <a:pt x="229" y="239"/>
                      <a:pt x="229" y="239"/>
                    </a:cubicBezTo>
                    <a:cubicBezTo>
                      <a:pt x="229" y="239"/>
                      <a:pt x="228" y="239"/>
                      <a:pt x="228" y="240"/>
                    </a:cubicBezTo>
                    <a:cubicBezTo>
                      <a:pt x="229" y="240"/>
                      <a:pt x="229" y="240"/>
                      <a:pt x="229" y="241"/>
                    </a:cubicBezTo>
                    <a:cubicBezTo>
                      <a:pt x="229" y="241"/>
                      <a:pt x="229" y="241"/>
                      <a:pt x="229" y="241"/>
                    </a:cubicBezTo>
                    <a:cubicBezTo>
                      <a:pt x="230" y="244"/>
                      <a:pt x="231" y="248"/>
                      <a:pt x="233" y="251"/>
                    </a:cubicBezTo>
                    <a:cubicBezTo>
                      <a:pt x="233" y="251"/>
                      <a:pt x="233" y="252"/>
                      <a:pt x="234" y="252"/>
                    </a:cubicBezTo>
                    <a:cubicBezTo>
                      <a:pt x="248" y="252"/>
                      <a:pt x="248" y="252"/>
                      <a:pt x="248" y="252"/>
                    </a:cubicBezTo>
                    <a:cubicBezTo>
                      <a:pt x="248" y="250"/>
                      <a:pt x="247" y="248"/>
                      <a:pt x="249" y="247"/>
                    </a:cubicBezTo>
                    <a:cubicBezTo>
                      <a:pt x="249" y="247"/>
                      <a:pt x="249" y="247"/>
                      <a:pt x="250" y="247"/>
                    </a:cubicBezTo>
                    <a:cubicBezTo>
                      <a:pt x="250" y="247"/>
                      <a:pt x="250" y="247"/>
                      <a:pt x="250" y="247"/>
                    </a:cubicBezTo>
                    <a:cubicBezTo>
                      <a:pt x="250" y="247"/>
                      <a:pt x="250" y="246"/>
                      <a:pt x="251" y="246"/>
                    </a:cubicBezTo>
                    <a:cubicBezTo>
                      <a:pt x="251" y="246"/>
                      <a:pt x="251" y="246"/>
                      <a:pt x="251" y="246"/>
                    </a:cubicBezTo>
                    <a:cubicBezTo>
                      <a:pt x="252" y="246"/>
                      <a:pt x="252" y="246"/>
                      <a:pt x="252" y="246"/>
                    </a:cubicBezTo>
                    <a:cubicBezTo>
                      <a:pt x="253" y="245"/>
                      <a:pt x="253" y="245"/>
                      <a:pt x="253" y="244"/>
                    </a:cubicBezTo>
                    <a:cubicBezTo>
                      <a:pt x="256" y="242"/>
                      <a:pt x="258" y="239"/>
                      <a:pt x="260" y="237"/>
                    </a:cubicBezTo>
                    <a:cubicBezTo>
                      <a:pt x="260" y="237"/>
                      <a:pt x="260" y="237"/>
                      <a:pt x="260" y="237"/>
                    </a:cubicBezTo>
                    <a:cubicBezTo>
                      <a:pt x="260" y="237"/>
                      <a:pt x="260" y="237"/>
                      <a:pt x="260" y="237"/>
                    </a:cubicBezTo>
                    <a:cubicBezTo>
                      <a:pt x="260" y="237"/>
                      <a:pt x="260" y="237"/>
                      <a:pt x="259" y="237"/>
                    </a:cubicBezTo>
                    <a:cubicBezTo>
                      <a:pt x="259" y="237"/>
                      <a:pt x="259" y="237"/>
                      <a:pt x="259" y="237"/>
                    </a:cubicBezTo>
                    <a:cubicBezTo>
                      <a:pt x="259" y="236"/>
                      <a:pt x="260" y="236"/>
                      <a:pt x="260" y="236"/>
                    </a:cubicBezTo>
                    <a:cubicBezTo>
                      <a:pt x="261" y="237"/>
                      <a:pt x="261" y="237"/>
                      <a:pt x="261" y="237"/>
                    </a:cubicBezTo>
                    <a:cubicBezTo>
                      <a:pt x="262" y="236"/>
                      <a:pt x="263" y="235"/>
                      <a:pt x="264" y="233"/>
                    </a:cubicBezTo>
                    <a:cubicBezTo>
                      <a:pt x="263" y="232"/>
                      <a:pt x="264" y="231"/>
                      <a:pt x="266" y="231"/>
                    </a:cubicBezTo>
                    <a:cubicBezTo>
                      <a:pt x="266" y="230"/>
                      <a:pt x="266" y="229"/>
                      <a:pt x="266" y="229"/>
                    </a:cubicBezTo>
                    <a:cubicBezTo>
                      <a:pt x="267" y="229"/>
                      <a:pt x="266" y="230"/>
                      <a:pt x="267" y="231"/>
                    </a:cubicBezTo>
                    <a:cubicBezTo>
                      <a:pt x="267" y="231"/>
                      <a:pt x="267" y="231"/>
                      <a:pt x="267" y="231"/>
                    </a:cubicBezTo>
                    <a:cubicBezTo>
                      <a:pt x="267" y="231"/>
                      <a:pt x="268" y="230"/>
                      <a:pt x="268" y="230"/>
                    </a:cubicBezTo>
                    <a:cubicBezTo>
                      <a:pt x="268" y="231"/>
                      <a:pt x="268" y="231"/>
                      <a:pt x="269" y="231"/>
                    </a:cubicBezTo>
                    <a:cubicBezTo>
                      <a:pt x="269" y="231"/>
                      <a:pt x="269" y="230"/>
                      <a:pt x="269" y="230"/>
                    </a:cubicBezTo>
                    <a:cubicBezTo>
                      <a:pt x="269" y="230"/>
                      <a:pt x="269" y="230"/>
                      <a:pt x="269" y="230"/>
                    </a:cubicBezTo>
                    <a:cubicBezTo>
                      <a:pt x="269" y="230"/>
                      <a:pt x="269" y="231"/>
                      <a:pt x="269" y="231"/>
                    </a:cubicBezTo>
                    <a:cubicBezTo>
                      <a:pt x="270" y="230"/>
                      <a:pt x="270" y="230"/>
                      <a:pt x="270" y="230"/>
                    </a:cubicBezTo>
                    <a:cubicBezTo>
                      <a:pt x="270" y="230"/>
                      <a:pt x="270" y="230"/>
                      <a:pt x="270" y="230"/>
                    </a:cubicBezTo>
                    <a:cubicBezTo>
                      <a:pt x="270" y="230"/>
                      <a:pt x="270" y="230"/>
                      <a:pt x="271" y="230"/>
                    </a:cubicBezTo>
                    <a:cubicBezTo>
                      <a:pt x="271" y="230"/>
                      <a:pt x="271" y="230"/>
                      <a:pt x="271" y="230"/>
                    </a:cubicBezTo>
                    <a:cubicBezTo>
                      <a:pt x="271" y="230"/>
                      <a:pt x="270" y="229"/>
                      <a:pt x="271" y="229"/>
                    </a:cubicBezTo>
                    <a:cubicBezTo>
                      <a:pt x="271" y="229"/>
                      <a:pt x="271" y="230"/>
                      <a:pt x="271" y="230"/>
                    </a:cubicBezTo>
                    <a:cubicBezTo>
                      <a:pt x="272" y="229"/>
                      <a:pt x="272" y="229"/>
                      <a:pt x="272" y="229"/>
                    </a:cubicBezTo>
                    <a:cubicBezTo>
                      <a:pt x="272" y="230"/>
                      <a:pt x="271" y="230"/>
                      <a:pt x="272" y="230"/>
                    </a:cubicBezTo>
                    <a:cubicBezTo>
                      <a:pt x="272" y="230"/>
                      <a:pt x="272" y="230"/>
                      <a:pt x="272" y="229"/>
                    </a:cubicBezTo>
                    <a:cubicBezTo>
                      <a:pt x="273" y="228"/>
                      <a:pt x="272" y="228"/>
                      <a:pt x="272" y="228"/>
                    </a:cubicBezTo>
                    <a:cubicBezTo>
                      <a:pt x="273" y="228"/>
                      <a:pt x="272" y="227"/>
                      <a:pt x="272" y="226"/>
                    </a:cubicBezTo>
                    <a:cubicBezTo>
                      <a:pt x="272" y="227"/>
                      <a:pt x="273" y="228"/>
                      <a:pt x="274" y="228"/>
                    </a:cubicBezTo>
                    <a:cubicBezTo>
                      <a:pt x="274" y="228"/>
                      <a:pt x="274" y="228"/>
                      <a:pt x="275" y="227"/>
                    </a:cubicBezTo>
                    <a:cubicBezTo>
                      <a:pt x="276" y="229"/>
                      <a:pt x="276" y="231"/>
                      <a:pt x="277" y="233"/>
                    </a:cubicBezTo>
                    <a:cubicBezTo>
                      <a:pt x="277" y="233"/>
                      <a:pt x="277" y="233"/>
                      <a:pt x="277" y="233"/>
                    </a:cubicBezTo>
                    <a:cubicBezTo>
                      <a:pt x="277" y="234"/>
                      <a:pt x="278" y="235"/>
                      <a:pt x="278" y="235"/>
                    </a:cubicBezTo>
                    <a:cubicBezTo>
                      <a:pt x="279" y="235"/>
                      <a:pt x="279" y="234"/>
                      <a:pt x="279" y="234"/>
                    </a:cubicBezTo>
                    <a:cubicBezTo>
                      <a:pt x="279" y="234"/>
                      <a:pt x="279" y="235"/>
                      <a:pt x="279" y="235"/>
                    </a:cubicBezTo>
                    <a:cubicBezTo>
                      <a:pt x="279" y="235"/>
                      <a:pt x="279" y="235"/>
                      <a:pt x="279" y="235"/>
                    </a:cubicBezTo>
                    <a:cubicBezTo>
                      <a:pt x="279" y="235"/>
                      <a:pt x="279" y="235"/>
                      <a:pt x="279" y="235"/>
                    </a:cubicBezTo>
                    <a:cubicBezTo>
                      <a:pt x="279" y="235"/>
                      <a:pt x="279" y="235"/>
                      <a:pt x="279" y="235"/>
                    </a:cubicBezTo>
                    <a:cubicBezTo>
                      <a:pt x="280" y="235"/>
                      <a:pt x="282" y="236"/>
                      <a:pt x="282" y="237"/>
                    </a:cubicBezTo>
                    <a:cubicBezTo>
                      <a:pt x="282" y="237"/>
                      <a:pt x="282" y="237"/>
                      <a:pt x="282" y="237"/>
                    </a:cubicBezTo>
                    <a:cubicBezTo>
                      <a:pt x="281" y="237"/>
                      <a:pt x="281" y="237"/>
                      <a:pt x="281" y="237"/>
                    </a:cubicBezTo>
                    <a:cubicBezTo>
                      <a:pt x="281" y="237"/>
                      <a:pt x="281" y="237"/>
                      <a:pt x="281" y="237"/>
                    </a:cubicBezTo>
                    <a:cubicBezTo>
                      <a:pt x="281" y="237"/>
                      <a:pt x="281" y="237"/>
                      <a:pt x="281" y="237"/>
                    </a:cubicBezTo>
                    <a:cubicBezTo>
                      <a:pt x="280" y="237"/>
                      <a:pt x="281" y="237"/>
                      <a:pt x="281" y="237"/>
                    </a:cubicBezTo>
                    <a:cubicBezTo>
                      <a:pt x="281" y="237"/>
                      <a:pt x="281" y="237"/>
                      <a:pt x="280" y="237"/>
                    </a:cubicBezTo>
                    <a:cubicBezTo>
                      <a:pt x="280" y="237"/>
                      <a:pt x="280" y="237"/>
                      <a:pt x="280" y="237"/>
                    </a:cubicBezTo>
                    <a:cubicBezTo>
                      <a:pt x="280" y="237"/>
                      <a:pt x="281" y="239"/>
                      <a:pt x="282" y="239"/>
                    </a:cubicBezTo>
                    <a:cubicBezTo>
                      <a:pt x="282" y="239"/>
                      <a:pt x="282" y="239"/>
                      <a:pt x="282" y="238"/>
                    </a:cubicBezTo>
                    <a:cubicBezTo>
                      <a:pt x="282" y="237"/>
                      <a:pt x="282" y="237"/>
                      <a:pt x="282" y="237"/>
                    </a:cubicBezTo>
                    <a:cubicBezTo>
                      <a:pt x="283" y="239"/>
                      <a:pt x="284" y="241"/>
                      <a:pt x="284" y="243"/>
                    </a:cubicBezTo>
                    <a:cubicBezTo>
                      <a:pt x="283" y="244"/>
                      <a:pt x="283" y="246"/>
                      <a:pt x="283" y="247"/>
                    </a:cubicBezTo>
                    <a:cubicBezTo>
                      <a:pt x="284" y="246"/>
                      <a:pt x="284" y="246"/>
                      <a:pt x="285" y="245"/>
                    </a:cubicBezTo>
                    <a:cubicBezTo>
                      <a:pt x="285" y="246"/>
                      <a:pt x="284" y="246"/>
                      <a:pt x="284" y="247"/>
                    </a:cubicBezTo>
                    <a:cubicBezTo>
                      <a:pt x="284" y="247"/>
                      <a:pt x="284" y="246"/>
                      <a:pt x="285" y="246"/>
                    </a:cubicBezTo>
                    <a:cubicBezTo>
                      <a:pt x="285" y="247"/>
                      <a:pt x="285" y="247"/>
                      <a:pt x="286" y="247"/>
                    </a:cubicBezTo>
                    <a:cubicBezTo>
                      <a:pt x="287" y="247"/>
                      <a:pt x="288" y="245"/>
                      <a:pt x="289" y="245"/>
                    </a:cubicBezTo>
                    <a:cubicBezTo>
                      <a:pt x="289" y="245"/>
                      <a:pt x="289" y="245"/>
                      <a:pt x="289" y="245"/>
                    </a:cubicBezTo>
                    <a:cubicBezTo>
                      <a:pt x="288" y="245"/>
                      <a:pt x="288" y="245"/>
                      <a:pt x="288" y="244"/>
                    </a:cubicBezTo>
                    <a:cubicBezTo>
                      <a:pt x="289" y="245"/>
                      <a:pt x="289" y="245"/>
                      <a:pt x="289" y="245"/>
                    </a:cubicBezTo>
                    <a:cubicBezTo>
                      <a:pt x="290" y="245"/>
                      <a:pt x="290" y="243"/>
                      <a:pt x="290" y="243"/>
                    </a:cubicBezTo>
                    <a:cubicBezTo>
                      <a:pt x="290" y="243"/>
                      <a:pt x="290" y="243"/>
                      <a:pt x="291" y="243"/>
                    </a:cubicBezTo>
                    <a:cubicBezTo>
                      <a:pt x="291" y="127"/>
                      <a:pt x="291" y="127"/>
                      <a:pt x="291" y="127"/>
                    </a:cubicBezTo>
                    <a:cubicBezTo>
                      <a:pt x="290" y="127"/>
                      <a:pt x="290" y="127"/>
                      <a:pt x="290" y="127"/>
                    </a:cubicBezTo>
                    <a:cubicBezTo>
                      <a:pt x="291" y="129"/>
                      <a:pt x="289" y="131"/>
                      <a:pt x="287" y="131"/>
                    </a:cubicBezTo>
                    <a:cubicBezTo>
                      <a:pt x="286" y="131"/>
                      <a:pt x="286" y="131"/>
                      <a:pt x="285" y="130"/>
                    </a:cubicBezTo>
                    <a:cubicBezTo>
                      <a:pt x="286" y="130"/>
                      <a:pt x="287" y="130"/>
                      <a:pt x="287" y="129"/>
                    </a:cubicBezTo>
                    <a:cubicBezTo>
                      <a:pt x="287" y="129"/>
                      <a:pt x="287" y="129"/>
                      <a:pt x="287" y="129"/>
                    </a:cubicBezTo>
                    <a:cubicBezTo>
                      <a:pt x="286" y="129"/>
                      <a:pt x="286" y="129"/>
                      <a:pt x="286" y="129"/>
                    </a:cubicBezTo>
                    <a:cubicBezTo>
                      <a:pt x="287" y="127"/>
                      <a:pt x="284" y="127"/>
                      <a:pt x="284" y="126"/>
                    </a:cubicBezTo>
                    <a:cubicBezTo>
                      <a:pt x="285" y="127"/>
                      <a:pt x="287" y="128"/>
                      <a:pt x="288" y="129"/>
                    </a:cubicBezTo>
                    <a:cubicBezTo>
                      <a:pt x="289" y="129"/>
                      <a:pt x="289" y="128"/>
                      <a:pt x="289" y="127"/>
                    </a:cubicBezTo>
                    <a:cubicBezTo>
                      <a:pt x="290" y="126"/>
                      <a:pt x="290" y="125"/>
                      <a:pt x="291" y="125"/>
                    </a:cubicBezTo>
                    <a:cubicBezTo>
                      <a:pt x="291" y="124"/>
                      <a:pt x="291" y="124"/>
                      <a:pt x="291" y="124"/>
                    </a:cubicBezTo>
                    <a:cubicBezTo>
                      <a:pt x="290" y="124"/>
                      <a:pt x="290" y="124"/>
                      <a:pt x="290" y="124"/>
                    </a:cubicBezTo>
                    <a:cubicBezTo>
                      <a:pt x="290" y="124"/>
                      <a:pt x="290" y="124"/>
                      <a:pt x="290" y="124"/>
                    </a:cubicBezTo>
                    <a:moveTo>
                      <a:pt x="145" y="71"/>
                    </a:moveTo>
                    <a:cubicBezTo>
                      <a:pt x="145" y="71"/>
                      <a:pt x="145" y="71"/>
                      <a:pt x="145" y="71"/>
                    </a:cubicBezTo>
                    <a:cubicBezTo>
                      <a:pt x="145" y="71"/>
                      <a:pt x="145" y="71"/>
                      <a:pt x="145" y="71"/>
                    </a:cubicBezTo>
                    <a:cubicBezTo>
                      <a:pt x="145" y="71"/>
                      <a:pt x="145" y="71"/>
                      <a:pt x="145" y="71"/>
                    </a:cubicBezTo>
                    <a:moveTo>
                      <a:pt x="132" y="120"/>
                    </a:moveTo>
                    <a:cubicBezTo>
                      <a:pt x="132" y="119"/>
                      <a:pt x="133" y="118"/>
                      <a:pt x="134" y="118"/>
                    </a:cubicBezTo>
                    <a:cubicBezTo>
                      <a:pt x="134" y="118"/>
                      <a:pt x="134" y="118"/>
                      <a:pt x="134" y="119"/>
                    </a:cubicBezTo>
                    <a:cubicBezTo>
                      <a:pt x="134" y="120"/>
                      <a:pt x="136" y="120"/>
                      <a:pt x="137" y="120"/>
                    </a:cubicBezTo>
                    <a:cubicBezTo>
                      <a:pt x="138" y="120"/>
                      <a:pt x="139" y="120"/>
                      <a:pt x="140" y="119"/>
                    </a:cubicBezTo>
                    <a:cubicBezTo>
                      <a:pt x="139" y="120"/>
                      <a:pt x="139" y="122"/>
                      <a:pt x="140" y="123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39" y="123"/>
                      <a:pt x="139" y="121"/>
                      <a:pt x="139" y="120"/>
                    </a:cubicBezTo>
                    <a:cubicBezTo>
                      <a:pt x="138" y="120"/>
                      <a:pt x="138" y="120"/>
                      <a:pt x="138" y="120"/>
                    </a:cubicBezTo>
                    <a:cubicBezTo>
                      <a:pt x="137" y="120"/>
                      <a:pt x="137" y="120"/>
                      <a:pt x="137" y="120"/>
                    </a:cubicBezTo>
                    <a:cubicBezTo>
                      <a:pt x="137" y="120"/>
                      <a:pt x="136" y="120"/>
                      <a:pt x="136" y="120"/>
                    </a:cubicBezTo>
                    <a:cubicBezTo>
                      <a:pt x="136" y="120"/>
                      <a:pt x="135" y="120"/>
                      <a:pt x="135" y="120"/>
                    </a:cubicBezTo>
                    <a:cubicBezTo>
                      <a:pt x="134" y="120"/>
                      <a:pt x="134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3" y="119"/>
                      <a:pt x="133" y="119"/>
                      <a:pt x="132" y="120"/>
                    </a:cubicBezTo>
                    <a:moveTo>
                      <a:pt x="111" y="118"/>
                    </a:moveTo>
                    <a:cubicBezTo>
                      <a:pt x="111" y="118"/>
                      <a:pt x="112" y="118"/>
                      <a:pt x="112" y="117"/>
                    </a:cubicBezTo>
                    <a:cubicBezTo>
                      <a:pt x="112" y="117"/>
                      <a:pt x="113" y="117"/>
                      <a:pt x="113" y="118"/>
                    </a:cubicBezTo>
                    <a:cubicBezTo>
                      <a:pt x="113" y="118"/>
                      <a:pt x="113" y="118"/>
                      <a:pt x="113" y="118"/>
                    </a:cubicBezTo>
                    <a:cubicBezTo>
                      <a:pt x="112" y="118"/>
                      <a:pt x="112" y="118"/>
                      <a:pt x="112" y="119"/>
                    </a:cubicBezTo>
                    <a:cubicBezTo>
                      <a:pt x="112" y="119"/>
                      <a:pt x="112" y="119"/>
                      <a:pt x="112" y="119"/>
                    </a:cubicBezTo>
                    <a:cubicBezTo>
                      <a:pt x="112" y="119"/>
                      <a:pt x="112" y="119"/>
                      <a:pt x="112" y="118"/>
                    </a:cubicBezTo>
                    <a:cubicBezTo>
                      <a:pt x="112" y="118"/>
                      <a:pt x="112" y="118"/>
                      <a:pt x="112" y="118"/>
                    </a:cubicBezTo>
                    <a:cubicBezTo>
                      <a:pt x="112" y="118"/>
                      <a:pt x="111" y="118"/>
                      <a:pt x="111" y="118"/>
                    </a:cubicBezTo>
                    <a:moveTo>
                      <a:pt x="74" y="121"/>
                    </a:moveTo>
                    <a:cubicBezTo>
                      <a:pt x="74" y="120"/>
                      <a:pt x="74" y="119"/>
                      <a:pt x="74" y="118"/>
                    </a:cubicBezTo>
                    <a:cubicBezTo>
                      <a:pt x="74" y="117"/>
                      <a:pt x="75" y="117"/>
                      <a:pt x="75" y="117"/>
                    </a:cubicBezTo>
                    <a:cubicBezTo>
                      <a:pt x="76" y="117"/>
                      <a:pt x="75" y="118"/>
                      <a:pt x="75" y="118"/>
                    </a:cubicBezTo>
                    <a:cubicBezTo>
                      <a:pt x="74" y="118"/>
                      <a:pt x="75" y="121"/>
                      <a:pt x="74" y="121"/>
                    </a:cubicBezTo>
                    <a:moveTo>
                      <a:pt x="77" y="115"/>
                    </a:moveTo>
                    <a:cubicBezTo>
                      <a:pt x="77" y="115"/>
                      <a:pt x="77" y="115"/>
                      <a:pt x="76" y="115"/>
                    </a:cubicBezTo>
                    <a:cubicBezTo>
                      <a:pt x="76" y="115"/>
                      <a:pt x="77" y="115"/>
                      <a:pt x="77" y="115"/>
                    </a:cubicBezTo>
                    <a:cubicBezTo>
                      <a:pt x="77" y="115"/>
                      <a:pt x="77" y="115"/>
                      <a:pt x="77" y="115"/>
                    </a:cubicBezTo>
                    <a:cubicBezTo>
                      <a:pt x="77" y="115"/>
                      <a:pt x="77" y="115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7" y="115"/>
                      <a:pt x="77" y="115"/>
                    </a:cubicBezTo>
                    <a:moveTo>
                      <a:pt x="71" y="116"/>
                    </a:moveTo>
                    <a:cubicBezTo>
                      <a:pt x="71" y="116"/>
                      <a:pt x="71" y="116"/>
                      <a:pt x="71" y="116"/>
                    </a:cubicBezTo>
                    <a:cubicBezTo>
                      <a:pt x="72" y="116"/>
                      <a:pt x="71" y="115"/>
                      <a:pt x="71" y="114"/>
                    </a:cubicBezTo>
                    <a:cubicBezTo>
                      <a:pt x="71" y="114"/>
                      <a:pt x="71" y="114"/>
                      <a:pt x="71" y="114"/>
                    </a:cubicBezTo>
                    <a:cubicBezTo>
                      <a:pt x="73" y="114"/>
                      <a:pt x="74" y="116"/>
                      <a:pt x="73" y="118"/>
                    </a:cubicBezTo>
                    <a:cubicBezTo>
                      <a:pt x="73" y="118"/>
                      <a:pt x="73" y="118"/>
                      <a:pt x="72" y="118"/>
                    </a:cubicBezTo>
                    <a:cubicBezTo>
                      <a:pt x="72" y="118"/>
                      <a:pt x="72" y="118"/>
                      <a:pt x="72" y="118"/>
                    </a:cubicBezTo>
                    <a:cubicBezTo>
                      <a:pt x="72" y="118"/>
                      <a:pt x="72" y="118"/>
                      <a:pt x="72" y="118"/>
                    </a:cubicBezTo>
                    <a:cubicBezTo>
                      <a:pt x="72" y="118"/>
                      <a:pt x="71" y="118"/>
                      <a:pt x="71" y="118"/>
                    </a:cubicBezTo>
                    <a:cubicBezTo>
                      <a:pt x="71" y="118"/>
                      <a:pt x="71" y="119"/>
                      <a:pt x="70" y="119"/>
                    </a:cubicBezTo>
                    <a:cubicBezTo>
                      <a:pt x="70" y="119"/>
                      <a:pt x="70" y="119"/>
                      <a:pt x="69" y="119"/>
                    </a:cubicBezTo>
                    <a:cubicBezTo>
                      <a:pt x="70" y="118"/>
                      <a:pt x="70" y="117"/>
                      <a:pt x="71" y="116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71" y="116"/>
                      <a:pt x="71" y="116"/>
                      <a:pt x="71" y="116"/>
                    </a:cubicBezTo>
                    <a:moveTo>
                      <a:pt x="102" y="116"/>
                    </a:moveTo>
                    <a:cubicBezTo>
                      <a:pt x="104" y="116"/>
                      <a:pt x="104" y="115"/>
                      <a:pt x="104" y="114"/>
                    </a:cubicBezTo>
                    <a:cubicBezTo>
                      <a:pt x="105" y="114"/>
                      <a:pt x="104" y="115"/>
                      <a:pt x="104" y="115"/>
                    </a:cubicBezTo>
                    <a:cubicBezTo>
                      <a:pt x="104" y="116"/>
                      <a:pt x="104" y="117"/>
                      <a:pt x="104" y="118"/>
                    </a:cubicBezTo>
                    <a:cubicBezTo>
                      <a:pt x="104" y="119"/>
                      <a:pt x="105" y="119"/>
                      <a:pt x="105" y="120"/>
                    </a:cubicBezTo>
                    <a:cubicBezTo>
                      <a:pt x="105" y="120"/>
                      <a:pt x="105" y="120"/>
                      <a:pt x="105" y="120"/>
                    </a:cubicBezTo>
                    <a:cubicBezTo>
                      <a:pt x="105" y="120"/>
                      <a:pt x="105" y="120"/>
                      <a:pt x="105" y="120"/>
                    </a:cubicBezTo>
                    <a:cubicBezTo>
                      <a:pt x="105" y="120"/>
                      <a:pt x="105" y="120"/>
                      <a:pt x="104" y="120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104" y="118"/>
                      <a:pt x="102" y="118"/>
                      <a:pt x="102" y="116"/>
                    </a:cubicBezTo>
                    <a:cubicBezTo>
                      <a:pt x="102" y="116"/>
                      <a:pt x="102" y="116"/>
                      <a:pt x="102" y="116"/>
                    </a:cubicBezTo>
                    <a:moveTo>
                      <a:pt x="126" y="115"/>
                    </a:moveTo>
                    <a:cubicBezTo>
                      <a:pt x="126" y="114"/>
                      <a:pt x="126" y="114"/>
                      <a:pt x="126" y="114"/>
                    </a:cubicBezTo>
                    <a:cubicBezTo>
                      <a:pt x="127" y="115"/>
                      <a:pt x="128" y="116"/>
                      <a:pt x="129" y="116"/>
                    </a:cubicBezTo>
                    <a:cubicBezTo>
                      <a:pt x="129" y="117"/>
                      <a:pt x="129" y="117"/>
                      <a:pt x="128" y="118"/>
                    </a:cubicBezTo>
                    <a:cubicBezTo>
                      <a:pt x="127" y="117"/>
                      <a:pt x="126" y="116"/>
                      <a:pt x="125" y="116"/>
                    </a:cubicBezTo>
                    <a:cubicBezTo>
                      <a:pt x="124" y="115"/>
                      <a:pt x="125" y="115"/>
                      <a:pt x="125" y="115"/>
                    </a:cubicBezTo>
                    <a:cubicBezTo>
                      <a:pt x="125" y="116"/>
                      <a:pt x="127" y="116"/>
                      <a:pt x="127" y="116"/>
                    </a:cubicBezTo>
                    <a:cubicBezTo>
                      <a:pt x="127" y="116"/>
                      <a:pt x="127" y="115"/>
                      <a:pt x="126" y="115"/>
                    </a:cubicBezTo>
                    <a:cubicBezTo>
                      <a:pt x="126" y="115"/>
                      <a:pt x="126" y="115"/>
                      <a:pt x="126" y="115"/>
                    </a:cubicBezTo>
                    <a:moveTo>
                      <a:pt x="130" y="112"/>
                    </a:moveTo>
                    <a:cubicBezTo>
                      <a:pt x="130" y="112"/>
                      <a:pt x="129" y="111"/>
                      <a:pt x="129" y="111"/>
                    </a:cubicBezTo>
                    <a:cubicBezTo>
                      <a:pt x="130" y="111"/>
                      <a:pt x="130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moveTo>
                      <a:pt x="77" y="111"/>
                    </a:moveTo>
                    <a:cubicBezTo>
                      <a:pt x="77" y="111"/>
                      <a:pt x="77" y="111"/>
                      <a:pt x="76" y="111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11"/>
                      <a:pt x="77" y="111"/>
                      <a:pt x="77" y="111"/>
                    </a:cubicBezTo>
                    <a:moveTo>
                      <a:pt x="126" y="110"/>
                    </a:moveTo>
                    <a:cubicBezTo>
                      <a:pt x="125" y="110"/>
                      <a:pt x="125" y="110"/>
                      <a:pt x="124" y="109"/>
                    </a:cubicBezTo>
                    <a:cubicBezTo>
                      <a:pt x="124" y="109"/>
                      <a:pt x="124" y="109"/>
                      <a:pt x="125" y="109"/>
                    </a:cubicBezTo>
                    <a:cubicBezTo>
                      <a:pt x="125" y="109"/>
                      <a:pt x="126" y="109"/>
                      <a:pt x="126" y="110"/>
                    </a:cubicBezTo>
                    <a:moveTo>
                      <a:pt x="75" y="109"/>
                    </a:moveTo>
                    <a:cubicBezTo>
                      <a:pt x="74" y="109"/>
                      <a:pt x="74" y="109"/>
                      <a:pt x="74" y="108"/>
                    </a:cubicBezTo>
                    <a:cubicBezTo>
                      <a:pt x="74" y="108"/>
                      <a:pt x="74" y="108"/>
                      <a:pt x="74" y="108"/>
                    </a:cubicBezTo>
                    <a:cubicBezTo>
                      <a:pt x="74" y="108"/>
                      <a:pt x="74" y="108"/>
                      <a:pt x="74" y="108"/>
                    </a:cubicBezTo>
                    <a:cubicBezTo>
                      <a:pt x="74" y="108"/>
                      <a:pt x="75" y="108"/>
                      <a:pt x="75" y="108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75" y="109"/>
                      <a:pt x="75" y="109"/>
                      <a:pt x="75" y="109"/>
                    </a:cubicBezTo>
                    <a:moveTo>
                      <a:pt x="66" y="110"/>
                    </a:moveTo>
                    <a:cubicBezTo>
                      <a:pt x="66" y="109"/>
                      <a:pt x="65" y="109"/>
                      <a:pt x="65" y="108"/>
                    </a:cubicBezTo>
                    <a:cubicBezTo>
                      <a:pt x="65" y="108"/>
                      <a:pt x="65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10"/>
                    </a:cubicBezTo>
                    <a:moveTo>
                      <a:pt x="128" y="109"/>
                    </a:moveTo>
                    <a:cubicBezTo>
                      <a:pt x="128" y="108"/>
                      <a:pt x="128" y="108"/>
                      <a:pt x="127" y="107"/>
                    </a:cubicBezTo>
                    <a:cubicBezTo>
                      <a:pt x="127" y="107"/>
                      <a:pt x="127" y="107"/>
                      <a:pt x="127" y="107"/>
                    </a:cubicBezTo>
                    <a:cubicBezTo>
                      <a:pt x="128" y="107"/>
                      <a:pt x="128" y="108"/>
                      <a:pt x="128" y="109"/>
                    </a:cubicBezTo>
                    <a:moveTo>
                      <a:pt x="100" y="107"/>
                    </a:moveTo>
                    <a:cubicBezTo>
                      <a:pt x="100" y="107"/>
                      <a:pt x="100" y="107"/>
                      <a:pt x="100" y="107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101" y="106"/>
                      <a:pt x="101" y="106"/>
                      <a:pt x="101" y="106"/>
                    </a:cubicBezTo>
                    <a:cubicBezTo>
                      <a:pt x="101" y="106"/>
                      <a:pt x="100" y="107"/>
                      <a:pt x="100" y="107"/>
                    </a:cubicBezTo>
                    <a:moveTo>
                      <a:pt x="93" y="106"/>
                    </a:moveTo>
                    <a:cubicBezTo>
                      <a:pt x="92" y="106"/>
                      <a:pt x="94" y="105"/>
                      <a:pt x="93" y="104"/>
                    </a:cubicBezTo>
                    <a:cubicBezTo>
                      <a:pt x="94" y="104"/>
                      <a:pt x="94" y="104"/>
                      <a:pt x="94" y="104"/>
                    </a:cubicBezTo>
                    <a:cubicBezTo>
                      <a:pt x="94" y="104"/>
                      <a:pt x="94" y="105"/>
                      <a:pt x="94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5" y="105"/>
                      <a:pt x="95" y="105"/>
                      <a:pt x="95" y="104"/>
                    </a:cubicBezTo>
                    <a:cubicBezTo>
                      <a:pt x="96" y="105"/>
                      <a:pt x="95" y="105"/>
                      <a:pt x="95" y="106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4" y="106"/>
                      <a:pt x="94" y="106"/>
                      <a:pt x="94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3" y="105"/>
                      <a:pt x="93" y="106"/>
                      <a:pt x="93" y="106"/>
                    </a:cubicBezTo>
                    <a:moveTo>
                      <a:pt x="99" y="105"/>
                    </a:moveTo>
                    <a:cubicBezTo>
                      <a:pt x="98" y="105"/>
                      <a:pt x="98" y="104"/>
                      <a:pt x="98" y="104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99" y="104"/>
                      <a:pt x="99" y="104"/>
                      <a:pt x="100" y="104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99" y="104"/>
                      <a:pt x="99" y="105"/>
                      <a:pt x="99" y="105"/>
                    </a:cubicBezTo>
                    <a:cubicBezTo>
                      <a:pt x="99" y="105"/>
                      <a:pt x="99" y="105"/>
                      <a:pt x="99" y="105"/>
                    </a:cubicBezTo>
                    <a:moveTo>
                      <a:pt x="111" y="111"/>
                    </a:moveTo>
                    <a:cubicBezTo>
                      <a:pt x="111" y="110"/>
                      <a:pt x="110" y="109"/>
                      <a:pt x="109" y="108"/>
                    </a:cubicBezTo>
                    <a:cubicBezTo>
                      <a:pt x="109" y="107"/>
                      <a:pt x="108" y="107"/>
                      <a:pt x="107" y="106"/>
                    </a:cubicBezTo>
                    <a:cubicBezTo>
                      <a:pt x="108" y="105"/>
                      <a:pt x="109" y="104"/>
                      <a:pt x="109" y="103"/>
                    </a:cubicBezTo>
                    <a:cubicBezTo>
                      <a:pt x="111" y="105"/>
                      <a:pt x="113" y="106"/>
                      <a:pt x="114" y="108"/>
                    </a:cubicBezTo>
                    <a:cubicBezTo>
                      <a:pt x="114" y="109"/>
                      <a:pt x="114" y="109"/>
                      <a:pt x="113" y="110"/>
                    </a:cubicBezTo>
                    <a:cubicBezTo>
                      <a:pt x="113" y="110"/>
                      <a:pt x="113" y="110"/>
                      <a:pt x="113" y="110"/>
                    </a:cubicBezTo>
                    <a:cubicBezTo>
                      <a:pt x="113" y="110"/>
                      <a:pt x="113" y="110"/>
                      <a:pt x="113" y="110"/>
                    </a:cubicBezTo>
                    <a:cubicBezTo>
                      <a:pt x="113" y="110"/>
                      <a:pt x="113" y="110"/>
                      <a:pt x="113" y="110"/>
                    </a:cubicBezTo>
                    <a:cubicBezTo>
                      <a:pt x="112" y="110"/>
                      <a:pt x="112" y="110"/>
                      <a:pt x="112" y="110"/>
                    </a:cubicBezTo>
                    <a:cubicBezTo>
                      <a:pt x="112" y="110"/>
                      <a:pt x="112" y="110"/>
                      <a:pt x="112" y="111"/>
                    </a:cubicBezTo>
                    <a:cubicBezTo>
                      <a:pt x="112" y="111"/>
                      <a:pt x="112" y="111"/>
                      <a:pt x="112" y="111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1" y="111"/>
                      <a:pt x="111" y="111"/>
                      <a:pt x="111" y="111"/>
                    </a:cubicBezTo>
                    <a:moveTo>
                      <a:pt x="100" y="104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100" y="103"/>
                      <a:pt x="100" y="103"/>
                      <a:pt x="100" y="103"/>
                    </a:cubicBezTo>
                    <a:cubicBezTo>
                      <a:pt x="100" y="103"/>
                      <a:pt x="100" y="103"/>
                      <a:pt x="100" y="103"/>
                    </a:cubicBezTo>
                    <a:cubicBezTo>
                      <a:pt x="100" y="103"/>
                      <a:pt x="100" y="104"/>
                      <a:pt x="100" y="104"/>
                    </a:cubicBezTo>
                    <a:moveTo>
                      <a:pt x="106" y="104"/>
                    </a:moveTo>
                    <a:cubicBezTo>
                      <a:pt x="106" y="104"/>
                      <a:pt x="106" y="104"/>
                      <a:pt x="106" y="103"/>
                    </a:cubicBezTo>
                    <a:cubicBezTo>
                      <a:pt x="106" y="103"/>
                      <a:pt x="106" y="103"/>
                      <a:pt x="106" y="103"/>
                    </a:cubicBezTo>
                    <a:cubicBezTo>
                      <a:pt x="107" y="103"/>
                      <a:pt x="107" y="104"/>
                      <a:pt x="106" y="104"/>
                    </a:cubicBezTo>
                    <a:moveTo>
                      <a:pt x="101" y="103"/>
                    </a:moveTo>
                    <a:cubicBezTo>
                      <a:pt x="101" y="103"/>
                      <a:pt x="100" y="103"/>
                      <a:pt x="100" y="103"/>
                    </a:cubicBezTo>
                    <a:cubicBezTo>
                      <a:pt x="100" y="103"/>
                      <a:pt x="100" y="103"/>
                      <a:pt x="101" y="103"/>
                    </a:cubicBezTo>
                    <a:cubicBezTo>
                      <a:pt x="101" y="103"/>
                      <a:pt x="101" y="103"/>
                      <a:pt x="101" y="103"/>
                    </a:cubicBezTo>
                    <a:moveTo>
                      <a:pt x="68" y="104"/>
                    </a:moveTo>
                    <a:cubicBezTo>
                      <a:pt x="67" y="104"/>
                      <a:pt x="67" y="103"/>
                      <a:pt x="67" y="102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68" y="102"/>
                      <a:pt x="68" y="103"/>
                      <a:pt x="68" y="104"/>
                    </a:cubicBezTo>
                    <a:moveTo>
                      <a:pt x="107" y="102"/>
                    </a:moveTo>
                    <a:cubicBezTo>
                      <a:pt x="107" y="102"/>
                      <a:pt x="107" y="102"/>
                      <a:pt x="107" y="102"/>
                    </a:cubicBezTo>
                    <a:cubicBezTo>
                      <a:pt x="107" y="102"/>
                      <a:pt x="107" y="102"/>
                      <a:pt x="107" y="102"/>
                    </a:cubicBezTo>
                    <a:moveTo>
                      <a:pt x="95" y="103"/>
                    </a:moveTo>
                    <a:cubicBezTo>
                      <a:pt x="95" y="103"/>
                      <a:pt x="95" y="103"/>
                      <a:pt x="95" y="103"/>
                    </a:cubicBezTo>
                    <a:cubicBezTo>
                      <a:pt x="95" y="103"/>
                      <a:pt x="95" y="102"/>
                      <a:pt x="95" y="102"/>
                    </a:cubicBezTo>
                    <a:cubicBezTo>
                      <a:pt x="96" y="102"/>
                      <a:pt x="95" y="103"/>
                      <a:pt x="95" y="103"/>
                    </a:cubicBezTo>
                    <a:cubicBezTo>
                      <a:pt x="95" y="103"/>
                      <a:pt x="95" y="103"/>
                      <a:pt x="95" y="103"/>
                    </a:cubicBezTo>
                    <a:cubicBezTo>
                      <a:pt x="94" y="103"/>
                      <a:pt x="94" y="104"/>
                      <a:pt x="94" y="104"/>
                    </a:cubicBezTo>
                    <a:cubicBezTo>
                      <a:pt x="94" y="103"/>
                      <a:pt x="94" y="103"/>
                      <a:pt x="94" y="103"/>
                    </a:cubicBezTo>
                    <a:cubicBezTo>
                      <a:pt x="93" y="103"/>
                      <a:pt x="93" y="103"/>
                      <a:pt x="93" y="102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3" y="102"/>
                      <a:pt x="94" y="102"/>
                      <a:pt x="94" y="102"/>
                    </a:cubicBezTo>
                    <a:cubicBezTo>
                      <a:pt x="94" y="102"/>
                      <a:pt x="94" y="103"/>
                      <a:pt x="95" y="103"/>
                    </a:cubicBezTo>
                    <a:moveTo>
                      <a:pt x="98" y="107"/>
                    </a:moveTo>
                    <a:cubicBezTo>
                      <a:pt x="97" y="107"/>
                      <a:pt x="97" y="105"/>
                      <a:pt x="97" y="104"/>
                    </a:cubicBezTo>
                    <a:cubicBezTo>
                      <a:pt x="97" y="104"/>
                      <a:pt x="97" y="102"/>
                      <a:pt x="98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8" y="102"/>
                      <a:pt x="98" y="103"/>
                      <a:pt x="98" y="103"/>
                    </a:cubicBezTo>
                    <a:cubicBezTo>
                      <a:pt x="98" y="104"/>
                      <a:pt x="98" y="104"/>
                      <a:pt x="98" y="104"/>
                    </a:cubicBezTo>
                    <a:cubicBezTo>
                      <a:pt x="98" y="104"/>
                      <a:pt x="98" y="104"/>
                      <a:pt x="98" y="105"/>
                    </a:cubicBezTo>
                    <a:cubicBezTo>
                      <a:pt x="98" y="105"/>
                      <a:pt x="98" y="105"/>
                      <a:pt x="98" y="105"/>
                    </a:cubicBezTo>
                    <a:cubicBezTo>
                      <a:pt x="98" y="105"/>
                      <a:pt x="98" y="106"/>
                      <a:pt x="98" y="106"/>
                    </a:cubicBezTo>
                    <a:cubicBezTo>
                      <a:pt x="98" y="106"/>
                      <a:pt x="98" y="106"/>
                      <a:pt x="98" y="106"/>
                    </a:cubicBezTo>
                    <a:cubicBezTo>
                      <a:pt x="98" y="106"/>
                      <a:pt x="99" y="106"/>
                      <a:pt x="99" y="106"/>
                    </a:cubicBezTo>
                    <a:cubicBezTo>
                      <a:pt x="99" y="107"/>
                      <a:pt x="98" y="106"/>
                      <a:pt x="98" y="107"/>
                    </a:cubicBezTo>
                    <a:cubicBezTo>
                      <a:pt x="98" y="107"/>
                      <a:pt x="98" y="107"/>
                      <a:pt x="98" y="107"/>
                    </a:cubicBezTo>
                    <a:cubicBezTo>
                      <a:pt x="98" y="107"/>
                      <a:pt x="98" y="107"/>
                      <a:pt x="98" y="107"/>
                    </a:cubicBezTo>
                    <a:moveTo>
                      <a:pt x="105" y="100"/>
                    </a:moveTo>
                    <a:cubicBezTo>
                      <a:pt x="104" y="100"/>
                      <a:pt x="105" y="100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05" y="100"/>
                      <a:pt x="105" y="100"/>
                      <a:pt x="105" y="100"/>
                    </a:cubicBezTo>
                    <a:moveTo>
                      <a:pt x="106" y="99"/>
                    </a:moveTo>
                    <a:cubicBezTo>
                      <a:pt x="105" y="99"/>
                      <a:pt x="106" y="99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06" y="99"/>
                      <a:pt x="106" y="99"/>
                      <a:pt x="106" y="99"/>
                    </a:cubicBezTo>
                    <a:cubicBezTo>
                      <a:pt x="106" y="99"/>
                      <a:pt x="106" y="99"/>
                      <a:pt x="106" y="99"/>
                    </a:cubicBezTo>
                    <a:moveTo>
                      <a:pt x="118" y="102"/>
                    </a:moveTo>
                    <a:cubicBezTo>
                      <a:pt x="118" y="101"/>
                      <a:pt x="119" y="101"/>
                      <a:pt x="119" y="101"/>
                    </a:cubicBezTo>
                    <a:cubicBezTo>
                      <a:pt x="119" y="99"/>
                      <a:pt x="116" y="100"/>
                      <a:pt x="116" y="98"/>
                    </a:cubicBezTo>
                    <a:cubicBezTo>
                      <a:pt x="117" y="99"/>
                      <a:pt x="119" y="100"/>
                      <a:pt x="120" y="100"/>
                    </a:cubicBezTo>
                    <a:cubicBezTo>
                      <a:pt x="119" y="103"/>
                      <a:pt x="122" y="103"/>
                      <a:pt x="121" y="106"/>
                    </a:cubicBezTo>
                    <a:cubicBezTo>
                      <a:pt x="121" y="106"/>
                      <a:pt x="121" y="106"/>
                      <a:pt x="121" y="107"/>
                    </a:cubicBezTo>
                    <a:cubicBezTo>
                      <a:pt x="119" y="107"/>
                      <a:pt x="118" y="107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9" y="105"/>
                      <a:pt x="119" y="106"/>
                      <a:pt x="120" y="106"/>
                    </a:cubicBezTo>
                    <a:cubicBezTo>
                      <a:pt x="120" y="105"/>
                      <a:pt x="119" y="104"/>
                      <a:pt x="118" y="104"/>
                    </a:cubicBezTo>
                    <a:cubicBezTo>
                      <a:pt x="117" y="103"/>
                      <a:pt x="117" y="102"/>
                      <a:pt x="116" y="102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7" y="101"/>
                      <a:pt x="116" y="101"/>
                      <a:pt x="116" y="100"/>
                    </a:cubicBezTo>
                    <a:cubicBezTo>
                      <a:pt x="116" y="100"/>
                      <a:pt x="116" y="100"/>
                      <a:pt x="116" y="100"/>
                    </a:cubicBezTo>
                    <a:cubicBezTo>
                      <a:pt x="117" y="100"/>
                      <a:pt x="117" y="101"/>
                      <a:pt x="118" y="102"/>
                    </a:cubicBezTo>
                    <a:moveTo>
                      <a:pt x="73" y="100"/>
                    </a:moveTo>
                    <a:cubicBezTo>
                      <a:pt x="73" y="99"/>
                      <a:pt x="72" y="99"/>
                      <a:pt x="72" y="99"/>
                    </a:cubicBezTo>
                    <a:cubicBezTo>
                      <a:pt x="72" y="98"/>
                      <a:pt x="72" y="98"/>
                      <a:pt x="72" y="98"/>
                    </a:cubicBezTo>
                    <a:cubicBezTo>
                      <a:pt x="73" y="98"/>
                      <a:pt x="73" y="98"/>
                      <a:pt x="74" y="99"/>
                    </a:cubicBezTo>
                    <a:cubicBezTo>
                      <a:pt x="73" y="99"/>
                      <a:pt x="73" y="100"/>
                      <a:pt x="74" y="100"/>
                    </a:cubicBezTo>
                    <a:cubicBezTo>
                      <a:pt x="74" y="100"/>
                      <a:pt x="74" y="100"/>
                      <a:pt x="74" y="100"/>
                    </a:cubicBezTo>
                    <a:cubicBezTo>
                      <a:pt x="74" y="100"/>
                      <a:pt x="74" y="100"/>
                      <a:pt x="74" y="101"/>
                    </a:cubicBezTo>
                    <a:cubicBezTo>
                      <a:pt x="73" y="101"/>
                      <a:pt x="73" y="100"/>
                      <a:pt x="73" y="100"/>
                    </a:cubicBezTo>
                    <a:cubicBezTo>
                      <a:pt x="73" y="100"/>
                      <a:pt x="73" y="100"/>
                      <a:pt x="73" y="100"/>
                    </a:cubicBezTo>
                    <a:moveTo>
                      <a:pt x="108" y="99"/>
                    </a:move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9"/>
                      <a:pt x="108" y="99"/>
                      <a:pt x="108" y="98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9" y="98"/>
                      <a:pt x="109" y="98"/>
                      <a:pt x="108" y="99"/>
                    </a:cubicBezTo>
                    <a:cubicBezTo>
                      <a:pt x="108" y="99"/>
                      <a:pt x="108" y="99"/>
                      <a:pt x="108" y="99"/>
                    </a:cubicBezTo>
                    <a:moveTo>
                      <a:pt x="98" y="101"/>
                    </a:moveTo>
                    <a:cubicBezTo>
                      <a:pt x="98" y="100"/>
                      <a:pt x="97" y="98"/>
                      <a:pt x="97" y="98"/>
                    </a:cubicBezTo>
                    <a:cubicBezTo>
                      <a:pt x="98" y="98"/>
                      <a:pt x="98" y="100"/>
                      <a:pt x="10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100" y="100"/>
                      <a:pt x="100" y="100"/>
                      <a:pt x="100" y="101"/>
                    </a:cubicBezTo>
                    <a:cubicBezTo>
                      <a:pt x="100" y="101"/>
                      <a:pt x="99" y="101"/>
                      <a:pt x="99" y="101"/>
                    </a:cubicBezTo>
                    <a:cubicBezTo>
                      <a:pt x="99" y="100"/>
                      <a:pt x="99" y="100"/>
                      <a:pt x="99" y="100"/>
                    </a:cubicBezTo>
                    <a:cubicBezTo>
                      <a:pt x="99" y="100"/>
                      <a:pt x="99" y="100"/>
                      <a:pt x="99" y="100"/>
                    </a:cubicBezTo>
                    <a:cubicBezTo>
                      <a:pt x="98" y="100"/>
                      <a:pt x="98" y="100"/>
                      <a:pt x="98" y="100"/>
                    </a:cubicBezTo>
                    <a:cubicBezTo>
                      <a:pt x="98" y="100"/>
                      <a:pt x="98" y="100"/>
                      <a:pt x="98" y="100"/>
                    </a:cubicBezTo>
                    <a:cubicBezTo>
                      <a:pt x="98" y="100"/>
                      <a:pt x="98" y="100"/>
                      <a:pt x="98" y="100"/>
                    </a:cubicBezTo>
                    <a:cubicBezTo>
                      <a:pt x="98" y="100"/>
                      <a:pt x="98" y="101"/>
                      <a:pt x="98" y="101"/>
                    </a:cubicBezTo>
                    <a:moveTo>
                      <a:pt x="112" y="99"/>
                    </a:moveTo>
                    <a:cubicBezTo>
                      <a:pt x="112" y="99"/>
                      <a:pt x="111" y="98"/>
                      <a:pt x="111" y="98"/>
                    </a:cubicBezTo>
                    <a:cubicBezTo>
                      <a:pt x="112" y="98"/>
                      <a:pt x="112" y="98"/>
                      <a:pt x="112" y="99"/>
                    </a:cubicBezTo>
                    <a:cubicBezTo>
                      <a:pt x="112" y="99"/>
                      <a:pt x="112" y="99"/>
                      <a:pt x="112" y="99"/>
                    </a:cubicBezTo>
                    <a:moveTo>
                      <a:pt x="96" y="100"/>
                    </a:moveTo>
                    <a:cubicBezTo>
                      <a:pt x="96" y="100"/>
                      <a:pt x="96" y="98"/>
                      <a:pt x="96" y="98"/>
                    </a:cubicBezTo>
                    <a:cubicBezTo>
                      <a:pt x="97" y="98"/>
                      <a:pt x="96" y="99"/>
                      <a:pt x="97" y="100"/>
                    </a:cubicBezTo>
                    <a:cubicBezTo>
                      <a:pt x="96" y="100"/>
                      <a:pt x="96" y="100"/>
                      <a:pt x="96" y="100"/>
                    </a:cubicBezTo>
                    <a:moveTo>
                      <a:pt x="99" y="98"/>
                    </a:moveTo>
                    <a:cubicBezTo>
                      <a:pt x="99" y="97"/>
                      <a:pt x="99" y="97"/>
                      <a:pt x="99" y="97"/>
                    </a:cubicBezTo>
                    <a:cubicBezTo>
                      <a:pt x="99" y="97"/>
                      <a:pt x="99" y="98"/>
                      <a:pt x="100" y="98"/>
                    </a:cubicBezTo>
                    <a:cubicBezTo>
                      <a:pt x="100" y="99"/>
                      <a:pt x="99" y="99"/>
                      <a:pt x="99" y="99"/>
                    </a:cubicBezTo>
                    <a:cubicBezTo>
                      <a:pt x="99" y="99"/>
                      <a:pt x="99" y="98"/>
                      <a:pt x="98" y="98"/>
                    </a:cubicBezTo>
                    <a:cubicBezTo>
                      <a:pt x="99" y="98"/>
                      <a:pt x="99" y="98"/>
                      <a:pt x="99" y="98"/>
                    </a:cubicBezTo>
                    <a:moveTo>
                      <a:pt x="98" y="98"/>
                    </a:moveTo>
                    <a:cubicBezTo>
                      <a:pt x="98" y="98"/>
                      <a:pt x="96" y="97"/>
                      <a:pt x="96" y="97"/>
                    </a:cubicBezTo>
                    <a:cubicBezTo>
                      <a:pt x="96" y="97"/>
                      <a:pt x="97" y="97"/>
                      <a:pt x="97" y="97"/>
                    </a:cubicBezTo>
                    <a:cubicBezTo>
                      <a:pt x="97" y="97"/>
                      <a:pt x="97" y="97"/>
                      <a:pt x="97" y="97"/>
                    </a:cubicBezTo>
                    <a:cubicBezTo>
                      <a:pt x="98" y="98"/>
                      <a:pt x="98" y="98"/>
                      <a:pt x="98" y="98"/>
                    </a:cubicBezTo>
                    <a:moveTo>
                      <a:pt x="103" y="105"/>
                    </a:moveTo>
                    <a:cubicBezTo>
                      <a:pt x="103" y="104"/>
                      <a:pt x="104" y="104"/>
                      <a:pt x="104" y="104"/>
                    </a:cubicBezTo>
                    <a:cubicBezTo>
                      <a:pt x="104" y="102"/>
                      <a:pt x="103" y="103"/>
                      <a:pt x="102" y="102"/>
                    </a:cubicBezTo>
                    <a:cubicBezTo>
                      <a:pt x="102" y="100"/>
                      <a:pt x="102" y="99"/>
                      <a:pt x="101" y="98"/>
                    </a:cubicBezTo>
                    <a:cubicBezTo>
                      <a:pt x="101" y="98"/>
                      <a:pt x="100" y="97"/>
                      <a:pt x="100" y="97"/>
                    </a:cubicBezTo>
                    <a:cubicBezTo>
                      <a:pt x="100" y="97"/>
                      <a:pt x="100" y="97"/>
                      <a:pt x="100" y="97"/>
                    </a:cubicBezTo>
                    <a:cubicBezTo>
                      <a:pt x="101" y="97"/>
                      <a:pt x="100" y="98"/>
                      <a:pt x="101" y="99"/>
                    </a:cubicBezTo>
                    <a:cubicBezTo>
                      <a:pt x="101" y="99"/>
                      <a:pt x="101" y="99"/>
                      <a:pt x="101" y="99"/>
                    </a:cubicBezTo>
                    <a:cubicBezTo>
                      <a:pt x="101" y="99"/>
                      <a:pt x="101" y="99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8"/>
                      <a:pt x="102" y="98"/>
                      <a:pt x="103" y="99"/>
                    </a:cubicBezTo>
                    <a:cubicBezTo>
                      <a:pt x="103" y="98"/>
                      <a:pt x="102" y="98"/>
                      <a:pt x="102" y="97"/>
                    </a:cubicBezTo>
                    <a:cubicBezTo>
                      <a:pt x="102" y="98"/>
                      <a:pt x="103" y="98"/>
                      <a:pt x="103" y="99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3" y="100"/>
                      <a:pt x="103" y="100"/>
                      <a:pt x="104" y="100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104" y="100"/>
                      <a:pt x="104" y="100"/>
                      <a:pt x="103" y="100"/>
                    </a:cubicBezTo>
                    <a:cubicBezTo>
                      <a:pt x="104" y="100"/>
                      <a:pt x="104" y="99"/>
                      <a:pt x="104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4" y="100"/>
                      <a:pt x="104" y="100"/>
                      <a:pt x="104" y="101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100"/>
                      <a:pt x="103" y="101"/>
                      <a:pt x="10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4" y="102"/>
                      <a:pt x="104" y="101"/>
                      <a:pt x="104" y="101"/>
                    </a:cubicBezTo>
                    <a:cubicBezTo>
                      <a:pt x="104" y="101"/>
                      <a:pt x="105" y="102"/>
                      <a:pt x="104" y="102"/>
                    </a:cubicBezTo>
                    <a:cubicBezTo>
                      <a:pt x="104" y="102"/>
                      <a:pt x="104" y="102"/>
                      <a:pt x="105" y="102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6" y="102"/>
                      <a:pt x="105" y="101"/>
                      <a:pt x="105" y="100"/>
                    </a:cubicBezTo>
                    <a:cubicBezTo>
                      <a:pt x="105" y="100"/>
                      <a:pt x="106" y="101"/>
                      <a:pt x="106" y="101"/>
                    </a:cubicBezTo>
                    <a:cubicBezTo>
                      <a:pt x="106" y="101"/>
                      <a:pt x="106" y="100"/>
                      <a:pt x="106" y="100"/>
                    </a:cubicBezTo>
                    <a:cubicBezTo>
                      <a:pt x="107" y="101"/>
                      <a:pt x="107" y="101"/>
                      <a:pt x="107" y="101"/>
                    </a:cubicBezTo>
                    <a:cubicBezTo>
                      <a:pt x="107" y="102"/>
                      <a:pt x="106" y="102"/>
                      <a:pt x="107" y="102"/>
                    </a:cubicBezTo>
                    <a:cubicBezTo>
                      <a:pt x="106" y="102"/>
                      <a:pt x="106" y="102"/>
                      <a:pt x="106" y="102"/>
                    </a:cubicBezTo>
                    <a:cubicBezTo>
                      <a:pt x="106" y="102"/>
                      <a:pt x="106" y="102"/>
                      <a:pt x="106" y="102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5" y="102"/>
                      <a:pt x="104" y="102"/>
                      <a:pt x="104" y="102"/>
                    </a:cubicBezTo>
                    <a:cubicBezTo>
                      <a:pt x="105" y="103"/>
                      <a:pt x="105" y="104"/>
                      <a:pt x="106" y="104"/>
                    </a:cubicBezTo>
                    <a:cubicBezTo>
                      <a:pt x="106" y="104"/>
                      <a:pt x="106" y="104"/>
                      <a:pt x="106" y="104"/>
                    </a:cubicBezTo>
                    <a:cubicBezTo>
                      <a:pt x="106" y="105"/>
                      <a:pt x="106" y="105"/>
                      <a:pt x="105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4" y="105"/>
                      <a:pt x="104" y="106"/>
                      <a:pt x="105" y="10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5" y="107"/>
                      <a:pt x="104" y="107"/>
                      <a:pt x="103" y="107"/>
                    </a:cubicBezTo>
                    <a:cubicBezTo>
                      <a:pt x="103" y="107"/>
                      <a:pt x="104" y="107"/>
                      <a:pt x="104" y="106"/>
                    </a:cubicBezTo>
                    <a:cubicBezTo>
                      <a:pt x="104" y="106"/>
                      <a:pt x="104" y="106"/>
                      <a:pt x="104" y="106"/>
                    </a:cubicBezTo>
                    <a:cubicBezTo>
                      <a:pt x="103" y="106"/>
                      <a:pt x="103" y="106"/>
                      <a:pt x="103" y="106"/>
                    </a:cubicBezTo>
                    <a:cubicBezTo>
                      <a:pt x="103" y="106"/>
                      <a:pt x="103" y="106"/>
                      <a:pt x="102" y="106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102" y="106"/>
                      <a:pt x="102" y="105"/>
                      <a:pt x="103" y="105"/>
                    </a:cubicBezTo>
                    <a:cubicBezTo>
                      <a:pt x="103" y="105"/>
                      <a:pt x="103" y="105"/>
                      <a:pt x="103" y="105"/>
                    </a:cubicBezTo>
                    <a:cubicBezTo>
                      <a:pt x="103" y="105"/>
                      <a:pt x="102" y="105"/>
                      <a:pt x="102" y="105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3" y="105"/>
                      <a:pt x="103" y="105"/>
                      <a:pt x="103" y="105"/>
                    </a:cubicBezTo>
                    <a:moveTo>
                      <a:pt x="107" y="99"/>
                    </a:moveTo>
                    <a:cubicBezTo>
                      <a:pt x="106" y="98"/>
                      <a:pt x="104" y="98"/>
                      <a:pt x="104" y="96"/>
                    </a:cubicBezTo>
                    <a:cubicBezTo>
                      <a:pt x="105" y="96"/>
                      <a:pt x="105" y="97"/>
                      <a:pt x="106" y="97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7" y="98"/>
                      <a:pt x="107" y="98"/>
                      <a:pt x="107" y="99"/>
                    </a:cubicBezTo>
                    <a:moveTo>
                      <a:pt x="114" y="97"/>
                    </a:moveTo>
                    <a:cubicBezTo>
                      <a:pt x="114" y="97"/>
                      <a:pt x="114" y="97"/>
                      <a:pt x="114" y="97"/>
                    </a:cubicBezTo>
                    <a:cubicBezTo>
                      <a:pt x="114" y="97"/>
                      <a:pt x="113" y="97"/>
                      <a:pt x="113" y="96"/>
                    </a:cubicBezTo>
                    <a:cubicBezTo>
                      <a:pt x="114" y="96"/>
                      <a:pt x="114" y="96"/>
                      <a:pt x="114" y="96"/>
                    </a:cubicBezTo>
                    <a:cubicBezTo>
                      <a:pt x="114" y="96"/>
                      <a:pt x="115" y="96"/>
                      <a:pt x="115" y="97"/>
                    </a:cubicBezTo>
                    <a:cubicBezTo>
                      <a:pt x="115" y="97"/>
                      <a:pt x="114" y="97"/>
                      <a:pt x="114" y="97"/>
                    </a:cubicBezTo>
                    <a:moveTo>
                      <a:pt x="75" y="94"/>
                    </a:moveTo>
                    <a:cubicBezTo>
                      <a:pt x="75" y="94"/>
                      <a:pt x="75" y="94"/>
                      <a:pt x="75" y="94"/>
                    </a:cubicBezTo>
                    <a:cubicBezTo>
                      <a:pt x="76" y="94"/>
                      <a:pt x="76" y="94"/>
                      <a:pt x="76" y="95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76" y="95"/>
                      <a:pt x="76" y="95"/>
                      <a:pt x="75" y="95"/>
                    </a:cubicBezTo>
                    <a:cubicBezTo>
                      <a:pt x="75" y="94"/>
                      <a:pt x="75" y="94"/>
                      <a:pt x="75" y="94"/>
                    </a:cubicBezTo>
                    <a:cubicBezTo>
                      <a:pt x="75" y="94"/>
                      <a:pt x="75" y="94"/>
                      <a:pt x="75" y="94"/>
                    </a:cubicBezTo>
                    <a:moveTo>
                      <a:pt x="117" y="97"/>
                    </a:moveTo>
                    <a:cubicBezTo>
                      <a:pt x="116" y="96"/>
                      <a:pt x="116" y="95"/>
                      <a:pt x="115" y="95"/>
                    </a:cubicBezTo>
                    <a:cubicBezTo>
                      <a:pt x="115" y="94"/>
                      <a:pt x="115" y="94"/>
                      <a:pt x="116" y="94"/>
                    </a:cubicBezTo>
                    <a:cubicBezTo>
                      <a:pt x="116" y="94"/>
                      <a:pt x="117" y="95"/>
                      <a:pt x="117" y="95"/>
                    </a:cubicBezTo>
                    <a:cubicBezTo>
                      <a:pt x="117" y="96"/>
                      <a:pt x="118" y="96"/>
                      <a:pt x="118" y="96"/>
                    </a:cubicBezTo>
                    <a:cubicBezTo>
                      <a:pt x="118" y="96"/>
                      <a:pt x="118" y="96"/>
                      <a:pt x="118" y="96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7" y="96"/>
                      <a:pt x="118" y="96"/>
                      <a:pt x="117" y="97"/>
                    </a:cubicBezTo>
                    <a:moveTo>
                      <a:pt x="104" y="94"/>
                    </a:moveTo>
                    <a:cubicBezTo>
                      <a:pt x="104" y="94"/>
                      <a:pt x="105" y="93"/>
                      <a:pt x="105" y="92"/>
                    </a:cubicBezTo>
                    <a:cubicBezTo>
                      <a:pt x="105" y="92"/>
                      <a:pt x="105" y="92"/>
                      <a:pt x="105" y="92"/>
                    </a:cubicBezTo>
                    <a:cubicBezTo>
                      <a:pt x="105" y="92"/>
                      <a:pt x="105" y="92"/>
                      <a:pt x="105" y="93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105" y="93"/>
                      <a:pt x="106" y="93"/>
                      <a:pt x="106" y="93"/>
                    </a:cubicBezTo>
                    <a:cubicBezTo>
                      <a:pt x="106" y="94"/>
                      <a:pt x="105" y="94"/>
                      <a:pt x="106" y="94"/>
                    </a:cubicBezTo>
                    <a:cubicBezTo>
                      <a:pt x="106" y="94"/>
                      <a:pt x="106" y="94"/>
                      <a:pt x="106" y="94"/>
                    </a:cubicBezTo>
                    <a:cubicBezTo>
                      <a:pt x="106" y="94"/>
                      <a:pt x="105" y="94"/>
                      <a:pt x="105" y="94"/>
                    </a:cubicBezTo>
                    <a:cubicBezTo>
                      <a:pt x="105" y="94"/>
                      <a:pt x="104" y="94"/>
                      <a:pt x="104" y="94"/>
                    </a:cubicBezTo>
                    <a:cubicBezTo>
                      <a:pt x="104" y="94"/>
                      <a:pt x="104" y="94"/>
                      <a:pt x="104" y="94"/>
                    </a:cubicBezTo>
                    <a:moveTo>
                      <a:pt x="99" y="92"/>
                    </a:moveTo>
                    <a:cubicBezTo>
                      <a:pt x="99" y="92"/>
                      <a:pt x="99" y="92"/>
                      <a:pt x="99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2"/>
                      <a:pt x="100" y="92"/>
                      <a:pt x="100" y="92"/>
                    </a:cubicBezTo>
                    <a:cubicBezTo>
                      <a:pt x="100" y="93"/>
                      <a:pt x="100" y="93"/>
                      <a:pt x="100" y="93"/>
                    </a:cubicBezTo>
                    <a:cubicBezTo>
                      <a:pt x="100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3"/>
                      <a:pt x="102" y="93"/>
                      <a:pt x="102" y="94"/>
                    </a:cubicBezTo>
                    <a:cubicBezTo>
                      <a:pt x="102" y="94"/>
                      <a:pt x="102" y="94"/>
                      <a:pt x="102" y="94"/>
                    </a:cubicBezTo>
                    <a:cubicBezTo>
                      <a:pt x="102" y="94"/>
                      <a:pt x="102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0" y="94"/>
                      <a:pt x="100" y="94"/>
                      <a:pt x="100" y="94"/>
                    </a:cubicBezTo>
                    <a:cubicBezTo>
                      <a:pt x="100" y="93"/>
                      <a:pt x="99" y="93"/>
                      <a:pt x="99" y="92"/>
                    </a:cubicBezTo>
                    <a:cubicBezTo>
                      <a:pt x="99" y="92"/>
                      <a:pt x="99" y="92"/>
                      <a:pt x="99" y="92"/>
                    </a:cubicBezTo>
                    <a:moveTo>
                      <a:pt x="77" y="93"/>
                    </a:moveTo>
                    <a:cubicBezTo>
                      <a:pt x="76" y="92"/>
                      <a:pt x="76" y="92"/>
                      <a:pt x="75" y="91"/>
                    </a:cubicBezTo>
                    <a:cubicBezTo>
                      <a:pt x="76" y="91"/>
                      <a:pt x="77" y="92"/>
                      <a:pt x="77" y="93"/>
                    </a:cubicBezTo>
                    <a:moveTo>
                      <a:pt x="78" y="90"/>
                    </a:moveTo>
                    <a:cubicBezTo>
                      <a:pt x="77" y="90"/>
                      <a:pt x="77" y="89"/>
                      <a:pt x="76" y="89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76" y="89"/>
                      <a:pt x="78" y="89"/>
                      <a:pt x="78" y="90"/>
                    </a:cubicBezTo>
                    <a:moveTo>
                      <a:pt x="78" y="88"/>
                    </a:moveTo>
                    <a:cubicBezTo>
                      <a:pt x="78" y="88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8" y="88"/>
                      <a:pt x="78" y="88"/>
                    </a:cubicBezTo>
                    <a:cubicBezTo>
                      <a:pt x="78" y="88"/>
                      <a:pt x="78" y="88"/>
                      <a:pt x="78" y="88"/>
                    </a:cubicBezTo>
                    <a:moveTo>
                      <a:pt x="71" y="88"/>
                    </a:moveTo>
                    <a:cubicBezTo>
                      <a:pt x="71" y="88"/>
                      <a:pt x="71" y="87"/>
                      <a:pt x="71" y="87"/>
                    </a:cubicBezTo>
                    <a:cubicBezTo>
                      <a:pt x="72" y="87"/>
                      <a:pt x="72" y="87"/>
                      <a:pt x="72" y="87"/>
                    </a:cubicBezTo>
                    <a:cubicBezTo>
                      <a:pt x="72" y="87"/>
                      <a:pt x="71" y="88"/>
                      <a:pt x="71" y="88"/>
                    </a:cubicBezTo>
                    <a:moveTo>
                      <a:pt x="108" y="86"/>
                    </a:moveTo>
                    <a:cubicBezTo>
                      <a:pt x="108" y="86"/>
                      <a:pt x="109" y="86"/>
                      <a:pt x="109" y="86"/>
                    </a:cubicBezTo>
                    <a:cubicBezTo>
                      <a:pt x="109" y="86"/>
                      <a:pt x="110" y="87"/>
                      <a:pt x="110" y="88"/>
                    </a:cubicBezTo>
                    <a:cubicBezTo>
                      <a:pt x="109" y="87"/>
                      <a:pt x="109" y="87"/>
                      <a:pt x="108" y="86"/>
                    </a:cubicBezTo>
                    <a:cubicBezTo>
                      <a:pt x="108" y="86"/>
                      <a:pt x="108" y="86"/>
                      <a:pt x="108" y="86"/>
                    </a:cubicBezTo>
                    <a:cubicBezTo>
                      <a:pt x="108" y="86"/>
                      <a:pt x="108" y="86"/>
                      <a:pt x="108" y="86"/>
                    </a:cubicBezTo>
                    <a:moveTo>
                      <a:pt x="77" y="85"/>
                    </a:moveTo>
                    <a:cubicBezTo>
                      <a:pt x="77" y="85"/>
                      <a:pt x="77" y="85"/>
                      <a:pt x="77" y="85"/>
                    </a:cubicBezTo>
                    <a:cubicBezTo>
                      <a:pt x="78" y="85"/>
                      <a:pt x="79" y="86"/>
                      <a:pt x="80" y="86"/>
                    </a:cubicBezTo>
                    <a:cubicBezTo>
                      <a:pt x="80" y="86"/>
                      <a:pt x="80" y="86"/>
                      <a:pt x="80" y="86"/>
                    </a:cubicBezTo>
                    <a:cubicBezTo>
                      <a:pt x="80" y="86"/>
                      <a:pt x="80" y="86"/>
                      <a:pt x="80" y="86"/>
                    </a:cubicBezTo>
                    <a:cubicBezTo>
                      <a:pt x="80" y="86"/>
                      <a:pt x="79" y="86"/>
                      <a:pt x="79" y="86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79" y="87"/>
                      <a:pt x="79" y="87"/>
                      <a:pt x="80" y="87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79" y="87"/>
                      <a:pt x="79" y="87"/>
                      <a:pt x="78" y="86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78" y="85"/>
                      <a:pt x="78" y="85"/>
                      <a:pt x="77" y="85"/>
                    </a:cubicBezTo>
                    <a:cubicBezTo>
                      <a:pt x="77" y="85"/>
                      <a:pt x="77" y="85"/>
                      <a:pt x="77" y="85"/>
                    </a:cubicBezTo>
                    <a:moveTo>
                      <a:pt x="108" y="86"/>
                    </a:moveTo>
                    <a:cubicBezTo>
                      <a:pt x="107" y="85"/>
                      <a:pt x="106" y="85"/>
                      <a:pt x="106" y="85"/>
                    </a:cubicBezTo>
                    <a:cubicBezTo>
                      <a:pt x="106" y="84"/>
                      <a:pt x="106" y="84"/>
                      <a:pt x="106" y="84"/>
                    </a:cubicBezTo>
                    <a:cubicBezTo>
                      <a:pt x="107" y="84"/>
                      <a:pt x="107" y="85"/>
                      <a:pt x="108" y="86"/>
                    </a:cubicBezTo>
                    <a:moveTo>
                      <a:pt x="81" y="83"/>
                    </a:moveTo>
                    <a:cubicBezTo>
                      <a:pt x="81" y="83"/>
                      <a:pt x="81" y="83"/>
                      <a:pt x="81" y="83"/>
                    </a:cubicBezTo>
                    <a:cubicBezTo>
                      <a:pt x="81" y="83"/>
                      <a:pt x="82" y="83"/>
                      <a:pt x="82" y="83"/>
                    </a:cubicBezTo>
                    <a:cubicBezTo>
                      <a:pt x="82" y="83"/>
                      <a:pt x="82" y="83"/>
                      <a:pt x="82" y="83"/>
                    </a:cubicBezTo>
                    <a:cubicBezTo>
                      <a:pt x="82" y="83"/>
                      <a:pt x="81" y="83"/>
                      <a:pt x="81" y="83"/>
                    </a:cubicBezTo>
                    <a:cubicBezTo>
                      <a:pt x="81" y="83"/>
                      <a:pt x="81" y="83"/>
                      <a:pt x="81" y="83"/>
                    </a:cubicBezTo>
                    <a:cubicBezTo>
                      <a:pt x="81" y="83"/>
                      <a:pt x="81" y="83"/>
                      <a:pt x="81" y="83"/>
                    </a:cubicBezTo>
                    <a:moveTo>
                      <a:pt x="82" y="81"/>
                    </a:moveTo>
                    <a:cubicBezTo>
                      <a:pt x="81" y="80"/>
                      <a:pt x="79" y="79"/>
                      <a:pt x="77" y="79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80" y="79"/>
                      <a:pt x="82" y="80"/>
                      <a:pt x="82" y="81"/>
                    </a:cubicBezTo>
                    <a:moveTo>
                      <a:pt x="113" y="78"/>
                    </a:moveTo>
                    <a:cubicBezTo>
                      <a:pt x="112" y="77"/>
                      <a:pt x="112" y="77"/>
                      <a:pt x="112" y="76"/>
                    </a:cubicBezTo>
                    <a:cubicBezTo>
                      <a:pt x="112" y="76"/>
                      <a:pt x="113" y="77"/>
                      <a:pt x="113" y="77"/>
                    </a:cubicBezTo>
                    <a:cubicBezTo>
                      <a:pt x="113" y="77"/>
                      <a:pt x="113" y="77"/>
                      <a:pt x="113" y="78"/>
                    </a:cubicBezTo>
                    <a:moveTo>
                      <a:pt x="108" y="78"/>
                    </a:moveTo>
                    <a:cubicBezTo>
                      <a:pt x="108" y="78"/>
                      <a:pt x="108" y="78"/>
                      <a:pt x="108" y="78"/>
                    </a:cubicBezTo>
                    <a:cubicBezTo>
                      <a:pt x="110" y="78"/>
                      <a:pt x="109" y="76"/>
                      <a:pt x="110" y="75"/>
                    </a:cubicBezTo>
                    <a:cubicBezTo>
                      <a:pt x="111" y="76"/>
                      <a:pt x="110" y="77"/>
                      <a:pt x="110" y="78"/>
                    </a:cubicBezTo>
                    <a:cubicBezTo>
                      <a:pt x="110" y="78"/>
                      <a:pt x="110" y="78"/>
                      <a:pt x="110" y="78"/>
                    </a:cubicBezTo>
                    <a:cubicBezTo>
                      <a:pt x="109" y="78"/>
                      <a:pt x="109" y="78"/>
                      <a:pt x="109" y="79"/>
                    </a:cubicBezTo>
                    <a:cubicBezTo>
                      <a:pt x="109" y="78"/>
                      <a:pt x="109" y="78"/>
                      <a:pt x="109" y="78"/>
                    </a:cubicBezTo>
                    <a:cubicBezTo>
                      <a:pt x="109" y="78"/>
                      <a:pt x="109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moveTo>
                      <a:pt x="83" y="76"/>
                    </a:moveTo>
                    <a:cubicBezTo>
                      <a:pt x="82" y="76"/>
                      <a:pt x="81" y="76"/>
                      <a:pt x="80" y="75"/>
                    </a:cubicBezTo>
                    <a:cubicBezTo>
                      <a:pt x="81" y="75"/>
                      <a:pt x="83" y="75"/>
                      <a:pt x="83" y="76"/>
                    </a:cubicBezTo>
                    <a:moveTo>
                      <a:pt x="81" y="74"/>
                    </a:moveTo>
                    <a:cubicBezTo>
                      <a:pt x="81" y="74"/>
                      <a:pt x="81" y="74"/>
                      <a:pt x="81" y="74"/>
                    </a:cubicBezTo>
                    <a:cubicBezTo>
                      <a:pt x="81" y="74"/>
                      <a:pt x="81" y="74"/>
                      <a:pt x="81" y="74"/>
                    </a:cubicBezTo>
                    <a:cubicBezTo>
                      <a:pt x="81" y="74"/>
                      <a:pt x="81" y="74"/>
                      <a:pt x="81" y="74"/>
                    </a:cubicBezTo>
                    <a:moveTo>
                      <a:pt x="81" y="74"/>
                    </a:moveTo>
                    <a:cubicBezTo>
                      <a:pt x="80" y="74"/>
                      <a:pt x="80" y="74"/>
                      <a:pt x="80" y="74"/>
                    </a:cubicBezTo>
                    <a:cubicBezTo>
                      <a:pt x="81" y="74"/>
                      <a:pt x="81" y="74"/>
                      <a:pt x="81" y="74"/>
                    </a:cubicBezTo>
                    <a:moveTo>
                      <a:pt x="97" y="72"/>
                    </a:moveTo>
                    <a:cubicBezTo>
                      <a:pt x="97" y="72"/>
                      <a:pt x="97" y="72"/>
                      <a:pt x="97" y="72"/>
                    </a:cubicBezTo>
                    <a:cubicBezTo>
                      <a:pt x="98" y="72"/>
                      <a:pt x="98" y="71"/>
                      <a:pt x="98" y="70"/>
                    </a:cubicBezTo>
                    <a:cubicBezTo>
                      <a:pt x="98" y="70"/>
                      <a:pt x="98" y="70"/>
                      <a:pt x="99" y="70"/>
                    </a:cubicBezTo>
                    <a:cubicBezTo>
                      <a:pt x="99" y="70"/>
                      <a:pt x="99" y="70"/>
                      <a:pt x="99" y="70"/>
                    </a:cubicBezTo>
                    <a:cubicBezTo>
                      <a:pt x="99" y="71"/>
                      <a:pt x="99" y="71"/>
                      <a:pt x="98" y="71"/>
                    </a:cubicBezTo>
                    <a:cubicBezTo>
                      <a:pt x="98" y="72"/>
                      <a:pt x="99" y="72"/>
                      <a:pt x="99" y="72"/>
                    </a:cubicBezTo>
                    <a:cubicBezTo>
                      <a:pt x="99" y="72"/>
                      <a:pt x="98" y="72"/>
                      <a:pt x="98" y="73"/>
                    </a:cubicBezTo>
                    <a:cubicBezTo>
                      <a:pt x="98" y="73"/>
                      <a:pt x="98" y="73"/>
                      <a:pt x="98" y="73"/>
                    </a:cubicBezTo>
                    <a:cubicBezTo>
                      <a:pt x="97" y="72"/>
                      <a:pt x="98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97" y="72"/>
                      <a:pt x="97" y="72"/>
                      <a:pt x="97" y="72"/>
                    </a:cubicBezTo>
                    <a:moveTo>
                      <a:pt x="93" y="70"/>
                    </a:moveTo>
                    <a:cubicBezTo>
                      <a:pt x="93" y="69"/>
                      <a:pt x="93" y="69"/>
                      <a:pt x="93" y="69"/>
                    </a:cubicBezTo>
                    <a:cubicBezTo>
                      <a:pt x="93" y="69"/>
                      <a:pt x="93" y="69"/>
                      <a:pt x="93" y="69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69"/>
                      <a:pt x="94" y="70"/>
                      <a:pt x="93" y="70"/>
                    </a:cubicBezTo>
                    <a:moveTo>
                      <a:pt x="96" y="67"/>
                    </a:moveTo>
                    <a:cubicBezTo>
                      <a:pt x="96" y="67"/>
                      <a:pt x="97" y="67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8" y="67"/>
                      <a:pt x="98" y="67"/>
                      <a:pt x="98" y="67"/>
                    </a:cubicBezTo>
                    <a:cubicBezTo>
                      <a:pt x="98" y="68"/>
                      <a:pt x="98" y="68"/>
                      <a:pt x="98" y="68"/>
                    </a:cubicBezTo>
                    <a:cubicBezTo>
                      <a:pt x="97" y="68"/>
                      <a:pt x="96" y="67"/>
                      <a:pt x="96" y="67"/>
                    </a:cubicBezTo>
                    <a:cubicBezTo>
                      <a:pt x="96" y="67"/>
                      <a:pt x="96" y="67"/>
                      <a:pt x="96" y="67"/>
                    </a:cubicBezTo>
                    <a:moveTo>
                      <a:pt x="96" y="61"/>
                    </a:moveTo>
                    <a:cubicBezTo>
                      <a:pt x="96" y="61"/>
                      <a:pt x="96" y="61"/>
                      <a:pt x="96" y="61"/>
                    </a:cubicBezTo>
                    <a:cubicBezTo>
                      <a:pt x="95" y="61"/>
                      <a:pt x="96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1"/>
                      <a:pt x="95" y="61"/>
                    </a:cubicBezTo>
                    <a:cubicBezTo>
                      <a:pt x="94" y="62"/>
                      <a:pt x="95" y="62"/>
                      <a:pt x="95" y="63"/>
                    </a:cubicBezTo>
                    <a:cubicBezTo>
                      <a:pt x="94" y="63"/>
                      <a:pt x="95" y="64"/>
                      <a:pt x="94" y="6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4" y="65"/>
                      <a:pt x="94" y="65"/>
                      <a:pt x="93" y="65"/>
                    </a:cubicBezTo>
                    <a:cubicBezTo>
                      <a:pt x="94" y="63"/>
                      <a:pt x="94" y="63"/>
                      <a:pt x="94" y="62"/>
                    </a:cubicBezTo>
                    <a:cubicBezTo>
                      <a:pt x="93" y="63"/>
                      <a:pt x="92" y="64"/>
                      <a:pt x="92" y="66"/>
                    </a:cubicBezTo>
                    <a:cubicBezTo>
                      <a:pt x="92" y="66"/>
                      <a:pt x="91" y="66"/>
                      <a:pt x="91" y="67"/>
                    </a:cubicBezTo>
                    <a:cubicBezTo>
                      <a:pt x="91" y="65"/>
                      <a:pt x="92" y="64"/>
                      <a:pt x="92" y="62"/>
                    </a:cubicBezTo>
                    <a:cubicBezTo>
                      <a:pt x="92" y="62"/>
                      <a:pt x="92" y="62"/>
                      <a:pt x="91" y="62"/>
                    </a:cubicBezTo>
                    <a:cubicBezTo>
                      <a:pt x="91" y="63"/>
                      <a:pt x="91" y="63"/>
                      <a:pt x="91" y="63"/>
                    </a:cubicBezTo>
                    <a:cubicBezTo>
                      <a:pt x="91" y="62"/>
                      <a:pt x="91" y="62"/>
                      <a:pt x="90" y="62"/>
                    </a:cubicBezTo>
                    <a:cubicBezTo>
                      <a:pt x="90" y="62"/>
                      <a:pt x="90" y="62"/>
                      <a:pt x="90" y="62"/>
                    </a:cubicBezTo>
                    <a:cubicBezTo>
                      <a:pt x="90" y="62"/>
                      <a:pt x="90" y="62"/>
                      <a:pt x="90" y="63"/>
                    </a:cubicBezTo>
                    <a:cubicBezTo>
                      <a:pt x="90" y="63"/>
                      <a:pt x="89" y="63"/>
                      <a:pt x="89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89" y="63"/>
                      <a:pt x="90" y="63"/>
                      <a:pt x="90" y="64"/>
                    </a:cubicBezTo>
                    <a:cubicBezTo>
                      <a:pt x="90" y="64"/>
                      <a:pt x="89" y="64"/>
                      <a:pt x="89" y="6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5"/>
                      <a:pt x="88" y="65"/>
                      <a:pt x="87" y="66"/>
                    </a:cubicBezTo>
                    <a:cubicBezTo>
                      <a:pt x="88" y="66"/>
                      <a:pt x="87" y="67"/>
                      <a:pt x="88" y="67"/>
                    </a:cubicBezTo>
                    <a:cubicBezTo>
                      <a:pt x="88" y="67"/>
                      <a:pt x="88" y="67"/>
                      <a:pt x="87" y="67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85" y="66"/>
                      <a:pt x="85" y="65"/>
                      <a:pt x="84" y="65"/>
                    </a:cubicBezTo>
                    <a:cubicBezTo>
                      <a:pt x="84" y="65"/>
                      <a:pt x="84" y="65"/>
                      <a:pt x="83" y="66"/>
                    </a:cubicBezTo>
                    <a:cubicBezTo>
                      <a:pt x="83" y="67"/>
                      <a:pt x="84" y="67"/>
                      <a:pt x="85" y="67"/>
                    </a:cubicBezTo>
                    <a:cubicBezTo>
                      <a:pt x="84" y="68"/>
                      <a:pt x="86" y="68"/>
                      <a:pt x="85" y="69"/>
                    </a:cubicBezTo>
                    <a:cubicBezTo>
                      <a:pt x="85" y="68"/>
                      <a:pt x="84" y="68"/>
                      <a:pt x="84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2" y="68"/>
                      <a:pt x="82" y="69"/>
                    </a:cubicBezTo>
                    <a:cubicBezTo>
                      <a:pt x="82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2" y="69"/>
                      <a:pt x="82" y="70"/>
                      <a:pt x="81" y="70"/>
                    </a:cubicBezTo>
                    <a:cubicBezTo>
                      <a:pt x="82" y="70"/>
                      <a:pt x="82" y="69"/>
                      <a:pt x="82" y="68"/>
                    </a:cubicBezTo>
                    <a:cubicBezTo>
                      <a:pt x="81" y="68"/>
                      <a:pt x="81" y="69"/>
                      <a:pt x="81" y="70"/>
                    </a:cubicBezTo>
                    <a:cubicBezTo>
                      <a:pt x="81" y="69"/>
                      <a:pt x="81" y="69"/>
                      <a:pt x="81" y="68"/>
                    </a:cubicBezTo>
                    <a:cubicBezTo>
                      <a:pt x="78" y="69"/>
                      <a:pt x="80" y="70"/>
                      <a:pt x="80" y="71"/>
                    </a:cubicBezTo>
                    <a:cubicBezTo>
                      <a:pt x="80" y="71"/>
                      <a:pt x="79" y="70"/>
                      <a:pt x="79" y="70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78" y="71"/>
                      <a:pt x="79" y="71"/>
                      <a:pt x="79" y="71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78" y="71"/>
                      <a:pt x="79" y="71"/>
                      <a:pt x="79" y="71"/>
                    </a:cubicBezTo>
                    <a:cubicBezTo>
                      <a:pt x="78" y="71"/>
                      <a:pt x="78" y="70"/>
                      <a:pt x="78" y="70"/>
                    </a:cubicBezTo>
                    <a:cubicBezTo>
                      <a:pt x="77" y="71"/>
                      <a:pt x="78" y="71"/>
                      <a:pt x="78" y="72"/>
                    </a:cubicBezTo>
                    <a:cubicBezTo>
                      <a:pt x="78" y="72"/>
                      <a:pt x="77" y="72"/>
                      <a:pt x="77" y="72"/>
                    </a:cubicBezTo>
                    <a:cubicBezTo>
                      <a:pt x="77" y="72"/>
                      <a:pt x="77" y="72"/>
                      <a:pt x="76" y="72"/>
                    </a:cubicBezTo>
                    <a:cubicBezTo>
                      <a:pt x="76" y="72"/>
                      <a:pt x="77" y="72"/>
                      <a:pt x="77" y="72"/>
                    </a:cubicBezTo>
                    <a:cubicBezTo>
                      <a:pt x="77" y="72"/>
                      <a:pt x="77" y="72"/>
                      <a:pt x="77" y="72"/>
                    </a:cubicBezTo>
                    <a:cubicBezTo>
                      <a:pt x="77" y="72"/>
                      <a:pt x="77" y="72"/>
                      <a:pt x="77" y="72"/>
                    </a:cubicBezTo>
                    <a:cubicBezTo>
                      <a:pt x="77" y="72"/>
                      <a:pt x="77" y="72"/>
                      <a:pt x="77" y="73"/>
                    </a:cubicBezTo>
                    <a:cubicBezTo>
                      <a:pt x="77" y="73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5" y="74"/>
                    </a:cubicBezTo>
                    <a:cubicBezTo>
                      <a:pt x="75" y="75"/>
                      <a:pt x="74" y="74"/>
                      <a:pt x="74" y="75"/>
                    </a:cubicBezTo>
                    <a:cubicBezTo>
                      <a:pt x="74" y="75"/>
                      <a:pt x="75" y="75"/>
                      <a:pt x="75" y="75"/>
                    </a:cubicBezTo>
                    <a:cubicBezTo>
                      <a:pt x="75" y="75"/>
                      <a:pt x="75" y="75"/>
                      <a:pt x="76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5"/>
                      <a:pt x="76" y="76"/>
                      <a:pt x="75" y="75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5" y="76"/>
                      <a:pt x="74" y="77"/>
                      <a:pt x="74" y="77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4" y="77"/>
                      <a:pt x="74" y="77"/>
                      <a:pt x="74" y="76"/>
                    </a:cubicBezTo>
                    <a:cubicBezTo>
                      <a:pt x="74" y="76"/>
                      <a:pt x="74" y="77"/>
                      <a:pt x="73" y="77"/>
                    </a:cubicBezTo>
                    <a:cubicBezTo>
                      <a:pt x="73" y="77"/>
                      <a:pt x="73" y="76"/>
                      <a:pt x="73" y="76"/>
                    </a:cubicBezTo>
                    <a:cubicBezTo>
                      <a:pt x="72" y="77"/>
                      <a:pt x="73" y="77"/>
                      <a:pt x="74" y="77"/>
                    </a:cubicBezTo>
                    <a:cubicBezTo>
                      <a:pt x="74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2" y="78"/>
                      <a:pt x="72" y="78"/>
                    </a:cubicBezTo>
                    <a:cubicBezTo>
                      <a:pt x="72" y="78"/>
                      <a:pt x="72" y="78"/>
                      <a:pt x="72" y="78"/>
                    </a:cubicBezTo>
                    <a:cubicBezTo>
                      <a:pt x="72" y="78"/>
                      <a:pt x="72" y="78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2" y="79"/>
                      <a:pt x="72" y="79"/>
                      <a:pt x="72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3" y="79"/>
                      <a:pt x="73" y="78"/>
                      <a:pt x="73" y="79"/>
                    </a:cubicBezTo>
                    <a:cubicBezTo>
                      <a:pt x="73" y="79"/>
                      <a:pt x="73" y="79"/>
                      <a:pt x="73" y="80"/>
                    </a:cubicBezTo>
                    <a:cubicBezTo>
                      <a:pt x="73" y="80"/>
                      <a:pt x="73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2" y="80"/>
                      <a:pt x="71" y="80"/>
                      <a:pt x="71" y="81"/>
                    </a:cubicBezTo>
                    <a:cubicBezTo>
                      <a:pt x="72" y="81"/>
                      <a:pt x="73" y="81"/>
                      <a:pt x="73" y="81"/>
                    </a:cubicBezTo>
                    <a:cubicBezTo>
                      <a:pt x="73" y="81"/>
                      <a:pt x="73" y="81"/>
                      <a:pt x="72" y="81"/>
                    </a:cubicBezTo>
                    <a:cubicBezTo>
                      <a:pt x="72" y="81"/>
                      <a:pt x="71" y="81"/>
                      <a:pt x="71" y="82"/>
                    </a:cubicBezTo>
                    <a:cubicBezTo>
                      <a:pt x="70" y="82"/>
                      <a:pt x="70" y="82"/>
                      <a:pt x="70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3"/>
                      <a:pt x="70" y="83"/>
                      <a:pt x="70" y="83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69" y="83"/>
                      <a:pt x="70" y="83"/>
                      <a:pt x="70" y="84"/>
                    </a:cubicBezTo>
                    <a:cubicBezTo>
                      <a:pt x="70" y="84"/>
                      <a:pt x="70" y="84"/>
                      <a:pt x="69" y="84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69" y="83"/>
                      <a:pt x="69" y="83"/>
                      <a:pt x="69" y="84"/>
                    </a:cubicBezTo>
                    <a:cubicBezTo>
                      <a:pt x="70" y="84"/>
                      <a:pt x="69" y="84"/>
                      <a:pt x="69" y="85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9" y="84"/>
                      <a:pt x="69" y="85"/>
                      <a:pt x="69" y="85"/>
                    </a:cubicBezTo>
                    <a:cubicBezTo>
                      <a:pt x="69" y="85"/>
                      <a:pt x="70" y="85"/>
                      <a:pt x="70" y="86"/>
                    </a:cubicBezTo>
                    <a:cubicBezTo>
                      <a:pt x="70" y="86"/>
                      <a:pt x="69" y="86"/>
                      <a:pt x="69" y="86"/>
                    </a:cubicBezTo>
                    <a:cubicBezTo>
                      <a:pt x="69" y="86"/>
                      <a:pt x="68" y="86"/>
                      <a:pt x="68" y="86"/>
                    </a:cubicBezTo>
                    <a:cubicBezTo>
                      <a:pt x="68" y="86"/>
                      <a:pt x="68" y="86"/>
                      <a:pt x="68" y="86"/>
                    </a:cubicBezTo>
                    <a:cubicBezTo>
                      <a:pt x="69" y="86"/>
                      <a:pt x="69" y="87"/>
                      <a:pt x="69" y="87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8" y="89"/>
                      <a:pt x="69" y="89"/>
                      <a:pt x="68" y="89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7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9" y="90"/>
                    </a:cubicBezTo>
                    <a:cubicBezTo>
                      <a:pt x="68" y="91"/>
                      <a:pt x="67" y="91"/>
                      <a:pt x="66" y="92"/>
                    </a:cubicBezTo>
                    <a:cubicBezTo>
                      <a:pt x="66" y="92"/>
                      <a:pt x="66" y="92"/>
                      <a:pt x="66" y="92"/>
                    </a:cubicBezTo>
                    <a:cubicBezTo>
                      <a:pt x="66" y="92"/>
                      <a:pt x="66" y="92"/>
                      <a:pt x="66" y="92"/>
                    </a:cubicBezTo>
                    <a:cubicBezTo>
                      <a:pt x="66" y="92"/>
                      <a:pt x="65" y="93"/>
                      <a:pt x="65" y="93"/>
                    </a:cubicBezTo>
                    <a:cubicBezTo>
                      <a:pt x="66" y="93"/>
                      <a:pt x="66" y="93"/>
                      <a:pt x="66" y="93"/>
                    </a:cubicBezTo>
                    <a:cubicBezTo>
                      <a:pt x="66" y="93"/>
                      <a:pt x="65" y="94"/>
                      <a:pt x="65" y="94"/>
                    </a:cubicBezTo>
                    <a:cubicBezTo>
                      <a:pt x="65" y="94"/>
                      <a:pt x="65" y="93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4" y="94"/>
                      <a:pt x="64" y="95"/>
                      <a:pt x="63" y="95"/>
                    </a:cubicBezTo>
                    <a:cubicBezTo>
                      <a:pt x="63" y="96"/>
                      <a:pt x="62" y="96"/>
                      <a:pt x="62" y="97"/>
                    </a:cubicBezTo>
                    <a:cubicBezTo>
                      <a:pt x="62" y="97"/>
                      <a:pt x="63" y="97"/>
                      <a:pt x="63" y="97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3" y="97"/>
                      <a:pt x="63" y="98"/>
                      <a:pt x="63" y="98"/>
                    </a:cubicBezTo>
                    <a:cubicBezTo>
                      <a:pt x="64" y="98"/>
                      <a:pt x="64" y="98"/>
                      <a:pt x="65" y="97"/>
                    </a:cubicBezTo>
                    <a:cubicBezTo>
                      <a:pt x="64" y="96"/>
                      <a:pt x="65" y="95"/>
                      <a:pt x="65" y="95"/>
                    </a:cubicBezTo>
                    <a:cubicBezTo>
                      <a:pt x="66" y="95"/>
                      <a:pt x="66" y="95"/>
                      <a:pt x="66" y="96"/>
                    </a:cubicBezTo>
                    <a:cubicBezTo>
                      <a:pt x="66" y="96"/>
                      <a:pt x="65" y="96"/>
                      <a:pt x="65" y="96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5" y="97"/>
                      <a:pt x="65" y="98"/>
                      <a:pt x="65" y="98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3" y="98"/>
                      <a:pt x="63" y="99"/>
                      <a:pt x="63" y="99"/>
                    </a:cubicBezTo>
                    <a:cubicBezTo>
                      <a:pt x="63" y="98"/>
                      <a:pt x="63" y="97"/>
                      <a:pt x="62" y="97"/>
                    </a:cubicBezTo>
                    <a:cubicBezTo>
                      <a:pt x="62" y="97"/>
                      <a:pt x="61" y="98"/>
                      <a:pt x="61" y="98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1" y="99"/>
                      <a:pt x="60" y="98"/>
                      <a:pt x="60" y="99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60" y="99"/>
                      <a:pt x="60" y="100"/>
                      <a:pt x="60" y="100"/>
                    </a:cubicBezTo>
                    <a:cubicBezTo>
                      <a:pt x="60" y="100"/>
                      <a:pt x="59" y="100"/>
                      <a:pt x="59" y="99"/>
                    </a:cubicBezTo>
                    <a:cubicBezTo>
                      <a:pt x="59" y="100"/>
                      <a:pt x="60" y="100"/>
                      <a:pt x="60" y="100"/>
                    </a:cubicBezTo>
                    <a:cubicBezTo>
                      <a:pt x="60" y="100"/>
                      <a:pt x="61" y="101"/>
                      <a:pt x="60" y="101"/>
                    </a:cubicBezTo>
                    <a:cubicBezTo>
                      <a:pt x="60" y="100"/>
                      <a:pt x="59" y="100"/>
                      <a:pt x="59" y="100"/>
                    </a:cubicBezTo>
                    <a:cubicBezTo>
                      <a:pt x="59" y="101"/>
                      <a:pt x="60" y="101"/>
                      <a:pt x="60" y="101"/>
                    </a:cubicBezTo>
                    <a:cubicBezTo>
                      <a:pt x="59" y="101"/>
                      <a:pt x="58" y="100"/>
                      <a:pt x="57" y="100"/>
                    </a:cubicBezTo>
                    <a:cubicBezTo>
                      <a:pt x="57" y="100"/>
                      <a:pt x="56" y="100"/>
                      <a:pt x="57" y="101"/>
                    </a:cubicBezTo>
                    <a:cubicBezTo>
                      <a:pt x="57" y="101"/>
                      <a:pt x="57" y="101"/>
                      <a:pt x="58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8" y="101"/>
                      <a:pt x="58" y="102"/>
                      <a:pt x="57" y="102"/>
                    </a:cubicBezTo>
                    <a:cubicBezTo>
                      <a:pt x="57" y="102"/>
                      <a:pt x="56" y="101"/>
                      <a:pt x="56" y="101"/>
                    </a:cubicBezTo>
                    <a:cubicBezTo>
                      <a:pt x="55" y="101"/>
                      <a:pt x="55" y="101"/>
                      <a:pt x="55" y="102"/>
                    </a:cubicBezTo>
                    <a:cubicBezTo>
                      <a:pt x="56" y="102"/>
                      <a:pt x="56" y="102"/>
                      <a:pt x="57" y="103"/>
                    </a:cubicBezTo>
                    <a:cubicBezTo>
                      <a:pt x="56" y="103"/>
                      <a:pt x="57" y="104"/>
                      <a:pt x="56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55" y="103"/>
                      <a:pt x="55" y="103"/>
                      <a:pt x="55" y="103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55" y="103"/>
                      <a:pt x="55" y="103"/>
                      <a:pt x="55" y="103"/>
                    </a:cubicBezTo>
                    <a:cubicBezTo>
                      <a:pt x="54" y="104"/>
                      <a:pt x="55" y="103"/>
                      <a:pt x="55" y="104"/>
                    </a:cubicBezTo>
                    <a:cubicBezTo>
                      <a:pt x="54" y="104"/>
                      <a:pt x="54" y="104"/>
                      <a:pt x="54" y="104"/>
                    </a:cubicBezTo>
                    <a:cubicBezTo>
                      <a:pt x="54" y="103"/>
                      <a:pt x="54" y="103"/>
                      <a:pt x="54" y="103"/>
                    </a:cubicBezTo>
                    <a:cubicBezTo>
                      <a:pt x="54" y="103"/>
                      <a:pt x="54" y="103"/>
                      <a:pt x="54" y="103"/>
                    </a:cubicBezTo>
                    <a:cubicBezTo>
                      <a:pt x="53" y="103"/>
                      <a:pt x="54" y="104"/>
                      <a:pt x="53" y="104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104"/>
                      <a:pt x="54" y="104"/>
                      <a:pt x="54" y="104"/>
                    </a:cubicBezTo>
                    <a:cubicBezTo>
                      <a:pt x="54" y="104"/>
                      <a:pt x="54" y="104"/>
                      <a:pt x="55" y="105"/>
                    </a:cubicBezTo>
                    <a:cubicBezTo>
                      <a:pt x="55" y="105"/>
                      <a:pt x="55" y="105"/>
                      <a:pt x="56" y="105"/>
                    </a:cubicBezTo>
                    <a:cubicBezTo>
                      <a:pt x="56" y="105"/>
                      <a:pt x="56" y="105"/>
                      <a:pt x="56" y="105"/>
                    </a:cubicBezTo>
                    <a:cubicBezTo>
                      <a:pt x="56" y="105"/>
                      <a:pt x="55" y="105"/>
                      <a:pt x="55" y="105"/>
                    </a:cubicBezTo>
                    <a:cubicBezTo>
                      <a:pt x="55" y="105"/>
                      <a:pt x="55" y="105"/>
                      <a:pt x="54" y="105"/>
                    </a:cubicBezTo>
                    <a:cubicBezTo>
                      <a:pt x="54" y="105"/>
                      <a:pt x="54" y="105"/>
                      <a:pt x="53" y="105"/>
                    </a:cubicBezTo>
                    <a:cubicBezTo>
                      <a:pt x="53" y="105"/>
                      <a:pt x="53" y="105"/>
                      <a:pt x="52" y="105"/>
                    </a:cubicBezTo>
                    <a:cubicBezTo>
                      <a:pt x="53" y="106"/>
                      <a:pt x="53" y="105"/>
                      <a:pt x="53" y="106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6"/>
                      <a:pt x="53" y="106"/>
                      <a:pt x="53" y="107"/>
                    </a:cubicBezTo>
                    <a:cubicBezTo>
                      <a:pt x="54" y="107"/>
                      <a:pt x="53" y="107"/>
                      <a:pt x="53" y="107"/>
                    </a:cubicBezTo>
                    <a:cubicBezTo>
                      <a:pt x="53" y="107"/>
                      <a:pt x="53" y="108"/>
                      <a:pt x="53" y="108"/>
                    </a:cubicBezTo>
                    <a:cubicBezTo>
                      <a:pt x="54" y="108"/>
                      <a:pt x="54" y="107"/>
                      <a:pt x="54" y="107"/>
                    </a:cubicBezTo>
                    <a:cubicBezTo>
                      <a:pt x="54" y="107"/>
                      <a:pt x="55" y="107"/>
                      <a:pt x="55" y="107"/>
                    </a:cubicBezTo>
                    <a:cubicBezTo>
                      <a:pt x="55" y="107"/>
                      <a:pt x="55" y="107"/>
                      <a:pt x="56" y="108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8" y="107"/>
                      <a:pt x="57" y="107"/>
                      <a:pt x="58" y="107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7" y="107"/>
                      <a:pt x="57" y="109"/>
                      <a:pt x="56" y="109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57" y="108"/>
                      <a:pt x="57" y="108"/>
                      <a:pt x="57" y="108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8"/>
                      <a:pt x="56" y="108"/>
                      <a:pt x="55" y="108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4" y="108"/>
                      <a:pt x="54" y="108"/>
                      <a:pt x="54" y="108"/>
                    </a:cubicBezTo>
                    <a:cubicBezTo>
                      <a:pt x="54" y="108"/>
                      <a:pt x="53" y="108"/>
                      <a:pt x="53" y="108"/>
                    </a:cubicBezTo>
                    <a:cubicBezTo>
                      <a:pt x="53" y="108"/>
                      <a:pt x="53" y="108"/>
                      <a:pt x="52" y="108"/>
                    </a:cubicBezTo>
                    <a:cubicBezTo>
                      <a:pt x="53" y="108"/>
                      <a:pt x="52" y="109"/>
                      <a:pt x="53" y="109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9"/>
                      <a:pt x="53" y="109"/>
                      <a:pt x="53" y="110"/>
                    </a:cubicBezTo>
                    <a:cubicBezTo>
                      <a:pt x="53" y="110"/>
                      <a:pt x="53" y="110"/>
                      <a:pt x="53" y="110"/>
                    </a:cubicBezTo>
                    <a:cubicBezTo>
                      <a:pt x="53" y="110"/>
                      <a:pt x="53" y="110"/>
                      <a:pt x="53" y="110"/>
                    </a:cubicBezTo>
                    <a:cubicBezTo>
                      <a:pt x="53" y="110"/>
                      <a:pt x="53" y="110"/>
                      <a:pt x="54" y="110"/>
                    </a:cubicBezTo>
                    <a:cubicBezTo>
                      <a:pt x="54" y="109"/>
                      <a:pt x="54" y="109"/>
                      <a:pt x="54" y="109"/>
                    </a:cubicBezTo>
                    <a:cubicBezTo>
                      <a:pt x="54" y="109"/>
                      <a:pt x="54" y="109"/>
                      <a:pt x="54" y="109"/>
                    </a:cubicBezTo>
                    <a:cubicBezTo>
                      <a:pt x="55" y="110"/>
                      <a:pt x="54" y="110"/>
                      <a:pt x="54" y="111"/>
                    </a:cubicBezTo>
                    <a:cubicBezTo>
                      <a:pt x="54" y="111"/>
                      <a:pt x="54" y="111"/>
                      <a:pt x="54" y="112"/>
                    </a:cubicBezTo>
                    <a:cubicBezTo>
                      <a:pt x="55" y="111"/>
                      <a:pt x="55" y="110"/>
                      <a:pt x="56" y="110"/>
                    </a:cubicBezTo>
                    <a:cubicBezTo>
                      <a:pt x="56" y="110"/>
                      <a:pt x="57" y="110"/>
                      <a:pt x="57" y="110"/>
                    </a:cubicBezTo>
                    <a:cubicBezTo>
                      <a:pt x="56" y="110"/>
                      <a:pt x="56" y="111"/>
                      <a:pt x="56" y="111"/>
                    </a:cubicBezTo>
                    <a:cubicBezTo>
                      <a:pt x="56" y="111"/>
                      <a:pt x="56" y="111"/>
                      <a:pt x="55" y="111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5" y="112"/>
                      <a:pt x="55" y="112"/>
                      <a:pt x="54" y="113"/>
                    </a:cubicBezTo>
                    <a:cubicBezTo>
                      <a:pt x="54" y="113"/>
                      <a:pt x="55" y="113"/>
                      <a:pt x="55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3"/>
                      <a:pt x="56" y="113"/>
                      <a:pt x="56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3"/>
                      <a:pt x="55" y="113"/>
                      <a:pt x="55" y="114"/>
                    </a:cubicBezTo>
                    <a:cubicBezTo>
                      <a:pt x="55" y="113"/>
                      <a:pt x="54" y="113"/>
                      <a:pt x="54" y="113"/>
                    </a:cubicBezTo>
                    <a:cubicBezTo>
                      <a:pt x="54" y="113"/>
                      <a:pt x="53" y="114"/>
                      <a:pt x="53" y="114"/>
                    </a:cubicBezTo>
                    <a:cubicBezTo>
                      <a:pt x="53" y="115"/>
                      <a:pt x="54" y="115"/>
                      <a:pt x="54" y="115"/>
                    </a:cubicBezTo>
                    <a:cubicBezTo>
                      <a:pt x="55" y="115"/>
                      <a:pt x="55" y="114"/>
                      <a:pt x="55" y="114"/>
                    </a:cubicBezTo>
                    <a:cubicBezTo>
                      <a:pt x="56" y="115"/>
                      <a:pt x="55" y="115"/>
                      <a:pt x="55" y="116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55" y="116"/>
                      <a:pt x="55" y="116"/>
                      <a:pt x="56" y="116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5" y="116"/>
                      <a:pt x="56" y="117"/>
                      <a:pt x="56" y="117"/>
                    </a:cubicBezTo>
                    <a:cubicBezTo>
                      <a:pt x="55" y="116"/>
                      <a:pt x="55" y="117"/>
                      <a:pt x="54" y="116"/>
                    </a:cubicBezTo>
                    <a:cubicBezTo>
                      <a:pt x="53" y="118"/>
                      <a:pt x="56" y="119"/>
                      <a:pt x="57" y="120"/>
                    </a:cubicBezTo>
                    <a:cubicBezTo>
                      <a:pt x="57" y="120"/>
                      <a:pt x="57" y="120"/>
                      <a:pt x="57" y="120"/>
                    </a:cubicBezTo>
                    <a:cubicBezTo>
                      <a:pt x="57" y="120"/>
                      <a:pt x="57" y="120"/>
                      <a:pt x="57" y="120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9" y="120"/>
                      <a:pt x="59" y="120"/>
                      <a:pt x="60" y="119"/>
                    </a:cubicBezTo>
                    <a:cubicBezTo>
                      <a:pt x="60" y="119"/>
                      <a:pt x="60" y="120"/>
                      <a:pt x="60" y="120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1" y="119"/>
                      <a:pt x="62" y="119"/>
                      <a:pt x="61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2" y="118"/>
                      <a:pt x="62" y="118"/>
                      <a:pt x="62" y="117"/>
                    </a:cubicBezTo>
                    <a:cubicBezTo>
                      <a:pt x="62" y="117"/>
                      <a:pt x="63" y="117"/>
                      <a:pt x="63" y="117"/>
                    </a:cubicBezTo>
                    <a:cubicBezTo>
                      <a:pt x="63" y="116"/>
                      <a:pt x="62" y="115"/>
                      <a:pt x="62" y="114"/>
                    </a:cubicBezTo>
                    <a:cubicBezTo>
                      <a:pt x="63" y="115"/>
                      <a:pt x="63" y="116"/>
                      <a:pt x="64" y="116"/>
                    </a:cubicBezTo>
                    <a:cubicBezTo>
                      <a:pt x="64" y="116"/>
                      <a:pt x="63" y="116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6"/>
                      <a:pt x="65" y="115"/>
                      <a:pt x="65" y="115"/>
                    </a:cubicBezTo>
                    <a:cubicBezTo>
                      <a:pt x="65" y="115"/>
                      <a:pt x="65" y="114"/>
                      <a:pt x="64" y="114"/>
                    </a:cubicBezTo>
                    <a:cubicBezTo>
                      <a:pt x="65" y="114"/>
                      <a:pt x="64" y="113"/>
                      <a:pt x="65" y="112"/>
                    </a:cubicBezTo>
                    <a:cubicBezTo>
                      <a:pt x="65" y="114"/>
                      <a:pt x="65" y="116"/>
                      <a:pt x="67" y="116"/>
                    </a:cubicBezTo>
                    <a:cubicBezTo>
                      <a:pt x="66" y="117"/>
                      <a:pt x="67" y="119"/>
                      <a:pt x="68" y="119"/>
                    </a:cubicBezTo>
                    <a:cubicBezTo>
                      <a:pt x="68" y="119"/>
                      <a:pt x="67" y="119"/>
                      <a:pt x="68" y="118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8" y="119"/>
                      <a:pt x="68" y="121"/>
                      <a:pt x="68" y="121"/>
                    </a:cubicBezTo>
                    <a:cubicBezTo>
                      <a:pt x="68" y="122"/>
                      <a:pt x="69" y="122"/>
                      <a:pt x="69" y="124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9" y="123"/>
                      <a:pt x="79" y="122"/>
                      <a:pt x="79" y="121"/>
                    </a:cubicBezTo>
                    <a:cubicBezTo>
                      <a:pt x="78" y="121"/>
                      <a:pt x="79" y="120"/>
                      <a:pt x="78" y="120"/>
                    </a:cubicBezTo>
                    <a:cubicBezTo>
                      <a:pt x="78" y="120"/>
                      <a:pt x="79" y="120"/>
                      <a:pt x="79" y="120"/>
                    </a:cubicBezTo>
                    <a:cubicBezTo>
                      <a:pt x="79" y="120"/>
                      <a:pt x="79" y="120"/>
                      <a:pt x="79" y="120"/>
                    </a:cubicBezTo>
                    <a:cubicBezTo>
                      <a:pt x="79" y="120"/>
                      <a:pt x="79" y="119"/>
                      <a:pt x="79" y="119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9" y="118"/>
                      <a:pt x="79" y="118"/>
                      <a:pt x="79" y="117"/>
                    </a:cubicBezTo>
                    <a:cubicBezTo>
                      <a:pt x="79" y="117"/>
                      <a:pt x="79" y="117"/>
                      <a:pt x="79" y="117"/>
                    </a:cubicBezTo>
                    <a:cubicBezTo>
                      <a:pt x="79" y="117"/>
                      <a:pt x="79" y="117"/>
                      <a:pt x="79" y="117"/>
                    </a:cubicBezTo>
                    <a:cubicBezTo>
                      <a:pt x="79" y="117"/>
                      <a:pt x="79" y="117"/>
                      <a:pt x="80" y="117"/>
                    </a:cubicBezTo>
                    <a:cubicBezTo>
                      <a:pt x="80" y="117"/>
                      <a:pt x="80" y="117"/>
                      <a:pt x="80" y="117"/>
                    </a:cubicBezTo>
                    <a:cubicBezTo>
                      <a:pt x="80" y="116"/>
                      <a:pt x="81" y="116"/>
                      <a:pt x="81" y="116"/>
                    </a:cubicBezTo>
                    <a:cubicBezTo>
                      <a:pt x="81" y="116"/>
                      <a:pt x="80" y="116"/>
                      <a:pt x="81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1" y="116"/>
                      <a:pt x="82" y="116"/>
                      <a:pt x="82" y="115"/>
                    </a:cubicBezTo>
                    <a:cubicBezTo>
                      <a:pt x="82" y="115"/>
                      <a:pt x="82" y="115"/>
                      <a:pt x="81" y="115"/>
                    </a:cubicBezTo>
                    <a:cubicBezTo>
                      <a:pt x="81" y="115"/>
                      <a:pt x="80" y="115"/>
                      <a:pt x="80" y="115"/>
                    </a:cubicBezTo>
                    <a:cubicBezTo>
                      <a:pt x="80" y="114"/>
                      <a:pt x="78" y="115"/>
                      <a:pt x="77" y="114"/>
                    </a:cubicBezTo>
                    <a:cubicBezTo>
                      <a:pt x="78" y="114"/>
                      <a:pt x="79" y="114"/>
                      <a:pt x="79" y="113"/>
                    </a:cubicBezTo>
                    <a:cubicBezTo>
                      <a:pt x="80" y="113"/>
                      <a:pt x="81" y="114"/>
                      <a:pt x="82" y="114"/>
                    </a:cubicBezTo>
                    <a:cubicBezTo>
                      <a:pt x="82" y="113"/>
                      <a:pt x="83" y="113"/>
                      <a:pt x="83" y="112"/>
                    </a:cubicBezTo>
                    <a:cubicBezTo>
                      <a:pt x="82" y="111"/>
                      <a:pt x="81" y="110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0" y="109"/>
                      <a:pt x="80" y="109"/>
                    </a:cubicBezTo>
                    <a:cubicBezTo>
                      <a:pt x="80" y="109"/>
                      <a:pt x="80" y="110"/>
                      <a:pt x="80" y="110"/>
                    </a:cubicBezTo>
                    <a:cubicBezTo>
                      <a:pt x="80" y="110"/>
                      <a:pt x="80" y="110"/>
                      <a:pt x="80" y="109"/>
                    </a:cubicBezTo>
                    <a:cubicBezTo>
                      <a:pt x="78" y="108"/>
                      <a:pt x="79" y="107"/>
                      <a:pt x="79" y="105"/>
                    </a:cubicBezTo>
                    <a:cubicBezTo>
                      <a:pt x="79" y="105"/>
                      <a:pt x="79" y="105"/>
                      <a:pt x="79" y="105"/>
                    </a:cubicBezTo>
                    <a:cubicBezTo>
                      <a:pt x="79" y="104"/>
                      <a:pt x="79" y="102"/>
                      <a:pt x="79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102"/>
                      <a:pt x="80" y="101"/>
                      <a:pt x="80" y="101"/>
                    </a:cubicBezTo>
                    <a:cubicBezTo>
                      <a:pt x="80" y="101"/>
                      <a:pt x="80" y="101"/>
                      <a:pt x="80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81" y="100"/>
                      <a:pt x="81" y="100"/>
                      <a:pt x="81" y="100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81" y="99"/>
                      <a:pt x="82" y="98"/>
                      <a:pt x="82" y="98"/>
                    </a:cubicBezTo>
                    <a:cubicBezTo>
                      <a:pt x="82" y="98"/>
                      <a:pt x="82" y="98"/>
                      <a:pt x="82" y="99"/>
                    </a:cubicBezTo>
                    <a:cubicBezTo>
                      <a:pt x="83" y="98"/>
                      <a:pt x="83" y="97"/>
                      <a:pt x="83" y="97"/>
                    </a:cubicBezTo>
                    <a:cubicBezTo>
                      <a:pt x="83" y="97"/>
                      <a:pt x="83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7"/>
                      <a:pt x="85" y="97"/>
                      <a:pt x="84" y="96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6" y="96"/>
                      <a:pt x="86" y="93"/>
                      <a:pt x="87" y="93"/>
                    </a:cubicBezTo>
                    <a:cubicBezTo>
                      <a:pt x="87" y="93"/>
                      <a:pt x="87" y="93"/>
                      <a:pt x="87" y="93"/>
                    </a:cubicBezTo>
                    <a:cubicBezTo>
                      <a:pt x="87" y="93"/>
                      <a:pt x="87" y="92"/>
                      <a:pt x="87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7" y="92"/>
                      <a:pt x="86" y="90"/>
                      <a:pt x="87" y="90"/>
                    </a:cubicBezTo>
                    <a:cubicBezTo>
                      <a:pt x="87" y="89"/>
                      <a:pt x="86" y="90"/>
                      <a:pt x="86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87" y="89"/>
                      <a:pt x="87" y="89"/>
                      <a:pt x="87" y="89"/>
                    </a:cubicBezTo>
                    <a:cubicBezTo>
                      <a:pt x="87" y="89"/>
                      <a:pt x="87" y="89"/>
                      <a:pt x="87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8" y="88"/>
                      <a:pt x="87" y="88"/>
                      <a:pt x="87" y="87"/>
                    </a:cubicBezTo>
                    <a:cubicBezTo>
                      <a:pt x="87" y="87"/>
                      <a:pt x="87" y="88"/>
                      <a:pt x="88" y="88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87"/>
                      <a:pt x="88" y="87"/>
                      <a:pt x="88" y="87"/>
                    </a:cubicBezTo>
                    <a:cubicBezTo>
                      <a:pt x="88" y="87"/>
                      <a:pt x="89" y="87"/>
                      <a:pt x="89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90" y="87"/>
                      <a:pt x="90" y="87"/>
                      <a:pt x="90" y="87"/>
                    </a:cubicBezTo>
                    <a:cubicBezTo>
                      <a:pt x="90" y="87"/>
                      <a:pt x="90" y="87"/>
                      <a:pt x="91" y="87"/>
                    </a:cubicBezTo>
                    <a:cubicBezTo>
                      <a:pt x="92" y="87"/>
                      <a:pt x="93" y="87"/>
                      <a:pt x="94" y="87"/>
                    </a:cubicBezTo>
                    <a:cubicBezTo>
                      <a:pt x="95" y="88"/>
                      <a:pt x="94" y="90"/>
                      <a:pt x="95" y="90"/>
                    </a:cubicBezTo>
                    <a:cubicBezTo>
                      <a:pt x="95" y="90"/>
                      <a:pt x="95" y="90"/>
                      <a:pt x="95" y="90"/>
                    </a:cubicBezTo>
                    <a:cubicBezTo>
                      <a:pt x="95" y="91"/>
                      <a:pt x="95" y="91"/>
                      <a:pt x="95" y="91"/>
                    </a:cubicBezTo>
                    <a:cubicBezTo>
                      <a:pt x="95" y="91"/>
                      <a:pt x="94" y="91"/>
                      <a:pt x="94" y="91"/>
                    </a:cubicBezTo>
                    <a:cubicBezTo>
                      <a:pt x="94" y="91"/>
                      <a:pt x="94" y="91"/>
                      <a:pt x="94" y="91"/>
                    </a:cubicBezTo>
                    <a:cubicBezTo>
                      <a:pt x="93" y="92"/>
                      <a:pt x="92" y="93"/>
                      <a:pt x="92" y="94"/>
                    </a:cubicBezTo>
                    <a:cubicBezTo>
                      <a:pt x="91" y="94"/>
                      <a:pt x="91" y="94"/>
                      <a:pt x="91" y="94"/>
                    </a:cubicBezTo>
                    <a:cubicBezTo>
                      <a:pt x="91" y="95"/>
                      <a:pt x="91" y="95"/>
                      <a:pt x="91" y="95"/>
                    </a:cubicBezTo>
                    <a:cubicBezTo>
                      <a:pt x="90" y="95"/>
                      <a:pt x="90" y="95"/>
                      <a:pt x="90" y="95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89" y="97"/>
                      <a:pt x="89" y="98"/>
                      <a:pt x="88" y="98"/>
                    </a:cubicBezTo>
                    <a:cubicBezTo>
                      <a:pt x="88" y="98"/>
                      <a:pt x="88" y="98"/>
                      <a:pt x="87" y="98"/>
                    </a:cubicBezTo>
                    <a:cubicBezTo>
                      <a:pt x="87" y="99"/>
                      <a:pt x="87" y="100"/>
                      <a:pt x="87" y="100"/>
                    </a:cubicBezTo>
                    <a:cubicBezTo>
                      <a:pt x="87" y="101"/>
                      <a:pt x="87" y="101"/>
                      <a:pt x="87" y="102"/>
                    </a:cubicBezTo>
                    <a:cubicBezTo>
                      <a:pt x="87" y="102"/>
                      <a:pt x="87" y="102"/>
                      <a:pt x="87" y="102"/>
                    </a:cubicBezTo>
                    <a:cubicBezTo>
                      <a:pt x="87" y="102"/>
                      <a:pt x="88" y="102"/>
                      <a:pt x="88" y="102"/>
                    </a:cubicBezTo>
                    <a:cubicBezTo>
                      <a:pt x="87" y="103"/>
                      <a:pt x="88" y="105"/>
                      <a:pt x="88" y="106"/>
                    </a:cubicBezTo>
                    <a:cubicBezTo>
                      <a:pt x="88" y="107"/>
                      <a:pt x="88" y="108"/>
                      <a:pt x="88" y="109"/>
                    </a:cubicBezTo>
                    <a:cubicBezTo>
                      <a:pt x="88" y="109"/>
                      <a:pt x="88" y="109"/>
                      <a:pt x="89" y="109"/>
                    </a:cubicBezTo>
                    <a:cubicBezTo>
                      <a:pt x="89" y="109"/>
                      <a:pt x="89" y="109"/>
                      <a:pt x="90" y="109"/>
                    </a:cubicBezTo>
                    <a:cubicBezTo>
                      <a:pt x="90" y="109"/>
                      <a:pt x="91" y="109"/>
                      <a:pt x="91" y="109"/>
                    </a:cubicBezTo>
                    <a:cubicBezTo>
                      <a:pt x="91" y="109"/>
                      <a:pt x="91" y="109"/>
                      <a:pt x="91" y="109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0"/>
                      <a:pt x="92" y="110"/>
                      <a:pt x="92" y="110"/>
                    </a:cubicBezTo>
                    <a:cubicBezTo>
                      <a:pt x="92" y="110"/>
                      <a:pt x="92" y="110"/>
                      <a:pt x="92" y="110"/>
                    </a:cubicBezTo>
                    <a:cubicBezTo>
                      <a:pt x="92" y="110"/>
                      <a:pt x="92" y="110"/>
                      <a:pt x="92" y="110"/>
                    </a:cubicBezTo>
                    <a:cubicBezTo>
                      <a:pt x="91" y="110"/>
                      <a:pt x="93" y="111"/>
                      <a:pt x="93" y="112"/>
                    </a:cubicBezTo>
                    <a:cubicBezTo>
                      <a:pt x="93" y="111"/>
                      <a:pt x="96" y="111"/>
                      <a:pt x="97" y="110"/>
                    </a:cubicBezTo>
                    <a:cubicBezTo>
                      <a:pt x="97" y="110"/>
                      <a:pt x="97" y="110"/>
                      <a:pt x="97" y="110"/>
                    </a:cubicBezTo>
                    <a:cubicBezTo>
                      <a:pt x="97" y="110"/>
                      <a:pt x="98" y="110"/>
                      <a:pt x="98" y="109"/>
                    </a:cubicBezTo>
                    <a:cubicBezTo>
                      <a:pt x="98" y="110"/>
                      <a:pt x="98" y="110"/>
                      <a:pt x="98" y="110"/>
                    </a:cubicBezTo>
                    <a:cubicBezTo>
                      <a:pt x="99" y="110"/>
                      <a:pt x="98" y="109"/>
                      <a:pt x="99" y="109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100" y="109"/>
                      <a:pt x="100" y="109"/>
                      <a:pt x="100" y="109"/>
                    </a:cubicBezTo>
                    <a:cubicBezTo>
                      <a:pt x="101" y="109"/>
                      <a:pt x="101" y="109"/>
                      <a:pt x="101" y="109"/>
                    </a:cubicBezTo>
                    <a:cubicBezTo>
                      <a:pt x="101" y="109"/>
                      <a:pt x="102" y="109"/>
                      <a:pt x="102" y="109"/>
                    </a:cubicBezTo>
                    <a:cubicBezTo>
                      <a:pt x="102" y="109"/>
                      <a:pt x="102" y="109"/>
                      <a:pt x="103" y="109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104" y="109"/>
                      <a:pt x="104" y="108"/>
                      <a:pt x="105" y="108"/>
                    </a:cubicBezTo>
                    <a:cubicBezTo>
                      <a:pt x="105" y="109"/>
                      <a:pt x="105" y="108"/>
                      <a:pt x="105" y="109"/>
                    </a:cubicBezTo>
                    <a:cubicBezTo>
                      <a:pt x="104" y="109"/>
                      <a:pt x="104" y="109"/>
                      <a:pt x="104" y="109"/>
                    </a:cubicBezTo>
                    <a:cubicBezTo>
                      <a:pt x="104" y="110"/>
                      <a:pt x="107" y="109"/>
                      <a:pt x="107" y="111"/>
                    </a:cubicBezTo>
                    <a:cubicBezTo>
                      <a:pt x="107" y="111"/>
                      <a:pt x="107" y="111"/>
                      <a:pt x="107" y="111"/>
                    </a:cubicBezTo>
                    <a:cubicBezTo>
                      <a:pt x="107" y="111"/>
                      <a:pt x="107" y="111"/>
                      <a:pt x="107" y="111"/>
                    </a:cubicBezTo>
                    <a:cubicBezTo>
                      <a:pt x="106" y="111"/>
                      <a:pt x="106" y="111"/>
                      <a:pt x="106" y="111"/>
                    </a:cubicBezTo>
                    <a:cubicBezTo>
                      <a:pt x="106" y="111"/>
                      <a:pt x="106" y="111"/>
                      <a:pt x="106" y="111"/>
                    </a:cubicBezTo>
                    <a:cubicBezTo>
                      <a:pt x="106" y="112"/>
                      <a:pt x="106" y="112"/>
                      <a:pt x="105" y="112"/>
                    </a:cubicBezTo>
                    <a:cubicBezTo>
                      <a:pt x="105" y="112"/>
                      <a:pt x="105" y="112"/>
                      <a:pt x="105" y="112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4" y="113"/>
                      <a:pt x="104" y="113"/>
                      <a:pt x="104" y="114"/>
                    </a:cubicBezTo>
                    <a:cubicBezTo>
                      <a:pt x="103" y="114"/>
                      <a:pt x="103" y="114"/>
                      <a:pt x="103" y="114"/>
                    </a:cubicBezTo>
                    <a:cubicBezTo>
                      <a:pt x="101" y="114"/>
                      <a:pt x="99" y="113"/>
                      <a:pt x="98" y="112"/>
                    </a:cubicBezTo>
                    <a:cubicBezTo>
                      <a:pt x="98" y="113"/>
                      <a:pt x="98" y="113"/>
                      <a:pt x="98" y="113"/>
                    </a:cubicBezTo>
                    <a:cubicBezTo>
                      <a:pt x="97" y="113"/>
                      <a:pt x="97" y="113"/>
                      <a:pt x="97" y="113"/>
                    </a:cubicBezTo>
                    <a:cubicBezTo>
                      <a:pt x="97" y="113"/>
                      <a:pt x="96" y="113"/>
                      <a:pt x="96" y="113"/>
                    </a:cubicBezTo>
                    <a:cubicBezTo>
                      <a:pt x="96" y="113"/>
                      <a:pt x="96" y="114"/>
                      <a:pt x="95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4" y="114"/>
                      <a:pt x="94" y="115"/>
                      <a:pt x="94" y="116"/>
                    </a:cubicBezTo>
                    <a:cubicBezTo>
                      <a:pt x="95" y="117"/>
                      <a:pt x="95" y="117"/>
                      <a:pt x="95" y="117"/>
                    </a:cubicBezTo>
                    <a:cubicBezTo>
                      <a:pt x="93" y="117"/>
                      <a:pt x="95" y="119"/>
                      <a:pt x="95" y="119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20"/>
                      <a:pt x="97" y="123"/>
                      <a:pt x="95" y="123"/>
                    </a:cubicBezTo>
                    <a:cubicBezTo>
                      <a:pt x="95" y="123"/>
                      <a:pt x="95" y="123"/>
                      <a:pt x="95" y="123"/>
                    </a:cubicBezTo>
                    <a:cubicBezTo>
                      <a:pt x="94" y="123"/>
                      <a:pt x="93" y="121"/>
                      <a:pt x="93" y="120"/>
                    </a:cubicBezTo>
                    <a:cubicBezTo>
                      <a:pt x="92" y="121"/>
                      <a:pt x="91" y="121"/>
                      <a:pt x="90" y="121"/>
                    </a:cubicBezTo>
                    <a:cubicBezTo>
                      <a:pt x="90" y="122"/>
                      <a:pt x="90" y="123"/>
                      <a:pt x="90" y="124"/>
                    </a:cubicBezTo>
                    <a:cubicBezTo>
                      <a:pt x="145" y="124"/>
                      <a:pt x="145" y="124"/>
                      <a:pt x="145" y="124"/>
                    </a:cubicBezTo>
                    <a:cubicBezTo>
                      <a:pt x="145" y="75"/>
                      <a:pt x="145" y="75"/>
                      <a:pt x="145" y="75"/>
                    </a:cubicBezTo>
                    <a:cubicBezTo>
                      <a:pt x="144" y="75"/>
                      <a:pt x="144" y="75"/>
                      <a:pt x="144" y="75"/>
                    </a:cubicBezTo>
                    <a:cubicBezTo>
                      <a:pt x="144" y="74"/>
                      <a:pt x="144" y="73"/>
                      <a:pt x="144" y="72"/>
                    </a:cubicBezTo>
                    <a:cubicBezTo>
                      <a:pt x="144" y="73"/>
                      <a:pt x="143" y="74"/>
                      <a:pt x="142" y="74"/>
                    </a:cubicBezTo>
                    <a:cubicBezTo>
                      <a:pt x="142" y="74"/>
                      <a:pt x="142" y="74"/>
                      <a:pt x="142" y="74"/>
                    </a:cubicBezTo>
                    <a:cubicBezTo>
                      <a:pt x="141" y="74"/>
                      <a:pt x="142" y="74"/>
                      <a:pt x="142" y="75"/>
                    </a:cubicBezTo>
                    <a:cubicBezTo>
                      <a:pt x="142" y="75"/>
                      <a:pt x="142" y="75"/>
                      <a:pt x="142" y="75"/>
                    </a:cubicBezTo>
                    <a:cubicBezTo>
                      <a:pt x="141" y="75"/>
                      <a:pt x="140" y="75"/>
                      <a:pt x="140" y="75"/>
                    </a:cubicBezTo>
                    <a:cubicBezTo>
                      <a:pt x="141" y="76"/>
                      <a:pt x="140" y="77"/>
                      <a:pt x="140" y="78"/>
                    </a:cubicBezTo>
                    <a:cubicBezTo>
                      <a:pt x="140" y="78"/>
                      <a:pt x="139" y="79"/>
                      <a:pt x="138" y="79"/>
                    </a:cubicBezTo>
                    <a:cubicBezTo>
                      <a:pt x="138" y="79"/>
                      <a:pt x="138" y="79"/>
                      <a:pt x="138" y="79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37" y="79"/>
                      <a:pt x="137" y="79"/>
                      <a:pt x="137" y="79"/>
                    </a:cubicBezTo>
                    <a:cubicBezTo>
                      <a:pt x="136" y="78"/>
                      <a:pt x="134" y="78"/>
                      <a:pt x="134" y="76"/>
                    </a:cubicBezTo>
                    <a:cubicBezTo>
                      <a:pt x="135" y="75"/>
                      <a:pt x="136" y="74"/>
                      <a:pt x="137" y="74"/>
                    </a:cubicBezTo>
                    <a:cubicBezTo>
                      <a:pt x="137" y="74"/>
                      <a:pt x="137" y="74"/>
                      <a:pt x="137" y="74"/>
                    </a:cubicBezTo>
                    <a:cubicBezTo>
                      <a:pt x="136" y="73"/>
                      <a:pt x="135" y="71"/>
                      <a:pt x="133" y="71"/>
                    </a:cubicBezTo>
                    <a:cubicBezTo>
                      <a:pt x="132" y="71"/>
                      <a:pt x="132" y="71"/>
                      <a:pt x="131" y="71"/>
                    </a:cubicBezTo>
                    <a:cubicBezTo>
                      <a:pt x="131" y="71"/>
                      <a:pt x="130" y="71"/>
                      <a:pt x="130" y="71"/>
                    </a:cubicBezTo>
                    <a:cubicBezTo>
                      <a:pt x="130" y="71"/>
                      <a:pt x="130" y="71"/>
                      <a:pt x="130" y="71"/>
                    </a:cubicBezTo>
                    <a:cubicBezTo>
                      <a:pt x="130" y="72"/>
                      <a:pt x="131" y="72"/>
                      <a:pt x="132" y="73"/>
                    </a:cubicBezTo>
                    <a:cubicBezTo>
                      <a:pt x="133" y="74"/>
                      <a:pt x="132" y="76"/>
                      <a:pt x="132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5" y="78"/>
                      <a:pt x="133" y="82"/>
                      <a:pt x="134" y="83"/>
                    </a:cubicBezTo>
                    <a:cubicBezTo>
                      <a:pt x="133" y="83"/>
                      <a:pt x="133" y="83"/>
                      <a:pt x="133" y="82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33" y="82"/>
                      <a:pt x="132" y="82"/>
                      <a:pt x="132" y="82"/>
                    </a:cubicBezTo>
                    <a:cubicBezTo>
                      <a:pt x="132" y="82"/>
                      <a:pt x="132" y="83"/>
                      <a:pt x="132" y="83"/>
                    </a:cubicBezTo>
                    <a:cubicBezTo>
                      <a:pt x="132" y="83"/>
                      <a:pt x="132" y="83"/>
                      <a:pt x="132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2"/>
                      <a:pt x="131" y="82"/>
                      <a:pt x="131" y="82"/>
                    </a:cubicBezTo>
                    <a:cubicBezTo>
                      <a:pt x="130" y="82"/>
                      <a:pt x="130" y="81"/>
                      <a:pt x="129" y="81"/>
                    </a:cubicBezTo>
                    <a:cubicBezTo>
                      <a:pt x="128" y="83"/>
                      <a:pt x="126" y="84"/>
                      <a:pt x="125" y="86"/>
                    </a:cubicBezTo>
                    <a:cubicBezTo>
                      <a:pt x="125" y="88"/>
                      <a:pt x="127" y="88"/>
                      <a:pt x="127" y="89"/>
                    </a:cubicBezTo>
                    <a:cubicBezTo>
                      <a:pt x="126" y="90"/>
                      <a:pt x="126" y="91"/>
                      <a:pt x="126" y="91"/>
                    </a:cubicBezTo>
                    <a:cubicBezTo>
                      <a:pt x="123" y="90"/>
                      <a:pt x="121" y="89"/>
                      <a:pt x="119" y="88"/>
                    </a:cubicBezTo>
                    <a:cubicBezTo>
                      <a:pt x="119" y="88"/>
                      <a:pt x="119" y="89"/>
                      <a:pt x="118" y="89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18" y="91"/>
                      <a:pt x="120" y="91"/>
                      <a:pt x="120" y="92"/>
                    </a:cubicBezTo>
                    <a:cubicBezTo>
                      <a:pt x="121" y="92"/>
                      <a:pt x="121" y="92"/>
                      <a:pt x="122" y="92"/>
                    </a:cubicBezTo>
                    <a:cubicBezTo>
                      <a:pt x="122" y="92"/>
                      <a:pt x="122" y="92"/>
                      <a:pt x="122" y="94"/>
                    </a:cubicBezTo>
                    <a:cubicBezTo>
                      <a:pt x="122" y="94"/>
                      <a:pt x="122" y="94"/>
                      <a:pt x="121" y="94"/>
                    </a:cubicBezTo>
                    <a:cubicBezTo>
                      <a:pt x="120" y="94"/>
                      <a:pt x="120" y="94"/>
                      <a:pt x="119" y="94"/>
                    </a:cubicBezTo>
                    <a:cubicBezTo>
                      <a:pt x="119" y="94"/>
                      <a:pt x="119" y="94"/>
                      <a:pt x="118" y="94"/>
                    </a:cubicBezTo>
                    <a:cubicBezTo>
                      <a:pt x="118" y="93"/>
                      <a:pt x="118" y="93"/>
                      <a:pt x="117" y="92"/>
                    </a:cubicBezTo>
                    <a:cubicBezTo>
                      <a:pt x="117" y="92"/>
                      <a:pt x="117" y="92"/>
                      <a:pt x="117" y="92"/>
                    </a:cubicBezTo>
                    <a:cubicBezTo>
                      <a:pt x="116" y="92"/>
                      <a:pt x="115" y="91"/>
                      <a:pt x="116" y="90"/>
                    </a:cubicBezTo>
                    <a:cubicBezTo>
                      <a:pt x="115" y="89"/>
                      <a:pt x="114" y="88"/>
                      <a:pt x="114" y="87"/>
                    </a:cubicBezTo>
                    <a:cubicBezTo>
                      <a:pt x="114" y="87"/>
                      <a:pt x="115" y="87"/>
                      <a:pt x="114" y="87"/>
                    </a:cubicBezTo>
                    <a:cubicBezTo>
                      <a:pt x="115" y="84"/>
                      <a:pt x="112" y="84"/>
                      <a:pt x="111" y="84"/>
                    </a:cubicBezTo>
                    <a:cubicBezTo>
                      <a:pt x="111" y="84"/>
                      <a:pt x="111" y="83"/>
                      <a:pt x="111" y="83"/>
                    </a:cubicBezTo>
                    <a:cubicBezTo>
                      <a:pt x="111" y="83"/>
                      <a:pt x="111" y="83"/>
                      <a:pt x="111" y="83"/>
                    </a:cubicBezTo>
                    <a:cubicBezTo>
                      <a:pt x="111" y="83"/>
                      <a:pt x="111" y="83"/>
                      <a:pt x="111" y="82"/>
                    </a:cubicBezTo>
                    <a:cubicBezTo>
                      <a:pt x="110" y="83"/>
                      <a:pt x="110" y="83"/>
                      <a:pt x="110" y="83"/>
                    </a:cubicBezTo>
                    <a:cubicBezTo>
                      <a:pt x="110" y="82"/>
                      <a:pt x="110" y="82"/>
                      <a:pt x="110" y="82"/>
                    </a:cubicBezTo>
                    <a:cubicBezTo>
                      <a:pt x="109" y="82"/>
                      <a:pt x="109" y="81"/>
                      <a:pt x="108" y="80"/>
                    </a:cubicBezTo>
                    <a:cubicBezTo>
                      <a:pt x="108" y="80"/>
                      <a:pt x="108" y="80"/>
                      <a:pt x="108" y="80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09" y="80"/>
                      <a:pt x="109" y="80"/>
                      <a:pt x="110" y="80"/>
                    </a:cubicBezTo>
                    <a:cubicBezTo>
                      <a:pt x="110" y="82"/>
                      <a:pt x="112" y="81"/>
                      <a:pt x="113" y="82"/>
                    </a:cubicBezTo>
                    <a:cubicBezTo>
                      <a:pt x="113" y="82"/>
                      <a:pt x="113" y="82"/>
                      <a:pt x="113" y="82"/>
                    </a:cubicBezTo>
                    <a:cubicBezTo>
                      <a:pt x="113" y="82"/>
                      <a:pt x="113" y="82"/>
                      <a:pt x="113" y="82"/>
                    </a:cubicBezTo>
                    <a:cubicBezTo>
                      <a:pt x="114" y="82"/>
                      <a:pt x="114" y="82"/>
                      <a:pt x="114" y="82"/>
                    </a:cubicBezTo>
                    <a:cubicBezTo>
                      <a:pt x="114" y="82"/>
                      <a:pt x="114" y="82"/>
                      <a:pt x="114" y="82"/>
                    </a:cubicBezTo>
                    <a:cubicBezTo>
                      <a:pt x="115" y="82"/>
                      <a:pt x="115" y="82"/>
                      <a:pt x="115" y="82"/>
                    </a:cubicBezTo>
                    <a:cubicBezTo>
                      <a:pt x="115" y="83"/>
                      <a:pt x="115" y="83"/>
                      <a:pt x="116" y="83"/>
                    </a:cubicBezTo>
                    <a:cubicBezTo>
                      <a:pt x="116" y="83"/>
                      <a:pt x="116" y="83"/>
                      <a:pt x="116" y="83"/>
                    </a:cubicBezTo>
                    <a:cubicBezTo>
                      <a:pt x="116" y="83"/>
                      <a:pt x="116" y="83"/>
                      <a:pt x="117" y="83"/>
                    </a:cubicBezTo>
                    <a:cubicBezTo>
                      <a:pt x="117" y="83"/>
                      <a:pt x="117" y="83"/>
                      <a:pt x="118" y="83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9" y="84"/>
                      <a:pt x="120" y="84"/>
                      <a:pt x="121" y="84"/>
                    </a:cubicBezTo>
                    <a:cubicBezTo>
                      <a:pt x="124" y="84"/>
                      <a:pt x="127" y="82"/>
                      <a:pt x="127" y="78"/>
                    </a:cubicBezTo>
                    <a:cubicBezTo>
                      <a:pt x="126" y="77"/>
                      <a:pt x="126" y="76"/>
                      <a:pt x="125" y="75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5"/>
                      <a:pt x="125" y="75"/>
                      <a:pt x="125" y="76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24" y="76"/>
                      <a:pt x="124" y="76"/>
                      <a:pt x="124" y="75"/>
                    </a:cubicBezTo>
                    <a:cubicBezTo>
                      <a:pt x="123" y="75"/>
                      <a:pt x="123" y="74"/>
                      <a:pt x="122" y="74"/>
                    </a:cubicBezTo>
                    <a:cubicBezTo>
                      <a:pt x="122" y="74"/>
                      <a:pt x="122" y="74"/>
                      <a:pt x="122" y="74"/>
                    </a:cubicBezTo>
                    <a:cubicBezTo>
                      <a:pt x="122" y="74"/>
                      <a:pt x="123" y="74"/>
                      <a:pt x="122" y="74"/>
                    </a:cubicBezTo>
                    <a:cubicBezTo>
                      <a:pt x="122" y="74"/>
                      <a:pt x="121" y="73"/>
                      <a:pt x="120" y="73"/>
                    </a:cubicBezTo>
                    <a:cubicBezTo>
                      <a:pt x="120" y="74"/>
                      <a:pt x="120" y="74"/>
                      <a:pt x="120" y="74"/>
                    </a:cubicBezTo>
                    <a:cubicBezTo>
                      <a:pt x="118" y="72"/>
                      <a:pt x="115" y="70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1" y="69"/>
                      <a:pt x="111" y="69"/>
                      <a:pt x="111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9"/>
                      <a:pt x="109" y="70"/>
                      <a:pt x="109" y="70"/>
                    </a:cubicBezTo>
                    <a:cubicBezTo>
                      <a:pt x="109" y="70"/>
                      <a:pt x="108" y="70"/>
                      <a:pt x="108" y="70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7" y="69"/>
                      <a:pt x="107" y="69"/>
                    </a:cubicBezTo>
                    <a:cubicBezTo>
                      <a:pt x="107" y="69"/>
                      <a:pt x="106" y="69"/>
                      <a:pt x="106" y="69"/>
                    </a:cubicBezTo>
                    <a:cubicBezTo>
                      <a:pt x="106" y="68"/>
                      <a:pt x="105" y="68"/>
                      <a:pt x="106" y="68"/>
                    </a:cubicBezTo>
                    <a:cubicBezTo>
                      <a:pt x="106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8" y="68"/>
                    </a:cubicBezTo>
                    <a:cubicBezTo>
                      <a:pt x="107" y="67"/>
                      <a:pt x="106" y="67"/>
                      <a:pt x="105" y="66"/>
                    </a:cubicBezTo>
                    <a:cubicBezTo>
                      <a:pt x="105" y="67"/>
                      <a:pt x="105" y="67"/>
                      <a:pt x="105" y="67"/>
                    </a:cubicBezTo>
                    <a:cubicBezTo>
                      <a:pt x="105" y="67"/>
                      <a:pt x="105" y="67"/>
                      <a:pt x="105" y="67"/>
                    </a:cubicBezTo>
                    <a:cubicBezTo>
                      <a:pt x="104" y="68"/>
                      <a:pt x="105" y="67"/>
                      <a:pt x="105" y="68"/>
                    </a:cubicBezTo>
                    <a:cubicBezTo>
                      <a:pt x="105" y="68"/>
                      <a:pt x="105" y="68"/>
                      <a:pt x="105" y="68"/>
                    </a:cubicBezTo>
                    <a:cubicBezTo>
                      <a:pt x="104" y="68"/>
                      <a:pt x="104" y="68"/>
                      <a:pt x="104" y="69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2" y="67"/>
                      <a:pt x="102" y="67"/>
                      <a:pt x="102" y="67"/>
                    </a:cubicBezTo>
                    <a:cubicBezTo>
                      <a:pt x="102" y="68"/>
                      <a:pt x="102" y="68"/>
                      <a:pt x="102" y="68"/>
                    </a:cubicBezTo>
                    <a:cubicBezTo>
                      <a:pt x="102" y="68"/>
                      <a:pt x="101" y="68"/>
                      <a:pt x="101" y="68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1" y="67"/>
                      <a:pt x="100" y="67"/>
                      <a:pt x="100" y="66"/>
                    </a:cubicBezTo>
                    <a:cubicBezTo>
                      <a:pt x="100" y="66"/>
                      <a:pt x="98" y="66"/>
                      <a:pt x="98" y="66"/>
                    </a:cubicBezTo>
                    <a:cubicBezTo>
                      <a:pt x="99" y="66"/>
                      <a:pt x="100" y="66"/>
                      <a:pt x="101" y="66"/>
                    </a:cubicBezTo>
                    <a:cubicBezTo>
                      <a:pt x="102" y="66"/>
                      <a:pt x="102" y="66"/>
                      <a:pt x="103" y="65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03" y="65"/>
                      <a:pt x="104" y="65"/>
                      <a:pt x="104" y="64"/>
                    </a:cubicBezTo>
                    <a:cubicBezTo>
                      <a:pt x="103" y="64"/>
                      <a:pt x="103" y="63"/>
                      <a:pt x="102" y="63"/>
                    </a:cubicBezTo>
                    <a:cubicBezTo>
                      <a:pt x="102" y="63"/>
                      <a:pt x="101" y="63"/>
                      <a:pt x="101" y="64"/>
                    </a:cubicBezTo>
                    <a:cubicBezTo>
                      <a:pt x="101" y="63"/>
                      <a:pt x="102" y="63"/>
                      <a:pt x="101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0" y="63"/>
                      <a:pt x="100" y="63"/>
                      <a:pt x="100" y="63"/>
                    </a:cubicBezTo>
                    <a:cubicBezTo>
                      <a:pt x="100" y="63"/>
                      <a:pt x="100" y="63"/>
                      <a:pt x="100" y="63"/>
                    </a:cubicBezTo>
                    <a:cubicBezTo>
                      <a:pt x="100" y="63"/>
                      <a:pt x="100" y="63"/>
                      <a:pt x="99" y="63"/>
                    </a:cubicBezTo>
                    <a:cubicBezTo>
                      <a:pt x="99" y="63"/>
                      <a:pt x="100" y="63"/>
                      <a:pt x="100" y="62"/>
                    </a:cubicBezTo>
                    <a:cubicBezTo>
                      <a:pt x="99" y="62"/>
                      <a:pt x="99" y="62"/>
                      <a:pt x="99" y="62"/>
                    </a:cubicBezTo>
                    <a:cubicBezTo>
                      <a:pt x="99" y="62"/>
                      <a:pt x="99" y="62"/>
                      <a:pt x="98" y="62"/>
                    </a:cubicBezTo>
                    <a:cubicBezTo>
                      <a:pt x="98" y="63"/>
                      <a:pt x="98" y="63"/>
                      <a:pt x="98" y="64"/>
                    </a:cubicBezTo>
                    <a:cubicBezTo>
                      <a:pt x="98" y="64"/>
                      <a:pt x="98" y="64"/>
                      <a:pt x="97" y="64"/>
                    </a:cubicBezTo>
                    <a:cubicBezTo>
                      <a:pt x="97" y="64"/>
                      <a:pt x="97" y="64"/>
                      <a:pt x="96" y="64"/>
                    </a:cubicBezTo>
                    <a:cubicBezTo>
                      <a:pt x="97" y="64"/>
                      <a:pt x="97" y="64"/>
                      <a:pt x="97" y="63"/>
                    </a:cubicBezTo>
                    <a:cubicBezTo>
                      <a:pt x="97" y="63"/>
                      <a:pt x="97" y="63"/>
                      <a:pt x="97" y="63"/>
                    </a:cubicBezTo>
                    <a:cubicBezTo>
                      <a:pt x="97" y="63"/>
                      <a:pt x="97" y="63"/>
                      <a:pt x="97" y="63"/>
                    </a:cubicBezTo>
                    <a:cubicBezTo>
                      <a:pt x="97" y="63"/>
                      <a:pt x="97" y="63"/>
                      <a:pt x="97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7" y="63"/>
                      <a:pt x="96" y="63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2"/>
                      <a:pt x="98" y="62"/>
                      <a:pt x="98" y="61"/>
                    </a:cubicBezTo>
                    <a:cubicBezTo>
                      <a:pt x="97" y="61"/>
                      <a:pt x="97" y="61"/>
                      <a:pt x="97" y="61"/>
                    </a:cubicBezTo>
                    <a:cubicBezTo>
                      <a:pt x="97" y="61"/>
                      <a:pt x="97" y="61"/>
                      <a:pt x="97" y="61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6" y="61"/>
                      <a:pt x="96" y="61"/>
                      <a:pt x="96" y="61"/>
                    </a:cubicBezTo>
                    <a:moveTo>
                      <a:pt x="291" y="17"/>
                    </a:moveTo>
                    <a:cubicBezTo>
                      <a:pt x="291" y="19"/>
                      <a:pt x="291" y="19"/>
                      <a:pt x="291" y="19"/>
                    </a:cubicBezTo>
                    <a:cubicBezTo>
                      <a:pt x="291" y="19"/>
                      <a:pt x="291" y="20"/>
                      <a:pt x="291" y="20"/>
                    </a:cubicBezTo>
                    <a:cubicBezTo>
                      <a:pt x="292" y="19"/>
                      <a:pt x="292" y="19"/>
                      <a:pt x="292" y="18"/>
                    </a:cubicBezTo>
                    <a:cubicBezTo>
                      <a:pt x="292" y="18"/>
                      <a:pt x="291" y="18"/>
                      <a:pt x="291" y="18"/>
                    </a:cubicBezTo>
                    <a:cubicBezTo>
                      <a:pt x="291" y="17"/>
                      <a:pt x="291" y="17"/>
                      <a:pt x="291" y="17"/>
                    </a:cubicBezTo>
                    <a:moveTo>
                      <a:pt x="364" y="122"/>
                    </a:moveTo>
                    <a:cubicBezTo>
                      <a:pt x="363" y="122"/>
                      <a:pt x="363" y="121"/>
                      <a:pt x="363" y="121"/>
                    </a:cubicBezTo>
                    <a:cubicBezTo>
                      <a:pt x="364" y="121"/>
                      <a:pt x="364" y="121"/>
                      <a:pt x="364" y="122"/>
                    </a:cubicBezTo>
                    <a:cubicBezTo>
                      <a:pt x="364" y="122"/>
                      <a:pt x="364" y="122"/>
                      <a:pt x="364" y="122"/>
                    </a:cubicBezTo>
                    <a:moveTo>
                      <a:pt x="363" y="119"/>
                    </a:moveTo>
                    <a:cubicBezTo>
                      <a:pt x="363" y="119"/>
                      <a:pt x="363" y="119"/>
                      <a:pt x="362" y="119"/>
                    </a:cubicBezTo>
                    <a:cubicBezTo>
                      <a:pt x="362" y="118"/>
                      <a:pt x="363" y="119"/>
                      <a:pt x="363" y="118"/>
                    </a:cubicBezTo>
                    <a:cubicBezTo>
                      <a:pt x="363" y="118"/>
                      <a:pt x="363" y="119"/>
                      <a:pt x="363" y="119"/>
                    </a:cubicBezTo>
                    <a:cubicBezTo>
                      <a:pt x="363" y="119"/>
                      <a:pt x="363" y="119"/>
                      <a:pt x="363" y="119"/>
                    </a:cubicBezTo>
                    <a:moveTo>
                      <a:pt x="370" y="118"/>
                    </a:moveTo>
                    <a:cubicBezTo>
                      <a:pt x="370" y="117"/>
                      <a:pt x="370" y="117"/>
                      <a:pt x="371" y="117"/>
                    </a:cubicBezTo>
                    <a:cubicBezTo>
                      <a:pt x="371" y="117"/>
                      <a:pt x="371" y="118"/>
                      <a:pt x="370" y="118"/>
                    </a:cubicBezTo>
                    <a:moveTo>
                      <a:pt x="365" y="115"/>
                    </a:moveTo>
                    <a:cubicBezTo>
                      <a:pt x="364" y="115"/>
                      <a:pt x="365" y="114"/>
                      <a:pt x="366" y="114"/>
                    </a:cubicBezTo>
                    <a:cubicBezTo>
                      <a:pt x="366" y="114"/>
                      <a:pt x="365" y="115"/>
                      <a:pt x="365" y="115"/>
                    </a:cubicBezTo>
                    <a:moveTo>
                      <a:pt x="364" y="112"/>
                    </a:moveTo>
                    <a:cubicBezTo>
                      <a:pt x="363" y="112"/>
                      <a:pt x="363" y="112"/>
                      <a:pt x="363" y="112"/>
                    </a:cubicBezTo>
                    <a:cubicBezTo>
                      <a:pt x="363" y="111"/>
                      <a:pt x="363" y="111"/>
                      <a:pt x="364" y="110"/>
                    </a:cubicBezTo>
                    <a:cubicBezTo>
                      <a:pt x="364" y="110"/>
                      <a:pt x="364" y="110"/>
                      <a:pt x="364" y="110"/>
                    </a:cubicBezTo>
                    <a:cubicBezTo>
                      <a:pt x="364" y="110"/>
                      <a:pt x="365" y="110"/>
                      <a:pt x="365" y="110"/>
                    </a:cubicBezTo>
                    <a:cubicBezTo>
                      <a:pt x="365" y="110"/>
                      <a:pt x="365" y="110"/>
                      <a:pt x="365" y="110"/>
                    </a:cubicBezTo>
                    <a:cubicBezTo>
                      <a:pt x="365" y="111"/>
                      <a:pt x="365" y="111"/>
                      <a:pt x="365" y="111"/>
                    </a:cubicBezTo>
                    <a:cubicBezTo>
                      <a:pt x="365" y="111"/>
                      <a:pt x="365" y="111"/>
                      <a:pt x="365" y="111"/>
                    </a:cubicBezTo>
                    <a:cubicBezTo>
                      <a:pt x="365" y="111"/>
                      <a:pt x="365" y="111"/>
                      <a:pt x="365" y="111"/>
                    </a:cubicBezTo>
                    <a:cubicBezTo>
                      <a:pt x="365" y="111"/>
                      <a:pt x="365" y="111"/>
                      <a:pt x="365" y="111"/>
                    </a:cubicBezTo>
                    <a:cubicBezTo>
                      <a:pt x="365" y="111"/>
                      <a:pt x="365" y="111"/>
                      <a:pt x="365" y="111"/>
                    </a:cubicBezTo>
                    <a:cubicBezTo>
                      <a:pt x="365" y="111"/>
                      <a:pt x="365" y="112"/>
                      <a:pt x="365" y="112"/>
                    </a:cubicBezTo>
                    <a:cubicBezTo>
                      <a:pt x="365" y="112"/>
                      <a:pt x="365" y="112"/>
                      <a:pt x="365" y="112"/>
                    </a:cubicBezTo>
                    <a:cubicBezTo>
                      <a:pt x="364" y="112"/>
                      <a:pt x="364" y="112"/>
                      <a:pt x="364" y="112"/>
                    </a:cubicBezTo>
                    <a:cubicBezTo>
                      <a:pt x="364" y="112"/>
                      <a:pt x="364" y="112"/>
                      <a:pt x="364" y="112"/>
                    </a:cubicBezTo>
                    <a:cubicBezTo>
                      <a:pt x="364" y="112"/>
                      <a:pt x="364" y="112"/>
                      <a:pt x="364" y="112"/>
                    </a:cubicBezTo>
                    <a:cubicBezTo>
                      <a:pt x="364" y="112"/>
                      <a:pt x="364" y="112"/>
                      <a:pt x="364" y="112"/>
                    </a:cubicBezTo>
                    <a:moveTo>
                      <a:pt x="338" y="111"/>
                    </a:moveTo>
                    <a:cubicBezTo>
                      <a:pt x="338" y="111"/>
                      <a:pt x="339" y="110"/>
                      <a:pt x="339" y="110"/>
                    </a:cubicBezTo>
                    <a:cubicBezTo>
                      <a:pt x="339" y="110"/>
                      <a:pt x="340" y="110"/>
                      <a:pt x="340" y="110"/>
                    </a:cubicBezTo>
                    <a:cubicBezTo>
                      <a:pt x="340" y="110"/>
                      <a:pt x="340" y="110"/>
                      <a:pt x="341" y="110"/>
                    </a:cubicBezTo>
                    <a:cubicBezTo>
                      <a:pt x="340" y="110"/>
                      <a:pt x="339" y="111"/>
                      <a:pt x="338" y="111"/>
                    </a:cubicBezTo>
                    <a:cubicBezTo>
                      <a:pt x="338" y="112"/>
                      <a:pt x="338" y="112"/>
                      <a:pt x="338" y="112"/>
                    </a:cubicBezTo>
                    <a:cubicBezTo>
                      <a:pt x="338" y="113"/>
                      <a:pt x="338" y="113"/>
                      <a:pt x="338" y="113"/>
                    </a:cubicBezTo>
                    <a:cubicBezTo>
                      <a:pt x="338" y="113"/>
                      <a:pt x="337" y="112"/>
                      <a:pt x="336" y="111"/>
                    </a:cubicBezTo>
                    <a:cubicBezTo>
                      <a:pt x="336" y="111"/>
                      <a:pt x="336" y="111"/>
                      <a:pt x="337" y="111"/>
                    </a:cubicBezTo>
                    <a:cubicBezTo>
                      <a:pt x="337" y="111"/>
                      <a:pt x="337" y="111"/>
                      <a:pt x="337" y="111"/>
                    </a:cubicBezTo>
                    <a:cubicBezTo>
                      <a:pt x="337" y="111"/>
                      <a:pt x="337" y="111"/>
                      <a:pt x="337" y="111"/>
                    </a:cubicBezTo>
                    <a:cubicBezTo>
                      <a:pt x="337" y="111"/>
                      <a:pt x="338" y="111"/>
                      <a:pt x="338" y="110"/>
                    </a:cubicBezTo>
                    <a:cubicBezTo>
                      <a:pt x="338" y="111"/>
                      <a:pt x="338" y="111"/>
                      <a:pt x="338" y="111"/>
                    </a:cubicBezTo>
                    <a:moveTo>
                      <a:pt x="391" y="0"/>
                    </a:moveTo>
                    <a:cubicBezTo>
                      <a:pt x="390" y="0"/>
                      <a:pt x="390" y="0"/>
                      <a:pt x="390" y="0"/>
                    </a:cubicBezTo>
                    <a:cubicBezTo>
                      <a:pt x="390" y="0"/>
                      <a:pt x="390" y="0"/>
                      <a:pt x="390" y="0"/>
                    </a:cubicBezTo>
                    <a:cubicBezTo>
                      <a:pt x="389" y="0"/>
                      <a:pt x="388" y="1"/>
                      <a:pt x="387" y="1"/>
                    </a:cubicBezTo>
                    <a:cubicBezTo>
                      <a:pt x="387" y="1"/>
                      <a:pt x="387" y="1"/>
                      <a:pt x="387" y="1"/>
                    </a:cubicBezTo>
                    <a:cubicBezTo>
                      <a:pt x="387" y="1"/>
                      <a:pt x="387" y="1"/>
                      <a:pt x="387" y="1"/>
                    </a:cubicBezTo>
                    <a:cubicBezTo>
                      <a:pt x="387" y="2"/>
                      <a:pt x="386" y="2"/>
                      <a:pt x="386" y="2"/>
                    </a:cubicBezTo>
                    <a:cubicBezTo>
                      <a:pt x="385" y="2"/>
                      <a:pt x="385" y="2"/>
                      <a:pt x="385" y="1"/>
                    </a:cubicBezTo>
                    <a:cubicBezTo>
                      <a:pt x="384" y="2"/>
                      <a:pt x="383" y="2"/>
                      <a:pt x="383" y="2"/>
                    </a:cubicBezTo>
                    <a:cubicBezTo>
                      <a:pt x="382" y="2"/>
                      <a:pt x="382" y="2"/>
                      <a:pt x="382" y="2"/>
                    </a:cubicBezTo>
                    <a:cubicBezTo>
                      <a:pt x="382" y="2"/>
                      <a:pt x="381" y="2"/>
                      <a:pt x="381" y="2"/>
                    </a:cubicBezTo>
                    <a:cubicBezTo>
                      <a:pt x="381" y="2"/>
                      <a:pt x="381" y="2"/>
                      <a:pt x="380" y="2"/>
                    </a:cubicBezTo>
                    <a:cubicBezTo>
                      <a:pt x="381" y="3"/>
                      <a:pt x="382" y="4"/>
                      <a:pt x="382" y="6"/>
                    </a:cubicBezTo>
                    <a:cubicBezTo>
                      <a:pt x="382" y="6"/>
                      <a:pt x="382" y="6"/>
                      <a:pt x="382" y="6"/>
                    </a:cubicBezTo>
                    <a:cubicBezTo>
                      <a:pt x="382" y="6"/>
                      <a:pt x="382" y="6"/>
                      <a:pt x="383" y="6"/>
                    </a:cubicBezTo>
                    <a:cubicBezTo>
                      <a:pt x="383" y="6"/>
                      <a:pt x="385" y="7"/>
                      <a:pt x="385" y="8"/>
                    </a:cubicBezTo>
                    <a:cubicBezTo>
                      <a:pt x="385" y="9"/>
                      <a:pt x="386" y="8"/>
                      <a:pt x="386" y="9"/>
                    </a:cubicBezTo>
                    <a:cubicBezTo>
                      <a:pt x="387" y="10"/>
                      <a:pt x="386" y="10"/>
                      <a:pt x="387" y="11"/>
                    </a:cubicBezTo>
                    <a:cubicBezTo>
                      <a:pt x="386" y="11"/>
                      <a:pt x="386" y="11"/>
                      <a:pt x="386" y="11"/>
                    </a:cubicBezTo>
                    <a:cubicBezTo>
                      <a:pt x="386" y="11"/>
                      <a:pt x="385" y="11"/>
                      <a:pt x="385" y="11"/>
                    </a:cubicBezTo>
                    <a:cubicBezTo>
                      <a:pt x="385" y="12"/>
                      <a:pt x="385" y="12"/>
                      <a:pt x="384" y="12"/>
                    </a:cubicBezTo>
                    <a:cubicBezTo>
                      <a:pt x="383" y="12"/>
                      <a:pt x="383" y="10"/>
                      <a:pt x="382" y="10"/>
                    </a:cubicBezTo>
                    <a:cubicBezTo>
                      <a:pt x="381" y="10"/>
                      <a:pt x="379" y="10"/>
                      <a:pt x="379" y="8"/>
                    </a:cubicBezTo>
                    <a:cubicBezTo>
                      <a:pt x="378" y="8"/>
                      <a:pt x="377" y="7"/>
                      <a:pt x="377" y="6"/>
                    </a:cubicBezTo>
                    <a:cubicBezTo>
                      <a:pt x="376" y="6"/>
                      <a:pt x="376" y="6"/>
                      <a:pt x="376" y="6"/>
                    </a:cubicBezTo>
                    <a:cubicBezTo>
                      <a:pt x="376" y="8"/>
                      <a:pt x="376" y="9"/>
                      <a:pt x="375" y="10"/>
                    </a:cubicBezTo>
                    <a:cubicBezTo>
                      <a:pt x="375" y="9"/>
                      <a:pt x="375" y="9"/>
                      <a:pt x="374" y="9"/>
                    </a:cubicBezTo>
                    <a:cubicBezTo>
                      <a:pt x="374" y="9"/>
                      <a:pt x="373" y="9"/>
                      <a:pt x="372" y="10"/>
                    </a:cubicBezTo>
                    <a:cubicBezTo>
                      <a:pt x="372" y="10"/>
                      <a:pt x="371" y="10"/>
                      <a:pt x="370" y="10"/>
                    </a:cubicBezTo>
                    <a:cubicBezTo>
                      <a:pt x="370" y="10"/>
                      <a:pt x="370" y="10"/>
                      <a:pt x="369" y="10"/>
                    </a:cubicBezTo>
                    <a:cubicBezTo>
                      <a:pt x="369" y="11"/>
                      <a:pt x="365" y="10"/>
                      <a:pt x="366" y="14"/>
                    </a:cubicBezTo>
                    <a:cubicBezTo>
                      <a:pt x="367" y="14"/>
                      <a:pt x="367" y="15"/>
                      <a:pt x="367" y="16"/>
                    </a:cubicBezTo>
                    <a:cubicBezTo>
                      <a:pt x="367" y="15"/>
                      <a:pt x="366" y="14"/>
                      <a:pt x="365" y="14"/>
                    </a:cubicBezTo>
                    <a:cubicBezTo>
                      <a:pt x="365" y="15"/>
                      <a:pt x="366" y="15"/>
                      <a:pt x="366" y="16"/>
                    </a:cubicBezTo>
                    <a:cubicBezTo>
                      <a:pt x="365" y="15"/>
                      <a:pt x="364" y="13"/>
                      <a:pt x="363" y="13"/>
                    </a:cubicBezTo>
                    <a:cubicBezTo>
                      <a:pt x="363" y="13"/>
                      <a:pt x="363" y="14"/>
                      <a:pt x="363" y="14"/>
                    </a:cubicBezTo>
                    <a:cubicBezTo>
                      <a:pt x="363" y="13"/>
                      <a:pt x="362" y="13"/>
                      <a:pt x="362" y="13"/>
                    </a:cubicBezTo>
                    <a:cubicBezTo>
                      <a:pt x="361" y="13"/>
                      <a:pt x="360" y="13"/>
                      <a:pt x="359" y="14"/>
                    </a:cubicBezTo>
                    <a:cubicBezTo>
                      <a:pt x="359" y="14"/>
                      <a:pt x="360" y="14"/>
                      <a:pt x="360" y="13"/>
                    </a:cubicBezTo>
                    <a:cubicBezTo>
                      <a:pt x="358" y="9"/>
                      <a:pt x="356" y="6"/>
                      <a:pt x="351" y="6"/>
                    </a:cubicBezTo>
                    <a:cubicBezTo>
                      <a:pt x="351" y="6"/>
                      <a:pt x="350" y="7"/>
                      <a:pt x="350" y="7"/>
                    </a:cubicBezTo>
                    <a:cubicBezTo>
                      <a:pt x="346" y="8"/>
                      <a:pt x="344" y="10"/>
                      <a:pt x="342" y="11"/>
                    </a:cubicBezTo>
                    <a:cubicBezTo>
                      <a:pt x="342" y="11"/>
                      <a:pt x="342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39" y="11"/>
                      <a:pt x="339" y="11"/>
                    </a:cubicBezTo>
                    <a:cubicBezTo>
                      <a:pt x="339" y="11"/>
                      <a:pt x="340" y="11"/>
                      <a:pt x="340" y="10"/>
                    </a:cubicBezTo>
                    <a:cubicBezTo>
                      <a:pt x="339" y="9"/>
                      <a:pt x="337" y="9"/>
                      <a:pt x="336" y="8"/>
                    </a:cubicBezTo>
                    <a:cubicBezTo>
                      <a:pt x="336" y="8"/>
                      <a:pt x="336" y="9"/>
                      <a:pt x="336" y="10"/>
                    </a:cubicBezTo>
                    <a:cubicBezTo>
                      <a:pt x="336" y="9"/>
                      <a:pt x="336" y="9"/>
                      <a:pt x="336" y="9"/>
                    </a:cubicBezTo>
                    <a:cubicBezTo>
                      <a:pt x="335" y="9"/>
                      <a:pt x="335" y="10"/>
                      <a:pt x="335" y="10"/>
                    </a:cubicBezTo>
                    <a:cubicBezTo>
                      <a:pt x="335" y="10"/>
                      <a:pt x="335" y="10"/>
                      <a:pt x="335" y="10"/>
                    </a:cubicBezTo>
                    <a:cubicBezTo>
                      <a:pt x="335" y="10"/>
                      <a:pt x="335" y="10"/>
                      <a:pt x="335" y="10"/>
                    </a:cubicBezTo>
                    <a:cubicBezTo>
                      <a:pt x="335" y="9"/>
                      <a:pt x="335" y="9"/>
                      <a:pt x="335" y="8"/>
                    </a:cubicBezTo>
                    <a:cubicBezTo>
                      <a:pt x="335" y="8"/>
                      <a:pt x="334" y="8"/>
                      <a:pt x="334" y="8"/>
                    </a:cubicBezTo>
                    <a:cubicBezTo>
                      <a:pt x="334" y="8"/>
                      <a:pt x="334" y="9"/>
                      <a:pt x="333" y="9"/>
                    </a:cubicBezTo>
                    <a:cubicBezTo>
                      <a:pt x="333" y="9"/>
                      <a:pt x="333" y="8"/>
                      <a:pt x="332" y="7"/>
                    </a:cubicBezTo>
                    <a:cubicBezTo>
                      <a:pt x="332" y="8"/>
                      <a:pt x="331" y="8"/>
                      <a:pt x="330" y="8"/>
                    </a:cubicBezTo>
                    <a:cubicBezTo>
                      <a:pt x="330" y="8"/>
                      <a:pt x="330" y="8"/>
                      <a:pt x="330" y="8"/>
                    </a:cubicBezTo>
                    <a:cubicBezTo>
                      <a:pt x="331" y="8"/>
                      <a:pt x="330" y="7"/>
                      <a:pt x="330" y="6"/>
                    </a:cubicBezTo>
                    <a:cubicBezTo>
                      <a:pt x="331" y="6"/>
                      <a:pt x="331" y="7"/>
                      <a:pt x="331" y="7"/>
                    </a:cubicBezTo>
                    <a:cubicBezTo>
                      <a:pt x="331" y="7"/>
                      <a:pt x="331" y="7"/>
                      <a:pt x="331" y="7"/>
                    </a:cubicBezTo>
                    <a:cubicBezTo>
                      <a:pt x="332" y="6"/>
                      <a:pt x="332" y="6"/>
                      <a:pt x="332" y="6"/>
                    </a:cubicBezTo>
                    <a:cubicBezTo>
                      <a:pt x="331" y="5"/>
                      <a:pt x="330" y="4"/>
                      <a:pt x="328" y="4"/>
                    </a:cubicBezTo>
                    <a:cubicBezTo>
                      <a:pt x="327" y="4"/>
                      <a:pt x="325" y="4"/>
                      <a:pt x="324" y="5"/>
                    </a:cubicBezTo>
                    <a:cubicBezTo>
                      <a:pt x="324" y="8"/>
                      <a:pt x="325" y="10"/>
                      <a:pt x="323" y="11"/>
                    </a:cubicBezTo>
                    <a:cubicBezTo>
                      <a:pt x="323" y="11"/>
                      <a:pt x="323" y="10"/>
                      <a:pt x="322" y="10"/>
                    </a:cubicBezTo>
                    <a:cubicBezTo>
                      <a:pt x="322" y="10"/>
                      <a:pt x="322" y="10"/>
                      <a:pt x="323" y="10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9"/>
                      <a:pt x="323" y="9"/>
                      <a:pt x="323" y="8"/>
                    </a:cubicBezTo>
                    <a:cubicBezTo>
                      <a:pt x="322" y="8"/>
                      <a:pt x="322" y="7"/>
                      <a:pt x="322" y="7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23" y="7"/>
                      <a:pt x="323" y="7"/>
                      <a:pt x="323" y="7"/>
                    </a:cubicBezTo>
                    <a:cubicBezTo>
                      <a:pt x="323" y="8"/>
                      <a:pt x="324" y="8"/>
                      <a:pt x="324" y="8"/>
                    </a:cubicBezTo>
                    <a:cubicBezTo>
                      <a:pt x="324" y="8"/>
                      <a:pt x="324" y="7"/>
                      <a:pt x="324" y="6"/>
                    </a:cubicBezTo>
                    <a:cubicBezTo>
                      <a:pt x="324" y="6"/>
                      <a:pt x="324" y="6"/>
                      <a:pt x="324" y="6"/>
                    </a:cubicBezTo>
                    <a:cubicBezTo>
                      <a:pt x="323" y="6"/>
                      <a:pt x="322" y="7"/>
                      <a:pt x="321" y="7"/>
                    </a:cubicBezTo>
                    <a:cubicBezTo>
                      <a:pt x="321" y="8"/>
                      <a:pt x="320" y="8"/>
                      <a:pt x="320" y="8"/>
                    </a:cubicBezTo>
                    <a:cubicBezTo>
                      <a:pt x="320" y="8"/>
                      <a:pt x="319" y="8"/>
                      <a:pt x="319" y="8"/>
                    </a:cubicBezTo>
                    <a:cubicBezTo>
                      <a:pt x="319" y="8"/>
                      <a:pt x="320" y="8"/>
                      <a:pt x="320" y="8"/>
                    </a:cubicBezTo>
                    <a:cubicBezTo>
                      <a:pt x="319" y="7"/>
                      <a:pt x="319" y="6"/>
                      <a:pt x="320" y="6"/>
                    </a:cubicBezTo>
                    <a:cubicBezTo>
                      <a:pt x="320" y="6"/>
                      <a:pt x="320" y="6"/>
                      <a:pt x="321" y="6"/>
                    </a:cubicBezTo>
                    <a:cubicBezTo>
                      <a:pt x="321" y="6"/>
                      <a:pt x="322" y="6"/>
                      <a:pt x="323" y="5"/>
                    </a:cubicBezTo>
                    <a:cubicBezTo>
                      <a:pt x="320" y="6"/>
                      <a:pt x="317" y="6"/>
                      <a:pt x="313" y="6"/>
                    </a:cubicBezTo>
                    <a:cubicBezTo>
                      <a:pt x="313" y="6"/>
                      <a:pt x="313" y="6"/>
                      <a:pt x="313" y="6"/>
                    </a:cubicBezTo>
                    <a:cubicBezTo>
                      <a:pt x="312" y="6"/>
                      <a:pt x="312" y="6"/>
                      <a:pt x="312" y="6"/>
                    </a:cubicBezTo>
                    <a:cubicBezTo>
                      <a:pt x="311" y="6"/>
                      <a:pt x="311" y="6"/>
                      <a:pt x="311" y="6"/>
                    </a:cubicBezTo>
                    <a:cubicBezTo>
                      <a:pt x="310" y="6"/>
                      <a:pt x="310" y="6"/>
                      <a:pt x="309" y="6"/>
                    </a:cubicBezTo>
                    <a:cubicBezTo>
                      <a:pt x="310" y="7"/>
                      <a:pt x="310" y="7"/>
                      <a:pt x="310" y="7"/>
                    </a:cubicBezTo>
                    <a:cubicBezTo>
                      <a:pt x="311" y="7"/>
                      <a:pt x="312" y="7"/>
                      <a:pt x="312" y="8"/>
                    </a:cubicBezTo>
                    <a:cubicBezTo>
                      <a:pt x="312" y="9"/>
                      <a:pt x="311" y="9"/>
                      <a:pt x="310" y="9"/>
                    </a:cubicBezTo>
                    <a:cubicBezTo>
                      <a:pt x="309" y="10"/>
                      <a:pt x="309" y="11"/>
                      <a:pt x="311" y="11"/>
                    </a:cubicBezTo>
                    <a:cubicBezTo>
                      <a:pt x="311" y="11"/>
                      <a:pt x="311" y="10"/>
                      <a:pt x="312" y="10"/>
                    </a:cubicBezTo>
                    <a:cubicBezTo>
                      <a:pt x="312" y="10"/>
                      <a:pt x="312" y="11"/>
                      <a:pt x="312" y="11"/>
                    </a:cubicBezTo>
                    <a:cubicBezTo>
                      <a:pt x="311" y="11"/>
                      <a:pt x="311" y="11"/>
                      <a:pt x="311" y="11"/>
                    </a:cubicBezTo>
                    <a:cubicBezTo>
                      <a:pt x="312" y="12"/>
                      <a:pt x="312" y="12"/>
                      <a:pt x="311" y="13"/>
                    </a:cubicBezTo>
                    <a:cubicBezTo>
                      <a:pt x="311" y="13"/>
                      <a:pt x="311" y="13"/>
                      <a:pt x="312" y="13"/>
                    </a:cubicBezTo>
                    <a:cubicBezTo>
                      <a:pt x="312" y="13"/>
                      <a:pt x="312" y="13"/>
                      <a:pt x="312" y="13"/>
                    </a:cubicBezTo>
                    <a:cubicBezTo>
                      <a:pt x="312" y="13"/>
                      <a:pt x="312" y="13"/>
                      <a:pt x="312" y="13"/>
                    </a:cubicBezTo>
                    <a:cubicBezTo>
                      <a:pt x="312" y="13"/>
                      <a:pt x="312" y="13"/>
                      <a:pt x="312" y="13"/>
                    </a:cubicBezTo>
                    <a:cubicBezTo>
                      <a:pt x="312" y="14"/>
                      <a:pt x="314" y="14"/>
                      <a:pt x="314" y="16"/>
                    </a:cubicBezTo>
                    <a:cubicBezTo>
                      <a:pt x="314" y="15"/>
                      <a:pt x="314" y="15"/>
                      <a:pt x="314" y="15"/>
                    </a:cubicBezTo>
                    <a:cubicBezTo>
                      <a:pt x="314" y="15"/>
                      <a:pt x="314" y="15"/>
                      <a:pt x="313" y="16"/>
                    </a:cubicBezTo>
                    <a:cubicBezTo>
                      <a:pt x="313" y="16"/>
                      <a:pt x="314" y="16"/>
                      <a:pt x="313" y="16"/>
                    </a:cubicBezTo>
                    <a:cubicBezTo>
                      <a:pt x="312" y="16"/>
                      <a:pt x="312" y="15"/>
                      <a:pt x="311" y="15"/>
                    </a:cubicBezTo>
                    <a:cubicBezTo>
                      <a:pt x="311" y="15"/>
                      <a:pt x="311" y="15"/>
                      <a:pt x="311" y="15"/>
                    </a:cubicBezTo>
                    <a:cubicBezTo>
                      <a:pt x="311" y="16"/>
                      <a:pt x="311" y="16"/>
                      <a:pt x="311" y="16"/>
                    </a:cubicBezTo>
                    <a:cubicBezTo>
                      <a:pt x="311" y="16"/>
                      <a:pt x="311" y="16"/>
                      <a:pt x="310" y="16"/>
                    </a:cubicBezTo>
                    <a:cubicBezTo>
                      <a:pt x="310" y="16"/>
                      <a:pt x="311" y="17"/>
                      <a:pt x="311" y="17"/>
                    </a:cubicBezTo>
                    <a:cubicBezTo>
                      <a:pt x="311" y="17"/>
                      <a:pt x="311" y="17"/>
                      <a:pt x="311" y="17"/>
                    </a:cubicBezTo>
                    <a:cubicBezTo>
                      <a:pt x="311" y="17"/>
                      <a:pt x="311" y="17"/>
                      <a:pt x="311" y="17"/>
                    </a:cubicBezTo>
                    <a:cubicBezTo>
                      <a:pt x="312" y="17"/>
                      <a:pt x="312" y="17"/>
                      <a:pt x="312" y="17"/>
                    </a:cubicBezTo>
                    <a:cubicBezTo>
                      <a:pt x="312" y="17"/>
                      <a:pt x="312" y="17"/>
                      <a:pt x="312" y="17"/>
                    </a:cubicBezTo>
                    <a:cubicBezTo>
                      <a:pt x="312" y="18"/>
                      <a:pt x="312" y="18"/>
                      <a:pt x="313" y="18"/>
                    </a:cubicBezTo>
                    <a:cubicBezTo>
                      <a:pt x="312" y="18"/>
                      <a:pt x="312" y="18"/>
                      <a:pt x="312" y="18"/>
                    </a:cubicBezTo>
                    <a:cubicBezTo>
                      <a:pt x="312" y="18"/>
                      <a:pt x="311" y="18"/>
                      <a:pt x="311" y="18"/>
                    </a:cubicBezTo>
                    <a:cubicBezTo>
                      <a:pt x="311" y="19"/>
                      <a:pt x="312" y="19"/>
                      <a:pt x="312" y="19"/>
                    </a:cubicBezTo>
                    <a:cubicBezTo>
                      <a:pt x="310" y="19"/>
                      <a:pt x="308" y="17"/>
                      <a:pt x="306" y="17"/>
                    </a:cubicBezTo>
                    <a:cubicBezTo>
                      <a:pt x="306" y="17"/>
                      <a:pt x="305" y="17"/>
                      <a:pt x="305" y="17"/>
                    </a:cubicBezTo>
                    <a:cubicBezTo>
                      <a:pt x="304" y="18"/>
                      <a:pt x="305" y="19"/>
                      <a:pt x="305" y="20"/>
                    </a:cubicBezTo>
                    <a:cubicBezTo>
                      <a:pt x="305" y="19"/>
                      <a:pt x="304" y="19"/>
                      <a:pt x="304" y="19"/>
                    </a:cubicBezTo>
                    <a:cubicBezTo>
                      <a:pt x="303" y="19"/>
                      <a:pt x="303" y="19"/>
                      <a:pt x="302" y="19"/>
                    </a:cubicBezTo>
                    <a:cubicBezTo>
                      <a:pt x="302" y="19"/>
                      <a:pt x="302" y="19"/>
                      <a:pt x="301" y="19"/>
                    </a:cubicBezTo>
                    <a:cubicBezTo>
                      <a:pt x="301" y="19"/>
                      <a:pt x="301" y="19"/>
                      <a:pt x="301" y="19"/>
                    </a:cubicBezTo>
                    <a:cubicBezTo>
                      <a:pt x="300" y="19"/>
                      <a:pt x="299" y="18"/>
                      <a:pt x="298" y="17"/>
                    </a:cubicBezTo>
                    <a:cubicBezTo>
                      <a:pt x="298" y="18"/>
                      <a:pt x="299" y="18"/>
                      <a:pt x="299" y="19"/>
                    </a:cubicBezTo>
                    <a:cubicBezTo>
                      <a:pt x="299" y="21"/>
                      <a:pt x="301" y="24"/>
                      <a:pt x="300" y="26"/>
                    </a:cubicBezTo>
                    <a:cubicBezTo>
                      <a:pt x="300" y="25"/>
                      <a:pt x="300" y="25"/>
                      <a:pt x="299" y="24"/>
                    </a:cubicBezTo>
                    <a:cubicBezTo>
                      <a:pt x="299" y="25"/>
                      <a:pt x="299" y="25"/>
                      <a:pt x="299" y="25"/>
                    </a:cubicBezTo>
                    <a:cubicBezTo>
                      <a:pt x="299" y="25"/>
                      <a:pt x="299" y="25"/>
                      <a:pt x="299" y="25"/>
                    </a:cubicBezTo>
                    <a:cubicBezTo>
                      <a:pt x="297" y="24"/>
                      <a:pt x="295" y="23"/>
                      <a:pt x="293" y="22"/>
                    </a:cubicBezTo>
                    <a:cubicBezTo>
                      <a:pt x="293" y="22"/>
                      <a:pt x="293" y="22"/>
                      <a:pt x="293" y="22"/>
                    </a:cubicBezTo>
                    <a:cubicBezTo>
                      <a:pt x="292" y="22"/>
                      <a:pt x="292" y="22"/>
                      <a:pt x="292" y="22"/>
                    </a:cubicBezTo>
                    <a:cubicBezTo>
                      <a:pt x="292" y="21"/>
                      <a:pt x="293" y="21"/>
                      <a:pt x="294" y="21"/>
                    </a:cubicBezTo>
                    <a:cubicBezTo>
                      <a:pt x="293" y="20"/>
                      <a:pt x="293" y="20"/>
                      <a:pt x="292" y="20"/>
                    </a:cubicBezTo>
                    <a:cubicBezTo>
                      <a:pt x="292" y="20"/>
                      <a:pt x="293" y="20"/>
                      <a:pt x="293" y="21"/>
                    </a:cubicBezTo>
                    <a:cubicBezTo>
                      <a:pt x="292" y="21"/>
                      <a:pt x="292" y="21"/>
                      <a:pt x="292" y="21"/>
                    </a:cubicBezTo>
                    <a:cubicBezTo>
                      <a:pt x="291" y="21"/>
                      <a:pt x="291" y="21"/>
                      <a:pt x="291" y="21"/>
                    </a:cubicBezTo>
                    <a:cubicBezTo>
                      <a:pt x="291" y="124"/>
                      <a:pt x="291" y="124"/>
                      <a:pt x="291" y="124"/>
                    </a:cubicBezTo>
                    <a:cubicBezTo>
                      <a:pt x="292" y="122"/>
                      <a:pt x="292" y="120"/>
                      <a:pt x="292" y="118"/>
                    </a:cubicBezTo>
                    <a:cubicBezTo>
                      <a:pt x="293" y="116"/>
                      <a:pt x="294" y="114"/>
                      <a:pt x="292" y="113"/>
                    </a:cubicBezTo>
                    <a:cubicBezTo>
                      <a:pt x="292" y="112"/>
                      <a:pt x="293" y="112"/>
                      <a:pt x="293" y="112"/>
                    </a:cubicBezTo>
                    <a:cubicBezTo>
                      <a:pt x="293" y="112"/>
                      <a:pt x="293" y="112"/>
                      <a:pt x="293" y="112"/>
                    </a:cubicBezTo>
                    <a:cubicBezTo>
                      <a:pt x="294" y="112"/>
                      <a:pt x="294" y="112"/>
                      <a:pt x="294" y="112"/>
                    </a:cubicBezTo>
                    <a:cubicBezTo>
                      <a:pt x="295" y="114"/>
                      <a:pt x="294" y="117"/>
                      <a:pt x="296" y="119"/>
                    </a:cubicBezTo>
                    <a:cubicBezTo>
                      <a:pt x="295" y="120"/>
                      <a:pt x="296" y="121"/>
                      <a:pt x="296" y="121"/>
                    </a:cubicBezTo>
                    <a:cubicBezTo>
                      <a:pt x="295" y="121"/>
                      <a:pt x="295" y="120"/>
                      <a:pt x="295" y="120"/>
                    </a:cubicBezTo>
                    <a:cubicBezTo>
                      <a:pt x="294" y="120"/>
                      <a:pt x="294" y="121"/>
                      <a:pt x="294" y="121"/>
                    </a:cubicBezTo>
                    <a:cubicBezTo>
                      <a:pt x="294" y="122"/>
                      <a:pt x="294" y="122"/>
                      <a:pt x="294" y="122"/>
                    </a:cubicBezTo>
                    <a:cubicBezTo>
                      <a:pt x="294" y="122"/>
                      <a:pt x="295" y="121"/>
                      <a:pt x="295" y="121"/>
                    </a:cubicBezTo>
                    <a:cubicBezTo>
                      <a:pt x="295" y="121"/>
                      <a:pt x="295" y="121"/>
                      <a:pt x="295" y="121"/>
                    </a:cubicBezTo>
                    <a:cubicBezTo>
                      <a:pt x="295" y="121"/>
                      <a:pt x="295" y="121"/>
                      <a:pt x="295" y="122"/>
                    </a:cubicBezTo>
                    <a:cubicBezTo>
                      <a:pt x="295" y="122"/>
                      <a:pt x="295" y="122"/>
                      <a:pt x="295" y="122"/>
                    </a:cubicBezTo>
                    <a:cubicBezTo>
                      <a:pt x="295" y="122"/>
                      <a:pt x="295" y="122"/>
                      <a:pt x="295" y="122"/>
                    </a:cubicBezTo>
                    <a:cubicBezTo>
                      <a:pt x="294" y="123"/>
                      <a:pt x="294" y="123"/>
                      <a:pt x="294" y="124"/>
                    </a:cubicBezTo>
                    <a:cubicBezTo>
                      <a:pt x="374" y="124"/>
                      <a:pt x="374" y="124"/>
                      <a:pt x="374" y="124"/>
                    </a:cubicBezTo>
                    <a:cubicBezTo>
                      <a:pt x="373" y="122"/>
                      <a:pt x="374" y="120"/>
                      <a:pt x="373" y="119"/>
                    </a:cubicBezTo>
                    <a:cubicBezTo>
                      <a:pt x="372" y="120"/>
                      <a:pt x="372" y="120"/>
                      <a:pt x="372" y="120"/>
                    </a:cubicBezTo>
                    <a:cubicBezTo>
                      <a:pt x="372" y="119"/>
                      <a:pt x="373" y="119"/>
                      <a:pt x="373" y="119"/>
                    </a:cubicBezTo>
                    <a:cubicBezTo>
                      <a:pt x="373" y="118"/>
                      <a:pt x="373" y="117"/>
                      <a:pt x="373" y="116"/>
                    </a:cubicBezTo>
                    <a:cubicBezTo>
                      <a:pt x="373" y="116"/>
                      <a:pt x="373" y="116"/>
                      <a:pt x="373" y="116"/>
                    </a:cubicBezTo>
                    <a:cubicBezTo>
                      <a:pt x="372" y="116"/>
                      <a:pt x="372" y="116"/>
                      <a:pt x="372" y="115"/>
                    </a:cubicBezTo>
                    <a:cubicBezTo>
                      <a:pt x="372" y="115"/>
                      <a:pt x="372" y="115"/>
                      <a:pt x="372" y="115"/>
                    </a:cubicBezTo>
                    <a:cubicBezTo>
                      <a:pt x="372" y="114"/>
                      <a:pt x="371" y="114"/>
                      <a:pt x="371" y="113"/>
                    </a:cubicBezTo>
                    <a:cubicBezTo>
                      <a:pt x="373" y="110"/>
                      <a:pt x="367" y="110"/>
                      <a:pt x="367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5" y="108"/>
                      <a:pt x="364" y="109"/>
                    </a:cubicBezTo>
                    <a:cubicBezTo>
                      <a:pt x="364" y="108"/>
                      <a:pt x="363" y="108"/>
                      <a:pt x="363" y="108"/>
                    </a:cubicBezTo>
                    <a:cubicBezTo>
                      <a:pt x="363" y="108"/>
                      <a:pt x="363" y="108"/>
                      <a:pt x="363" y="108"/>
                    </a:cubicBezTo>
                    <a:cubicBezTo>
                      <a:pt x="363" y="109"/>
                      <a:pt x="364" y="111"/>
                      <a:pt x="363" y="111"/>
                    </a:cubicBezTo>
                    <a:cubicBezTo>
                      <a:pt x="363" y="110"/>
                      <a:pt x="363" y="110"/>
                      <a:pt x="363" y="109"/>
                    </a:cubicBezTo>
                    <a:cubicBezTo>
                      <a:pt x="363" y="110"/>
                      <a:pt x="363" y="110"/>
                      <a:pt x="363" y="111"/>
                    </a:cubicBezTo>
                    <a:cubicBezTo>
                      <a:pt x="363" y="111"/>
                      <a:pt x="363" y="111"/>
                      <a:pt x="363" y="111"/>
                    </a:cubicBezTo>
                    <a:cubicBezTo>
                      <a:pt x="363" y="112"/>
                      <a:pt x="363" y="112"/>
                      <a:pt x="363" y="112"/>
                    </a:cubicBezTo>
                    <a:cubicBezTo>
                      <a:pt x="362" y="112"/>
                      <a:pt x="362" y="112"/>
                      <a:pt x="362" y="112"/>
                    </a:cubicBezTo>
                    <a:cubicBezTo>
                      <a:pt x="362" y="112"/>
                      <a:pt x="362" y="112"/>
                      <a:pt x="362" y="112"/>
                    </a:cubicBezTo>
                    <a:cubicBezTo>
                      <a:pt x="362" y="112"/>
                      <a:pt x="362" y="112"/>
                      <a:pt x="362" y="112"/>
                    </a:cubicBezTo>
                    <a:cubicBezTo>
                      <a:pt x="362" y="112"/>
                      <a:pt x="362" y="112"/>
                      <a:pt x="362" y="112"/>
                    </a:cubicBezTo>
                    <a:cubicBezTo>
                      <a:pt x="362" y="112"/>
                      <a:pt x="362" y="112"/>
                      <a:pt x="362" y="111"/>
                    </a:cubicBezTo>
                    <a:cubicBezTo>
                      <a:pt x="361" y="112"/>
                      <a:pt x="361" y="112"/>
                      <a:pt x="361" y="112"/>
                    </a:cubicBezTo>
                    <a:cubicBezTo>
                      <a:pt x="361" y="112"/>
                      <a:pt x="361" y="112"/>
                      <a:pt x="361" y="111"/>
                    </a:cubicBezTo>
                    <a:cubicBezTo>
                      <a:pt x="361" y="111"/>
                      <a:pt x="361" y="110"/>
                      <a:pt x="362" y="110"/>
                    </a:cubicBezTo>
                    <a:cubicBezTo>
                      <a:pt x="361" y="110"/>
                      <a:pt x="361" y="110"/>
                      <a:pt x="361" y="110"/>
                    </a:cubicBezTo>
                    <a:cubicBezTo>
                      <a:pt x="361" y="110"/>
                      <a:pt x="360" y="110"/>
                      <a:pt x="360" y="110"/>
                    </a:cubicBezTo>
                    <a:cubicBezTo>
                      <a:pt x="360" y="110"/>
                      <a:pt x="359" y="110"/>
                      <a:pt x="359" y="111"/>
                    </a:cubicBezTo>
                    <a:cubicBezTo>
                      <a:pt x="358" y="110"/>
                      <a:pt x="358" y="109"/>
                      <a:pt x="358" y="107"/>
                    </a:cubicBezTo>
                    <a:cubicBezTo>
                      <a:pt x="357" y="107"/>
                      <a:pt x="356" y="107"/>
                      <a:pt x="355" y="108"/>
                    </a:cubicBezTo>
                    <a:cubicBezTo>
                      <a:pt x="355" y="107"/>
                      <a:pt x="354" y="108"/>
                      <a:pt x="353" y="107"/>
                    </a:cubicBezTo>
                    <a:cubicBezTo>
                      <a:pt x="354" y="105"/>
                      <a:pt x="355" y="105"/>
                      <a:pt x="355" y="103"/>
                    </a:cubicBezTo>
                    <a:cubicBezTo>
                      <a:pt x="358" y="101"/>
                      <a:pt x="357" y="95"/>
                      <a:pt x="359" y="93"/>
                    </a:cubicBezTo>
                    <a:cubicBezTo>
                      <a:pt x="359" y="92"/>
                      <a:pt x="359" y="91"/>
                      <a:pt x="360" y="91"/>
                    </a:cubicBezTo>
                    <a:cubicBezTo>
                      <a:pt x="358" y="88"/>
                      <a:pt x="362" y="87"/>
                      <a:pt x="360" y="84"/>
                    </a:cubicBezTo>
                    <a:cubicBezTo>
                      <a:pt x="361" y="83"/>
                      <a:pt x="361" y="82"/>
                      <a:pt x="362" y="82"/>
                    </a:cubicBezTo>
                    <a:cubicBezTo>
                      <a:pt x="363" y="82"/>
                      <a:pt x="363" y="82"/>
                      <a:pt x="363" y="82"/>
                    </a:cubicBezTo>
                    <a:cubicBezTo>
                      <a:pt x="364" y="81"/>
                      <a:pt x="366" y="81"/>
                      <a:pt x="368" y="80"/>
                    </a:cubicBezTo>
                    <a:cubicBezTo>
                      <a:pt x="368" y="81"/>
                      <a:pt x="368" y="81"/>
                      <a:pt x="369" y="82"/>
                    </a:cubicBezTo>
                    <a:cubicBezTo>
                      <a:pt x="369" y="81"/>
                      <a:pt x="369" y="81"/>
                      <a:pt x="369" y="81"/>
                    </a:cubicBezTo>
                    <a:cubicBezTo>
                      <a:pt x="369" y="81"/>
                      <a:pt x="369" y="80"/>
                      <a:pt x="369" y="80"/>
                    </a:cubicBezTo>
                    <a:cubicBezTo>
                      <a:pt x="369" y="80"/>
                      <a:pt x="369" y="80"/>
                      <a:pt x="369" y="80"/>
                    </a:cubicBezTo>
                    <a:cubicBezTo>
                      <a:pt x="369" y="80"/>
                      <a:pt x="369" y="80"/>
                      <a:pt x="370" y="80"/>
                    </a:cubicBezTo>
                    <a:cubicBezTo>
                      <a:pt x="370" y="80"/>
                      <a:pt x="370" y="80"/>
                      <a:pt x="371" y="80"/>
                    </a:cubicBezTo>
                    <a:cubicBezTo>
                      <a:pt x="371" y="80"/>
                      <a:pt x="371" y="80"/>
                      <a:pt x="372" y="80"/>
                    </a:cubicBezTo>
                    <a:cubicBezTo>
                      <a:pt x="373" y="80"/>
                      <a:pt x="372" y="79"/>
                      <a:pt x="373" y="79"/>
                    </a:cubicBezTo>
                    <a:cubicBezTo>
                      <a:pt x="373" y="79"/>
                      <a:pt x="373" y="79"/>
                      <a:pt x="373" y="79"/>
                    </a:cubicBezTo>
                    <a:cubicBezTo>
                      <a:pt x="373" y="79"/>
                      <a:pt x="374" y="79"/>
                      <a:pt x="374" y="79"/>
                    </a:cubicBezTo>
                    <a:cubicBezTo>
                      <a:pt x="374" y="79"/>
                      <a:pt x="374" y="80"/>
                      <a:pt x="374" y="80"/>
                    </a:cubicBezTo>
                    <a:cubicBezTo>
                      <a:pt x="374" y="80"/>
                      <a:pt x="374" y="80"/>
                      <a:pt x="374" y="80"/>
                    </a:cubicBezTo>
                    <a:cubicBezTo>
                      <a:pt x="374" y="79"/>
                      <a:pt x="375" y="79"/>
                      <a:pt x="375" y="79"/>
                    </a:cubicBezTo>
                    <a:cubicBezTo>
                      <a:pt x="375" y="79"/>
                      <a:pt x="375" y="79"/>
                      <a:pt x="375" y="79"/>
                    </a:cubicBezTo>
                    <a:cubicBezTo>
                      <a:pt x="375" y="79"/>
                      <a:pt x="375" y="79"/>
                      <a:pt x="374" y="79"/>
                    </a:cubicBezTo>
                    <a:cubicBezTo>
                      <a:pt x="374" y="79"/>
                      <a:pt x="374" y="79"/>
                      <a:pt x="374" y="79"/>
                    </a:cubicBezTo>
                    <a:cubicBezTo>
                      <a:pt x="374" y="79"/>
                      <a:pt x="374" y="79"/>
                      <a:pt x="374" y="78"/>
                    </a:cubicBezTo>
                    <a:cubicBezTo>
                      <a:pt x="374" y="78"/>
                      <a:pt x="374" y="78"/>
                      <a:pt x="374" y="78"/>
                    </a:cubicBezTo>
                    <a:cubicBezTo>
                      <a:pt x="374" y="78"/>
                      <a:pt x="374" y="78"/>
                      <a:pt x="375" y="78"/>
                    </a:cubicBezTo>
                    <a:cubicBezTo>
                      <a:pt x="375" y="78"/>
                      <a:pt x="375" y="78"/>
                      <a:pt x="375" y="78"/>
                    </a:cubicBezTo>
                    <a:cubicBezTo>
                      <a:pt x="375" y="77"/>
                      <a:pt x="374" y="78"/>
                      <a:pt x="374" y="77"/>
                    </a:cubicBezTo>
                    <a:cubicBezTo>
                      <a:pt x="374" y="77"/>
                      <a:pt x="374" y="77"/>
                      <a:pt x="375" y="77"/>
                    </a:cubicBezTo>
                    <a:cubicBezTo>
                      <a:pt x="375" y="77"/>
                      <a:pt x="375" y="77"/>
                      <a:pt x="375" y="77"/>
                    </a:cubicBezTo>
                    <a:cubicBezTo>
                      <a:pt x="375" y="76"/>
                      <a:pt x="375" y="76"/>
                      <a:pt x="376" y="76"/>
                    </a:cubicBezTo>
                    <a:cubicBezTo>
                      <a:pt x="376" y="76"/>
                      <a:pt x="376" y="76"/>
                      <a:pt x="376" y="76"/>
                    </a:cubicBezTo>
                    <a:cubicBezTo>
                      <a:pt x="377" y="77"/>
                      <a:pt x="378" y="76"/>
                      <a:pt x="379" y="77"/>
                    </a:cubicBezTo>
                    <a:cubicBezTo>
                      <a:pt x="379" y="77"/>
                      <a:pt x="379" y="77"/>
                      <a:pt x="379" y="77"/>
                    </a:cubicBezTo>
                    <a:cubicBezTo>
                      <a:pt x="379" y="77"/>
                      <a:pt x="379" y="77"/>
                      <a:pt x="379" y="77"/>
                    </a:cubicBezTo>
                    <a:cubicBezTo>
                      <a:pt x="380" y="77"/>
                      <a:pt x="381" y="77"/>
                      <a:pt x="382" y="77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382" y="77"/>
                      <a:pt x="383" y="77"/>
                      <a:pt x="383" y="77"/>
                    </a:cubicBezTo>
                    <a:cubicBezTo>
                      <a:pt x="383" y="77"/>
                      <a:pt x="383" y="77"/>
                      <a:pt x="383" y="77"/>
                    </a:cubicBezTo>
                    <a:cubicBezTo>
                      <a:pt x="383" y="78"/>
                      <a:pt x="382" y="78"/>
                      <a:pt x="382" y="78"/>
                    </a:cubicBezTo>
                    <a:cubicBezTo>
                      <a:pt x="382" y="78"/>
                      <a:pt x="382" y="78"/>
                      <a:pt x="381" y="78"/>
                    </a:cubicBezTo>
                    <a:cubicBezTo>
                      <a:pt x="381" y="78"/>
                      <a:pt x="381" y="79"/>
                      <a:pt x="381" y="79"/>
                    </a:cubicBezTo>
                    <a:cubicBezTo>
                      <a:pt x="381" y="79"/>
                      <a:pt x="381" y="79"/>
                      <a:pt x="381" y="79"/>
                    </a:cubicBezTo>
                    <a:cubicBezTo>
                      <a:pt x="381" y="79"/>
                      <a:pt x="382" y="80"/>
                      <a:pt x="382" y="80"/>
                    </a:cubicBezTo>
                    <a:cubicBezTo>
                      <a:pt x="383" y="80"/>
                      <a:pt x="384" y="79"/>
                      <a:pt x="383" y="78"/>
                    </a:cubicBezTo>
                    <a:cubicBezTo>
                      <a:pt x="384" y="78"/>
                      <a:pt x="384" y="79"/>
                      <a:pt x="384" y="79"/>
                    </a:cubicBezTo>
                    <a:cubicBezTo>
                      <a:pt x="384" y="79"/>
                      <a:pt x="385" y="79"/>
                      <a:pt x="385" y="79"/>
                    </a:cubicBezTo>
                    <a:cubicBezTo>
                      <a:pt x="385" y="78"/>
                      <a:pt x="385" y="78"/>
                      <a:pt x="385" y="77"/>
                    </a:cubicBezTo>
                    <a:cubicBezTo>
                      <a:pt x="386" y="77"/>
                      <a:pt x="386" y="77"/>
                      <a:pt x="386" y="77"/>
                    </a:cubicBezTo>
                    <a:cubicBezTo>
                      <a:pt x="386" y="77"/>
                      <a:pt x="386" y="78"/>
                      <a:pt x="387" y="78"/>
                    </a:cubicBezTo>
                    <a:cubicBezTo>
                      <a:pt x="388" y="77"/>
                      <a:pt x="387" y="77"/>
                      <a:pt x="388" y="77"/>
                    </a:cubicBezTo>
                    <a:cubicBezTo>
                      <a:pt x="388" y="76"/>
                      <a:pt x="388" y="77"/>
                      <a:pt x="389" y="76"/>
                    </a:cubicBezTo>
                    <a:cubicBezTo>
                      <a:pt x="389" y="75"/>
                      <a:pt x="388" y="75"/>
                      <a:pt x="388" y="75"/>
                    </a:cubicBezTo>
                    <a:cubicBezTo>
                      <a:pt x="387" y="75"/>
                      <a:pt x="387" y="75"/>
                      <a:pt x="387" y="75"/>
                    </a:cubicBezTo>
                    <a:cubicBezTo>
                      <a:pt x="387" y="75"/>
                      <a:pt x="386" y="75"/>
                      <a:pt x="386" y="75"/>
                    </a:cubicBezTo>
                    <a:cubicBezTo>
                      <a:pt x="386" y="75"/>
                      <a:pt x="386" y="75"/>
                      <a:pt x="386" y="75"/>
                    </a:cubicBezTo>
                    <a:cubicBezTo>
                      <a:pt x="386" y="75"/>
                      <a:pt x="386" y="75"/>
                      <a:pt x="386" y="75"/>
                    </a:cubicBezTo>
                    <a:cubicBezTo>
                      <a:pt x="385" y="73"/>
                      <a:pt x="386" y="70"/>
                      <a:pt x="387" y="69"/>
                    </a:cubicBezTo>
                    <a:cubicBezTo>
                      <a:pt x="386" y="68"/>
                      <a:pt x="387" y="66"/>
                      <a:pt x="387" y="66"/>
                    </a:cubicBezTo>
                    <a:cubicBezTo>
                      <a:pt x="386" y="65"/>
                      <a:pt x="386" y="64"/>
                      <a:pt x="386" y="64"/>
                    </a:cubicBezTo>
                    <a:cubicBezTo>
                      <a:pt x="386" y="61"/>
                      <a:pt x="390" y="62"/>
                      <a:pt x="391" y="60"/>
                    </a:cubicBezTo>
                    <a:cubicBezTo>
                      <a:pt x="392" y="61"/>
                      <a:pt x="392" y="61"/>
                      <a:pt x="392" y="61"/>
                    </a:cubicBezTo>
                    <a:cubicBezTo>
                      <a:pt x="393" y="61"/>
                      <a:pt x="393" y="60"/>
                      <a:pt x="393" y="59"/>
                    </a:cubicBezTo>
                    <a:cubicBezTo>
                      <a:pt x="394" y="61"/>
                      <a:pt x="394" y="63"/>
                      <a:pt x="394" y="64"/>
                    </a:cubicBezTo>
                    <a:cubicBezTo>
                      <a:pt x="394" y="64"/>
                      <a:pt x="394" y="64"/>
                      <a:pt x="394" y="64"/>
                    </a:cubicBezTo>
                    <a:cubicBezTo>
                      <a:pt x="394" y="64"/>
                      <a:pt x="394" y="64"/>
                      <a:pt x="395" y="64"/>
                    </a:cubicBezTo>
                    <a:cubicBezTo>
                      <a:pt x="395" y="64"/>
                      <a:pt x="396" y="64"/>
                      <a:pt x="395" y="65"/>
                    </a:cubicBezTo>
                    <a:cubicBezTo>
                      <a:pt x="396" y="65"/>
                      <a:pt x="396" y="64"/>
                      <a:pt x="396" y="64"/>
                    </a:cubicBezTo>
                    <a:cubicBezTo>
                      <a:pt x="396" y="64"/>
                      <a:pt x="396" y="64"/>
                      <a:pt x="397" y="64"/>
                    </a:cubicBezTo>
                    <a:cubicBezTo>
                      <a:pt x="397" y="65"/>
                      <a:pt x="396" y="65"/>
                      <a:pt x="396" y="65"/>
                    </a:cubicBezTo>
                    <a:cubicBezTo>
                      <a:pt x="396" y="65"/>
                      <a:pt x="396" y="65"/>
                      <a:pt x="396" y="65"/>
                    </a:cubicBezTo>
                    <a:cubicBezTo>
                      <a:pt x="397" y="65"/>
                      <a:pt x="397" y="66"/>
                      <a:pt x="397" y="66"/>
                    </a:cubicBezTo>
                    <a:cubicBezTo>
                      <a:pt x="398" y="64"/>
                      <a:pt x="398" y="62"/>
                      <a:pt x="398" y="61"/>
                    </a:cubicBezTo>
                    <a:cubicBezTo>
                      <a:pt x="398" y="60"/>
                      <a:pt x="398" y="59"/>
                      <a:pt x="399" y="59"/>
                    </a:cubicBezTo>
                    <a:cubicBezTo>
                      <a:pt x="400" y="59"/>
                      <a:pt x="400" y="60"/>
                      <a:pt x="400" y="60"/>
                    </a:cubicBezTo>
                    <a:cubicBezTo>
                      <a:pt x="400" y="59"/>
                      <a:pt x="399" y="59"/>
                      <a:pt x="400" y="59"/>
                    </a:cubicBezTo>
                    <a:cubicBezTo>
                      <a:pt x="398" y="57"/>
                      <a:pt x="398" y="55"/>
                      <a:pt x="397" y="54"/>
                    </a:cubicBezTo>
                    <a:cubicBezTo>
                      <a:pt x="398" y="53"/>
                      <a:pt x="399" y="53"/>
                      <a:pt x="400" y="53"/>
                    </a:cubicBezTo>
                    <a:cubicBezTo>
                      <a:pt x="400" y="53"/>
                      <a:pt x="401" y="53"/>
                      <a:pt x="402" y="53"/>
                    </a:cubicBezTo>
                    <a:cubicBezTo>
                      <a:pt x="402" y="53"/>
                      <a:pt x="402" y="53"/>
                      <a:pt x="402" y="53"/>
                    </a:cubicBezTo>
                    <a:cubicBezTo>
                      <a:pt x="402" y="53"/>
                      <a:pt x="402" y="53"/>
                      <a:pt x="402" y="54"/>
                    </a:cubicBezTo>
                    <a:cubicBezTo>
                      <a:pt x="402" y="54"/>
                      <a:pt x="402" y="54"/>
                      <a:pt x="402" y="54"/>
                    </a:cubicBezTo>
                    <a:cubicBezTo>
                      <a:pt x="402" y="54"/>
                      <a:pt x="402" y="54"/>
                      <a:pt x="402" y="54"/>
                    </a:cubicBezTo>
                    <a:cubicBezTo>
                      <a:pt x="398" y="54"/>
                      <a:pt x="403" y="58"/>
                      <a:pt x="402" y="60"/>
                    </a:cubicBezTo>
                    <a:cubicBezTo>
                      <a:pt x="403" y="60"/>
                      <a:pt x="403" y="60"/>
                      <a:pt x="403" y="60"/>
                    </a:cubicBezTo>
                    <a:cubicBezTo>
                      <a:pt x="403" y="61"/>
                      <a:pt x="403" y="62"/>
                      <a:pt x="403" y="63"/>
                    </a:cubicBezTo>
                    <a:cubicBezTo>
                      <a:pt x="403" y="63"/>
                      <a:pt x="403" y="63"/>
                      <a:pt x="404" y="63"/>
                    </a:cubicBezTo>
                    <a:cubicBezTo>
                      <a:pt x="404" y="63"/>
                      <a:pt x="404" y="63"/>
                      <a:pt x="404" y="63"/>
                    </a:cubicBezTo>
                    <a:cubicBezTo>
                      <a:pt x="403" y="64"/>
                      <a:pt x="400" y="66"/>
                      <a:pt x="401" y="67"/>
                    </a:cubicBezTo>
                    <a:cubicBezTo>
                      <a:pt x="401" y="69"/>
                      <a:pt x="401" y="69"/>
                      <a:pt x="401" y="71"/>
                    </a:cubicBezTo>
                    <a:cubicBezTo>
                      <a:pt x="401" y="71"/>
                      <a:pt x="401" y="71"/>
                      <a:pt x="400" y="72"/>
                    </a:cubicBezTo>
                    <a:cubicBezTo>
                      <a:pt x="401" y="73"/>
                      <a:pt x="400" y="74"/>
                      <a:pt x="401" y="74"/>
                    </a:cubicBezTo>
                    <a:cubicBezTo>
                      <a:pt x="400" y="76"/>
                      <a:pt x="400" y="77"/>
                      <a:pt x="401" y="79"/>
                    </a:cubicBezTo>
                    <a:cubicBezTo>
                      <a:pt x="400" y="80"/>
                      <a:pt x="400" y="80"/>
                      <a:pt x="400" y="81"/>
                    </a:cubicBezTo>
                    <a:cubicBezTo>
                      <a:pt x="400" y="81"/>
                      <a:pt x="399" y="81"/>
                      <a:pt x="399" y="81"/>
                    </a:cubicBezTo>
                    <a:cubicBezTo>
                      <a:pt x="399" y="82"/>
                      <a:pt x="399" y="83"/>
                      <a:pt x="399" y="83"/>
                    </a:cubicBezTo>
                    <a:cubicBezTo>
                      <a:pt x="398" y="83"/>
                      <a:pt x="398" y="83"/>
                      <a:pt x="397" y="83"/>
                    </a:cubicBezTo>
                    <a:cubicBezTo>
                      <a:pt x="397" y="83"/>
                      <a:pt x="397" y="83"/>
                      <a:pt x="397" y="84"/>
                    </a:cubicBezTo>
                    <a:cubicBezTo>
                      <a:pt x="400" y="84"/>
                      <a:pt x="399" y="88"/>
                      <a:pt x="398" y="89"/>
                    </a:cubicBezTo>
                    <a:cubicBezTo>
                      <a:pt x="398" y="94"/>
                      <a:pt x="401" y="99"/>
                      <a:pt x="403" y="103"/>
                    </a:cubicBezTo>
                    <a:cubicBezTo>
                      <a:pt x="403" y="103"/>
                      <a:pt x="403" y="103"/>
                      <a:pt x="403" y="103"/>
                    </a:cubicBezTo>
                    <a:cubicBezTo>
                      <a:pt x="406" y="105"/>
                      <a:pt x="406" y="109"/>
                      <a:pt x="409" y="109"/>
                    </a:cubicBezTo>
                    <a:cubicBezTo>
                      <a:pt x="409" y="110"/>
                      <a:pt x="408" y="110"/>
                      <a:pt x="408" y="110"/>
                    </a:cubicBezTo>
                    <a:cubicBezTo>
                      <a:pt x="409" y="111"/>
                      <a:pt x="410" y="113"/>
                      <a:pt x="411" y="115"/>
                    </a:cubicBezTo>
                    <a:cubicBezTo>
                      <a:pt x="411" y="115"/>
                      <a:pt x="411" y="115"/>
                      <a:pt x="411" y="115"/>
                    </a:cubicBezTo>
                    <a:cubicBezTo>
                      <a:pt x="412" y="115"/>
                      <a:pt x="411" y="116"/>
                      <a:pt x="412" y="116"/>
                    </a:cubicBezTo>
                    <a:cubicBezTo>
                      <a:pt x="412" y="114"/>
                      <a:pt x="414" y="113"/>
                      <a:pt x="413" y="110"/>
                    </a:cubicBezTo>
                    <a:cubicBezTo>
                      <a:pt x="413" y="110"/>
                      <a:pt x="414" y="110"/>
                      <a:pt x="414" y="109"/>
                    </a:cubicBezTo>
                    <a:cubicBezTo>
                      <a:pt x="413" y="109"/>
                      <a:pt x="413" y="109"/>
                      <a:pt x="413" y="109"/>
                    </a:cubicBezTo>
                    <a:cubicBezTo>
                      <a:pt x="413" y="108"/>
                      <a:pt x="413" y="107"/>
                      <a:pt x="413" y="106"/>
                    </a:cubicBezTo>
                    <a:cubicBezTo>
                      <a:pt x="413" y="106"/>
                      <a:pt x="413" y="106"/>
                      <a:pt x="413" y="106"/>
                    </a:cubicBezTo>
                    <a:cubicBezTo>
                      <a:pt x="412" y="106"/>
                      <a:pt x="412" y="106"/>
                      <a:pt x="412" y="106"/>
                    </a:cubicBezTo>
                    <a:cubicBezTo>
                      <a:pt x="412" y="106"/>
                      <a:pt x="412" y="106"/>
                      <a:pt x="413" y="106"/>
                    </a:cubicBezTo>
                    <a:cubicBezTo>
                      <a:pt x="413" y="106"/>
                      <a:pt x="413" y="106"/>
                      <a:pt x="414" y="105"/>
                    </a:cubicBezTo>
                    <a:cubicBezTo>
                      <a:pt x="414" y="105"/>
                      <a:pt x="415" y="105"/>
                      <a:pt x="415" y="105"/>
                    </a:cubicBezTo>
                    <a:cubicBezTo>
                      <a:pt x="415" y="105"/>
                      <a:pt x="415" y="105"/>
                      <a:pt x="416" y="105"/>
                    </a:cubicBezTo>
                    <a:cubicBezTo>
                      <a:pt x="416" y="104"/>
                      <a:pt x="414" y="105"/>
                      <a:pt x="415" y="103"/>
                    </a:cubicBezTo>
                    <a:cubicBezTo>
                      <a:pt x="413" y="103"/>
                      <a:pt x="414" y="101"/>
                      <a:pt x="414" y="100"/>
                    </a:cubicBezTo>
                    <a:cubicBezTo>
                      <a:pt x="413" y="100"/>
                      <a:pt x="413" y="100"/>
                      <a:pt x="413" y="100"/>
                    </a:cubicBezTo>
                    <a:cubicBezTo>
                      <a:pt x="413" y="99"/>
                      <a:pt x="414" y="98"/>
                      <a:pt x="414" y="98"/>
                    </a:cubicBezTo>
                    <a:cubicBezTo>
                      <a:pt x="415" y="97"/>
                      <a:pt x="416" y="97"/>
                      <a:pt x="417" y="97"/>
                    </a:cubicBezTo>
                    <a:cubicBezTo>
                      <a:pt x="417" y="96"/>
                      <a:pt x="417" y="96"/>
                      <a:pt x="417" y="96"/>
                    </a:cubicBezTo>
                    <a:cubicBezTo>
                      <a:pt x="415" y="94"/>
                      <a:pt x="413" y="91"/>
                      <a:pt x="414" y="88"/>
                    </a:cubicBezTo>
                    <a:cubicBezTo>
                      <a:pt x="413" y="87"/>
                      <a:pt x="413" y="87"/>
                      <a:pt x="413" y="87"/>
                    </a:cubicBezTo>
                    <a:cubicBezTo>
                      <a:pt x="413" y="87"/>
                      <a:pt x="413" y="87"/>
                      <a:pt x="414" y="87"/>
                    </a:cubicBezTo>
                    <a:cubicBezTo>
                      <a:pt x="414" y="87"/>
                      <a:pt x="414" y="87"/>
                      <a:pt x="414" y="87"/>
                    </a:cubicBezTo>
                    <a:cubicBezTo>
                      <a:pt x="414" y="86"/>
                      <a:pt x="414" y="86"/>
                      <a:pt x="414" y="86"/>
                    </a:cubicBezTo>
                    <a:cubicBezTo>
                      <a:pt x="415" y="86"/>
                      <a:pt x="414" y="87"/>
                      <a:pt x="414" y="88"/>
                    </a:cubicBezTo>
                    <a:cubicBezTo>
                      <a:pt x="415" y="88"/>
                      <a:pt x="415" y="89"/>
                      <a:pt x="416" y="89"/>
                    </a:cubicBezTo>
                    <a:cubicBezTo>
                      <a:pt x="416" y="89"/>
                      <a:pt x="416" y="89"/>
                      <a:pt x="416" y="89"/>
                    </a:cubicBezTo>
                    <a:cubicBezTo>
                      <a:pt x="416" y="88"/>
                      <a:pt x="416" y="88"/>
                      <a:pt x="416" y="87"/>
                    </a:cubicBezTo>
                    <a:cubicBezTo>
                      <a:pt x="416" y="87"/>
                      <a:pt x="414" y="86"/>
                      <a:pt x="415" y="85"/>
                    </a:cubicBezTo>
                    <a:cubicBezTo>
                      <a:pt x="414" y="85"/>
                      <a:pt x="414" y="84"/>
                      <a:pt x="414" y="84"/>
                    </a:cubicBezTo>
                    <a:cubicBezTo>
                      <a:pt x="414" y="84"/>
                      <a:pt x="414" y="84"/>
                      <a:pt x="414" y="84"/>
                    </a:cubicBezTo>
                    <a:cubicBezTo>
                      <a:pt x="414" y="84"/>
                      <a:pt x="414" y="84"/>
                      <a:pt x="414" y="84"/>
                    </a:cubicBezTo>
                    <a:cubicBezTo>
                      <a:pt x="414" y="84"/>
                      <a:pt x="414" y="85"/>
                      <a:pt x="414" y="85"/>
                    </a:cubicBezTo>
                    <a:cubicBezTo>
                      <a:pt x="413" y="85"/>
                      <a:pt x="413" y="85"/>
                      <a:pt x="413" y="85"/>
                    </a:cubicBezTo>
                    <a:cubicBezTo>
                      <a:pt x="413" y="85"/>
                      <a:pt x="413" y="85"/>
                      <a:pt x="413" y="85"/>
                    </a:cubicBezTo>
                    <a:cubicBezTo>
                      <a:pt x="412" y="85"/>
                      <a:pt x="412" y="83"/>
                      <a:pt x="412" y="82"/>
                    </a:cubicBezTo>
                    <a:cubicBezTo>
                      <a:pt x="413" y="82"/>
                      <a:pt x="412" y="81"/>
                      <a:pt x="412" y="80"/>
                    </a:cubicBezTo>
                    <a:cubicBezTo>
                      <a:pt x="412" y="80"/>
                      <a:pt x="412" y="80"/>
                      <a:pt x="412" y="80"/>
                    </a:cubicBezTo>
                    <a:cubicBezTo>
                      <a:pt x="412" y="80"/>
                      <a:pt x="412" y="80"/>
                      <a:pt x="411" y="79"/>
                    </a:cubicBezTo>
                    <a:cubicBezTo>
                      <a:pt x="411" y="79"/>
                      <a:pt x="411" y="79"/>
                      <a:pt x="410" y="79"/>
                    </a:cubicBezTo>
                    <a:cubicBezTo>
                      <a:pt x="410" y="79"/>
                      <a:pt x="410" y="79"/>
                      <a:pt x="410" y="80"/>
                    </a:cubicBezTo>
                    <a:cubicBezTo>
                      <a:pt x="410" y="80"/>
                      <a:pt x="411" y="80"/>
                      <a:pt x="410" y="81"/>
                    </a:cubicBezTo>
                    <a:cubicBezTo>
                      <a:pt x="408" y="80"/>
                      <a:pt x="407" y="76"/>
                      <a:pt x="408" y="74"/>
                    </a:cubicBezTo>
                    <a:cubicBezTo>
                      <a:pt x="408" y="74"/>
                      <a:pt x="408" y="74"/>
                      <a:pt x="408" y="74"/>
                    </a:cubicBezTo>
                    <a:cubicBezTo>
                      <a:pt x="407" y="74"/>
                      <a:pt x="407" y="73"/>
                      <a:pt x="407" y="73"/>
                    </a:cubicBezTo>
                    <a:cubicBezTo>
                      <a:pt x="407" y="73"/>
                      <a:pt x="407" y="73"/>
                      <a:pt x="407" y="73"/>
                    </a:cubicBezTo>
                    <a:cubicBezTo>
                      <a:pt x="408" y="73"/>
                      <a:pt x="408" y="73"/>
                      <a:pt x="408" y="73"/>
                    </a:cubicBezTo>
                    <a:cubicBezTo>
                      <a:pt x="408" y="72"/>
                      <a:pt x="407" y="72"/>
                      <a:pt x="408" y="72"/>
                    </a:cubicBezTo>
                    <a:cubicBezTo>
                      <a:pt x="406" y="71"/>
                      <a:pt x="406" y="71"/>
                      <a:pt x="406" y="71"/>
                    </a:cubicBezTo>
                    <a:cubicBezTo>
                      <a:pt x="406" y="69"/>
                      <a:pt x="406" y="69"/>
                      <a:pt x="406" y="68"/>
                    </a:cubicBezTo>
                    <a:cubicBezTo>
                      <a:pt x="406" y="68"/>
                      <a:pt x="406" y="68"/>
                      <a:pt x="407" y="68"/>
                    </a:cubicBezTo>
                    <a:cubicBezTo>
                      <a:pt x="407" y="68"/>
                      <a:pt x="407" y="68"/>
                      <a:pt x="407" y="68"/>
                    </a:cubicBezTo>
                    <a:cubicBezTo>
                      <a:pt x="407" y="68"/>
                      <a:pt x="407" y="68"/>
                      <a:pt x="407" y="68"/>
                    </a:cubicBezTo>
                    <a:cubicBezTo>
                      <a:pt x="407" y="68"/>
                      <a:pt x="407" y="68"/>
                      <a:pt x="407" y="68"/>
                    </a:cubicBezTo>
                    <a:cubicBezTo>
                      <a:pt x="408" y="67"/>
                      <a:pt x="408" y="67"/>
                      <a:pt x="408" y="67"/>
                    </a:cubicBezTo>
                    <a:cubicBezTo>
                      <a:pt x="408" y="67"/>
                      <a:pt x="409" y="67"/>
                      <a:pt x="409" y="68"/>
                    </a:cubicBezTo>
                    <a:cubicBezTo>
                      <a:pt x="409" y="67"/>
                      <a:pt x="410" y="67"/>
                      <a:pt x="410" y="67"/>
                    </a:cubicBezTo>
                    <a:cubicBezTo>
                      <a:pt x="409" y="66"/>
                      <a:pt x="409" y="66"/>
                      <a:pt x="409" y="66"/>
                    </a:cubicBezTo>
                    <a:cubicBezTo>
                      <a:pt x="409" y="66"/>
                      <a:pt x="410" y="65"/>
                      <a:pt x="410" y="64"/>
                    </a:cubicBezTo>
                    <a:cubicBezTo>
                      <a:pt x="411" y="65"/>
                      <a:pt x="411" y="67"/>
                      <a:pt x="412" y="67"/>
                    </a:cubicBezTo>
                    <a:cubicBezTo>
                      <a:pt x="412" y="66"/>
                      <a:pt x="413" y="65"/>
                      <a:pt x="412" y="64"/>
                    </a:cubicBezTo>
                    <a:cubicBezTo>
                      <a:pt x="413" y="64"/>
                      <a:pt x="413" y="64"/>
                      <a:pt x="413" y="64"/>
                    </a:cubicBezTo>
                    <a:cubicBezTo>
                      <a:pt x="413" y="64"/>
                      <a:pt x="413" y="63"/>
                      <a:pt x="413" y="63"/>
                    </a:cubicBezTo>
                    <a:cubicBezTo>
                      <a:pt x="414" y="62"/>
                      <a:pt x="415" y="62"/>
                      <a:pt x="416" y="62"/>
                    </a:cubicBezTo>
                    <a:cubicBezTo>
                      <a:pt x="417" y="62"/>
                      <a:pt x="418" y="62"/>
                      <a:pt x="418" y="63"/>
                    </a:cubicBezTo>
                    <a:cubicBezTo>
                      <a:pt x="419" y="63"/>
                      <a:pt x="419" y="63"/>
                      <a:pt x="419" y="63"/>
                    </a:cubicBezTo>
                    <a:cubicBezTo>
                      <a:pt x="419" y="64"/>
                      <a:pt x="420" y="64"/>
                      <a:pt x="422" y="64"/>
                    </a:cubicBezTo>
                    <a:cubicBezTo>
                      <a:pt x="421" y="63"/>
                      <a:pt x="421" y="63"/>
                      <a:pt x="421" y="62"/>
                    </a:cubicBezTo>
                    <a:cubicBezTo>
                      <a:pt x="421" y="60"/>
                      <a:pt x="423" y="58"/>
                      <a:pt x="421" y="56"/>
                    </a:cubicBezTo>
                    <a:cubicBezTo>
                      <a:pt x="421" y="56"/>
                      <a:pt x="422" y="56"/>
                      <a:pt x="422" y="55"/>
                    </a:cubicBezTo>
                    <a:cubicBezTo>
                      <a:pt x="422" y="55"/>
                      <a:pt x="421" y="55"/>
                      <a:pt x="421" y="55"/>
                    </a:cubicBezTo>
                    <a:cubicBezTo>
                      <a:pt x="421" y="55"/>
                      <a:pt x="421" y="55"/>
                      <a:pt x="421" y="55"/>
                    </a:cubicBezTo>
                    <a:cubicBezTo>
                      <a:pt x="422" y="55"/>
                      <a:pt x="422" y="55"/>
                      <a:pt x="422" y="55"/>
                    </a:cubicBezTo>
                    <a:cubicBezTo>
                      <a:pt x="422" y="55"/>
                      <a:pt x="422" y="55"/>
                      <a:pt x="422" y="55"/>
                    </a:cubicBezTo>
                    <a:cubicBezTo>
                      <a:pt x="422" y="55"/>
                      <a:pt x="422" y="55"/>
                      <a:pt x="422" y="55"/>
                    </a:cubicBezTo>
                    <a:cubicBezTo>
                      <a:pt x="422" y="54"/>
                      <a:pt x="423" y="54"/>
                      <a:pt x="422" y="53"/>
                    </a:cubicBezTo>
                    <a:cubicBezTo>
                      <a:pt x="422" y="53"/>
                      <a:pt x="423" y="53"/>
                      <a:pt x="423" y="53"/>
                    </a:cubicBezTo>
                    <a:cubicBezTo>
                      <a:pt x="423" y="53"/>
                      <a:pt x="423" y="52"/>
                      <a:pt x="423" y="52"/>
                    </a:cubicBezTo>
                    <a:cubicBezTo>
                      <a:pt x="423" y="52"/>
                      <a:pt x="423" y="52"/>
                      <a:pt x="423" y="52"/>
                    </a:cubicBezTo>
                    <a:cubicBezTo>
                      <a:pt x="424" y="52"/>
                      <a:pt x="424" y="51"/>
                      <a:pt x="424" y="51"/>
                    </a:cubicBezTo>
                    <a:cubicBezTo>
                      <a:pt x="424" y="51"/>
                      <a:pt x="424" y="51"/>
                      <a:pt x="424" y="50"/>
                    </a:cubicBezTo>
                    <a:cubicBezTo>
                      <a:pt x="425" y="50"/>
                      <a:pt x="425" y="50"/>
                      <a:pt x="425" y="50"/>
                    </a:cubicBezTo>
                    <a:cubicBezTo>
                      <a:pt x="425" y="49"/>
                      <a:pt x="424" y="49"/>
                      <a:pt x="424" y="48"/>
                    </a:cubicBezTo>
                    <a:cubicBezTo>
                      <a:pt x="424" y="48"/>
                      <a:pt x="424" y="48"/>
                      <a:pt x="425" y="48"/>
                    </a:cubicBezTo>
                    <a:cubicBezTo>
                      <a:pt x="425" y="48"/>
                      <a:pt x="426" y="47"/>
                      <a:pt x="426" y="47"/>
                    </a:cubicBezTo>
                    <a:cubicBezTo>
                      <a:pt x="427" y="47"/>
                      <a:pt x="427" y="46"/>
                      <a:pt x="427" y="46"/>
                    </a:cubicBezTo>
                    <a:cubicBezTo>
                      <a:pt x="427" y="46"/>
                      <a:pt x="427" y="46"/>
                      <a:pt x="427" y="46"/>
                    </a:cubicBezTo>
                    <a:cubicBezTo>
                      <a:pt x="428" y="46"/>
                      <a:pt x="428" y="45"/>
                      <a:pt x="428" y="45"/>
                    </a:cubicBezTo>
                    <a:cubicBezTo>
                      <a:pt x="429" y="45"/>
                      <a:pt x="430" y="45"/>
                      <a:pt x="431" y="45"/>
                    </a:cubicBezTo>
                    <a:cubicBezTo>
                      <a:pt x="432" y="45"/>
                      <a:pt x="432" y="45"/>
                      <a:pt x="432" y="45"/>
                    </a:cubicBezTo>
                    <a:cubicBezTo>
                      <a:pt x="432" y="45"/>
                      <a:pt x="432" y="45"/>
                      <a:pt x="432" y="44"/>
                    </a:cubicBezTo>
                    <a:cubicBezTo>
                      <a:pt x="433" y="42"/>
                      <a:pt x="429" y="41"/>
                      <a:pt x="430" y="40"/>
                    </a:cubicBezTo>
                    <a:cubicBezTo>
                      <a:pt x="429" y="39"/>
                      <a:pt x="428" y="39"/>
                      <a:pt x="427" y="38"/>
                    </a:cubicBezTo>
                    <a:cubicBezTo>
                      <a:pt x="426" y="38"/>
                      <a:pt x="426" y="39"/>
                      <a:pt x="426" y="39"/>
                    </a:cubicBezTo>
                    <a:cubicBezTo>
                      <a:pt x="425" y="38"/>
                      <a:pt x="426" y="38"/>
                      <a:pt x="426" y="37"/>
                    </a:cubicBezTo>
                    <a:cubicBezTo>
                      <a:pt x="426" y="37"/>
                      <a:pt x="426" y="37"/>
                      <a:pt x="426" y="37"/>
                    </a:cubicBezTo>
                    <a:cubicBezTo>
                      <a:pt x="426" y="36"/>
                      <a:pt x="426" y="35"/>
                      <a:pt x="425" y="35"/>
                    </a:cubicBezTo>
                    <a:cubicBezTo>
                      <a:pt x="424" y="36"/>
                      <a:pt x="424" y="36"/>
                      <a:pt x="424" y="36"/>
                    </a:cubicBezTo>
                    <a:cubicBezTo>
                      <a:pt x="424" y="36"/>
                      <a:pt x="423" y="35"/>
                      <a:pt x="424" y="34"/>
                    </a:cubicBezTo>
                    <a:cubicBezTo>
                      <a:pt x="423" y="34"/>
                      <a:pt x="423" y="34"/>
                      <a:pt x="422" y="33"/>
                    </a:cubicBezTo>
                    <a:cubicBezTo>
                      <a:pt x="422" y="34"/>
                      <a:pt x="422" y="34"/>
                      <a:pt x="422" y="34"/>
                    </a:cubicBezTo>
                    <a:cubicBezTo>
                      <a:pt x="421" y="34"/>
                      <a:pt x="420" y="33"/>
                      <a:pt x="419" y="32"/>
                    </a:cubicBezTo>
                    <a:cubicBezTo>
                      <a:pt x="418" y="32"/>
                      <a:pt x="418" y="33"/>
                      <a:pt x="417" y="33"/>
                    </a:cubicBezTo>
                    <a:cubicBezTo>
                      <a:pt x="417" y="33"/>
                      <a:pt x="417" y="33"/>
                      <a:pt x="417" y="33"/>
                    </a:cubicBezTo>
                    <a:cubicBezTo>
                      <a:pt x="417" y="34"/>
                      <a:pt x="417" y="34"/>
                      <a:pt x="417" y="34"/>
                    </a:cubicBezTo>
                    <a:cubicBezTo>
                      <a:pt x="417" y="34"/>
                      <a:pt x="417" y="33"/>
                      <a:pt x="417" y="33"/>
                    </a:cubicBezTo>
                    <a:cubicBezTo>
                      <a:pt x="416" y="32"/>
                      <a:pt x="416" y="32"/>
                      <a:pt x="416" y="31"/>
                    </a:cubicBezTo>
                    <a:cubicBezTo>
                      <a:pt x="417" y="32"/>
                      <a:pt x="417" y="32"/>
                      <a:pt x="417" y="32"/>
                    </a:cubicBezTo>
                    <a:cubicBezTo>
                      <a:pt x="417" y="32"/>
                      <a:pt x="417" y="31"/>
                      <a:pt x="417" y="31"/>
                    </a:cubicBezTo>
                    <a:cubicBezTo>
                      <a:pt x="417" y="31"/>
                      <a:pt x="417" y="31"/>
                      <a:pt x="417" y="32"/>
                    </a:cubicBezTo>
                    <a:cubicBezTo>
                      <a:pt x="417" y="32"/>
                      <a:pt x="418" y="32"/>
                      <a:pt x="418" y="32"/>
                    </a:cubicBezTo>
                    <a:cubicBezTo>
                      <a:pt x="418" y="32"/>
                      <a:pt x="418" y="32"/>
                      <a:pt x="418" y="31"/>
                    </a:cubicBezTo>
                    <a:cubicBezTo>
                      <a:pt x="418" y="31"/>
                      <a:pt x="417" y="31"/>
                      <a:pt x="417" y="30"/>
                    </a:cubicBezTo>
                    <a:cubicBezTo>
                      <a:pt x="417" y="30"/>
                      <a:pt x="416" y="31"/>
                      <a:pt x="416" y="31"/>
                    </a:cubicBezTo>
                    <a:cubicBezTo>
                      <a:pt x="415" y="31"/>
                      <a:pt x="415" y="31"/>
                      <a:pt x="415" y="30"/>
                    </a:cubicBezTo>
                    <a:cubicBezTo>
                      <a:pt x="415" y="30"/>
                      <a:pt x="415" y="30"/>
                      <a:pt x="415" y="30"/>
                    </a:cubicBezTo>
                    <a:cubicBezTo>
                      <a:pt x="416" y="30"/>
                      <a:pt x="416" y="30"/>
                      <a:pt x="416" y="30"/>
                    </a:cubicBezTo>
                    <a:cubicBezTo>
                      <a:pt x="416" y="30"/>
                      <a:pt x="416" y="30"/>
                      <a:pt x="416" y="30"/>
                    </a:cubicBezTo>
                    <a:cubicBezTo>
                      <a:pt x="416" y="30"/>
                      <a:pt x="416" y="30"/>
                      <a:pt x="416" y="30"/>
                    </a:cubicBezTo>
                    <a:cubicBezTo>
                      <a:pt x="418" y="30"/>
                      <a:pt x="419" y="31"/>
                      <a:pt x="420" y="32"/>
                    </a:cubicBezTo>
                    <a:cubicBezTo>
                      <a:pt x="420" y="32"/>
                      <a:pt x="420" y="32"/>
                      <a:pt x="421" y="32"/>
                    </a:cubicBezTo>
                    <a:cubicBezTo>
                      <a:pt x="421" y="32"/>
                      <a:pt x="421" y="32"/>
                      <a:pt x="421" y="32"/>
                    </a:cubicBezTo>
                    <a:cubicBezTo>
                      <a:pt x="421" y="32"/>
                      <a:pt x="422" y="31"/>
                      <a:pt x="422" y="31"/>
                    </a:cubicBezTo>
                    <a:cubicBezTo>
                      <a:pt x="422" y="31"/>
                      <a:pt x="422" y="32"/>
                      <a:pt x="422" y="32"/>
                    </a:cubicBezTo>
                    <a:cubicBezTo>
                      <a:pt x="422" y="32"/>
                      <a:pt x="422" y="32"/>
                      <a:pt x="422" y="32"/>
                    </a:cubicBezTo>
                    <a:cubicBezTo>
                      <a:pt x="423" y="30"/>
                      <a:pt x="423" y="29"/>
                      <a:pt x="423" y="28"/>
                    </a:cubicBezTo>
                    <a:cubicBezTo>
                      <a:pt x="423" y="27"/>
                      <a:pt x="423" y="26"/>
                      <a:pt x="423" y="25"/>
                    </a:cubicBezTo>
                    <a:cubicBezTo>
                      <a:pt x="423" y="24"/>
                      <a:pt x="422" y="24"/>
                      <a:pt x="422" y="22"/>
                    </a:cubicBezTo>
                    <a:cubicBezTo>
                      <a:pt x="422" y="23"/>
                      <a:pt x="422" y="23"/>
                      <a:pt x="422" y="23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2"/>
                      <a:pt x="421" y="22"/>
                      <a:pt x="421" y="22"/>
                    </a:cubicBezTo>
                    <a:cubicBezTo>
                      <a:pt x="419" y="22"/>
                      <a:pt x="419" y="21"/>
                      <a:pt x="418" y="20"/>
                    </a:cubicBezTo>
                    <a:cubicBezTo>
                      <a:pt x="418" y="20"/>
                      <a:pt x="418" y="20"/>
                      <a:pt x="419" y="20"/>
                    </a:cubicBezTo>
                    <a:cubicBezTo>
                      <a:pt x="419" y="20"/>
                      <a:pt x="419" y="20"/>
                      <a:pt x="419" y="20"/>
                    </a:cubicBezTo>
                    <a:cubicBezTo>
                      <a:pt x="419" y="19"/>
                      <a:pt x="419" y="19"/>
                      <a:pt x="419" y="19"/>
                    </a:cubicBezTo>
                    <a:cubicBezTo>
                      <a:pt x="418" y="19"/>
                      <a:pt x="418" y="19"/>
                      <a:pt x="418" y="19"/>
                    </a:cubicBezTo>
                    <a:cubicBezTo>
                      <a:pt x="418" y="18"/>
                      <a:pt x="418" y="18"/>
                      <a:pt x="418" y="18"/>
                    </a:cubicBezTo>
                    <a:cubicBezTo>
                      <a:pt x="418" y="18"/>
                      <a:pt x="419" y="19"/>
                      <a:pt x="419" y="19"/>
                    </a:cubicBezTo>
                    <a:cubicBezTo>
                      <a:pt x="420" y="18"/>
                      <a:pt x="419" y="17"/>
                      <a:pt x="419" y="17"/>
                    </a:cubicBezTo>
                    <a:cubicBezTo>
                      <a:pt x="420" y="18"/>
                      <a:pt x="421" y="18"/>
                      <a:pt x="420" y="20"/>
                    </a:cubicBezTo>
                    <a:cubicBezTo>
                      <a:pt x="421" y="20"/>
                      <a:pt x="421" y="20"/>
                      <a:pt x="422" y="20"/>
                    </a:cubicBezTo>
                    <a:cubicBezTo>
                      <a:pt x="422" y="20"/>
                      <a:pt x="422" y="20"/>
                      <a:pt x="423" y="20"/>
                    </a:cubicBezTo>
                    <a:cubicBezTo>
                      <a:pt x="423" y="20"/>
                      <a:pt x="423" y="21"/>
                      <a:pt x="423" y="21"/>
                    </a:cubicBezTo>
                    <a:cubicBezTo>
                      <a:pt x="425" y="21"/>
                      <a:pt x="424" y="19"/>
                      <a:pt x="424" y="18"/>
                    </a:cubicBezTo>
                    <a:cubicBezTo>
                      <a:pt x="424" y="18"/>
                      <a:pt x="424" y="18"/>
                      <a:pt x="424" y="18"/>
                    </a:cubicBezTo>
                    <a:cubicBezTo>
                      <a:pt x="425" y="18"/>
                      <a:pt x="426" y="18"/>
                      <a:pt x="426" y="17"/>
                    </a:cubicBezTo>
                    <a:cubicBezTo>
                      <a:pt x="427" y="18"/>
                      <a:pt x="428" y="18"/>
                      <a:pt x="429" y="20"/>
                    </a:cubicBezTo>
                    <a:cubicBezTo>
                      <a:pt x="429" y="20"/>
                      <a:pt x="429" y="20"/>
                      <a:pt x="429" y="20"/>
                    </a:cubicBezTo>
                    <a:cubicBezTo>
                      <a:pt x="430" y="20"/>
                      <a:pt x="430" y="20"/>
                      <a:pt x="430" y="20"/>
                    </a:cubicBezTo>
                    <a:cubicBezTo>
                      <a:pt x="430" y="20"/>
                      <a:pt x="430" y="20"/>
                      <a:pt x="430" y="20"/>
                    </a:cubicBezTo>
                    <a:cubicBezTo>
                      <a:pt x="430" y="20"/>
                      <a:pt x="430" y="20"/>
                      <a:pt x="430" y="20"/>
                    </a:cubicBezTo>
                    <a:cubicBezTo>
                      <a:pt x="431" y="19"/>
                      <a:pt x="431" y="19"/>
                      <a:pt x="431" y="18"/>
                    </a:cubicBezTo>
                    <a:cubicBezTo>
                      <a:pt x="431" y="19"/>
                      <a:pt x="432" y="19"/>
                      <a:pt x="432" y="19"/>
                    </a:cubicBezTo>
                    <a:cubicBezTo>
                      <a:pt x="432" y="19"/>
                      <a:pt x="433" y="19"/>
                      <a:pt x="433" y="19"/>
                    </a:cubicBezTo>
                    <a:cubicBezTo>
                      <a:pt x="433" y="19"/>
                      <a:pt x="433" y="19"/>
                      <a:pt x="433" y="19"/>
                    </a:cubicBezTo>
                    <a:cubicBezTo>
                      <a:pt x="434" y="19"/>
                      <a:pt x="434" y="19"/>
                      <a:pt x="434" y="19"/>
                    </a:cubicBezTo>
                    <a:cubicBezTo>
                      <a:pt x="435" y="19"/>
                      <a:pt x="434" y="18"/>
                      <a:pt x="435" y="18"/>
                    </a:cubicBezTo>
                    <a:cubicBezTo>
                      <a:pt x="435" y="19"/>
                      <a:pt x="435" y="19"/>
                      <a:pt x="435" y="19"/>
                    </a:cubicBezTo>
                    <a:cubicBezTo>
                      <a:pt x="436" y="19"/>
                      <a:pt x="436" y="19"/>
                      <a:pt x="436" y="19"/>
                    </a:cubicBezTo>
                    <a:cubicBezTo>
                      <a:pt x="436" y="18"/>
                      <a:pt x="436" y="18"/>
                      <a:pt x="436" y="18"/>
                    </a:cubicBezTo>
                    <a:cubicBezTo>
                      <a:pt x="435" y="18"/>
                      <a:pt x="435" y="18"/>
                      <a:pt x="435" y="18"/>
                    </a:cubicBezTo>
                    <a:cubicBezTo>
                      <a:pt x="435" y="18"/>
                      <a:pt x="435" y="18"/>
                      <a:pt x="435" y="17"/>
                    </a:cubicBezTo>
                    <a:cubicBezTo>
                      <a:pt x="435" y="17"/>
                      <a:pt x="435" y="17"/>
                      <a:pt x="435" y="17"/>
                    </a:cubicBezTo>
                    <a:cubicBezTo>
                      <a:pt x="435" y="17"/>
                      <a:pt x="435" y="17"/>
                      <a:pt x="435" y="17"/>
                    </a:cubicBezTo>
                    <a:cubicBezTo>
                      <a:pt x="435" y="17"/>
                      <a:pt x="435" y="17"/>
                      <a:pt x="436" y="17"/>
                    </a:cubicBezTo>
                    <a:cubicBezTo>
                      <a:pt x="436" y="17"/>
                      <a:pt x="436" y="17"/>
                      <a:pt x="436" y="17"/>
                    </a:cubicBezTo>
                    <a:cubicBezTo>
                      <a:pt x="436" y="16"/>
                      <a:pt x="436" y="16"/>
                      <a:pt x="436" y="16"/>
                    </a:cubicBezTo>
                    <a:cubicBezTo>
                      <a:pt x="436" y="16"/>
                      <a:pt x="435" y="16"/>
                      <a:pt x="435" y="16"/>
                    </a:cubicBezTo>
                    <a:cubicBezTo>
                      <a:pt x="435" y="16"/>
                      <a:pt x="435" y="16"/>
                      <a:pt x="435" y="16"/>
                    </a:cubicBezTo>
                    <a:cubicBezTo>
                      <a:pt x="435" y="16"/>
                      <a:pt x="434" y="17"/>
                      <a:pt x="434" y="17"/>
                    </a:cubicBezTo>
                    <a:cubicBezTo>
                      <a:pt x="434" y="17"/>
                      <a:pt x="434" y="17"/>
                      <a:pt x="434" y="16"/>
                    </a:cubicBezTo>
                    <a:cubicBezTo>
                      <a:pt x="434" y="16"/>
                      <a:pt x="434" y="16"/>
                      <a:pt x="434" y="16"/>
                    </a:cubicBezTo>
                    <a:cubicBezTo>
                      <a:pt x="434" y="16"/>
                      <a:pt x="434" y="16"/>
                      <a:pt x="433" y="16"/>
                    </a:cubicBezTo>
                    <a:cubicBezTo>
                      <a:pt x="433" y="16"/>
                      <a:pt x="433" y="16"/>
                      <a:pt x="433" y="16"/>
                    </a:cubicBezTo>
                    <a:cubicBezTo>
                      <a:pt x="433" y="16"/>
                      <a:pt x="433" y="16"/>
                      <a:pt x="433" y="16"/>
                    </a:cubicBezTo>
                    <a:cubicBezTo>
                      <a:pt x="433" y="16"/>
                      <a:pt x="433" y="16"/>
                      <a:pt x="433" y="16"/>
                    </a:cubicBezTo>
                    <a:cubicBezTo>
                      <a:pt x="434" y="15"/>
                      <a:pt x="434" y="12"/>
                      <a:pt x="432" y="12"/>
                    </a:cubicBezTo>
                    <a:cubicBezTo>
                      <a:pt x="432" y="12"/>
                      <a:pt x="432" y="12"/>
                      <a:pt x="431" y="13"/>
                    </a:cubicBezTo>
                    <a:cubicBezTo>
                      <a:pt x="431" y="12"/>
                      <a:pt x="432" y="12"/>
                      <a:pt x="432" y="12"/>
                    </a:cubicBezTo>
                    <a:cubicBezTo>
                      <a:pt x="431" y="12"/>
                      <a:pt x="432" y="11"/>
                      <a:pt x="431" y="11"/>
                    </a:cubicBezTo>
                    <a:cubicBezTo>
                      <a:pt x="431" y="11"/>
                      <a:pt x="431" y="11"/>
                      <a:pt x="431" y="11"/>
                    </a:cubicBezTo>
                    <a:cubicBezTo>
                      <a:pt x="431" y="11"/>
                      <a:pt x="430" y="11"/>
                      <a:pt x="430" y="11"/>
                    </a:cubicBezTo>
                    <a:cubicBezTo>
                      <a:pt x="430" y="11"/>
                      <a:pt x="430" y="10"/>
                      <a:pt x="430" y="10"/>
                    </a:cubicBezTo>
                    <a:cubicBezTo>
                      <a:pt x="430" y="10"/>
                      <a:pt x="430" y="10"/>
                      <a:pt x="429" y="11"/>
                    </a:cubicBezTo>
                    <a:cubicBezTo>
                      <a:pt x="431" y="10"/>
                      <a:pt x="432" y="10"/>
                      <a:pt x="433" y="9"/>
                    </a:cubicBezTo>
                    <a:cubicBezTo>
                      <a:pt x="432" y="8"/>
                      <a:pt x="432" y="8"/>
                      <a:pt x="431" y="8"/>
                    </a:cubicBezTo>
                    <a:cubicBezTo>
                      <a:pt x="431" y="8"/>
                      <a:pt x="432" y="8"/>
                      <a:pt x="432" y="8"/>
                    </a:cubicBezTo>
                    <a:cubicBezTo>
                      <a:pt x="432" y="8"/>
                      <a:pt x="432" y="8"/>
                      <a:pt x="432" y="8"/>
                    </a:cubicBezTo>
                    <a:cubicBezTo>
                      <a:pt x="432" y="8"/>
                      <a:pt x="432" y="8"/>
                      <a:pt x="432" y="8"/>
                    </a:cubicBezTo>
                    <a:cubicBezTo>
                      <a:pt x="433" y="8"/>
                      <a:pt x="433" y="8"/>
                      <a:pt x="433" y="8"/>
                    </a:cubicBezTo>
                    <a:cubicBezTo>
                      <a:pt x="433" y="7"/>
                      <a:pt x="432" y="6"/>
                      <a:pt x="431" y="6"/>
                    </a:cubicBezTo>
                    <a:cubicBezTo>
                      <a:pt x="432" y="5"/>
                      <a:pt x="431" y="4"/>
                      <a:pt x="432" y="3"/>
                    </a:cubicBezTo>
                    <a:cubicBezTo>
                      <a:pt x="431" y="3"/>
                      <a:pt x="431" y="3"/>
                      <a:pt x="431" y="3"/>
                    </a:cubicBezTo>
                    <a:cubicBezTo>
                      <a:pt x="431" y="3"/>
                      <a:pt x="431" y="3"/>
                      <a:pt x="430" y="3"/>
                    </a:cubicBezTo>
                    <a:cubicBezTo>
                      <a:pt x="430" y="3"/>
                      <a:pt x="430" y="3"/>
                      <a:pt x="430" y="3"/>
                    </a:cubicBezTo>
                    <a:cubicBezTo>
                      <a:pt x="430" y="3"/>
                      <a:pt x="429" y="3"/>
                      <a:pt x="429" y="3"/>
                    </a:cubicBezTo>
                    <a:cubicBezTo>
                      <a:pt x="429" y="3"/>
                      <a:pt x="429" y="3"/>
                      <a:pt x="429" y="2"/>
                    </a:cubicBezTo>
                    <a:cubicBezTo>
                      <a:pt x="429" y="2"/>
                      <a:pt x="429" y="2"/>
                      <a:pt x="428" y="2"/>
                    </a:cubicBezTo>
                    <a:cubicBezTo>
                      <a:pt x="427" y="2"/>
                      <a:pt x="426" y="2"/>
                      <a:pt x="425" y="1"/>
                    </a:cubicBezTo>
                    <a:cubicBezTo>
                      <a:pt x="425" y="2"/>
                      <a:pt x="424" y="2"/>
                      <a:pt x="423" y="2"/>
                    </a:cubicBezTo>
                    <a:cubicBezTo>
                      <a:pt x="424" y="3"/>
                      <a:pt x="424" y="3"/>
                      <a:pt x="424" y="3"/>
                    </a:cubicBezTo>
                    <a:cubicBezTo>
                      <a:pt x="424" y="3"/>
                      <a:pt x="423" y="3"/>
                      <a:pt x="423" y="3"/>
                    </a:cubicBezTo>
                    <a:cubicBezTo>
                      <a:pt x="423" y="4"/>
                      <a:pt x="424" y="4"/>
                      <a:pt x="423" y="4"/>
                    </a:cubicBezTo>
                    <a:cubicBezTo>
                      <a:pt x="423" y="4"/>
                      <a:pt x="423" y="4"/>
                      <a:pt x="423" y="4"/>
                    </a:cubicBezTo>
                    <a:cubicBezTo>
                      <a:pt x="423" y="4"/>
                      <a:pt x="423" y="3"/>
                      <a:pt x="423" y="3"/>
                    </a:cubicBezTo>
                    <a:cubicBezTo>
                      <a:pt x="422" y="3"/>
                      <a:pt x="421" y="5"/>
                      <a:pt x="421" y="5"/>
                    </a:cubicBezTo>
                    <a:cubicBezTo>
                      <a:pt x="421" y="5"/>
                      <a:pt x="421" y="5"/>
                      <a:pt x="421" y="5"/>
                    </a:cubicBezTo>
                    <a:cubicBezTo>
                      <a:pt x="421" y="5"/>
                      <a:pt x="421" y="5"/>
                      <a:pt x="421" y="5"/>
                    </a:cubicBezTo>
                    <a:cubicBezTo>
                      <a:pt x="421" y="5"/>
                      <a:pt x="421" y="5"/>
                      <a:pt x="422" y="5"/>
                    </a:cubicBezTo>
                    <a:cubicBezTo>
                      <a:pt x="422" y="5"/>
                      <a:pt x="422" y="5"/>
                      <a:pt x="422" y="5"/>
                    </a:cubicBezTo>
                    <a:cubicBezTo>
                      <a:pt x="422" y="6"/>
                      <a:pt x="424" y="6"/>
                      <a:pt x="423" y="8"/>
                    </a:cubicBezTo>
                    <a:cubicBezTo>
                      <a:pt x="423" y="8"/>
                      <a:pt x="424" y="8"/>
                      <a:pt x="424" y="8"/>
                    </a:cubicBezTo>
                    <a:cubicBezTo>
                      <a:pt x="424" y="8"/>
                      <a:pt x="424" y="7"/>
                      <a:pt x="425" y="7"/>
                    </a:cubicBezTo>
                    <a:cubicBezTo>
                      <a:pt x="425" y="8"/>
                      <a:pt x="425" y="9"/>
                      <a:pt x="425" y="9"/>
                    </a:cubicBezTo>
                    <a:cubicBezTo>
                      <a:pt x="425" y="9"/>
                      <a:pt x="425" y="8"/>
                      <a:pt x="424" y="8"/>
                    </a:cubicBezTo>
                    <a:cubicBezTo>
                      <a:pt x="424" y="8"/>
                      <a:pt x="425" y="9"/>
                      <a:pt x="424" y="9"/>
                    </a:cubicBezTo>
                    <a:cubicBezTo>
                      <a:pt x="424" y="9"/>
                      <a:pt x="423" y="8"/>
                      <a:pt x="423" y="8"/>
                    </a:cubicBezTo>
                    <a:cubicBezTo>
                      <a:pt x="423" y="8"/>
                      <a:pt x="422" y="9"/>
                      <a:pt x="422" y="9"/>
                    </a:cubicBezTo>
                    <a:cubicBezTo>
                      <a:pt x="422" y="8"/>
                      <a:pt x="421" y="6"/>
                      <a:pt x="420" y="6"/>
                    </a:cubicBezTo>
                    <a:cubicBezTo>
                      <a:pt x="420" y="5"/>
                      <a:pt x="419" y="4"/>
                      <a:pt x="418" y="3"/>
                    </a:cubicBezTo>
                    <a:cubicBezTo>
                      <a:pt x="418" y="4"/>
                      <a:pt x="418" y="4"/>
                      <a:pt x="418" y="4"/>
                    </a:cubicBezTo>
                    <a:cubicBezTo>
                      <a:pt x="418" y="3"/>
                      <a:pt x="417" y="3"/>
                      <a:pt x="416" y="3"/>
                    </a:cubicBezTo>
                    <a:cubicBezTo>
                      <a:pt x="416" y="3"/>
                      <a:pt x="416" y="3"/>
                      <a:pt x="416" y="3"/>
                    </a:cubicBezTo>
                    <a:cubicBezTo>
                      <a:pt x="416" y="4"/>
                      <a:pt x="417" y="3"/>
                      <a:pt x="417" y="4"/>
                    </a:cubicBezTo>
                    <a:cubicBezTo>
                      <a:pt x="417" y="4"/>
                      <a:pt x="417" y="4"/>
                      <a:pt x="417" y="4"/>
                    </a:cubicBezTo>
                    <a:cubicBezTo>
                      <a:pt x="416" y="4"/>
                      <a:pt x="415" y="3"/>
                      <a:pt x="415" y="3"/>
                    </a:cubicBezTo>
                    <a:cubicBezTo>
                      <a:pt x="414" y="3"/>
                      <a:pt x="414" y="3"/>
                      <a:pt x="414" y="3"/>
                    </a:cubicBezTo>
                    <a:cubicBezTo>
                      <a:pt x="414" y="3"/>
                      <a:pt x="414" y="3"/>
                      <a:pt x="414" y="3"/>
                    </a:cubicBezTo>
                    <a:cubicBezTo>
                      <a:pt x="414" y="3"/>
                      <a:pt x="415" y="3"/>
                      <a:pt x="414" y="3"/>
                    </a:cubicBezTo>
                    <a:cubicBezTo>
                      <a:pt x="414" y="3"/>
                      <a:pt x="414" y="3"/>
                      <a:pt x="414" y="3"/>
                    </a:cubicBezTo>
                    <a:cubicBezTo>
                      <a:pt x="413" y="2"/>
                      <a:pt x="413" y="2"/>
                      <a:pt x="413" y="2"/>
                    </a:cubicBezTo>
                    <a:cubicBezTo>
                      <a:pt x="413" y="2"/>
                      <a:pt x="413" y="2"/>
                      <a:pt x="413" y="2"/>
                    </a:cubicBezTo>
                    <a:cubicBezTo>
                      <a:pt x="413" y="2"/>
                      <a:pt x="412" y="2"/>
                      <a:pt x="412" y="3"/>
                    </a:cubicBezTo>
                    <a:cubicBezTo>
                      <a:pt x="412" y="3"/>
                      <a:pt x="412" y="2"/>
                      <a:pt x="412" y="2"/>
                    </a:cubicBezTo>
                    <a:cubicBezTo>
                      <a:pt x="411" y="2"/>
                      <a:pt x="411" y="2"/>
                      <a:pt x="411" y="3"/>
                    </a:cubicBezTo>
                    <a:cubicBezTo>
                      <a:pt x="410" y="2"/>
                      <a:pt x="408" y="3"/>
                      <a:pt x="407" y="2"/>
                    </a:cubicBezTo>
                    <a:cubicBezTo>
                      <a:pt x="407" y="2"/>
                      <a:pt x="407" y="2"/>
                      <a:pt x="407" y="2"/>
                    </a:cubicBezTo>
                    <a:cubicBezTo>
                      <a:pt x="406" y="2"/>
                      <a:pt x="406" y="2"/>
                      <a:pt x="405" y="1"/>
                    </a:cubicBezTo>
                    <a:cubicBezTo>
                      <a:pt x="405" y="2"/>
                      <a:pt x="404" y="2"/>
                      <a:pt x="403" y="2"/>
                    </a:cubicBezTo>
                    <a:cubicBezTo>
                      <a:pt x="403" y="1"/>
                      <a:pt x="402" y="1"/>
                      <a:pt x="400" y="1"/>
                    </a:cubicBezTo>
                    <a:cubicBezTo>
                      <a:pt x="400" y="1"/>
                      <a:pt x="399" y="1"/>
                      <a:pt x="399" y="1"/>
                    </a:cubicBezTo>
                    <a:cubicBezTo>
                      <a:pt x="399" y="1"/>
                      <a:pt x="399" y="1"/>
                      <a:pt x="399" y="0"/>
                    </a:cubicBezTo>
                    <a:cubicBezTo>
                      <a:pt x="399" y="0"/>
                      <a:pt x="398" y="1"/>
                      <a:pt x="398" y="1"/>
                    </a:cubicBezTo>
                    <a:cubicBezTo>
                      <a:pt x="398" y="1"/>
                      <a:pt x="397" y="0"/>
                      <a:pt x="397" y="0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95" y="0"/>
                      <a:pt x="395" y="0"/>
                      <a:pt x="395" y="0"/>
                    </a:cubicBezTo>
                    <a:cubicBezTo>
                      <a:pt x="394" y="0"/>
                      <a:pt x="392" y="0"/>
                      <a:pt x="39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5" name="Freeform 61"/>
              <p:cNvSpPr>
                <a:spLocks noEditPoints="1"/>
              </p:cNvSpPr>
              <p:nvPr/>
            </p:nvSpPr>
            <p:spPr bwMode="auto">
              <a:xfrm>
                <a:off x="7754216" y="3498582"/>
                <a:ext cx="600543" cy="533218"/>
              </a:xfrm>
              <a:custGeom>
                <a:avLst/>
                <a:gdLst>
                  <a:gd name="T0" fmla="*/ 171 w 377"/>
                  <a:gd name="T1" fmla="*/ 264 h 335"/>
                  <a:gd name="T2" fmla="*/ 165 w 377"/>
                  <a:gd name="T3" fmla="*/ 259 h 335"/>
                  <a:gd name="T4" fmla="*/ 75 w 377"/>
                  <a:gd name="T5" fmla="*/ 134 h 335"/>
                  <a:gd name="T6" fmla="*/ 110 w 377"/>
                  <a:gd name="T7" fmla="*/ 190 h 335"/>
                  <a:gd name="T8" fmla="*/ 65 w 377"/>
                  <a:gd name="T9" fmla="*/ 161 h 335"/>
                  <a:gd name="T10" fmla="*/ 114 w 377"/>
                  <a:gd name="T11" fmla="*/ 150 h 335"/>
                  <a:gd name="T12" fmla="*/ 71 w 377"/>
                  <a:gd name="T13" fmla="*/ 140 h 335"/>
                  <a:gd name="T14" fmla="*/ 76 w 377"/>
                  <a:gd name="T15" fmla="*/ 141 h 335"/>
                  <a:gd name="T16" fmla="*/ 68 w 377"/>
                  <a:gd name="T17" fmla="*/ 131 h 335"/>
                  <a:gd name="T18" fmla="*/ 52 w 377"/>
                  <a:gd name="T19" fmla="*/ 147 h 335"/>
                  <a:gd name="T20" fmla="*/ 37 w 377"/>
                  <a:gd name="T21" fmla="*/ 158 h 335"/>
                  <a:gd name="T22" fmla="*/ 36 w 377"/>
                  <a:gd name="T23" fmla="*/ 174 h 335"/>
                  <a:gd name="T24" fmla="*/ 33 w 377"/>
                  <a:gd name="T25" fmla="*/ 196 h 335"/>
                  <a:gd name="T26" fmla="*/ 77 w 377"/>
                  <a:gd name="T27" fmla="*/ 181 h 335"/>
                  <a:gd name="T28" fmla="*/ 80 w 377"/>
                  <a:gd name="T29" fmla="*/ 172 h 335"/>
                  <a:gd name="T30" fmla="*/ 99 w 377"/>
                  <a:gd name="T31" fmla="*/ 192 h 335"/>
                  <a:gd name="T32" fmla="*/ 108 w 377"/>
                  <a:gd name="T33" fmla="*/ 183 h 335"/>
                  <a:gd name="T34" fmla="*/ 122 w 377"/>
                  <a:gd name="T35" fmla="*/ 165 h 335"/>
                  <a:gd name="T36" fmla="*/ 123 w 377"/>
                  <a:gd name="T37" fmla="*/ 165 h 335"/>
                  <a:gd name="T38" fmla="*/ 130 w 377"/>
                  <a:gd name="T39" fmla="*/ 179 h 335"/>
                  <a:gd name="T40" fmla="*/ 109 w 377"/>
                  <a:gd name="T41" fmla="*/ 189 h 335"/>
                  <a:gd name="T42" fmla="*/ 127 w 377"/>
                  <a:gd name="T43" fmla="*/ 196 h 335"/>
                  <a:gd name="T44" fmla="*/ 106 w 377"/>
                  <a:gd name="T45" fmla="*/ 210 h 335"/>
                  <a:gd name="T46" fmla="*/ 60 w 377"/>
                  <a:gd name="T47" fmla="*/ 195 h 335"/>
                  <a:gd name="T48" fmla="*/ 11 w 377"/>
                  <a:gd name="T49" fmla="*/ 223 h 335"/>
                  <a:gd name="T50" fmla="*/ 131 w 377"/>
                  <a:gd name="T51" fmla="*/ 227 h 335"/>
                  <a:gd name="T52" fmla="*/ 342 w 377"/>
                  <a:gd name="T53" fmla="*/ 213 h 335"/>
                  <a:gd name="T54" fmla="*/ 331 w 377"/>
                  <a:gd name="T55" fmla="*/ 209 h 335"/>
                  <a:gd name="T56" fmla="*/ 322 w 377"/>
                  <a:gd name="T57" fmla="*/ 202 h 335"/>
                  <a:gd name="T58" fmla="*/ 321 w 377"/>
                  <a:gd name="T59" fmla="*/ 143 h 335"/>
                  <a:gd name="T60" fmla="*/ 316 w 377"/>
                  <a:gd name="T61" fmla="*/ 237 h 335"/>
                  <a:gd name="T62" fmla="*/ 341 w 377"/>
                  <a:gd name="T63" fmla="*/ 229 h 335"/>
                  <a:gd name="T64" fmla="*/ 348 w 377"/>
                  <a:gd name="T65" fmla="*/ 218 h 335"/>
                  <a:gd name="T66" fmla="*/ 345 w 377"/>
                  <a:gd name="T67" fmla="*/ 202 h 335"/>
                  <a:gd name="T68" fmla="*/ 347 w 377"/>
                  <a:gd name="T69" fmla="*/ 184 h 335"/>
                  <a:gd name="T70" fmla="*/ 344 w 377"/>
                  <a:gd name="T71" fmla="*/ 178 h 335"/>
                  <a:gd name="T72" fmla="*/ 357 w 377"/>
                  <a:gd name="T73" fmla="*/ 189 h 335"/>
                  <a:gd name="T74" fmla="*/ 375 w 377"/>
                  <a:gd name="T75" fmla="*/ 131 h 335"/>
                  <a:gd name="T76" fmla="*/ 170 w 377"/>
                  <a:gd name="T77" fmla="*/ 121 h 335"/>
                  <a:gd name="T78" fmla="*/ 280 w 377"/>
                  <a:gd name="T79" fmla="*/ 82 h 335"/>
                  <a:gd name="T80" fmla="*/ 189 w 377"/>
                  <a:gd name="T81" fmla="*/ 73 h 335"/>
                  <a:gd name="T82" fmla="*/ 207 w 377"/>
                  <a:gd name="T83" fmla="*/ 39 h 335"/>
                  <a:gd name="T84" fmla="*/ 218 w 377"/>
                  <a:gd name="T85" fmla="*/ 18 h 335"/>
                  <a:gd name="T86" fmla="*/ 229 w 377"/>
                  <a:gd name="T87" fmla="*/ 25 h 335"/>
                  <a:gd name="T88" fmla="*/ 222 w 377"/>
                  <a:gd name="T89" fmla="*/ 11 h 335"/>
                  <a:gd name="T90" fmla="*/ 212 w 377"/>
                  <a:gd name="T91" fmla="*/ 18 h 335"/>
                  <a:gd name="T92" fmla="*/ 204 w 377"/>
                  <a:gd name="T93" fmla="*/ 32 h 335"/>
                  <a:gd name="T94" fmla="*/ 204 w 377"/>
                  <a:gd name="T95" fmla="*/ 35 h 335"/>
                  <a:gd name="T96" fmla="*/ 205 w 377"/>
                  <a:gd name="T97" fmla="*/ 54 h 335"/>
                  <a:gd name="T98" fmla="*/ 198 w 377"/>
                  <a:gd name="T99" fmla="*/ 51 h 335"/>
                  <a:gd name="T100" fmla="*/ 200 w 377"/>
                  <a:gd name="T101" fmla="*/ 66 h 335"/>
                  <a:gd name="T102" fmla="*/ 190 w 377"/>
                  <a:gd name="T103" fmla="*/ 79 h 335"/>
                  <a:gd name="T104" fmla="*/ 174 w 377"/>
                  <a:gd name="T105" fmla="*/ 57 h 335"/>
                  <a:gd name="T106" fmla="*/ 167 w 377"/>
                  <a:gd name="T107" fmla="*/ 73 h 335"/>
                  <a:gd name="T108" fmla="*/ 149 w 377"/>
                  <a:gd name="T109" fmla="*/ 75 h 335"/>
                  <a:gd name="T110" fmla="*/ 234 w 377"/>
                  <a:gd name="T111" fmla="*/ 127 h 335"/>
                  <a:gd name="T112" fmla="*/ 277 w 377"/>
                  <a:gd name="T113" fmla="*/ 110 h 335"/>
                  <a:gd name="T114" fmla="*/ 289 w 377"/>
                  <a:gd name="T115" fmla="*/ 20 h 335"/>
                  <a:gd name="T116" fmla="*/ 276 w 377"/>
                  <a:gd name="T117" fmla="*/ 17 h 335"/>
                  <a:gd name="T118" fmla="*/ 251 w 377"/>
                  <a:gd name="T119" fmla="*/ 23 h 335"/>
                  <a:gd name="T120" fmla="*/ 247 w 377"/>
                  <a:gd name="T121" fmla="*/ 10 h 335"/>
                  <a:gd name="T122" fmla="*/ 232 w 377"/>
                  <a:gd name="T123" fmla="*/ 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7" h="335">
                    <a:moveTo>
                      <a:pt x="146" y="320"/>
                    </a:moveTo>
                    <a:cubicBezTo>
                      <a:pt x="146" y="335"/>
                      <a:pt x="146" y="335"/>
                      <a:pt x="146" y="335"/>
                    </a:cubicBezTo>
                    <a:cubicBezTo>
                      <a:pt x="146" y="334"/>
                      <a:pt x="146" y="334"/>
                      <a:pt x="147" y="333"/>
                    </a:cubicBezTo>
                    <a:cubicBezTo>
                      <a:pt x="146" y="333"/>
                      <a:pt x="146" y="333"/>
                      <a:pt x="146" y="333"/>
                    </a:cubicBezTo>
                    <a:cubicBezTo>
                      <a:pt x="147" y="333"/>
                      <a:pt x="148" y="332"/>
                      <a:pt x="147" y="331"/>
                    </a:cubicBezTo>
                    <a:cubicBezTo>
                      <a:pt x="147" y="331"/>
                      <a:pt x="146" y="331"/>
                      <a:pt x="146" y="330"/>
                    </a:cubicBezTo>
                    <a:cubicBezTo>
                      <a:pt x="147" y="330"/>
                      <a:pt x="147" y="330"/>
                      <a:pt x="147" y="330"/>
                    </a:cubicBezTo>
                    <a:cubicBezTo>
                      <a:pt x="147" y="330"/>
                      <a:pt x="147" y="330"/>
                      <a:pt x="147" y="330"/>
                    </a:cubicBezTo>
                    <a:cubicBezTo>
                      <a:pt x="147" y="328"/>
                      <a:pt x="147" y="326"/>
                      <a:pt x="147" y="324"/>
                    </a:cubicBezTo>
                    <a:cubicBezTo>
                      <a:pt x="147" y="323"/>
                      <a:pt x="148" y="322"/>
                      <a:pt x="147" y="321"/>
                    </a:cubicBezTo>
                    <a:cubicBezTo>
                      <a:pt x="147" y="320"/>
                      <a:pt x="146" y="320"/>
                      <a:pt x="146" y="320"/>
                    </a:cubicBezTo>
                    <a:moveTo>
                      <a:pt x="151" y="257"/>
                    </a:moveTo>
                    <a:cubicBezTo>
                      <a:pt x="146" y="257"/>
                      <a:pt x="146" y="257"/>
                      <a:pt x="146" y="257"/>
                    </a:cubicBezTo>
                    <a:cubicBezTo>
                      <a:pt x="146" y="304"/>
                      <a:pt x="146" y="304"/>
                      <a:pt x="146" y="304"/>
                    </a:cubicBezTo>
                    <a:cubicBezTo>
                      <a:pt x="146" y="304"/>
                      <a:pt x="146" y="303"/>
                      <a:pt x="146" y="302"/>
                    </a:cubicBezTo>
                    <a:cubicBezTo>
                      <a:pt x="147" y="302"/>
                      <a:pt x="147" y="302"/>
                      <a:pt x="147" y="302"/>
                    </a:cubicBezTo>
                    <a:cubicBezTo>
                      <a:pt x="147" y="301"/>
                      <a:pt x="147" y="300"/>
                      <a:pt x="148" y="300"/>
                    </a:cubicBezTo>
                    <a:cubicBezTo>
                      <a:pt x="148" y="300"/>
                      <a:pt x="148" y="300"/>
                      <a:pt x="148" y="300"/>
                    </a:cubicBezTo>
                    <a:cubicBezTo>
                      <a:pt x="149" y="300"/>
                      <a:pt x="149" y="299"/>
                      <a:pt x="149" y="299"/>
                    </a:cubicBezTo>
                    <a:cubicBezTo>
                      <a:pt x="149" y="299"/>
                      <a:pt x="149" y="299"/>
                      <a:pt x="150" y="299"/>
                    </a:cubicBezTo>
                    <a:cubicBezTo>
                      <a:pt x="151" y="296"/>
                      <a:pt x="154" y="294"/>
                      <a:pt x="156" y="292"/>
                    </a:cubicBezTo>
                    <a:cubicBezTo>
                      <a:pt x="160" y="289"/>
                      <a:pt x="164" y="286"/>
                      <a:pt x="167" y="282"/>
                    </a:cubicBezTo>
                    <a:cubicBezTo>
                      <a:pt x="168" y="281"/>
                      <a:pt x="169" y="279"/>
                      <a:pt x="170" y="278"/>
                    </a:cubicBezTo>
                    <a:cubicBezTo>
                      <a:pt x="170" y="276"/>
                      <a:pt x="171" y="275"/>
                      <a:pt x="172" y="274"/>
                    </a:cubicBezTo>
                    <a:cubicBezTo>
                      <a:pt x="172" y="273"/>
                      <a:pt x="172" y="273"/>
                      <a:pt x="172" y="273"/>
                    </a:cubicBezTo>
                    <a:cubicBezTo>
                      <a:pt x="173" y="272"/>
                      <a:pt x="174" y="269"/>
                      <a:pt x="175" y="267"/>
                    </a:cubicBezTo>
                    <a:cubicBezTo>
                      <a:pt x="175" y="267"/>
                      <a:pt x="175" y="267"/>
                      <a:pt x="175" y="267"/>
                    </a:cubicBezTo>
                    <a:cubicBezTo>
                      <a:pt x="175" y="267"/>
                      <a:pt x="175" y="267"/>
                      <a:pt x="175" y="267"/>
                    </a:cubicBezTo>
                    <a:cubicBezTo>
                      <a:pt x="175" y="265"/>
                      <a:pt x="175" y="265"/>
                      <a:pt x="175" y="263"/>
                    </a:cubicBezTo>
                    <a:cubicBezTo>
                      <a:pt x="175" y="263"/>
                      <a:pt x="175" y="263"/>
                      <a:pt x="175" y="263"/>
                    </a:cubicBezTo>
                    <a:cubicBezTo>
                      <a:pt x="174" y="263"/>
                      <a:pt x="174" y="263"/>
                      <a:pt x="174" y="263"/>
                    </a:cubicBezTo>
                    <a:cubicBezTo>
                      <a:pt x="173" y="264"/>
                      <a:pt x="172" y="264"/>
                      <a:pt x="171" y="264"/>
                    </a:cubicBezTo>
                    <a:cubicBezTo>
                      <a:pt x="170" y="264"/>
                      <a:pt x="170" y="265"/>
                      <a:pt x="169" y="265"/>
                    </a:cubicBezTo>
                    <a:cubicBezTo>
                      <a:pt x="169" y="265"/>
                      <a:pt x="169" y="265"/>
                      <a:pt x="168" y="265"/>
                    </a:cubicBezTo>
                    <a:cubicBezTo>
                      <a:pt x="168" y="265"/>
                      <a:pt x="168" y="265"/>
                      <a:pt x="167" y="265"/>
                    </a:cubicBezTo>
                    <a:cubicBezTo>
                      <a:pt x="167" y="265"/>
                      <a:pt x="167" y="265"/>
                      <a:pt x="167" y="265"/>
                    </a:cubicBezTo>
                    <a:cubicBezTo>
                      <a:pt x="166" y="265"/>
                      <a:pt x="166" y="265"/>
                      <a:pt x="165" y="265"/>
                    </a:cubicBezTo>
                    <a:cubicBezTo>
                      <a:pt x="164" y="265"/>
                      <a:pt x="164" y="266"/>
                      <a:pt x="163" y="266"/>
                    </a:cubicBezTo>
                    <a:cubicBezTo>
                      <a:pt x="163" y="266"/>
                      <a:pt x="163" y="266"/>
                      <a:pt x="163" y="266"/>
                    </a:cubicBezTo>
                    <a:cubicBezTo>
                      <a:pt x="163" y="266"/>
                      <a:pt x="162" y="266"/>
                      <a:pt x="162" y="266"/>
                    </a:cubicBezTo>
                    <a:cubicBezTo>
                      <a:pt x="162" y="266"/>
                      <a:pt x="161" y="266"/>
                      <a:pt x="161" y="266"/>
                    </a:cubicBezTo>
                    <a:cubicBezTo>
                      <a:pt x="161" y="266"/>
                      <a:pt x="161" y="266"/>
                      <a:pt x="161" y="266"/>
                    </a:cubicBezTo>
                    <a:cubicBezTo>
                      <a:pt x="160" y="266"/>
                      <a:pt x="159" y="267"/>
                      <a:pt x="158" y="267"/>
                    </a:cubicBezTo>
                    <a:cubicBezTo>
                      <a:pt x="156" y="267"/>
                      <a:pt x="155" y="265"/>
                      <a:pt x="154" y="264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153" y="264"/>
                      <a:pt x="153" y="264"/>
                      <a:pt x="153" y="264"/>
                    </a:cubicBezTo>
                    <a:cubicBezTo>
                      <a:pt x="153" y="264"/>
                      <a:pt x="153" y="264"/>
                      <a:pt x="153" y="264"/>
                    </a:cubicBezTo>
                    <a:cubicBezTo>
                      <a:pt x="154" y="263"/>
                      <a:pt x="154" y="263"/>
                      <a:pt x="155" y="263"/>
                    </a:cubicBezTo>
                    <a:cubicBezTo>
                      <a:pt x="155" y="262"/>
                      <a:pt x="154" y="261"/>
                      <a:pt x="153" y="261"/>
                    </a:cubicBezTo>
                    <a:cubicBezTo>
                      <a:pt x="153" y="261"/>
                      <a:pt x="153" y="261"/>
                      <a:pt x="153" y="261"/>
                    </a:cubicBezTo>
                    <a:cubicBezTo>
                      <a:pt x="152" y="259"/>
                      <a:pt x="152" y="258"/>
                      <a:pt x="151" y="257"/>
                    </a:cubicBezTo>
                    <a:moveTo>
                      <a:pt x="166" y="257"/>
                    </a:moveTo>
                    <a:cubicBezTo>
                      <a:pt x="154" y="257"/>
                      <a:pt x="154" y="257"/>
                      <a:pt x="154" y="257"/>
                    </a:cubicBezTo>
                    <a:cubicBezTo>
                      <a:pt x="154" y="258"/>
                      <a:pt x="154" y="258"/>
                      <a:pt x="154" y="259"/>
                    </a:cubicBezTo>
                    <a:cubicBezTo>
                      <a:pt x="155" y="259"/>
                      <a:pt x="155" y="260"/>
                      <a:pt x="155" y="261"/>
                    </a:cubicBezTo>
                    <a:cubicBezTo>
                      <a:pt x="155" y="261"/>
                      <a:pt x="155" y="261"/>
                      <a:pt x="155" y="261"/>
                    </a:cubicBezTo>
                    <a:cubicBezTo>
                      <a:pt x="156" y="261"/>
                      <a:pt x="156" y="261"/>
                      <a:pt x="157" y="261"/>
                    </a:cubicBezTo>
                    <a:cubicBezTo>
                      <a:pt x="157" y="261"/>
                      <a:pt x="157" y="260"/>
                      <a:pt x="158" y="260"/>
                    </a:cubicBezTo>
                    <a:cubicBezTo>
                      <a:pt x="158" y="260"/>
                      <a:pt x="158" y="261"/>
                      <a:pt x="158" y="261"/>
                    </a:cubicBezTo>
                    <a:cubicBezTo>
                      <a:pt x="159" y="260"/>
                      <a:pt x="160" y="259"/>
                      <a:pt x="161" y="259"/>
                    </a:cubicBezTo>
                    <a:cubicBezTo>
                      <a:pt x="162" y="259"/>
                      <a:pt x="162" y="259"/>
                      <a:pt x="163" y="259"/>
                    </a:cubicBezTo>
                    <a:cubicBezTo>
                      <a:pt x="163" y="259"/>
                      <a:pt x="164" y="258"/>
                      <a:pt x="164" y="258"/>
                    </a:cubicBezTo>
                    <a:cubicBezTo>
                      <a:pt x="165" y="258"/>
                      <a:pt x="165" y="259"/>
                      <a:pt x="165" y="259"/>
                    </a:cubicBezTo>
                    <a:cubicBezTo>
                      <a:pt x="165" y="258"/>
                      <a:pt x="165" y="258"/>
                      <a:pt x="166" y="257"/>
                    </a:cubicBezTo>
                    <a:moveTo>
                      <a:pt x="249" y="257"/>
                    </a:moveTo>
                    <a:cubicBezTo>
                      <a:pt x="235" y="257"/>
                      <a:pt x="235" y="257"/>
                      <a:pt x="235" y="257"/>
                    </a:cubicBezTo>
                    <a:cubicBezTo>
                      <a:pt x="235" y="259"/>
                      <a:pt x="236" y="260"/>
                      <a:pt x="236" y="261"/>
                    </a:cubicBezTo>
                    <a:cubicBezTo>
                      <a:pt x="236" y="262"/>
                      <a:pt x="238" y="263"/>
                      <a:pt x="238" y="264"/>
                    </a:cubicBezTo>
                    <a:cubicBezTo>
                      <a:pt x="240" y="267"/>
                      <a:pt x="240" y="272"/>
                      <a:pt x="242" y="273"/>
                    </a:cubicBezTo>
                    <a:cubicBezTo>
                      <a:pt x="242" y="273"/>
                      <a:pt x="243" y="273"/>
                      <a:pt x="243" y="273"/>
                    </a:cubicBezTo>
                    <a:cubicBezTo>
                      <a:pt x="244" y="273"/>
                      <a:pt x="244" y="272"/>
                      <a:pt x="244" y="271"/>
                    </a:cubicBezTo>
                    <a:cubicBezTo>
                      <a:pt x="245" y="270"/>
                      <a:pt x="247" y="270"/>
                      <a:pt x="247" y="270"/>
                    </a:cubicBezTo>
                    <a:cubicBezTo>
                      <a:pt x="247" y="270"/>
                      <a:pt x="246" y="270"/>
                      <a:pt x="246" y="269"/>
                    </a:cubicBezTo>
                    <a:cubicBezTo>
                      <a:pt x="247" y="269"/>
                      <a:pt x="247" y="268"/>
                      <a:pt x="248" y="267"/>
                    </a:cubicBezTo>
                    <a:cubicBezTo>
                      <a:pt x="248" y="267"/>
                      <a:pt x="248" y="267"/>
                      <a:pt x="249" y="267"/>
                    </a:cubicBezTo>
                    <a:cubicBezTo>
                      <a:pt x="249" y="265"/>
                      <a:pt x="248" y="265"/>
                      <a:pt x="248" y="263"/>
                    </a:cubicBezTo>
                    <a:cubicBezTo>
                      <a:pt x="249" y="262"/>
                      <a:pt x="250" y="260"/>
                      <a:pt x="250" y="259"/>
                    </a:cubicBezTo>
                    <a:cubicBezTo>
                      <a:pt x="249" y="259"/>
                      <a:pt x="249" y="259"/>
                      <a:pt x="249" y="259"/>
                    </a:cubicBezTo>
                    <a:cubicBezTo>
                      <a:pt x="249" y="259"/>
                      <a:pt x="249" y="259"/>
                      <a:pt x="249" y="258"/>
                    </a:cubicBezTo>
                    <a:cubicBezTo>
                      <a:pt x="249" y="258"/>
                      <a:pt x="249" y="258"/>
                      <a:pt x="249" y="257"/>
                    </a:cubicBezTo>
                    <a:moveTo>
                      <a:pt x="292" y="129"/>
                    </a:moveTo>
                    <a:cubicBezTo>
                      <a:pt x="292" y="130"/>
                      <a:pt x="292" y="130"/>
                      <a:pt x="292" y="130"/>
                    </a:cubicBezTo>
                    <a:cubicBezTo>
                      <a:pt x="292" y="130"/>
                      <a:pt x="292" y="130"/>
                      <a:pt x="292" y="129"/>
                    </a:cubicBezTo>
                    <a:cubicBezTo>
                      <a:pt x="292" y="129"/>
                      <a:pt x="292" y="129"/>
                      <a:pt x="292" y="129"/>
                    </a:cubicBezTo>
                    <a:moveTo>
                      <a:pt x="80" y="129"/>
                    </a:move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1" y="129"/>
                      <a:pt x="71" y="130"/>
                      <a:pt x="72" y="130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1"/>
                      <a:pt x="72" y="131"/>
                      <a:pt x="71" y="132"/>
                    </a:cubicBezTo>
                    <a:cubicBezTo>
                      <a:pt x="71" y="132"/>
                      <a:pt x="71" y="132"/>
                      <a:pt x="71" y="132"/>
                    </a:cubicBezTo>
                    <a:cubicBezTo>
                      <a:pt x="71" y="132"/>
                      <a:pt x="71" y="132"/>
                      <a:pt x="72" y="132"/>
                    </a:cubicBezTo>
                    <a:cubicBezTo>
                      <a:pt x="72" y="132"/>
                      <a:pt x="71" y="132"/>
                      <a:pt x="71" y="132"/>
                    </a:cubicBezTo>
                    <a:cubicBezTo>
                      <a:pt x="72" y="133"/>
                      <a:pt x="72" y="133"/>
                      <a:pt x="72" y="134"/>
                    </a:cubicBezTo>
                    <a:cubicBezTo>
                      <a:pt x="73" y="134"/>
                      <a:pt x="74" y="134"/>
                      <a:pt x="75" y="134"/>
                    </a:cubicBezTo>
                    <a:cubicBezTo>
                      <a:pt x="74" y="133"/>
                      <a:pt x="76" y="132"/>
                      <a:pt x="76" y="132"/>
                    </a:cubicBezTo>
                    <a:cubicBezTo>
                      <a:pt x="76" y="132"/>
                      <a:pt x="77" y="132"/>
                      <a:pt x="77" y="132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8" y="132"/>
                      <a:pt x="78" y="132"/>
                      <a:pt x="79" y="132"/>
                    </a:cubicBezTo>
                    <a:cubicBezTo>
                      <a:pt x="79" y="131"/>
                      <a:pt x="80" y="130"/>
                      <a:pt x="80" y="129"/>
                    </a:cubicBezTo>
                    <a:moveTo>
                      <a:pt x="15" y="223"/>
                    </a:moveTo>
                    <a:cubicBezTo>
                      <a:pt x="15" y="223"/>
                      <a:pt x="15" y="223"/>
                      <a:pt x="15" y="223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16" y="223"/>
                      <a:pt x="15" y="223"/>
                      <a:pt x="15" y="223"/>
                    </a:cubicBezTo>
                    <a:moveTo>
                      <a:pt x="132" y="211"/>
                    </a:moveTo>
                    <a:cubicBezTo>
                      <a:pt x="132" y="211"/>
                      <a:pt x="132" y="210"/>
                      <a:pt x="132" y="209"/>
                    </a:cubicBezTo>
                    <a:cubicBezTo>
                      <a:pt x="133" y="209"/>
                      <a:pt x="132" y="210"/>
                      <a:pt x="132" y="211"/>
                    </a:cubicBezTo>
                    <a:moveTo>
                      <a:pt x="112" y="194"/>
                    </a:moveTo>
                    <a:cubicBezTo>
                      <a:pt x="111" y="193"/>
                      <a:pt x="112" y="193"/>
                      <a:pt x="113" y="193"/>
                    </a:cubicBezTo>
                    <a:cubicBezTo>
                      <a:pt x="113" y="193"/>
                      <a:pt x="113" y="193"/>
                      <a:pt x="113" y="193"/>
                    </a:cubicBezTo>
                    <a:cubicBezTo>
                      <a:pt x="113" y="193"/>
                      <a:pt x="113" y="193"/>
                      <a:pt x="113" y="194"/>
                    </a:cubicBezTo>
                    <a:cubicBezTo>
                      <a:pt x="112" y="194"/>
                      <a:pt x="112" y="194"/>
                      <a:pt x="112" y="194"/>
                    </a:cubicBezTo>
                    <a:cubicBezTo>
                      <a:pt x="112" y="193"/>
                      <a:pt x="113" y="194"/>
                      <a:pt x="112" y="193"/>
                    </a:cubicBezTo>
                    <a:cubicBezTo>
                      <a:pt x="112" y="193"/>
                      <a:pt x="112" y="193"/>
                      <a:pt x="112" y="193"/>
                    </a:cubicBezTo>
                    <a:cubicBezTo>
                      <a:pt x="112" y="193"/>
                      <a:pt x="112" y="194"/>
                      <a:pt x="112" y="194"/>
                    </a:cubicBezTo>
                    <a:moveTo>
                      <a:pt x="97" y="193"/>
                    </a:moveTo>
                    <a:cubicBezTo>
                      <a:pt x="96" y="192"/>
                      <a:pt x="96" y="192"/>
                      <a:pt x="96" y="191"/>
                    </a:cubicBezTo>
                    <a:cubicBezTo>
                      <a:pt x="96" y="191"/>
                      <a:pt x="96" y="191"/>
                      <a:pt x="96" y="191"/>
                    </a:cubicBezTo>
                    <a:cubicBezTo>
                      <a:pt x="96" y="192"/>
                      <a:pt x="97" y="192"/>
                      <a:pt x="97" y="193"/>
                    </a:cubicBezTo>
                    <a:moveTo>
                      <a:pt x="138" y="192"/>
                    </a:moveTo>
                    <a:cubicBezTo>
                      <a:pt x="138" y="192"/>
                      <a:pt x="139" y="191"/>
                      <a:pt x="139" y="191"/>
                    </a:cubicBezTo>
                    <a:cubicBezTo>
                      <a:pt x="140" y="192"/>
                      <a:pt x="138" y="193"/>
                      <a:pt x="138" y="193"/>
                    </a:cubicBezTo>
                    <a:cubicBezTo>
                      <a:pt x="138" y="193"/>
                      <a:pt x="137" y="193"/>
                      <a:pt x="137" y="192"/>
                    </a:cubicBezTo>
                    <a:cubicBezTo>
                      <a:pt x="137" y="192"/>
                      <a:pt x="138" y="192"/>
                      <a:pt x="138" y="192"/>
                    </a:cubicBezTo>
                    <a:moveTo>
                      <a:pt x="110" y="190"/>
                    </a:moveTo>
                    <a:cubicBezTo>
                      <a:pt x="110" y="190"/>
                      <a:pt x="110" y="190"/>
                      <a:pt x="110" y="190"/>
                    </a:cubicBezTo>
                    <a:cubicBezTo>
                      <a:pt x="110" y="191"/>
                      <a:pt x="110" y="191"/>
                      <a:pt x="110" y="191"/>
                    </a:cubicBezTo>
                    <a:cubicBezTo>
                      <a:pt x="109" y="191"/>
                      <a:pt x="109" y="191"/>
                      <a:pt x="109" y="191"/>
                    </a:cubicBezTo>
                    <a:cubicBezTo>
                      <a:pt x="109" y="191"/>
                      <a:pt x="109" y="191"/>
                      <a:pt x="109" y="190"/>
                    </a:cubicBezTo>
                    <a:cubicBezTo>
                      <a:pt x="109" y="190"/>
                      <a:pt x="109" y="190"/>
                      <a:pt x="110" y="190"/>
                    </a:cubicBezTo>
                    <a:cubicBezTo>
                      <a:pt x="110" y="190"/>
                      <a:pt x="110" y="190"/>
                      <a:pt x="110" y="190"/>
                    </a:cubicBezTo>
                    <a:moveTo>
                      <a:pt x="111" y="190"/>
                    </a:moveTo>
                    <a:cubicBezTo>
                      <a:pt x="111" y="190"/>
                      <a:pt x="111" y="190"/>
                      <a:pt x="111" y="190"/>
                    </a:cubicBezTo>
                    <a:cubicBezTo>
                      <a:pt x="111" y="189"/>
                      <a:pt x="111" y="190"/>
                      <a:pt x="111" y="189"/>
                    </a:cubicBezTo>
                    <a:cubicBezTo>
                      <a:pt x="112" y="190"/>
                      <a:pt x="111" y="190"/>
                      <a:pt x="111" y="190"/>
                    </a:cubicBezTo>
                    <a:moveTo>
                      <a:pt x="139" y="190"/>
                    </a:moveTo>
                    <a:cubicBezTo>
                      <a:pt x="139" y="190"/>
                      <a:pt x="138" y="190"/>
                      <a:pt x="138" y="189"/>
                    </a:cubicBezTo>
                    <a:cubicBezTo>
                      <a:pt x="138" y="189"/>
                      <a:pt x="138" y="189"/>
                      <a:pt x="138" y="189"/>
                    </a:cubicBezTo>
                    <a:cubicBezTo>
                      <a:pt x="139" y="189"/>
                      <a:pt x="139" y="189"/>
                      <a:pt x="139" y="190"/>
                    </a:cubicBezTo>
                    <a:cubicBezTo>
                      <a:pt x="139" y="190"/>
                      <a:pt x="139" y="190"/>
                      <a:pt x="140" y="190"/>
                    </a:cubicBezTo>
                    <a:cubicBezTo>
                      <a:pt x="140" y="190"/>
                      <a:pt x="140" y="190"/>
                      <a:pt x="140" y="190"/>
                    </a:cubicBezTo>
                    <a:cubicBezTo>
                      <a:pt x="140" y="190"/>
                      <a:pt x="139" y="190"/>
                      <a:pt x="139" y="190"/>
                    </a:cubicBezTo>
                    <a:moveTo>
                      <a:pt x="141" y="189"/>
                    </a:moveTo>
                    <a:cubicBezTo>
                      <a:pt x="140" y="188"/>
                      <a:pt x="139" y="188"/>
                      <a:pt x="139" y="188"/>
                    </a:cubicBezTo>
                    <a:cubicBezTo>
                      <a:pt x="139" y="188"/>
                      <a:pt x="139" y="188"/>
                      <a:pt x="139" y="188"/>
                    </a:cubicBezTo>
                    <a:cubicBezTo>
                      <a:pt x="139" y="188"/>
                      <a:pt x="139" y="188"/>
                      <a:pt x="140" y="188"/>
                    </a:cubicBezTo>
                    <a:cubicBezTo>
                      <a:pt x="140" y="188"/>
                      <a:pt x="140" y="188"/>
                      <a:pt x="140" y="188"/>
                    </a:cubicBezTo>
                    <a:cubicBezTo>
                      <a:pt x="140" y="188"/>
                      <a:pt x="140" y="188"/>
                      <a:pt x="140" y="188"/>
                    </a:cubicBezTo>
                    <a:cubicBezTo>
                      <a:pt x="140" y="188"/>
                      <a:pt x="141" y="189"/>
                      <a:pt x="141" y="189"/>
                    </a:cubicBezTo>
                    <a:moveTo>
                      <a:pt x="137" y="168"/>
                    </a:moveTo>
                    <a:cubicBezTo>
                      <a:pt x="137" y="168"/>
                      <a:pt x="138" y="168"/>
                      <a:pt x="139" y="167"/>
                    </a:cubicBezTo>
                    <a:cubicBezTo>
                      <a:pt x="139" y="168"/>
                      <a:pt x="138" y="168"/>
                      <a:pt x="138" y="169"/>
                    </a:cubicBezTo>
                    <a:cubicBezTo>
                      <a:pt x="138" y="169"/>
                      <a:pt x="137" y="169"/>
                      <a:pt x="137" y="169"/>
                    </a:cubicBezTo>
                    <a:cubicBezTo>
                      <a:pt x="137" y="169"/>
                      <a:pt x="137" y="168"/>
                      <a:pt x="137" y="168"/>
                    </a:cubicBezTo>
                    <a:cubicBezTo>
                      <a:pt x="137" y="168"/>
                      <a:pt x="137" y="168"/>
                      <a:pt x="137" y="168"/>
                    </a:cubicBezTo>
                    <a:cubicBezTo>
                      <a:pt x="137" y="168"/>
                      <a:pt x="137" y="168"/>
                      <a:pt x="137" y="168"/>
                    </a:cubicBezTo>
                    <a:moveTo>
                      <a:pt x="66" y="162"/>
                    </a:moveTo>
                    <a:cubicBezTo>
                      <a:pt x="66" y="162"/>
                      <a:pt x="65" y="161"/>
                      <a:pt x="65" y="161"/>
                    </a:cubicBezTo>
                    <a:cubicBezTo>
                      <a:pt x="65" y="161"/>
                      <a:pt x="65" y="161"/>
                      <a:pt x="65" y="161"/>
                    </a:cubicBezTo>
                    <a:cubicBezTo>
                      <a:pt x="66" y="161"/>
                      <a:pt x="66" y="161"/>
                      <a:pt x="66" y="162"/>
                    </a:cubicBezTo>
                    <a:moveTo>
                      <a:pt x="123" y="162"/>
                    </a:moveTo>
                    <a:cubicBezTo>
                      <a:pt x="123" y="162"/>
                      <a:pt x="124" y="161"/>
                      <a:pt x="124" y="160"/>
                    </a:cubicBezTo>
                    <a:cubicBezTo>
                      <a:pt x="125" y="160"/>
                      <a:pt x="127" y="160"/>
                      <a:pt x="126" y="158"/>
                    </a:cubicBezTo>
                    <a:cubicBezTo>
                      <a:pt x="127" y="158"/>
                      <a:pt x="126" y="160"/>
                      <a:pt x="127" y="160"/>
                    </a:cubicBezTo>
                    <a:cubicBezTo>
                      <a:pt x="127" y="160"/>
                      <a:pt x="127" y="160"/>
                      <a:pt x="126" y="161"/>
                    </a:cubicBezTo>
                    <a:cubicBezTo>
                      <a:pt x="126" y="161"/>
                      <a:pt x="126" y="161"/>
                      <a:pt x="126" y="161"/>
                    </a:cubicBezTo>
                    <a:cubicBezTo>
                      <a:pt x="126" y="161"/>
                      <a:pt x="126" y="161"/>
                      <a:pt x="126" y="160"/>
                    </a:cubicBezTo>
                    <a:cubicBezTo>
                      <a:pt x="126" y="160"/>
                      <a:pt x="126" y="160"/>
                      <a:pt x="125" y="160"/>
                    </a:cubicBezTo>
                    <a:cubicBezTo>
                      <a:pt x="125" y="160"/>
                      <a:pt x="125" y="160"/>
                      <a:pt x="125" y="160"/>
                    </a:cubicBezTo>
                    <a:cubicBezTo>
                      <a:pt x="124" y="160"/>
                      <a:pt x="124" y="162"/>
                      <a:pt x="123" y="162"/>
                    </a:cubicBezTo>
                    <a:moveTo>
                      <a:pt x="46" y="157"/>
                    </a:moveTo>
                    <a:cubicBezTo>
                      <a:pt x="46" y="157"/>
                      <a:pt x="46" y="157"/>
                      <a:pt x="45" y="157"/>
                    </a:cubicBezTo>
                    <a:cubicBezTo>
                      <a:pt x="45" y="157"/>
                      <a:pt x="46" y="157"/>
                      <a:pt x="46" y="157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57"/>
                      <a:pt x="46" y="157"/>
                      <a:pt x="46" y="157"/>
                    </a:cubicBezTo>
                    <a:moveTo>
                      <a:pt x="120" y="155"/>
                    </a:moveTo>
                    <a:cubicBezTo>
                      <a:pt x="120" y="154"/>
                      <a:pt x="120" y="154"/>
                      <a:pt x="120" y="153"/>
                    </a:cubicBezTo>
                    <a:cubicBezTo>
                      <a:pt x="120" y="156"/>
                      <a:pt x="123" y="155"/>
                      <a:pt x="125" y="157"/>
                    </a:cubicBezTo>
                    <a:cubicBezTo>
                      <a:pt x="125" y="157"/>
                      <a:pt x="125" y="157"/>
                      <a:pt x="125" y="157"/>
                    </a:cubicBezTo>
                    <a:cubicBezTo>
                      <a:pt x="124" y="157"/>
                      <a:pt x="122" y="156"/>
                      <a:pt x="121" y="155"/>
                    </a:cubicBezTo>
                    <a:cubicBezTo>
                      <a:pt x="121" y="155"/>
                      <a:pt x="121" y="155"/>
                      <a:pt x="121" y="155"/>
                    </a:cubicBezTo>
                    <a:cubicBezTo>
                      <a:pt x="121" y="155"/>
                      <a:pt x="121" y="155"/>
                      <a:pt x="121" y="156"/>
                    </a:cubicBezTo>
                    <a:cubicBezTo>
                      <a:pt x="120" y="155"/>
                      <a:pt x="118" y="155"/>
                      <a:pt x="117" y="154"/>
                    </a:cubicBezTo>
                    <a:cubicBezTo>
                      <a:pt x="117" y="154"/>
                      <a:pt x="117" y="154"/>
                      <a:pt x="117" y="154"/>
                    </a:cubicBezTo>
                    <a:cubicBezTo>
                      <a:pt x="118" y="154"/>
                      <a:pt x="119" y="154"/>
                      <a:pt x="120" y="155"/>
                    </a:cubicBezTo>
                    <a:moveTo>
                      <a:pt x="114" y="148"/>
                    </a:moveTo>
                    <a:cubicBezTo>
                      <a:pt x="114" y="148"/>
                      <a:pt x="114" y="148"/>
                      <a:pt x="115" y="148"/>
                    </a:cubicBezTo>
                    <a:cubicBezTo>
                      <a:pt x="114" y="149"/>
                      <a:pt x="114" y="150"/>
                      <a:pt x="115" y="151"/>
                    </a:cubicBezTo>
                    <a:cubicBezTo>
                      <a:pt x="114" y="151"/>
                      <a:pt x="114" y="150"/>
                      <a:pt x="114" y="150"/>
                    </a:cubicBezTo>
                    <a:cubicBezTo>
                      <a:pt x="114" y="150"/>
                      <a:pt x="114" y="150"/>
                      <a:pt x="114" y="150"/>
                    </a:cubicBezTo>
                    <a:cubicBezTo>
                      <a:pt x="114" y="150"/>
                      <a:pt x="114" y="149"/>
                      <a:pt x="114" y="149"/>
                    </a:cubicBezTo>
                    <a:cubicBezTo>
                      <a:pt x="114" y="149"/>
                      <a:pt x="114" y="148"/>
                      <a:pt x="113" y="148"/>
                    </a:cubicBezTo>
                    <a:cubicBezTo>
                      <a:pt x="113" y="148"/>
                      <a:pt x="113" y="148"/>
                      <a:pt x="114" y="148"/>
                    </a:cubicBezTo>
                    <a:cubicBezTo>
                      <a:pt x="114" y="148"/>
                      <a:pt x="114" y="148"/>
                      <a:pt x="114" y="148"/>
                    </a:cubicBezTo>
                    <a:cubicBezTo>
                      <a:pt x="114" y="148"/>
                      <a:pt x="114" y="148"/>
                      <a:pt x="114" y="148"/>
                    </a:cubicBezTo>
                    <a:moveTo>
                      <a:pt x="78" y="144"/>
                    </a:moveTo>
                    <a:cubicBezTo>
                      <a:pt x="77" y="144"/>
                      <a:pt x="77" y="144"/>
                      <a:pt x="77" y="144"/>
                    </a:cubicBezTo>
                    <a:cubicBezTo>
                      <a:pt x="78" y="143"/>
                      <a:pt x="78" y="143"/>
                      <a:pt x="78" y="143"/>
                    </a:cubicBezTo>
                    <a:cubicBezTo>
                      <a:pt x="78" y="143"/>
                      <a:pt x="78" y="143"/>
                      <a:pt x="79" y="143"/>
                    </a:cubicBezTo>
                    <a:cubicBezTo>
                      <a:pt x="79" y="143"/>
                      <a:pt x="79" y="143"/>
                      <a:pt x="79" y="143"/>
                    </a:cubicBezTo>
                    <a:cubicBezTo>
                      <a:pt x="79" y="144"/>
                      <a:pt x="78" y="144"/>
                      <a:pt x="78" y="144"/>
                    </a:cubicBezTo>
                    <a:moveTo>
                      <a:pt x="74" y="143"/>
                    </a:moveTo>
                    <a:cubicBezTo>
                      <a:pt x="73" y="143"/>
                      <a:pt x="73" y="143"/>
                      <a:pt x="73" y="143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74" y="142"/>
                      <a:pt x="73" y="142"/>
                      <a:pt x="74" y="142"/>
                    </a:cubicBezTo>
                    <a:cubicBezTo>
                      <a:pt x="74" y="142"/>
                      <a:pt x="74" y="142"/>
                      <a:pt x="75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2"/>
                      <a:pt x="75" y="143"/>
                      <a:pt x="75" y="143"/>
                    </a:cubicBezTo>
                    <a:cubicBezTo>
                      <a:pt x="75" y="143"/>
                      <a:pt x="75" y="143"/>
                      <a:pt x="74" y="143"/>
                    </a:cubicBezTo>
                    <a:cubicBezTo>
                      <a:pt x="74" y="143"/>
                      <a:pt x="74" y="143"/>
                      <a:pt x="74" y="143"/>
                    </a:cubicBezTo>
                    <a:cubicBezTo>
                      <a:pt x="74" y="143"/>
                      <a:pt x="74" y="143"/>
                      <a:pt x="74" y="143"/>
                    </a:cubicBezTo>
                    <a:moveTo>
                      <a:pt x="72" y="142"/>
                    </a:moveTo>
                    <a:cubicBezTo>
                      <a:pt x="72" y="142"/>
                      <a:pt x="72" y="142"/>
                      <a:pt x="72" y="141"/>
                    </a:cubicBezTo>
                    <a:cubicBezTo>
                      <a:pt x="73" y="141"/>
                      <a:pt x="73" y="141"/>
                      <a:pt x="73" y="141"/>
                    </a:cubicBezTo>
                    <a:cubicBezTo>
                      <a:pt x="72" y="142"/>
                      <a:pt x="72" y="142"/>
                      <a:pt x="72" y="142"/>
                    </a:cubicBezTo>
                    <a:moveTo>
                      <a:pt x="82" y="142"/>
                    </a:moveTo>
                    <a:cubicBezTo>
                      <a:pt x="81" y="142"/>
                      <a:pt x="81" y="141"/>
                      <a:pt x="81" y="140"/>
                    </a:cubicBezTo>
                    <a:cubicBezTo>
                      <a:pt x="82" y="141"/>
                      <a:pt x="82" y="141"/>
                      <a:pt x="82" y="142"/>
                    </a:cubicBezTo>
                    <a:moveTo>
                      <a:pt x="71" y="142"/>
                    </a:moveTo>
                    <a:cubicBezTo>
                      <a:pt x="71" y="142"/>
                      <a:pt x="70" y="141"/>
                      <a:pt x="70" y="141"/>
                    </a:cubicBezTo>
                    <a:cubicBezTo>
                      <a:pt x="70" y="140"/>
                      <a:pt x="70" y="140"/>
                      <a:pt x="71" y="140"/>
                    </a:cubicBezTo>
                    <a:cubicBezTo>
                      <a:pt x="71" y="140"/>
                      <a:pt x="71" y="140"/>
                      <a:pt x="72" y="140"/>
                    </a:cubicBezTo>
                    <a:cubicBezTo>
                      <a:pt x="72" y="141"/>
                      <a:pt x="72" y="141"/>
                      <a:pt x="72" y="142"/>
                    </a:cubicBezTo>
                    <a:cubicBezTo>
                      <a:pt x="72" y="142"/>
                      <a:pt x="72" y="142"/>
                      <a:pt x="71" y="142"/>
                    </a:cubicBezTo>
                    <a:moveTo>
                      <a:pt x="146" y="129"/>
                    </a:moveTo>
                    <a:cubicBezTo>
                      <a:pt x="91" y="129"/>
                      <a:pt x="91" y="129"/>
                      <a:pt x="91" y="129"/>
                    </a:cubicBezTo>
                    <a:cubicBezTo>
                      <a:pt x="90" y="129"/>
                      <a:pt x="90" y="130"/>
                      <a:pt x="90" y="131"/>
                    </a:cubicBezTo>
                    <a:cubicBezTo>
                      <a:pt x="90" y="131"/>
                      <a:pt x="90" y="131"/>
                      <a:pt x="90" y="131"/>
                    </a:cubicBezTo>
                    <a:cubicBezTo>
                      <a:pt x="90" y="131"/>
                      <a:pt x="90" y="131"/>
                      <a:pt x="90" y="131"/>
                    </a:cubicBezTo>
                    <a:cubicBezTo>
                      <a:pt x="90" y="131"/>
                      <a:pt x="90" y="131"/>
                      <a:pt x="90" y="131"/>
                    </a:cubicBezTo>
                    <a:cubicBezTo>
                      <a:pt x="90" y="132"/>
                      <a:pt x="91" y="132"/>
                      <a:pt x="91" y="132"/>
                    </a:cubicBezTo>
                    <a:cubicBezTo>
                      <a:pt x="91" y="134"/>
                      <a:pt x="91" y="135"/>
                      <a:pt x="91" y="136"/>
                    </a:cubicBezTo>
                    <a:cubicBezTo>
                      <a:pt x="90" y="136"/>
                      <a:pt x="90" y="135"/>
                      <a:pt x="90" y="135"/>
                    </a:cubicBezTo>
                    <a:cubicBezTo>
                      <a:pt x="90" y="137"/>
                      <a:pt x="88" y="135"/>
                      <a:pt x="88" y="137"/>
                    </a:cubicBezTo>
                    <a:cubicBezTo>
                      <a:pt x="88" y="137"/>
                      <a:pt x="88" y="137"/>
                      <a:pt x="88" y="137"/>
                    </a:cubicBezTo>
                    <a:cubicBezTo>
                      <a:pt x="88" y="137"/>
                      <a:pt x="88" y="137"/>
                      <a:pt x="88" y="137"/>
                    </a:cubicBezTo>
                    <a:cubicBezTo>
                      <a:pt x="89" y="137"/>
                      <a:pt x="89" y="137"/>
                      <a:pt x="89" y="137"/>
                    </a:cubicBezTo>
                    <a:cubicBezTo>
                      <a:pt x="89" y="137"/>
                      <a:pt x="89" y="137"/>
                      <a:pt x="89" y="137"/>
                    </a:cubicBezTo>
                    <a:cubicBezTo>
                      <a:pt x="88" y="137"/>
                      <a:pt x="88" y="138"/>
                      <a:pt x="87" y="138"/>
                    </a:cubicBezTo>
                    <a:cubicBezTo>
                      <a:pt x="87" y="138"/>
                      <a:pt x="87" y="138"/>
                      <a:pt x="87" y="138"/>
                    </a:cubicBezTo>
                    <a:cubicBezTo>
                      <a:pt x="87" y="138"/>
                      <a:pt x="87" y="138"/>
                      <a:pt x="87" y="137"/>
                    </a:cubicBezTo>
                    <a:cubicBezTo>
                      <a:pt x="87" y="138"/>
                      <a:pt x="86" y="138"/>
                      <a:pt x="86" y="138"/>
                    </a:cubicBezTo>
                    <a:cubicBezTo>
                      <a:pt x="85" y="138"/>
                      <a:pt x="85" y="137"/>
                      <a:pt x="85" y="137"/>
                    </a:cubicBezTo>
                    <a:cubicBezTo>
                      <a:pt x="85" y="137"/>
                      <a:pt x="85" y="136"/>
                      <a:pt x="85" y="136"/>
                    </a:cubicBezTo>
                    <a:cubicBezTo>
                      <a:pt x="85" y="136"/>
                      <a:pt x="84" y="136"/>
                      <a:pt x="84" y="136"/>
                    </a:cubicBezTo>
                    <a:cubicBezTo>
                      <a:pt x="82" y="136"/>
                      <a:pt x="80" y="137"/>
                      <a:pt x="79" y="138"/>
                    </a:cubicBezTo>
                    <a:cubicBezTo>
                      <a:pt x="79" y="138"/>
                      <a:pt x="79" y="138"/>
                      <a:pt x="79" y="138"/>
                    </a:cubicBezTo>
                    <a:cubicBezTo>
                      <a:pt x="79" y="138"/>
                      <a:pt x="78" y="138"/>
                      <a:pt x="78" y="139"/>
                    </a:cubicBezTo>
                    <a:cubicBezTo>
                      <a:pt x="78" y="139"/>
                      <a:pt x="78" y="139"/>
                      <a:pt x="77" y="139"/>
                    </a:cubicBezTo>
                    <a:cubicBezTo>
                      <a:pt x="77" y="139"/>
                      <a:pt x="77" y="139"/>
                      <a:pt x="77" y="139"/>
                    </a:cubicBezTo>
                    <a:cubicBezTo>
                      <a:pt x="77" y="140"/>
                      <a:pt x="76" y="140"/>
                      <a:pt x="76" y="141"/>
                    </a:cubicBezTo>
                    <a:cubicBezTo>
                      <a:pt x="76" y="141"/>
                      <a:pt x="76" y="141"/>
                      <a:pt x="76" y="141"/>
                    </a:cubicBezTo>
                    <a:cubicBezTo>
                      <a:pt x="76" y="141"/>
                      <a:pt x="76" y="141"/>
                      <a:pt x="76" y="141"/>
                    </a:cubicBezTo>
                    <a:cubicBezTo>
                      <a:pt x="76" y="141"/>
                      <a:pt x="76" y="141"/>
                      <a:pt x="76" y="141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75" y="141"/>
                      <a:pt x="75" y="142"/>
                      <a:pt x="75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5" y="141"/>
                      <a:pt x="74" y="141"/>
                      <a:pt x="73" y="140"/>
                    </a:cubicBezTo>
                    <a:cubicBezTo>
                      <a:pt x="73" y="140"/>
                      <a:pt x="73" y="139"/>
                      <a:pt x="73" y="139"/>
                    </a:cubicBezTo>
                    <a:cubicBezTo>
                      <a:pt x="73" y="139"/>
                      <a:pt x="72" y="138"/>
                      <a:pt x="72" y="138"/>
                    </a:cubicBezTo>
                    <a:cubicBezTo>
                      <a:pt x="72" y="138"/>
                      <a:pt x="71" y="138"/>
                      <a:pt x="71" y="139"/>
                    </a:cubicBezTo>
                    <a:cubicBezTo>
                      <a:pt x="71" y="138"/>
                      <a:pt x="72" y="138"/>
                      <a:pt x="72" y="138"/>
                    </a:cubicBezTo>
                    <a:cubicBezTo>
                      <a:pt x="71" y="138"/>
                      <a:pt x="69" y="139"/>
                      <a:pt x="69" y="140"/>
                    </a:cubicBezTo>
                    <a:cubicBezTo>
                      <a:pt x="69" y="140"/>
                      <a:pt x="68" y="140"/>
                      <a:pt x="68" y="140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68" y="140"/>
                      <a:pt x="68" y="140"/>
                      <a:pt x="68" y="140"/>
                    </a:cubicBezTo>
                    <a:cubicBezTo>
                      <a:pt x="67" y="140"/>
                      <a:pt x="67" y="139"/>
                      <a:pt x="67" y="139"/>
                    </a:cubicBezTo>
                    <a:cubicBezTo>
                      <a:pt x="68" y="139"/>
                      <a:pt x="68" y="139"/>
                      <a:pt x="68" y="138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8" y="138"/>
                      <a:pt x="68" y="139"/>
                      <a:pt x="67" y="139"/>
                    </a:cubicBezTo>
                    <a:cubicBezTo>
                      <a:pt x="67" y="138"/>
                      <a:pt x="67" y="138"/>
                      <a:pt x="66" y="138"/>
                    </a:cubicBezTo>
                    <a:cubicBezTo>
                      <a:pt x="66" y="139"/>
                      <a:pt x="66" y="139"/>
                      <a:pt x="66" y="139"/>
                    </a:cubicBezTo>
                    <a:cubicBezTo>
                      <a:pt x="66" y="138"/>
                      <a:pt x="65" y="138"/>
                      <a:pt x="65" y="138"/>
                    </a:cubicBezTo>
                    <a:cubicBezTo>
                      <a:pt x="65" y="138"/>
                      <a:pt x="66" y="137"/>
                      <a:pt x="65" y="137"/>
                    </a:cubicBezTo>
                    <a:cubicBezTo>
                      <a:pt x="64" y="137"/>
                      <a:pt x="65" y="136"/>
                      <a:pt x="64" y="136"/>
                    </a:cubicBezTo>
                    <a:cubicBezTo>
                      <a:pt x="64" y="135"/>
                      <a:pt x="64" y="135"/>
                      <a:pt x="64" y="134"/>
                    </a:cubicBezTo>
                    <a:cubicBezTo>
                      <a:pt x="65" y="134"/>
                      <a:pt x="65" y="133"/>
                      <a:pt x="66" y="133"/>
                    </a:cubicBezTo>
                    <a:cubicBezTo>
                      <a:pt x="66" y="133"/>
                      <a:pt x="66" y="133"/>
                      <a:pt x="66" y="133"/>
                    </a:cubicBezTo>
                    <a:cubicBezTo>
                      <a:pt x="66" y="133"/>
                      <a:pt x="66" y="132"/>
                      <a:pt x="66" y="132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7" y="131"/>
                      <a:pt x="68" y="131"/>
                      <a:pt x="68" y="131"/>
                    </a:cubicBezTo>
                    <a:cubicBezTo>
                      <a:pt x="67" y="131"/>
                      <a:pt x="65" y="131"/>
                      <a:pt x="66" y="129"/>
                    </a:cubicBezTo>
                    <a:cubicBezTo>
                      <a:pt x="66" y="129"/>
                      <a:pt x="65" y="129"/>
                      <a:pt x="65" y="129"/>
                    </a:cubicBezTo>
                    <a:cubicBezTo>
                      <a:pt x="64" y="129"/>
                      <a:pt x="64" y="129"/>
                      <a:pt x="64" y="129"/>
                    </a:cubicBezTo>
                    <a:cubicBezTo>
                      <a:pt x="64" y="130"/>
                      <a:pt x="64" y="130"/>
                      <a:pt x="64" y="131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63" y="130"/>
                      <a:pt x="64" y="130"/>
                      <a:pt x="63" y="130"/>
                    </a:cubicBezTo>
                    <a:cubicBezTo>
                      <a:pt x="63" y="130"/>
                      <a:pt x="63" y="130"/>
                      <a:pt x="63" y="130"/>
                    </a:cubicBezTo>
                    <a:cubicBezTo>
                      <a:pt x="63" y="130"/>
                      <a:pt x="63" y="131"/>
                      <a:pt x="63" y="131"/>
                    </a:cubicBezTo>
                    <a:cubicBezTo>
                      <a:pt x="61" y="131"/>
                      <a:pt x="61" y="131"/>
                      <a:pt x="61" y="131"/>
                    </a:cubicBezTo>
                    <a:cubicBezTo>
                      <a:pt x="61" y="131"/>
                      <a:pt x="62" y="131"/>
                      <a:pt x="62" y="132"/>
                    </a:cubicBezTo>
                    <a:cubicBezTo>
                      <a:pt x="61" y="132"/>
                      <a:pt x="61" y="132"/>
                      <a:pt x="61" y="132"/>
                    </a:cubicBezTo>
                    <a:cubicBezTo>
                      <a:pt x="61" y="132"/>
                      <a:pt x="62" y="133"/>
                      <a:pt x="62" y="133"/>
                    </a:cubicBezTo>
                    <a:cubicBezTo>
                      <a:pt x="61" y="133"/>
                      <a:pt x="61" y="134"/>
                      <a:pt x="61" y="134"/>
                    </a:cubicBezTo>
                    <a:cubicBezTo>
                      <a:pt x="61" y="134"/>
                      <a:pt x="61" y="134"/>
                      <a:pt x="62" y="134"/>
                    </a:cubicBezTo>
                    <a:cubicBezTo>
                      <a:pt x="62" y="134"/>
                      <a:pt x="62" y="134"/>
                      <a:pt x="62" y="135"/>
                    </a:cubicBezTo>
                    <a:cubicBezTo>
                      <a:pt x="62" y="136"/>
                      <a:pt x="63" y="137"/>
                      <a:pt x="63" y="138"/>
                    </a:cubicBezTo>
                    <a:cubicBezTo>
                      <a:pt x="62" y="138"/>
                      <a:pt x="62" y="138"/>
                      <a:pt x="62" y="138"/>
                    </a:cubicBezTo>
                    <a:cubicBezTo>
                      <a:pt x="63" y="138"/>
                      <a:pt x="63" y="139"/>
                      <a:pt x="63" y="140"/>
                    </a:cubicBezTo>
                    <a:cubicBezTo>
                      <a:pt x="64" y="140"/>
                      <a:pt x="64" y="141"/>
                      <a:pt x="65" y="141"/>
                    </a:cubicBezTo>
                    <a:cubicBezTo>
                      <a:pt x="65" y="141"/>
                      <a:pt x="64" y="140"/>
                      <a:pt x="63" y="140"/>
                    </a:cubicBezTo>
                    <a:cubicBezTo>
                      <a:pt x="63" y="140"/>
                      <a:pt x="63" y="140"/>
                      <a:pt x="62" y="141"/>
                    </a:cubicBezTo>
                    <a:cubicBezTo>
                      <a:pt x="62" y="141"/>
                      <a:pt x="63" y="142"/>
                      <a:pt x="62" y="142"/>
                    </a:cubicBezTo>
                    <a:cubicBezTo>
                      <a:pt x="62" y="142"/>
                      <a:pt x="62" y="141"/>
                      <a:pt x="61" y="141"/>
                    </a:cubicBezTo>
                    <a:cubicBezTo>
                      <a:pt x="61" y="141"/>
                      <a:pt x="61" y="141"/>
                      <a:pt x="61" y="141"/>
                    </a:cubicBezTo>
                    <a:cubicBezTo>
                      <a:pt x="61" y="141"/>
                      <a:pt x="62" y="142"/>
                      <a:pt x="61" y="142"/>
                    </a:cubicBezTo>
                    <a:cubicBezTo>
                      <a:pt x="61" y="142"/>
                      <a:pt x="61" y="141"/>
                      <a:pt x="61" y="141"/>
                    </a:cubicBezTo>
                    <a:cubicBezTo>
                      <a:pt x="60" y="141"/>
                      <a:pt x="59" y="141"/>
                      <a:pt x="59" y="141"/>
                    </a:cubicBezTo>
                    <a:cubicBezTo>
                      <a:pt x="59" y="142"/>
                      <a:pt x="59" y="142"/>
                      <a:pt x="59" y="142"/>
                    </a:cubicBezTo>
                    <a:cubicBezTo>
                      <a:pt x="59" y="142"/>
                      <a:pt x="60" y="142"/>
                      <a:pt x="60" y="143"/>
                    </a:cubicBezTo>
                    <a:cubicBezTo>
                      <a:pt x="59" y="142"/>
                      <a:pt x="59" y="142"/>
                      <a:pt x="58" y="142"/>
                    </a:cubicBezTo>
                    <a:cubicBezTo>
                      <a:pt x="56" y="142"/>
                      <a:pt x="55" y="143"/>
                      <a:pt x="53" y="143"/>
                    </a:cubicBezTo>
                    <a:cubicBezTo>
                      <a:pt x="53" y="144"/>
                      <a:pt x="53" y="146"/>
                      <a:pt x="52" y="147"/>
                    </a:cubicBezTo>
                    <a:cubicBezTo>
                      <a:pt x="52" y="147"/>
                      <a:pt x="53" y="147"/>
                      <a:pt x="53" y="148"/>
                    </a:cubicBezTo>
                    <a:cubicBezTo>
                      <a:pt x="53" y="148"/>
                      <a:pt x="53" y="148"/>
                      <a:pt x="53" y="148"/>
                    </a:cubicBezTo>
                    <a:cubicBezTo>
                      <a:pt x="52" y="148"/>
                      <a:pt x="52" y="148"/>
                      <a:pt x="53" y="149"/>
                    </a:cubicBezTo>
                    <a:cubicBezTo>
                      <a:pt x="52" y="149"/>
                      <a:pt x="52" y="148"/>
                      <a:pt x="51" y="148"/>
                    </a:cubicBezTo>
                    <a:cubicBezTo>
                      <a:pt x="51" y="148"/>
                      <a:pt x="51" y="148"/>
                      <a:pt x="51" y="148"/>
                    </a:cubicBezTo>
                    <a:cubicBezTo>
                      <a:pt x="51" y="148"/>
                      <a:pt x="51" y="148"/>
                      <a:pt x="51" y="148"/>
                    </a:cubicBezTo>
                    <a:cubicBezTo>
                      <a:pt x="51" y="148"/>
                      <a:pt x="52" y="149"/>
                      <a:pt x="52" y="149"/>
                    </a:cubicBezTo>
                    <a:cubicBezTo>
                      <a:pt x="53" y="150"/>
                      <a:pt x="53" y="152"/>
                      <a:pt x="52" y="152"/>
                    </a:cubicBezTo>
                    <a:cubicBezTo>
                      <a:pt x="51" y="152"/>
                      <a:pt x="52" y="152"/>
                      <a:pt x="52" y="153"/>
                    </a:cubicBezTo>
                    <a:cubicBezTo>
                      <a:pt x="51" y="153"/>
                      <a:pt x="51" y="153"/>
                      <a:pt x="51" y="153"/>
                    </a:cubicBezTo>
                    <a:cubicBezTo>
                      <a:pt x="51" y="153"/>
                      <a:pt x="51" y="153"/>
                      <a:pt x="51" y="153"/>
                    </a:cubicBezTo>
                    <a:cubicBezTo>
                      <a:pt x="51" y="154"/>
                      <a:pt x="51" y="154"/>
                      <a:pt x="50" y="154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0" y="154"/>
                      <a:pt x="51" y="154"/>
                      <a:pt x="51" y="154"/>
                    </a:cubicBezTo>
                    <a:cubicBezTo>
                      <a:pt x="51" y="154"/>
                      <a:pt x="51" y="154"/>
                      <a:pt x="51" y="154"/>
                    </a:cubicBezTo>
                    <a:cubicBezTo>
                      <a:pt x="51" y="154"/>
                      <a:pt x="51" y="154"/>
                      <a:pt x="51" y="154"/>
                    </a:cubicBezTo>
                    <a:cubicBezTo>
                      <a:pt x="52" y="154"/>
                      <a:pt x="52" y="154"/>
                      <a:pt x="52" y="154"/>
                    </a:cubicBezTo>
                    <a:cubicBezTo>
                      <a:pt x="52" y="154"/>
                      <a:pt x="52" y="154"/>
                      <a:pt x="52" y="154"/>
                    </a:cubicBezTo>
                    <a:cubicBezTo>
                      <a:pt x="52" y="155"/>
                      <a:pt x="52" y="155"/>
                      <a:pt x="52" y="155"/>
                    </a:cubicBezTo>
                    <a:cubicBezTo>
                      <a:pt x="51" y="156"/>
                      <a:pt x="50" y="156"/>
                      <a:pt x="50" y="157"/>
                    </a:cubicBezTo>
                    <a:cubicBezTo>
                      <a:pt x="49" y="157"/>
                      <a:pt x="48" y="156"/>
                      <a:pt x="47" y="156"/>
                    </a:cubicBezTo>
                    <a:cubicBezTo>
                      <a:pt x="46" y="156"/>
                      <a:pt x="45" y="157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44" y="157"/>
                      <a:pt x="43" y="157"/>
                      <a:pt x="43" y="157"/>
                    </a:cubicBezTo>
                    <a:cubicBezTo>
                      <a:pt x="43" y="157"/>
                      <a:pt x="42" y="157"/>
                      <a:pt x="42" y="157"/>
                    </a:cubicBezTo>
                    <a:cubicBezTo>
                      <a:pt x="41" y="157"/>
                      <a:pt x="41" y="157"/>
                      <a:pt x="41" y="157"/>
                    </a:cubicBezTo>
                    <a:cubicBezTo>
                      <a:pt x="41" y="158"/>
                      <a:pt x="40" y="158"/>
                      <a:pt x="40" y="159"/>
                    </a:cubicBezTo>
                    <a:cubicBezTo>
                      <a:pt x="40" y="158"/>
                      <a:pt x="39" y="158"/>
                      <a:pt x="39" y="158"/>
                    </a:cubicBezTo>
                    <a:cubicBezTo>
                      <a:pt x="38" y="158"/>
                      <a:pt x="37" y="159"/>
                      <a:pt x="37" y="160"/>
                    </a:cubicBezTo>
                    <a:cubicBezTo>
                      <a:pt x="36" y="159"/>
                      <a:pt x="36" y="159"/>
                      <a:pt x="36" y="159"/>
                    </a:cubicBezTo>
                    <a:cubicBezTo>
                      <a:pt x="36" y="159"/>
                      <a:pt x="36" y="159"/>
                      <a:pt x="35" y="159"/>
                    </a:cubicBezTo>
                    <a:cubicBezTo>
                      <a:pt x="36" y="159"/>
                      <a:pt x="37" y="158"/>
                      <a:pt x="37" y="158"/>
                    </a:cubicBezTo>
                    <a:cubicBezTo>
                      <a:pt x="37" y="157"/>
                      <a:pt x="37" y="157"/>
                      <a:pt x="36" y="157"/>
                    </a:cubicBezTo>
                    <a:cubicBezTo>
                      <a:pt x="36" y="158"/>
                      <a:pt x="33" y="157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4" y="159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3" y="160"/>
                      <a:pt x="33" y="160"/>
                      <a:pt x="33" y="160"/>
                    </a:cubicBezTo>
                    <a:cubicBezTo>
                      <a:pt x="33" y="160"/>
                      <a:pt x="33" y="160"/>
                      <a:pt x="33" y="160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34" y="160"/>
                      <a:pt x="34" y="160"/>
                      <a:pt x="35" y="160"/>
                    </a:cubicBezTo>
                    <a:cubicBezTo>
                      <a:pt x="35" y="160"/>
                      <a:pt x="35" y="161"/>
                      <a:pt x="36" y="161"/>
                    </a:cubicBezTo>
                    <a:cubicBezTo>
                      <a:pt x="36" y="161"/>
                      <a:pt x="37" y="161"/>
                      <a:pt x="37" y="161"/>
                    </a:cubicBezTo>
                    <a:cubicBezTo>
                      <a:pt x="37" y="161"/>
                      <a:pt x="37" y="161"/>
                      <a:pt x="37" y="161"/>
                    </a:cubicBezTo>
                    <a:cubicBezTo>
                      <a:pt x="37" y="161"/>
                      <a:pt x="37" y="161"/>
                      <a:pt x="38" y="161"/>
                    </a:cubicBezTo>
                    <a:cubicBezTo>
                      <a:pt x="38" y="161"/>
                      <a:pt x="38" y="161"/>
                      <a:pt x="38" y="161"/>
                    </a:cubicBezTo>
                    <a:cubicBezTo>
                      <a:pt x="38" y="161"/>
                      <a:pt x="38" y="161"/>
                      <a:pt x="38" y="161"/>
                    </a:cubicBezTo>
                    <a:cubicBezTo>
                      <a:pt x="38" y="161"/>
                      <a:pt x="38" y="161"/>
                      <a:pt x="38" y="161"/>
                    </a:cubicBezTo>
                    <a:cubicBezTo>
                      <a:pt x="38" y="162"/>
                      <a:pt x="38" y="162"/>
                      <a:pt x="38" y="162"/>
                    </a:cubicBezTo>
                    <a:cubicBezTo>
                      <a:pt x="38" y="162"/>
                      <a:pt x="38" y="162"/>
                      <a:pt x="38" y="162"/>
                    </a:cubicBezTo>
                    <a:cubicBezTo>
                      <a:pt x="38" y="162"/>
                      <a:pt x="39" y="162"/>
                      <a:pt x="39" y="162"/>
                    </a:cubicBezTo>
                    <a:cubicBezTo>
                      <a:pt x="39" y="162"/>
                      <a:pt x="39" y="162"/>
                      <a:pt x="39" y="162"/>
                    </a:cubicBezTo>
                    <a:cubicBezTo>
                      <a:pt x="40" y="162"/>
                      <a:pt x="40" y="162"/>
                      <a:pt x="40" y="162"/>
                    </a:cubicBezTo>
                    <a:cubicBezTo>
                      <a:pt x="39" y="162"/>
                      <a:pt x="39" y="162"/>
                      <a:pt x="39" y="162"/>
                    </a:cubicBezTo>
                    <a:cubicBezTo>
                      <a:pt x="39" y="163"/>
                      <a:pt x="39" y="163"/>
                      <a:pt x="39" y="164"/>
                    </a:cubicBezTo>
                    <a:cubicBezTo>
                      <a:pt x="40" y="164"/>
                      <a:pt x="40" y="165"/>
                      <a:pt x="41" y="165"/>
                    </a:cubicBezTo>
                    <a:cubicBezTo>
                      <a:pt x="41" y="166"/>
                      <a:pt x="41" y="166"/>
                      <a:pt x="41" y="167"/>
                    </a:cubicBezTo>
                    <a:cubicBezTo>
                      <a:pt x="42" y="167"/>
                      <a:pt x="42" y="168"/>
                      <a:pt x="43" y="169"/>
                    </a:cubicBezTo>
                    <a:cubicBezTo>
                      <a:pt x="42" y="169"/>
                      <a:pt x="42" y="168"/>
                      <a:pt x="41" y="168"/>
                    </a:cubicBezTo>
                    <a:cubicBezTo>
                      <a:pt x="41" y="170"/>
                      <a:pt x="42" y="174"/>
                      <a:pt x="39" y="175"/>
                    </a:cubicBezTo>
                    <a:cubicBezTo>
                      <a:pt x="38" y="175"/>
                      <a:pt x="38" y="174"/>
                      <a:pt x="37" y="174"/>
                    </a:cubicBezTo>
                    <a:cubicBezTo>
                      <a:pt x="37" y="174"/>
                      <a:pt x="37" y="174"/>
                      <a:pt x="36" y="174"/>
                    </a:cubicBezTo>
                    <a:cubicBezTo>
                      <a:pt x="36" y="174"/>
                      <a:pt x="36" y="174"/>
                      <a:pt x="36" y="174"/>
                    </a:cubicBezTo>
                    <a:cubicBezTo>
                      <a:pt x="35" y="174"/>
                      <a:pt x="34" y="174"/>
                      <a:pt x="33" y="174"/>
                    </a:cubicBezTo>
                    <a:cubicBezTo>
                      <a:pt x="32" y="174"/>
                      <a:pt x="31" y="174"/>
                      <a:pt x="30" y="173"/>
                    </a:cubicBezTo>
                    <a:cubicBezTo>
                      <a:pt x="30" y="173"/>
                      <a:pt x="29" y="174"/>
                      <a:pt x="29" y="174"/>
                    </a:cubicBezTo>
                    <a:cubicBezTo>
                      <a:pt x="28" y="174"/>
                      <a:pt x="27" y="174"/>
                      <a:pt x="27" y="174"/>
                    </a:cubicBezTo>
                    <a:cubicBezTo>
                      <a:pt x="27" y="174"/>
                      <a:pt x="27" y="174"/>
                      <a:pt x="27" y="174"/>
                    </a:cubicBezTo>
                    <a:cubicBezTo>
                      <a:pt x="27" y="174"/>
                      <a:pt x="27" y="173"/>
                      <a:pt x="26" y="173"/>
                    </a:cubicBezTo>
                    <a:cubicBezTo>
                      <a:pt x="26" y="173"/>
                      <a:pt x="26" y="173"/>
                      <a:pt x="26" y="173"/>
                    </a:cubicBezTo>
                    <a:cubicBezTo>
                      <a:pt x="25" y="173"/>
                      <a:pt x="25" y="174"/>
                      <a:pt x="24" y="174"/>
                    </a:cubicBezTo>
                    <a:cubicBezTo>
                      <a:pt x="24" y="174"/>
                      <a:pt x="25" y="174"/>
                      <a:pt x="24" y="175"/>
                    </a:cubicBezTo>
                    <a:cubicBezTo>
                      <a:pt x="23" y="175"/>
                      <a:pt x="22" y="174"/>
                      <a:pt x="22" y="176"/>
                    </a:cubicBezTo>
                    <a:cubicBezTo>
                      <a:pt x="22" y="176"/>
                      <a:pt x="23" y="176"/>
                      <a:pt x="23" y="177"/>
                    </a:cubicBezTo>
                    <a:cubicBezTo>
                      <a:pt x="23" y="177"/>
                      <a:pt x="23" y="177"/>
                      <a:pt x="23" y="177"/>
                    </a:cubicBezTo>
                    <a:cubicBezTo>
                      <a:pt x="23" y="178"/>
                      <a:pt x="23" y="181"/>
                      <a:pt x="23" y="183"/>
                    </a:cubicBezTo>
                    <a:cubicBezTo>
                      <a:pt x="23" y="185"/>
                      <a:pt x="21" y="187"/>
                      <a:pt x="21" y="189"/>
                    </a:cubicBezTo>
                    <a:cubicBezTo>
                      <a:pt x="21" y="189"/>
                      <a:pt x="21" y="189"/>
                      <a:pt x="21" y="189"/>
                    </a:cubicBezTo>
                    <a:cubicBezTo>
                      <a:pt x="22" y="189"/>
                      <a:pt x="22" y="189"/>
                      <a:pt x="22" y="189"/>
                    </a:cubicBezTo>
                    <a:cubicBezTo>
                      <a:pt x="22" y="188"/>
                      <a:pt x="22" y="188"/>
                      <a:pt x="22" y="188"/>
                    </a:cubicBezTo>
                    <a:cubicBezTo>
                      <a:pt x="22" y="188"/>
                      <a:pt x="22" y="188"/>
                      <a:pt x="22" y="188"/>
                    </a:cubicBezTo>
                    <a:cubicBezTo>
                      <a:pt x="22" y="189"/>
                      <a:pt x="21" y="189"/>
                      <a:pt x="22" y="190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2" y="189"/>
                      <a:pt x="23" y="189"/>
                    </a:cubicBezTo>
                    <a:cubicBezTo>
                      <a:pt x="23" y="189"/>
                      <a:pt x="23" y="189"/>
                      <a:pt x="23" y="190"/>
                    </a:cubicBezTo>
                    <a:cubicBezTo>
                      <a:pt x="23" y="191"/>
                      <a:pt x="23" y="192"/>
                      <a:pt x="22" y="194"/>
                    </a:cubicBezTo>
                    <a:cubicBezTo>
                      <a:pt x="23" y="194"/>
                      <a:pt x="23" y="194"/>
                      <a:pt x="23" y="194"/>
                    </a:cubicBezTo>
                    <a:cubicBezTo>
                      <a:pt x="24" y="194"/>
                      <a:pt x="24" y="194"/>
                      <a:pt x="25" y="194"/>
                    </a:cubicBezTo>
                    <a:cubicBezTo>
                      <a:pt x="25" y="194"/>
                      <a:pt x="26" y="193"/>
                      <a:pt x="26" y="193"/>
                    </a:cubicBezTo>
                    <a:cubicBezTo>
                      <a:pt x="27" y="193"/>
                      <a:pt x="28" y="194"/>
                      <a:pt x="28" y="195"/>
                    </a:cubicBezTo>
                    <a:cubicBezTo>
                      <a:pt x="29" y="196"/>
                      <a:pt x="30" y="197"/>
                      <a:pt x="30" y="197"/>
                    </a:cubicBezTo>
                    <a:cubicBezTo>
                      <a:pt x="31" y="197"/>
                      <a:pt x="31" y="197"/>
                      <a:pt x="32" y="196"/>
                    </a:cubicBezTo>
                    <a:cubicBezTo>
                      <a:pt x="33" y="196"/>
                      <a:pt x="33" y="196"/>
                      <a:pt x="33" y="196"/>
                    </a:cubicBezTo>
                    <a:cubicBezTo>
                      <a:pt x="33" y="195"/>
                      <a:pt x="34" y="195"/>
                      <a:pt x="35" y="195"/>
                    </a:cubicBezTo>
                    <a:cubicBezTo>
                      <a:pt x="35" y="195"/>
                      <a:pt x="35" y="195"/>
                      <a:pt x="35" y="195"/>
                    </a:cubicBezTo>
                    <a:cubicBezTo>
                      <a:pt x="36" y="195"/>
                      <a:pt x="36" y="195"/>
                      <a:pt x="36" y="195"/>
                    </a:cubicBezTo>
                    <a:cubicBezTo>
                      <a:pt x="36" y="195"/>
                      <a:pt x="37" y="195"/>
                      <a:pt x="37" y="195"/>
                    </a:cubicBezTo>
                    <a:cubicBezTo>
                      <a:pt x="37" y="195"/>
                      <a:pt x="37" y="195"/>
                      <a:pt x="37" y="195"/>
                    </a:cubicBezTo>
                    <a:cubicBezTo>
                      <a:pt x="38" y="195"/>
                      <a:pt x="38" y="195"/>
                      <a:pt x="38" y="195"/>
                    </a:cubicBezTo>
                    <a:cubicBezTo>
                      <a:pt x="38" y="195"/>
                      <a:pt x="38" y="195"/>
                      <a:pt x="38" y="194"/>
                    </a:cubicBezTo>
                    <a:cubicBezTo>
                      <a:pt x="39" y="195"/>
                      <a:pt x="39" y="195"/>
                      <a:pt x="39" y="195"/>
                    </a:cubicBezTo>
                    <a:cubicBezTo>
                      <a:pt x="39" y="194"/>
                      <a:pt x="40" y="194"/>
                      <a:pt x="40" y="193"/>
                    </a:cubicBezTo>
                    <a:cubicBezTo>
                      <a:pt x="41" y="193"/>
                      <a:pt x="41" y="193"/>
                      <a:pt x="42" y="193"/>
                    </a:cubicBezTo>
                    <a:cubicBezTo>
                      <a:pt x="42" y="193"/>
                      <a:pt x="42" y="193"/>
                      <a:pt x="42" y="193"/>
                    </a:cubicBezTo>
                    <a:cubicBezTo>
                      <a:pt x="42" y="191"/>
                      <a:pt x="43" y="191"/>
                      <a:pt x="43" y="190"/>
                    </a:cubicBezTo>
                    <a:cubicBezTo>
                      <a:pt x="44" y="190"/>
                      <a:pt x="44" y="189"/>
                      <a:pt x="45" y="189"/>
                    </a:cubicBezTo>
                    <a:cubicBezTo>
                      <a:pt x="44" y="188"/>
                      <a:pt x="43" y="187"/>
                      <a:pt x="43" y="187"/>
                    </a:cubicBezTo>
                    <a:cubicBezTo>
                      <a:pt x="44" y="185"/>
                      <a:pt x="45" y="183"/>
                      <a:pt x="46" y="183"/>
                    </a:cubicBezTo>
                    <a:cubicBezTo>
                      <a:pt x="46" y="183"/>
                      <a:pt x="46" y="182"/>
                      <a:pt x="46" y="182"/>
                    </a:cubicBezTo>
                    <a:cubicBezTo>
                      <a:pt x="49" y="181"/>
                      <a:pt x="51" y="181"/>
                      <a:pt x="51" y="178"/>
                    </a:cubicBezTo>
                    <a:cubicBezTo>
                      <a:pt x="51" y="176"/>
                      <a:pt x="51" y="175"/>
                      <a:pt x="53" y="174"/>
                    </a:cubicBezTo>
                    <a:cubicBezTo>
                      <a:pt x="53" y="174"/>
                      <a:pt x="54" y="174"/>
                      <a:pt x="54" y="175"/>
                    </a:cubicBezTo>
                    <a:cubicBezTo>
                      <a:pt x="55" y="175"/>
                      <a:pt x="55" y="174"/>
                      <a:pt x="55" y="174"/>
                    </a:cubicBezTo>
                    <a:cubicBezTo>
                      <a:pt x="56" y="175"/>
                      <a:pt x="57" y="176"/>
                      <a:pt x="58" y="176"/>
                    </a:cubicBezTo>
                    <a:cubicBezTo>
                      <a:pt x="58" y="176"/>
                      <a:pt x="59" y="176"/>
                      <a:pt x="59" y="176"/>
                    </a:cubicBezTo>
                    <a:cubicBezTo>
                      <a:pt x="59" y="174"/>
                      <a:pt x="60" y="173"/>
                      <a:pt x="62" y="173"/>
                    </a:cubicBezTo>
                    <a:cubicBezTo>
                      <a:pt x="63" y="172"/>
                      <a:pt x="63" y="171"/>
                      <a:pt x="64" y="171"/>
                    </a:cubicBezTo>
                    <a:cubicBezTo>
                      <a:pt x="65" y="171"/>
                      <a:pt x="66" y="172"/>
                      <a:pt x="67" y="172"/>
                    </a:cubicBezTo>
                    <a:cubicBezTo>
                      <a:pt x="68" y="174"/>
                      <a:pt x="69" y="176"/>
                      <a:pt x="70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72" y="179"/>
                      <a:pt x="74" y="180"/>
                      <a:pt x="75" y="181"/>
                    </a:cubicBezTo>
                    <a:cubicBezTo>
                      <a:pt x="75" y="181"/>
                      <a:pt x="75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7" y="181"/>
                      <a:pt x="77" y="181"/>
                      <a:pt x="77" y="181"/>
                    </a:cubicBezTo>
                    <a:cubicBezTo>
                      <a:pt x="77" y="183"/>
                      <a:pt x="80" y="182"/>
                      <a:pt x="79" y="184"/>
                    </a:cubicBezTo>
                    <a:cubicBezTo>
                      <a:pt x="80" y="184"/>
                      <a:pt x="81" y="185"/>
                      <a:pt x="81" y="185"/>
                    </a:cubicBezTo>
                    <a:cubicBezTo>
                      <a:pt x="81" y="185"/>
                      <a:pt x="82" y="185"/>
                      <a:pt x="82" y="185"/>
                    </a:cubicBezTo>
                    <a:cubicBezTo>
                      <a:pt x="82" y="187"/>
                      <a:pt x="83" y="187"/>
                      <a:pt x="83" y="189"/>
                    </a:cubicBezTo>
                    <a:cubicBezTo>
                      <a:pt x="82" y="189"/>
                      <a:pt x="82" y="191"/>
                      <a:pt x="81" y="191"/>
                    </a:cubicBezTo>
                    <a:cubicBezTo>
                      <a:pt x="82" y="191"/>
                      <a:pt x="82" y="192"/>
                      <a:pt x="82" y="192"/>
                    </a:cubicBezTo>
                    <a:cubicBezTo>
                      <a:pt x="82" y="192"/>
                      <a:pt x="83" y="192"/>
                      <a:pt x="83" y="192"/>
                    </a:cubicBezTo>
                    <a:cubicBezTo>
                      <a:pt x="84" y="191"/>
                      <a:pt x="84" y="189"/>
                      <a:pt x="85" y="188"/>
                    </a:cubicBezTo>
                    <a:cubicBezTo>
                      <a:pt x="85" y="187"/>
                      <a:pt x="84" y="186"/>
                      <a:pt x="83" y="186"/>
                    </a:cubicBezTo>
                    <a:cubicBezTo>
                      <a:pt x="84" y="185"/>
                      <a:pt x="84" y="184"/>
                      <a:pt x="85" y="183"/>
                    </a:cubicBezTo>
                    <a:cubicBezTo>
                      <a:pt x="85" y="184"/>
                      <a:pt x="86" y="184"/>
                      <a:pt x="86" y="184"/>
                    </a:cubicBezTo>
                    <a:cubicBezTo>
                      <a:pt x="86" y="184"/>
                      <a:pt x="86" y="184"/>
                      <a:pt x="86" y="184"/>
                    </a:cubicBezTo>
                    <a:cubicBezTo>
                      <a:pt x="87" y="184"/>
                      <a:pt x="87" y="185"/>
                      <a:pt x="88" y="185"/>
                    </a:cubicBezTo>
                    <a:cubicBezTo>
                      <a:pt x="88" y="185"/>
                      <a:pt x="88" y="185"/>
                      <a:pt x="88" y="185"/>
                    </a:cubicBezTo>
                    <a:cubicBezTo>
                      <a:pt x="87" y="185"/>
                      <a:pt x="88" y="185"/>
                      <a:pt x="88" y="184"/>
                    </a:cubicBezTo>
                    <a:cubicBezTo>
                      <a:pt x="86" y="182"/>
                      <a:pt x="84" y="181"/>
                      <a:pt x="82" y="180"/>
                    </a:cubicBezTo>
                    <a:cubicBezTo>
                      <a:pt x="81" y="180"/>
                      <a:pt x="82" y="180"/>
                      <a:pt x="82" y="179"/>
                    </a:cubicBezTo>
                    <a:cubicBezTo>
                      <a:pt x="82" y="179"/>
                      <a:pt x="82" y="179"/>
                      <a:pt x="81" y="179"/>
                    </a:cubicBezTo>
                    <a:cubicBezTo>
                      <a:pt x="81" y="179"/>
                      <a:pt x="81" y="179"/>
                      <a:pt x="81" y="179"/>
                    </a:cubicBezTo>
                    <a:cubicBezTo>
                      <a:pt x="80" y="179"/>
                      <a:pt x="80" y="179"/>
                      <a:pt x="80" y="179"/>
                    </a:cubicBezTo>
                    <a:cubicBezTo>
                      <a:pt x="80" y="179"/>
                      <a:pt x="80" y="179"/>
                      <a:pt x="80" y="179"/>
                    </a:cubicBezTo>
                    <a:cubicBezTo>
                      <a:pt x="77" y="178"/>
                      <a:pt x="77" y="175"/>
                      <a:pt x="74" y="173"/>
                    </a:cubicBezTo>
                    <a:cubicBezTo>
                      <a:pt x="73" y="172"/>
                      <a:pt x="72" y="172"/>
                      <a:pt x="72" y="170"/>
                    </a:cubicBezTo>
                    <a:cubicBezTo>
                      <a:pt x="73" y="169"/>
                      <a:pt x="73" y="169"/>
                      <a:pt x="73" y="169"/>
                    </a:cubicBezTo>
                    <a:cubicBezTo>
                      <a:pt x="72" y="169"/>
                      <a:pt x="72" y="169"/>
                      <a:pt x="72" y="168"/>
                    </a:cubicBezTo>
                    <a:cubicBezTo>
                      <a:pt x="73" y="168"/>
                      <a:pt x="74" y="167"/>
                      <a:pt x="75" y="167"/>
                    </a:cubicBezTo>
                    <a:cubicBezTo>
                      <a:pt x="75" y="167"/>
                      <a:pt x="76" y="167"/>
                      <a:pt x="76" y="168"/>
                    </a:cubicBezTo>
                    <a:cubicBezTo>
                      <a:pt x="75" y="168"/>
                      <a:pt x="76" y="170"/>
                      <a:pt x="76" y="170"/>
                    </a:cubicBezTo>
                    <a:cubicBezTo>
                      <a:pt x="77" y="170"/>
                      <a:pt x="77" y="168"/>
                      <a:pt x="78" y="168"/>
                    </a:cubicBezTo>
                    <a:cubicBezTo>
                      <a:pt x="78" y="168"/>
                      <a:pt x="78" y="168"/>
                      <a:pt x="78" y="168"/>
                    </a:cubicBezTo>
                    <a:cubicBezTo>
                      <a:pt x="79" y="169"/>
                      <a:pt x="79" y="171"/>
                      <a:pt x="80" y="172"/>
                    </a:cubicBezTo>
                    <a:cubicBezTo>
                      <a:pt x="80" y="172"/>
                      <a:pt x="80" y="172"/>
                      <a:pt x="80" y="172"/>
                    </a:cubicBezTo>
                    <a:cubicBezTo>
                      <a:pt x="80" y="172"/>
                      <a:pt x="79" y="172"/>
                      <a:pt x="80" y="173"/>
                    </a:cubicBezTo>
                    <a:cubicBezTo>
                      <a:pt x="81" y="173"/>
                      <a:pt x="81" y="174"/>
                      <a:pt x="82" y="174"/>
                    </a:cubicBezTo>
                    <a:cubicBezTo>
                      <a:pt x="82" y="174"/>
                      <a:pt x="83" y="174"/>
                      <a:pt x="83" y="174"/>
                    </a:cubicBezTo>
                    <a:cubicBezTo>
                      <a:pt x="84" y="174"/>
                      <a:pt x="85" y="175"/>
                      <a:pt x="85" y="176"/>
                    </a:cubicBezTo>
                    <a:cubicBezTo>
                      <a:pt x="85" y="176"/>
                      <a:pt x="85" y="176"/>
                      <a:pt x="85" y="176"/>
                    </a:cubicBezTo>
                    <a:cubicBezTo>
                      <a:pt x="85" y="176"/>
                      <a:pt x="85" y="176"/>
                      <a:pt x="85" y="176"/>
                    </a:cubicBezTo>
                    <a:cubicBezTo>
                      <a:pt x="85" y="176"/>
                      <a:pt x="85" y="176"/>
                      <a:pt x="85" y="176"/>
                    </a:cubicBezTo>
                    <a:cubicBezTo>
                      <a:pt x="85" y="176"/>
                      <a:pt x="85" y="176"/>
                      <a:pt x="85" y="176"/>
                    </a:cubicBezTo>
                    <a:cubicBezTo>
                      <a:pt x="85" y="176"/>
                      <a:pt x="86" y="176"/>
                      <a:pt x="87" y="176"/>
                    </a:cubicBezTo>
                    <a:cubicBezTo>
                      <a:pt x="87" y="176"/>
                      <a:pt x="87" y="176"/>
                      <a:pt x="87" y="176"/>
                    </a:cubicBezTo>
                    <a:cubicBezTo>
                      <a:pt x="88" y="177"/>
                      <a:pt x="89" y="179"/>
                      <a:pt x="90" y="180"/>
                    </a:cubicBezTo>
                    <a:cubicBezTo>
                      <a:pt x="90" y="181"/>
                      <a:pt x="90" y="183"/>
                      <a:pt x="90" y="184"/>
                    </a:cubicBezTo>
                    <a:cubicBezTo>
                      <a:pt x="90" y="184"/>
                      <a:pt x="90" y="184"/>
                      <a:pt x="91" y="184"/>
                    </a:cubicBezTo>
                    <a:cubicBezTo>
                      <a:pt x="91" y="184"/>
                      <a:pt x="91" y="184"/>
                      <a:pt x="91" y="184"/>
                    </a:cubicBezTo>
                    <a:cubicBezTo>
                      <a:pt x="92" y="187"/>
                      <a:pt x="94" y="188"/>
                      <a:pt x="95" y="190"/>
                    </a:cubicBezTo>
                    <a:cubicBezTo>
                      <a:pt x="95" y="190"/>
                      <a:pt x="96" y="190"/>
                      <a:pt x="96" y="190"/>
                    </a:cubicBezTo>
                    <a:cubicBezTo>
                      <a:pt x="98" y="190"/>
                      <a:pt x="99" y="190"/>
                      <a:pt x="99" y="191"/>
                    </a:cubicBezTo>
                    <a:cubicBezTo>
                      <a:pt x="99" y="191"/>
                      <a:pt x="99" y="191"/>
                      <a:pt x="99" y="191"/>
                    </a:cubicBezTo>
                    <a:cubicBezTo>
                      <a:pt x="98" y="191"/>
                      <a:pt x="97" y="191"/>
                      <a:pt x="97" y="190"/>
                    </a:cubicBezTo>
                    <a:cubicBezTo>
                      <a:pt x="96" y="191"/>
                      <a:pt x="95" y="190"/>
                      <a:pt x="95" y="192"/>
                    </a:cubicBezTo>
                    <a:cubicBezTo>
                      <a:pt x="95" y="192"/>
                      <a:pt x="96" y="192"/>
                      <a:pt x="97" y="193"/>
                    </a:cubicBezTo>
                    <a:cubicBezTo>
                      <a:pt x="96" y="194"/>
                      <a:pt x="97" y="195"/>
                      <a:pt x="97" y="195"/>
                    </a:cubicBezTo>
                    <a:cubicBezTo>
                      <a:pt x="97" y="194"/>
                      <a:pt x="97" y="194"/>
                      <a:pt x="97" y="194"/>
                    </a:cubicBezTo>
                    <a:cubicBezTo>
                      <a:pt x="98" y="195"/>
                      <a:pt x="99" y="196"/>
                      <a:pt x="99" y="196"/>
                    </a:cubicBezTo>
                    <a:cubicBezTo>
                      <a:pt x="99" y="196"/>
                      <a:pt x="99" y="196"/>
                      <a:pt x="99" y="195"/>
                    </a:cubicBezTo>
                    <a:cubicBezTo>
                      <a:pt x="99" y="195"/>
                      <a:pt x="99" y="195"/>
                      <a:pt x="99" y="195"/>
                    </a:cubicBezTo>
                    <a:cubicBezTo>
                      <a:pt x="99" y="195"/>
                      <a:pt x="99" y="195"/>
                      <a:pt x="99" y="195"/>
                    </a:cubicBezTo>
                    <a:cubicBezTo>
                      <a:pt x="99" y="195"/>
                      <a:pt x="99" y="195"/>
                      <a:pt x="99" y="195"/>
                    </a:cubicBezTo>
                    <a:cubicBezTo>
                      <a:pt x="100" y="195"/>
                      <a:pt x="100" y="195"/>
                      <a:pt x="100" y="195"/>
                    </a:cubicBezTo>
                    <a:cubicBezTo>
                      <a:pt x="100" y="194"/>
                      <a:pt x="99" y="194"/>
                      <a:pt x="99" y="193"/>
                    </a:cubicBezTo>
                    <a:cubicBezTo>
                      <a:pt x="100" y="193"/>
                      <a:pt x="100" y="193"/>
                      <a:pt x="101" y="193"/>
                    </a:cubicBezTo>
                    <a:cubicBezTo>
                      <a:pt x="101" y="193"/>
                      <a:pt x="100" y="192"/>
                      <a:pt x="99" y="192"/>
                    </a:cubicBezTo>
                    <a:cubicBezTo>
                      <a:pt x="100" y="192"/>
                      <a:pt x="100" y="192"/>
                      <a:pt x="100" y="192"/>
                    </a:cubicBezTo>
                    <a:cubicBezTo>
                      <a:pt x="101" y="192"/>
                      <a:pt x="101" y="192"/>
                      <a:pt x="102" y="192"/>
                    </a:cubicBezTo>
                    <a:cubicBezTo>
                      <a:pt x="102" y="190"/>
                      <a:pt x="100" y="189"/>
                      <a:pt x="98" y="189"/>
                    </a:cubicBezTo>
                    <a:cubicBezTo>
                      <a:pt x="99" y="188"/>
                      <a:pt x="99" y="188"/>
                      <a:pt x="99" y="188"/>
                    </a:cubicBezTo>
                    <a:cubicBezTo>
                      <a:pt x="99" y="188"/>
                      <a:pt x="99" y="188"/>
                      <a:pt x="99" y="188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188"/>
                      <a:pt x="99" y="188"/>
                      <a:pt x="100" y="188"/>
                    </a:cubicBezTo>
                    <a:cubicBezTo>
                      <a:pt x="100" y="188"/>
                      <a:pt x="100" y="188"/>
                      <a:pt x="100" y="188"/>
                    </a:cubicBezTo>
                    <a:cubicBezTo>
                      <a:pt x="100" y="187"/>
                      <a:pt x="98" y="186"/>
                      <a:pt x="98" y="185"/>
                    </a:cubicBezTo>
                    <a:cubicBezTo>
                      <a:pt x="98" y="184"/>
                      <a:pt x="98" y="183"/>
                      <a:pt x="99" y="183"/>
                    </a:cubicBezTo>
                    <a:cubicBezTo>
                      <a:pt x="99" y="183"/>
                      <a:pt x="99" y="183"/>
                      <a:pt x="99" y="183"/>
                    </a:cubicBezTo>
                    <a:cubicBezTo>
                      <a:pt x="99" y="183"/>
                      <a:pt x="99" y="183"/>
                      <a:pt x="99" y="184"/>
                    </a:cubicBezTo>
                    <a:cubicBezTo>
                      <a:pt x="100" y="184"/>
                      <a:pt x="99" y="185"/>
                      <a:pt x="100" y="185"/>
                    </a:cubicBezTo>
                    <a:cubicBezTo>
                      <a:pt x="100" y="185"/>
                      <a:pt x="100" y="185"/>
                      <a:pt x="100" y="185"/>
                    </a:cubicBezTo>
                    <a:cubicBezTo>
                      <a:pt x="100" y="185"/>
                      <a:pt x="100" y="185"/>
                      <a:pt x="100" y="184"/>
                    </a:cubicBezTo>
                    <a:cubicBezTo>
                      <a:pt x="101" y="184"/>
                      <a:pt x="101" y="185"/>
                      <a:pt x="101" y="185"/>
                    </a:cubicBezTo>
                    <a:cubicBezTo>
                      <a:pt x="101" y="185"/>
                      <a:pt x="101" y="185"/>
                      <a:pt x="101" y="185"/>
                    </a:cubicBezTo>
                    <a:cubicBezTo>
                      <a:pt x="102" y="184"/>
                      <a:pt x="101" y="184"/>
                      <a:pt x="101" y="184"/>
                    </a:cubicBezTo>
                    <a:cubicBezTo>
                      <a:pt x="101" y="184"/>
                      <a:pt x="101" y="184"/>
                      <a:pt x="101" y="184"/>
                    </a:cubicBezTo>
                    <a:cubicBezTo>
                      <a:pt x="101" y="184"/>
                      <a:pt x="102" y="184"/>
                      <a:pt x="102" y="184"/>
                    </a:cubicBezTo>
                    <a:cubicBezTo>
                      <a:pt x="102" y="184"/>
                      <a:pt x="102" y="184"/>
                      <a:pt x="102" y="184"/>
                    </a:cubicBezTo>
                    <a:cubicBezTo>
                      <a:pt x="102" y="184"/>
                      <a:pt x="102" y="184"/>
                      <a:pt x="102" y="184"/>
                    </a:cubicBezTo>
                    <a:cubicBezTo>
                      <a:pt x="102" y="183"/>
                      <a:pt x="101" y="184"/>
                      <a:pt x="101" y="183"/>
                    </a:cubicBezTo>
                    <a:cubicBezTo>
                      <a:pt x="102" y="183"/>
                      <a:pt x="102" y="182"/>
                      <a:pt x="102" y="182"/>
                    </a:cubicBezTo>
                    <a:cubicBezTo>
                      <a:pt x="103" y="182"/>
                      <a:pt x="103" y="182"/>
                      <a:pt x="103" y="182"/>
                    </a:cubicBezTo>
                    <a:cubicBezTo>
                      <a:pt x="103" y="182"/>
                      <a:pt x="103" y="182"/>
                      <a:pt x="103" y="182"/>
                    </a:cubicBezTo>
                    <a:cubicBezTo>
                      <a:pt x="104" y="182"/>
                      <a:pt x="104" y="182"/>
                      <a:pt x="104" y="182"/>
                    </a:cubicBezTo>
                    <a:cubicBezTo>
                      <a:pt x="105" y="182"/>
                      <a:pt x="107" y="182"/>
                      <a:pt x="108" y="183"/>
                    </a:cubicBezTo>
                    <a:cubicBezTo>
                      <a:pt x="108" y="183"/>
                      <a:pt x="108" y="183"/>
                      <a:pt x="108" y="183"/>
                    </a:cubicBezTo>
                    <a:cubicBezTo>
                      <a:pt x="107" y="183"/>
                      <a:pt x="107" y="184"/>
                      <a:pt x="107" y="184"/>
                    </a:cubicBezTo>
                    <a:cubicBezTo>
                      <a:pt x="108" y="184"/>
                      <a:pt x="109" y="182"/>
                      <a:pt x="110" y="182"/>
                    </a:cubicBezTo>
                    <a:cubicBezTo>
                      <a:pt x="110" y="182"/>
                      <a:pt x="110" y="182"/>
                      <a:pt x="111" y="182"/>
                    </a:cubicBezTo>
                    <a:cubicBezTo>
                      <a:pt x="111" y="182"/>
                      <a:pt x="111" y="182"/>
                      <a:pt x="112" y="182"/>
                    </a:cubicBezTo>
                    <a:cubicBezTo>
                      <a:pt x="112" y="182"/>
                      <a:pt x="112" y="182"/>
                      <a:pt x="112" y="182"/>
                    </a:cubicBezTo>
                    <a:cubicBezTo>
                      <a:pt x="113" y="182"/>
                      <a:pt x="113" y="182"/>
                      <a:pt x="113" y="181"/>
                    </a:cubicBezTo>
                    <a:cubicBezTo>
                      <a:pt x="111" y="180"/>
                      <a:pt x="111" y="178"/>
                      <a:pt x="110" y="177"/>
                    </a:cubicBezTo>
                    <a:cubicBezTo>
                      <a:pt x="110" y="176"/>
                      <a:pt x="111" y="175"/>
                      <a:pt x="110" y="175"/>
                    </a:cubicBezTo>
                    <a:cubicBezTo>
                      <a:pt x="111" y="174"/>
                      <a:pt x="111" y="174"/>
                      <a:pt x="112" y="174"/>
                    </a:cubicBezTo>
                    <a:cubicBezTo>
                      <a:pt x="112" y="172"/>
                      <a:pt x="112" y="170"/>
                      <a:pt x="112" y="169"/>
                    </a:cubicBezTo>
                    <a:cubicBezTo>
                      <a:pt x="113" y="169"/>
                      <a:pt x="113" y="169"/>
                      <a:pt x="113" y="169"/>
                    </a:cubicBezTo>
                    <a:cubicBezTo>
                      <a:pt x="113" y="169"/>
                      <a:pt x="113" y="169"/>
                      <a:pt x="114" y="169"/>
                    </a:cubicBezTo>
                    <a:cubicBezTo>
                      <a:pt x="114" y="168"/>
                      <a:pt x="114" y="168"/>
                      <a:pt x="114" y="16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5" y="166"/>
                      <a:pt x="116" y="165"/>
                      <a:pt x="116" y="164"/>
                    </a:cubicBezTo>
                    <a:cubicBezTo>
                      <a:pt x="117" y="164"/>
                      <a:pt x="117" y="163"/>
                      <a:pt x="118" y="163"/>
                    </a:cubicBezTo>
                    <a:cubicBezTo>
                      <a:pt x="118" y="163"/>
                      <a:pt x="118" y="163"/>
                      <a:pt x="118" y="163"/>
                    </a:cubicBezTo>
                    <a:cubicBezTo>
                      <a:pt x="118" y="163"/>
                      <a:pt x="118" y="163"/>
                      <a:pt x="119" y="163"/>
                    </a:cubicBezTo>
                    <a:cubicBezTo>
                      <a:pt x="119" y="163"/>
                      <a:pt x="119" y="163"/>
                      <a:pt x="119" y="163"/>
                    </a:cubicBezTo>
                    <a:cubicBezTo>
                      <a:pt x="119" y="163"/>
                      <a:pt x="119" y="163"/>
                      <a:pt x="119" y="163"/>
                    </a:cubicBezTo>
                    <a:cubicBezTo>
                      <a:pt x="119" y="163"/>
                      <a:pt x="120" y="163"/>
                      <a:pt x="120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20" y="164"/>
                      <a:pt x="120" y="164"/>
                      <a:pt x="119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64"/>
                      <a:pt x="119" y="164"/>
                      <a:pt x="118" y="164"/>
                    </a:cubicBezTo>
                    <a:cubicBezTo>
                      <a:pt x="118" y="164"/>
                      <a:pt x="118" y="164"/>
                      <a:pt x="118" y="164"/>
                    </a:cubicBezTo>
                    <a:cubicBezTo>
                      <a:pt x="118" y="164"/>
                      <a:pt x="118" y="164"/>
                      <a:pt x="118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65"/>
                      <a:pt x="119" y="165"/>
                      <a:pt x="119" y="165"/>
                    </a:cubicBezTo>
                    <a:cubicBezTo>
                      <a:pt x="120" y="165"/>
                      <a:pt x="120" y="165"/>
                      <a:pt x="121" y="165"/>
                    </a:cubicBezTo>
                    <a:cubicBezTo>
                      <a:pt x="121" y="165"/>
                      <a:pt x="121" y="165"/>
                      <a:pt x="121" y="165"/>
                    </a:cubicBezTo>
                    <a:cubicBezTo>
                      <a:pt x="122" y="165"/>
                      <a:pt x="122" y="165"/>
                      <a:pt x="122" y="165"/>
                    </a:cubicBezTo>
                    <a:cubicBezTo>
                      <a:pt x="122" y="165"/>
                      <a:pt x="123" y="165"/>
                      <a:pt x="123" y="165"/>
                    </a:cubicBezTo>
                    <a:cubicBezTo>
                      <a:pt x="123" y="166"/>
                      <a:pt x="123" y="166"/>
                      <a:pt x="123" y="166"/>
                    </a:cubicBezTo>
                    <a:cubicBezTo>
                      <a:pt x="123" y="166"/>
                      <a:pt x="123" y="166"/>
                      <a:pt x="123" y="166"/>
                    </a:cubicBezTo>
                    <a:cubicBezTo>
                      <a:pt x="122" y="166"/>
                      <a:pt x="121" y="167"/>
                      <a:pt x="121" y="168"/>
                    </a:cubicBezTo>
                    <a:cubicBezTo>
                      <a:pt x="121" y="168"/>
                      <a:pt x="121" y="168"/>
                      <a:pt x="122" y="168"/>
                    </a:cubicBezTo>
                    <a:cubicBezTo>
                      <a:pt x="122" y="168"/>
                      <a:pt x="123" y="168"/>
                      <a:pt x="123" y="169"/>
                    </a:cubicBezTo>
                    <a:cubicBezTo>
                      <a:pt x="123" y="169"/>
                      <a:pt x="123" y="169"/>
                      <a:pt x="123" y="170"/>
                    </a:cubicBezTo>
                    <a:cubicBezTo>
                      <a:pt x="123" y="170"/>
                      <a:pt x="124" y="170"/>
                      <a:pt x="124" y="170"/>
                    </a:cubicBezTo>
                    <a:cubicBezTo>
                      <a:pt x="125" y="170"/>
                      <a:pt x="126" y="169"/>
                      <a:pt x="126" y="169"/>
                    </a:cubicBezTo>
                    <a:cubicBezTo>
                      <a:pt x="127" y="169"/>
                      <a:pt x="127" y="169"/>
                      <a:pt x="127" y="169"/>
                    </a:cubicBezTo>
                    <a:cubicBezTo>
                      <a:pt x="128" y="169"/>
                      <a:pt x="128" y="168"/>
                      <a:pt x="128" y="168"/>
                    </a:cubicBezTo>
                    <a:cubicBezTo>
                      <a:pt x="128" y="168"/>
                      <a:pt x="128" y="168"/>
                      <a:pt x="128" y="168"/>
                    </a:cubicBezTo>
                    <a:cubicBezTo>
                      <a:pt x="129" y="168"/>
                      <a:pt x="129" y="168"/>
                      <a:pt x="129" y="168"/>
                    </a:cubicBezTo>
                    <a:cubicBezTo>
                      <a:pt x="129" y="168"/>
                      <a:pt x="129" y="168"/>
                      <a:pt x="130" y="168"/>
                    </a:cubicBezTo>
                    <a:cubicBezTo>
                      <a:pt x="130" y="168"/>
                      <a:pt x="130" y="168"/>
                      <a:pt x="130" y="168"/>
                    </a:cubicBezTo>
                    <a:cubicBezTo>
                      <a:pt x="130" y="167"/>
                      <a:pt x="130" y="167"/>
                      <a:pt x="130" y="167"/>
                    </a:cubicBezTo>
                    <a:cubicBezTo>
                      <a:pt x="130" y="167"/>
                      <a:pt x="129" y="167"/>
                      <a:pt x="129" y="167"/>
                    </a:cubicBezTo>
                    <a:cubicBezTo>
                      <a:pt x="129" y="167"/>
                      <a:pt x="129" y="167"/>
                      <a:pt x="129" y="167"/>
                    </a:cubicBezTo>
                    <a:cubicBezTo>
                      <a:pt x="129" y="167"/>
                      <a:pt x="128" y="167"/>
                      <a:pt x="128" y="167"/>
                    </a:cubicBezTo>
                    <a:cubicBezTo>
                      <a:pt x="128" y="167"/>
                      <a:pt x="128" y="167"/>
                      <a:pt x="128" y="167"/>
                    </a:cubicBezTo>
                    <a:cubicBezTo>
                      <a:pt x="128" y="167"/>
                      <a:pt x="128" y="167"/>
                      <a:pt x="128" y="167"/>
                    </a:cubicBezTo>
                    <a:cubicBezTo>
                      <a:pt x="127" y="167"/>
                      <a:pt x="126" y="166"/>
                      <a:pt x="125" y="165"/>
                    </a:cubicBezTo>
                    <a:cubicBezTo>
                      <a:pt x="126" y="166"/>
                      <a:pt x="127" y="167"/>
                      <a:pt x="127" y="168"/>
                    </a:cubicBezTo>
                    <a:cubicBezTo>
                      <a:pt x="127" y="168"/>
                      <a:pt x="127" y="168"/>
                      <a:pt x="127" y="168"/>
                    </a:cubicBezTo>
                    <a:cubicBezTo>
                      <a:pt x="126" y="168"/>
                      <a:pt x="126" y="167"/>
                      <a:pt x="126" y="166"/>
                    </a:cubicBezTo>
                    <a:cubicBezTo>
                      <a:pt x="126" y="167"/>
                      <a:pt x="126" y="167"/>
                      <a:pt x="126" y="167"/>
                    </a:cubicBezTo>
                    <a:cubicBezTo>
                      <a:pt x="126" y="167"/>
                      <a:pt x="126" y="167"/>
                      <a:pt x="126" y="166"/>
                    </a:cubicBezTo>
                    <a:cubicBezTo>
                      <a:pt x="126" y="166"/>
                      <a:pt x="125" y="166"/>
                      <a:pt x="125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5" y="166"/>
                      <a:pt x="124" y="165"/>
                      <a:pt x="123" y="165"/>
                    </a:cubicBezTo>
                    <a:cubicBezTo>
                      <a:pt x="124" y="165"/>
                      <a:pt x="124" y="165"/>
                      <a:pt x="124" y="165"/>
                    </a:cubicBezTo>
                    <a:cubicBezTo>
                      <a:pt x="124" y="165"/>
                      <a:pt x="125" y="165"/>
                      <a:pt x="125" y="165"/>
                    </a:cubicBezTo>
                    <a:cubicBezTo>
                      <a:pt x="126" y="164"/>
                      <a:pt x="126" y="164"/>
                      <a:pt x="127" y="163"/>
                    </a:cubicBezTo>
                    <a:cubicBezTo>
                      <a:pt x="127" y="164"/>
                      <a:pt x="126" y="164"/>
                      <a:pt x="126" y="165"/>
                    </a:cubicBezTo>
                    <a:cubicBezTo>
                      <a:pt x="127" y="164"/>
                      <a:pt x="127" y="163"/>
                      <a:pt x="127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7" y="163"/>
                      <a:pt x="127" y="163"/>
                      <a:pt x="128" y="163"/>
                    </a:cubicBezTo>
                    <a:cubicBezTo>
                      <a:pt x="129" y="163"/>
                      <a:pt x="131" y="163"/>
                      <a:pt x="132" y="161"/>
                    </a:cubicBezTo>
                    <a:cubicBezTo>
                      <a:pt x="133" y="161"/>
                      <a:pt x="134" y="161"/>
                      <a:pt x="135" y="161"/>
                    </a:cubicBezTo>
                    <a:cubicBezTo>
                      <a:pt x="136" y="161"/>
                      <a:pt x="136" y="161"/>
                      <a:pt x="136" y="161"/>
                    </a:cubicBezTo>
                    <a:cubicBezTo>
                      <a:pt x="135" y="162"/>
                      <a:pt x="134" y="162"/>
                      <a:pt x="134" y="163"/>
                    </a:cubicBezTo>
                    <a:cubicBezTo>
                      <a:pt x="134" y="163"/>
                      <a:pt x="134" y="163"/>
                      <a:pt x="133" y="163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33" y="164"/>
                      <a:pt x="134" y="164"/>
                      <a:pt x="134" y="165"/>
                    </a:cubicBezTo>
                    <a:cubicBezTo>
                      <a:pt x="133" y="165"/>
                      <a:pt x="133" y="166"/>
                      <a:pt x="133" y="167"/>
                    </a:cubicBezTo>
                    <a:cubicBezTo>
                      <a:pt x="133" y="167"/>
                      <a:pt x="133" y="167"/>
                      <a:pt x="133" y="167"/>
                    </a:cubicBezTo>
                    <a:cubicBezTo>
                      <a:pt x="132" y="167"/>
                      <a:pt x="132" y="167"/>
                      <a:pt x="131" y="167"/>
                    </a:cubicBezTo>
                    <a:cubicBezTo>
                      <a:pt x="132" y="168"/>
                      <a:pt x="131" y="167"/>
                      <a:pt x="131" y="168"/>
                    </a:cubicBezTo>
                    <a:cubicBezTo>
                      <a:pt x="131" y="168"/>
                      <a:pt x="131" y="168"/>
                      <a:pt x="131" y="168"/>
                    </a:cubicBezTo>
                    <a:cubicBezTo>
                      <a:pt x="132" y="168"/>
                      <a:pt x="132" y="169"/>
                      <a:pt x="133" y="170"/>
                    </a:cubicBezTo>
                    <a:cubicBezTo>
                      <a:pt x="133" y="170"/>
                      <a:pt x="133" y="170"/>
                      <a:pt x="133" y="170"/>
                    </a:cubicBezTo>
                    <a:cubicBezTo>
                      <a:pt x="137" y="170"/>
                      <a:pt x="138" y="174"/>
                      <a:pt x="141" y="174"/>
                    </a:cubicBezTo>
                    <a:cubicBezTo>
                      <a:pt x="144" y="176"/>
                      <a:pt x="145" y="180"/>
                      <a:pt x="141" y="181"/>
                    </a:cubicBezTo>
                    <a:cubicBezTo>
                      <a:pt x="141" y="181"/>
                      <a:pt x="141" y="181"/>
                      <a:pt x="141" y="181"/>
                    </a:cubicBezTo>
                    <a:cubicBezTo>
                      <a:pt x="140" y="181"/>
                      <a:pt x="140" y="181"/>
                      <a:pt x="139" y="181"/>
                    </a:cubicBezTo>
                    <a:cubicBezTo>
                      <a:pt x="139" y="181"/>
                      <a:pt x="138" y="181"/>
                      <a:pt x="138" y="181"/>
                    </a:cubicBezTo>
                    <a:cubicBezTo>
                      <a:pt x="138" y="181"/>
                      <a:pt x="138" y="181"/>
                      <a:pt x="137" y="181"/>
                    </a:cubicBezTo>
                    <a:cubicBezTo>
                      <a:pt x="137" y="181"/>
                      <a:pt x="137" y="181"/>
                      <a:pt x="136" y="181"/>
                    </a:cubicBezTo>
                    <a:cubicBezTo>
                      <a:pt x="136" y="181"/>
                      <a:pt x="136" y="181"/>
                      <a:pt x="136" y="181"/>
                    </a:cubicBezTo>
                    <a:cubicBezTo>
                      <a:pt x="134" y="181"/>
                      <a:pt x="133" y="180"/>
                      <a:pt x="132" y="180"/>
                    </a:cubicBezTo>
                    <a:cubicBezTo>
                      <a:pt x="131" y="180"/>
                      <a:pt x="131" y="180"/>
                      <a:pt x="131" y="180"/>
                    </a:cubicBezTo>
                    <a:cubicBezTo>
                      <a:pt x="131" y="180"/>
                      <a:pt x="131" y="179"/>
                      <a:pt x="130" y="179"/>
                    </a:cubicBezTo>
                    <a:cubicBezTo>
                      <a:pt x="130" y="179"/>
                      <a:pt x="130" y="179"/>
                      <a:pt x="130" y="179"/>
                    </a:cubicBezTo>
                    <a:cubicBezTo>
                      <a:pt x="130" y="179"/>
                      <a:pt x="129" y="179"/>
                      <a:pt x="129" y="179"/>
                    </a:cubicBezTo>
                    <a:cubicBezTo>
                      <a:pt x="129" y="179"/>
                      <a:pt x="128" y="179"/>
                      <a:pt x="128" y="178"/>
                    </a:cubicBezTo>
                    <a:cubicBezTo>
                      <a:pt x="124" y="178"/>
                      <a:pt x="120" y="178"/>
                      <a:pt x="119" y="181"/>
                    </a:cubicBezTo>
                    <a:cubicBezTo>
                      <a:pt x="118" y="181"/>
                      <a:pt x="117" y="181"/>
                      <a:pt x="116" y="181"/>
                    </a:cubicBezTo>
                    <a:cubicBezTo>
                      <a:pt x="115" y="181"/>
                      <a:pt x="114" y="181"/>
                      <a:pt x="114" y="181"/>
                    </a:cubicBezTo>
                    <a:cubicBezTo>
                      <a:pt x="114" y="182"/>
                      <a:pt x="114" y="182"/>
                      <a:pt x="114" y="182"/>
                    </a:cubicBezTo>
                    <a:cubicBezTo>
                      <a:pt x="114" y="182"/>
                      <a:pt x="114" y="182"/>
                      <a:pt x="114" y="182"/>
                    </a:cubicBezTo>
                    <a:cubicBezTo>
                      <a:pt x="114" y="182"/>
                      <a:pt x="114" y="182"/>
                      <a:pt x="115" y="182"/>
                    </a:cubicBezTo>
                    <a:cubicBezTo>
                      <a:pt x="115" y="182"/>
                      <a:pt x="115" y="182"/>
                      <a:pt x="115" y="182"/>
                    </a:cubicBezTo>
                    <a:cubicBezTo>
                      <a:pt x="115" y="182"/>
                      <a:pt x="115" y="182"/>
                      <a:pt x="115" y="183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114" y="183"/>
                      <a:pt x="113" y="183"/>
                      <a:pt x="113" y="183"/>
                    </a:cubicBezTo>
                    <a:cubicBezTo>
                      <a:pt x="113" y="183"/>
                      <a:pt x="113" y="183"/>
                      <a:pt x="113" y="183"/>
                    </a:cubicBezTo>
                    <a:cubicBezTo>
                      <a:pt x="113" y="183"/>
                      <a:pt x="113" y="183"/>
                      <a:pt x="113" y="183"/>
                    </a:cubicBezTo>
                    <a:cubicBezTo>
                      <a:pt x="113" y="183"/>
                      <a:pt x="113" y="183"/>
                      <a:pt x="114" y="183"/>
                    </a:cubicBezTo>
                    <a:cubicBezTo>
                      <a:pt x="114" y="183"/>
                      <a:pt x="114" y="183"/>
                      <a:pt x="114" y="184"/>
                    </a:cubicBezTo>
                    <a:cubicBezTo>
                      <a:pt x="113" y="184"/>
                      <a:pt x="113" y="184"/>
                      <a:pt x="112" y="184"/>
                    </a:cubicBezTo>
                    <a:cubicBezTo>
                      <a:pt x="112" y="184"/>
                      <a:pt x="111" y="184"/>
                      <a:pt x="111" y="183"/>
                    </a:cubicBezTo>
                    <a:cubicBezTo>
                      <a:pt x="110" y="184"/>
                      <a:pt x="110" y="184"/>
                      <a:pt x="110" y="184"/>
                    </a:cubicBezTo>
                    <a:cubicBezTo>
                      <a:pt x="110" y="184"/>
                      <a:pt x="109" y="183"/>
                      <a:pt x="109" y="183"/>
                    </a:cubicBezTo>
                    <a:cubicBezTo>
                      <a:pt x="107" y="184"/>
                      <a:pt x="107" y="185"/>
                      <a:pt x="107" y="186"/>
                    </a:cubicBezTo>
                    <a:cubicBezTo>
                      <a:pt x="107" y="186"/>
                      <a:pt x="107" y="187"/>
                      <a:pt x="107" y="187"/>
                    </a:cubicBezTo>
                    <a:cubicBezTo>
                      <a:pt x="107" y="187"/>
                      <a:pt x="108" y="186"/>
                      <a:pt x="108" y="186"/>
                    </a:cubicBezTo>
                    <a:cubicBezTo>
                      <a:pt x="108" y="186"/>
                      <a:pt x="108" y="186"/>
                      <a:pt x="109" y="186"/>
                    </a:cubicBezTo>
                    <a:cubicBezTo>
                      <a:pt x="109" y="186"/>
                      <a:pt x="109" y="186"/>
                      <a:pt x="109" y="186"/>
                    </a:cubicBezTo>
                    <a:cubicBezTo>
                      <a:pt x="108" y="187"/>
                      <a:pt x="109" y="187"/>
                      <a:pt x="109" y="188"/>
                    </a:cubicBezTo>
                    <a:cubicBezTo>
                      <a:pt x="109" y="188"/>
                      <a:pt x="109" y="188"/>
                      <a:pt x="109" y="188"/>
                    </a:cubicBezTo>
                    <a:cubicBezTo>
                      <a:pt x="109" y="188"/>
                      <a:pt x="109" y="188"/>
                      <a:pt x="109" y="188"/>
                    </a:cubicBezTo>
                    <a:cubicBezTo>
                      <a:pt x="109" y="188"/>
                      <a:pt x="109" y="188"/>
                      <a:pt x="109" y="188"/>
                    </a:cubicBezTo>
                    <a:cubicBezTo>
                      <a:pt x="109" y="188"/>
                      <a:pt x="109" y="188"/>
                      <a:pt x="109" y="188"/>
                    </a:cubicBezTo>
                    <a:cubicBezTo>
                      <a:pt x="109" y="188"/>
                      <a:pt x="109" y="189"/>
                      <a:pt x="109" y="189"/>
                    </a:cubicBezTo>
                    <a:cubicBezTo>
                      <a:pt x="109" y="189"/>
                      <a:pt x="109" y="190"/>
                      <a:pt x="108" y="190"/>
                    </a:cubicBezTo>
                    <a:cubicBezTo>
                      <a:pt x="108" y="190"/>
                      <a:pt x="108" y="189"/>
                      <a:pt x="108" y="189"/>
                    </a:cubicBezTo>
                    <a:cubicBezTo>
                      <a:pt x="108" y="189"/>
                      <a:pt x="108" y="189"/>
                      <a:pt x="108" y="189"/>
                    </a:cubicBezTo>
                    <a:cubicBezTo>
                      <a:pt x="108" y="190"/>
                      <a:pt x="108" y="190"/>
                      <a:pt x="108" y="191"/>
                    </a:cubicBezTo>
                    <a:cubicBezTo>
                      <a:pt x="108" y="191"/>
                      <a:pt x="109" y="191"/>
                      <a:pt x="110" y="191"/>
                    </a:cubicBezTo>
                    <a:cubicBezTo>
                      <a:pt x="110" y="192"/>
                      <a:pt x="110" y="192"/>
                      <a:pt x="110" y="193"/>
                    </a:cubicBezTo>
                    <a:cubicBezTo>
                      <a:pt x="110" y="193"/>
                      <a:pt x="111" y="193"/>
                      <a:pt x="111" y="194"/>
                    </a:cubicBezTo>
                    <a:cubicBezTo>
                      <a:pt x="110" y="194"/>
                      <a:pt x="110" y="194"/>
                      <a:pt x="110" y="194"/>
                    </a:cubicBezTo>
                    <a:cubicBezTo>
                      <a:pt x="110" y="194"/>
                      <a:pt x="110" y="194"/>
                      <a:pt x="110" y="194"/>
                    </a:cubicBezTo>
                    <a:cubicBezTo>
                      <a:pt x="111" y="194"/>
                      <a:pt x="111" y="194"/>
                      <a:pt x="111" y="194"/>
                    </a:cubicBezTo>
                    <a:cubicBezTo>
                      <a:pt x="111" y="194"/>
                      <a:pt x="111" y="194"/>
                      <a:pt x="112" y="194"/>
                    </a:cubicBezTo>
                    <a:cubicBezTo>
                      <a:pt x="112" y="194"/>
                      <a:pt x="112" y="194"/>
                      <a:pt x="112" y="194"/>
                    </a:cubicBezTo>
                    <a:cubicBezTo>
                      <a:pt x="112" y="195"/>
                      <a:pt x="111" y="195"/>
                      <a:pt x="110" y="195"/>
                    </a:cubicBezTo>
                    <a:cubicBezTo>
                      <a:pt x="110" y="195"/>
                      <a:pt x="110" y="195"/>
                      <a:pt x="111" y="195"/>
                    </a:cubicBezTo>
                    <a:cubicBezTo>
                      <a:pt x="111" y="195"/>
                      <a:pt x="111" y="195"/>
                      <a:pt x="111" y="195"/>
                    </a:cubicBezTo>
                    <a:cubicBezTo>
                      <a:pt x="111" y="195"/>
                      <a:pt x="111" y="195"/>
                      <a:pt x="111" y="195"/>
                    </a:cubicBezTo>
                    <a:cubicBezTo>
                      <a:pt x="112" y="195"/>
                      <a:pt x="112" y="195"/>
                      <a:pt x="112" y="195"/>
                    </a:cubicBezTo>
                    <a:cubicBezTo>
                      <a:pt x="112" y="195"/>
                      <a:pt x="112" y="195"/>
                      <a:pt x="112" y="195"/>
                    </a:cubicBezTo>
                    <a:cubicBezTo>
                      <a:pt x="112" y="195"/>
                      <a:pt x="112" y="195"/>
                      <a:pt x="112" y="195"/>
                    </a:cubicBezTo>
                    <a:cubicBezTo>
                      <a:pt x="112" y="195"/>
                      <a:pt x="113" y="195"/>
                      <a:pt x="113" y="195"/>
                    </a:cubicBezTo>
                    <a:cubicBezTo>
                      <a:pt x="113" y="195"/>
                      <a:pt x="113" y="195"/>
                      <a:pt x="113" y="195"/>
                    </a:cubicBezTo>
                    <a:cubicBezTo>
                      <a:pt x="113" y="195"/>
                      <a:pt x="114" y="195"/>
                      <a:pt x="114" y="195"/>
                    </a:cubicBezTo>
                    <a:cubicBezTo>
                      <a:pt x="114" y="195"/>
                      <a:pt x="114" y="195"/>
                      <a:pt x="115" y="195"/>
                    </a:cubicBezTo>
                    <a:cubicBezTo>
                      <a:pt x="115" y="195"/>
                      <a:pt x="115" y="196"/>
                      <a:pt x="115" y="196"/>
                    </a:cubicBezTo>
                    <a:cubicBezTo>
                      <a:pt x="115" y="196"/>
                      <a:pt x="115" y="197"/>
                      <a:pt x="116" y="197"/>
                    </a:cubicBezTo>
                    <a:cubicBezTo>
                      <a:pt x="116" y="197"/>
                      <a:pt x="117" y="196"/>
                      <a:pt x="117" y="196"/>
                    </a:cubicBezTo>
                    <a:cubicBezTo>
                      <a:pt x="117" y="196"/>
                      <a:pt x="118" y="196"/>
                      <a:pt x="118" y="196"/>
                    </a:cubicBezTo>
                    <a:cubicBezTo>
                      <a:pt x="118" y="196"/>
                      <a:pt x="118" y="196"/>
                      <a:pt x="118" y="196"/>
                    </a:cubicBezTo>
                    <a:cubicBezTo>
                      <a:pt x="118" y="195"/>
                      <a:pt x="119" y="195"/>
                      <a:pt x="118" y="195"/>
                    </a:cubicBezTo>
                    <a:cubicBezTo>
                      <a:pt x="119" y="195"/>
                      <a:pt x="119" y="195"/>
                      <a:pt x="120" y="195"/>
                    </a:cubicBezTo>
                    <a:cubicBezTo>
                      <a:pt x="121" y="195"/>
                      <a:pt x="123" y="196"/>
                      <a:pt x="124" y="197"/>
                    </a:cubicBezTo>
                    <a:cubicBezTo>
                      <a:pt x="125" y="197"/>
                      <a:pt x="126" y="196"/>
                      <a:pt x="127" y="196"/>
                    </a:cubicBezTo>
                    <a:cubicBezTo>
                      <a:pt x="128" y="195"/>
                      <a:pt x="128" y="195"/>
                      <a:pt x="129" y="194"/>
                    </a:cubicBezTo>
                    <a:cubicBezTo>
                      <a:pt x="130" y="194"/>
                      <a:pt x="130" y="195"/>
                      <a:pt x="131" y="195"/>
                    </a:cubicBezTo>
                    <a:cubicBezTo>
                      <a:pt x="131" y="195"/>
                      <a:pt x="131" y="194"/>
                      <a:pt x="132" y="194"/>
                    </a:cubicBezTo>
                    <a:cubicBezTo>
                      <a:pt x="132" y="194"/>
                      <a:pt x="132" y="194"/>
                      <a:pt x="132" y="194"/>
                    </a:cubicBezTo>
                    <a:cubicBezTo>
                      <a:pt x="132" y="195"/>
                      <a:pt x="132" y="195"/>
                      <a:pt x="132" y="195"/>
                    </a:cubicBezTo>
                    <a:cubicBezTo>
                      <a:pt x="132" y="195"/>
                      <a:pt x="132" y="195"/>
                      <a:pt x="132" y="196"/>
                    </a:cubicBezTo>
                    <a:cubicBezTo>
                      <a:pt x="132" y="197"/>
                      <a:pt x="132" y="197"/>
                      <a:pt x="132" y="197"/>
                    </a:cubicBezTo>
                    <a:cubicBezTo>
                      <a:pt x="132" y="197"/>
                      <a:pt x="132" y="197"/>
                      <a:pt x="132" y="197"/>
                    </a:cubicBezTo>
                    <a:cubicBezTo>
                      <a:pt x="133" y="199"/>
                      <a:pt x="132" y="201"/>
                      <a:pt x="132" y="203"/>
                    </a:cubicBezTo>
                    <a:cubicBezTo>
                      <a:pt x="130" y="205"/>
                      <a:pt x="130" y="210"/>
                      <a:pt x="127" y="211"/>
                    </a:cubicBezTo>
                    <a:cubicBezTo>
                      <a:pt x="127" y="211"/>
                      <a:pt x="127" y="211"/>
                      <a:pt x="127" y="211"/>
                    </a:cubicBezTo>
                    <a:cubicBezTo>
                      <a:pt x="127" y="211"/>
                      <a:pt x="126" y="211"/>
                      <a:pt x="126" y="211"/>
                    </a:cubicBezTo>
                    <a:cubicBezTo>
                      <a:pt x="126" y="211"/>
                      <a:pt x="126" y="210"/>
                      <a:pt x="125" y="210"/>
                    </a:cubicBezTo>
                    <a:cubicBezTo>
                      <a:pt x="125" y="210"/>
                      <a:pt x="125" y="211"/>
                      <a:pt x="124" y="211"/>
                    </a:cubicBezTo>
                    <a:cubicBezTo>
                      <a:pt x="124" y="211"/>
                      <a:pt x="124" y="210"/>
                      <a:pt x="123" y="210"/>
                    </a:cubicBezTo>
                    <a:cubicBezTo>
                      <a:pt x="123" y="211"/>
                      <a:pt x="124" y="211"/>
                      <a:pt x="124" y="211"/>
                    </a:cubicBezTo>
                    <a:cubicBezTo>
                      <a:pt x="123" y="211"/>
                      <a:pt x="122" y="211"/>
                      <a:pt x="123" y="210"/>
                    </a:cubicBezTo>
                    <a:cubicBezTo>
                      <a:pt x="123" y="210"/>
                      <a:pt x="123" y="210"/>
                      <a:pt x="123" y="210"/>
                    </a:cubicBezTo>
                    <a:cubicBezTo>
                      <a:pt x="123" y="210"/>
                      <a:pt x="122" y="210"/>
                      <a:pt x="122" y="210"/>
                    </a:cubicBezTo>
                    <a:cubicBezTo>
                      <a:pt x="122" y="210"/>
                      <a:pt x="121" y="210"/>
                      <a:pt x="121" y="210"/>
                    </a:cubicBezTo>
                    <a:cubicBezTo>
                      <a:pt x="121" y="210"/>
                      <a:pt x="121" y="210"/>
                      <a:pt x="121" y="210"/>
                    </a:cubicBezTo>
                    <a:cubicBezTo>
                      <a:pt x="121" y="210"/>
                      <a:pt x="121" y="210"/>
                      <a:pt x="121" y="210"/>
                    </a:cubicBezTo>
                    <a:cubicBezTo>
                      <a:pt x="121" y="210"/>
                      <a:pt x="121" y="210"/>
                      <a:pt x="120" y="210"/>
                    </a:cubicBezTo>
                    <a:cubicBezTo>
                      <a:pt x="120" y="210"/>
                      <a:pt x="120" y="210"/>
                      <a:pt x="120" y="210"/>
                    </a:cubicBezTo>
                    <a:cubicBezTo>
                      <a:pt x="120" y="210"/>
                      <a:pt x="119" y="210"/>
                      <a:pt x="119" y="210"/>
                    </a:cubicBezTo>
                    <a:cubicBezTo>
                      <a:pt x="118" y="210"/>
                      <a:pt x="117" y="211"/>
                      <a:pt x="116" y="211"/>
                    </a:cubicBezTo>
                    <a:cubicBezTo>
                      <a:pt x="116" y="211"/>
                      <a:pt x="116" y="211"/>
                      <a:pt x="116" y="211"/>
                    </a:cubicBezTo>
                    <a:cubicBezTo>
                      <a:pt x="116" y="211"/>
                      <a:pt x="115" y="211"/>
                      <a:pt x="115" y="211"/>
                    </a:cubicBezTo>
                    <a:cubicBezTo>
                      <a:pt x="115" y="211"/>
                      <a:pt x="114" y="211"/>
                      <a:pt x="114" y="211"/>
                    </a:cubicBezTo>
                    <a:cubicBezTo>
                      <a:pt x="114" y="211"/>
                      <a:pt x="114" y="211"/>
                      <a:pt x="113" y="211"/>
                    </a:cubicBezTo>
                    <a:cubicBezTo>
                      <a:pt x="112" y="210"/>
                      <a:pt x="109" y="210"/>
                      <a:pt x="107" y="210"/>
                    </a:cubicBezTo>
                    <a:cubicBezTo>
                      <a:pt x="107" y="210"/>
                      <a:pt x="106" y="210"/>
                      <a:pt x="106" y="210"/>
                    </a:cubicBezTo>
                    <a:cubicBezTo>
                      <a:pt x="106" y="209"/>
                      <a:pt x="106" y="209"/>
                      <a:pt x="105" y="208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104" y="208"/>
                      <a:pt x="102" y="208"/>
                      <a:pt x="101" y="207"/>
                    </a:cubicBezTo>
                    <a:cubicBezTo>
                      <a:pt x="101" y="207"/>
                      <a:pt x="101" y="207"/>
                      <a:pt x="101" y="207"/>
                    </a:cubicBezTo>
                    <a:cubicBezTo>
                      <a:pt x="100" y="206"/>
                      <a:pt x="98" y="206"/>
                      <a:pt x="97" y="206"/>
                    </a:cubicBezTo>
                    <a:cubicBezTo>
                      <a:pt x="95" y="207"/>
                      <a:pt x="92" y="207"/>
                      <a:pt x="93" y="210"/>
                    </a:cubicBezTo>
                    <a:cubicBezTo>
                      <a:pt x="94" y="211"/>
                      <a:pt x="92" y="214"/>
                      <a:pt x="91" y="214"/>
                    </a:cubicBezTo>
                    <a:cubicBezTo>
                      <a:pt x="91" y="214"/>
                      <a:pt x="91" y="214"/>
                      <a:pt x="91" y="214"/>
                    </a:cubicBezTo>
                    <a:cubicBezTo>
                      <a:pt x="89" y="214"/>
                      <a:pt x="88" y="211"/>
                      <a:pt x="85" y="211"/>
                    </a:cubicBezTo>
                    <a:cubicBezTo>
                      <a:pt x="85" y="211"/>
                      <a:pt x="85" y="211"/>
                      <a:pt x="84" y="211"/>
                    </a:cubicBezTo>
                    <a:cubicBezTo>
                      <a:pt x="84" y="211"/>
                      <a:pt x="84" y="211"/>
                      <a:pt x="84" y="211"/>
                    </a:cubicBezTo>
                    <a:cubicBezTo>
                      <a:pt x="83" y="211"/>
                      <a:pt x="83" y="211"/>
                      <a:pt x="83" y="211"/>
                    </a:cubicBezTo>
                    <a:cubicBezTo>
                      <a:pt x="83" y="211"/>
                      <a:pt x="82" y="211"/>
                      <a:pt x="82" y="210"/>
                    </a:cubicBezTo>
                    <a:cubicBezTo>
                      <a:pt x="82" y="209"/>
                      <a:pt x="82" y="208"/>
                      <a:pt x="81" y="207"/>
                    </a:cubicBezTo>
                    <a:cubicBezTo>
                      <a:pt x="81" y="207"/>
                      <a:pt x="81" y="207"/>
                      <a:pt x="81" y="207"/>
                    </a:cubicBezTo>
                    <a:cubicBezTo>
                      <a:pt x="80" y="207"/>
                      <a:pt x="79" y="207"/>
                      <a:pt x="78" y="206"/>
                    </a:cubicBezTo>
                    <a:cubicBezTo>
                      <a:pt x="75" y="206"/>
                      <a:pt x="72" y="207"/>
                      <a:pt x="71" y="204"/>
                    </a:cubicBezTo>
                    <a:cubicBezTo>
                      <a:pt x="71" y="204"/>
                      <a:pt x="71" y="204"/>
                      <a:pt x="71" y="204"/>
                    </a:cubicBezTo>
                    <a:cubicBezTo>
                      <a:pt x="70" y="204"/>
                      <a:pt x="70" y="204"/>
                      <a:pt x="70" y="204"/>
                    </a:cubicBezTo>
                    <a:cubicBezTo>
                      <a:pt x="70" y="204"/>
                      <a:pt x="70" y="205"/>
                      <a:pt x="70" y="205"/>
                    </a:cubicBezTo>
                    <a:cubicBezTo>
                      <a:pt x="70" y="205"/>
                      <a:pt x="70" y="205"/>
                      <a:pt x="70" y="205"/>
                    </a:cubicBezTo>
                    <a:cubicBezTo>
                      <a:pt x="69" y="204"/>
                      <a:pt x="68" y="204"/>
                      <a:pt x="68" y="203"/>
                    </a:cubicBezTo>
                    <a:cubicBezTo>
                      <a:pt x="69" y="201"/>
                      <a:pt x="71" y="201"/>
                      <a:pt x="70" y="198"/>
                    </a:cubicBezTo>
                    <a:cubicBezTo>
                      <a:pt x="69" y="198"/>
                      <a:pt x="69" y="198"/>
                      <a:pt x="69" y="196"/>
                    </a:cubicBezTo>
                    <a:cubicBezTo>
                      <a:pt x="70" y="196"/>
                      <a:pt x="70" y="195"/>
                      <a:pt x="70" y="194"/>
                    </a:cubicBezTo>
                    <a:cubicBezTo>
                      <a:pt x="70" y="194"/>
                      <a:pt x="70" y="194"/>
                      <a:pt x="70" y="194"/>
                    </a:cubicBezTo>
                    <a:cubicBezTo>
                      <a:pt x="69" y="194"/>
                      <a:pt x="69" y="195"/>
                      <a:pt x="69" y="195"/>
                    </a:cubicBezTo>
                    <a:cubicBezTo>
                      <a:pt x="68" y="195"/>
                      <a:pt x="68" y="194"/>
                      <a:pt x="68" y="194"/>
                    </a:cubicBezTo>
                    <a:cubicBezTo>
                      <a:pt x="68" y="194"/>
                      <a:pt x="68" y="194"/>
                      <a:pt x="68" y="194"/>
                    </a:cubicBezTo>
                    <a:cubicBezTo>
                      <a:pt x="66" y="194"/>
                      <a:pt x="64" y="195"/>
                      <a:pt x="62" y="195"/>
                    </a:cubicBezTo>
                    <a:cubicBezTo>
                      <a:pt x="62" y="195"/>
                      <a:pt x="62" y="194"/>
                      <a:pt x="61" y="194"/>
                    </a:cubicBezTo>
                    <a:cubicBezTo>
                      <a:pt x="61" y="195"/>
                      <a:pt x="61" y="195"/>
                      <a:pt x="60" y="195"/>
                    </a:cubicBezTo>
                    <a:cubicBezTo>
                      <a:pt x="60" y="195"/>
                      <a:pt x="59" y="195"/>
                      <a:pt x="59" y="194"/>
                    </a:cubicBezTo>
                    <a:cubicBezTo>
                      <a:pt x="58" y="195"/>
                      <a:pt x="58" y="195"/>
                      <a:pt x="57" y="195"/>
                    </a:cubicBezTo>
                    <a:cubicBezTo>
                      <a:pt x="55" y="195"/>
                      <a:pt x="54" y="195"/>
                      <a:pt x="52" y="195"/>
                    </a:cubicBezTo>
                    <a:cubicBezTo>
                      <a:pt x="52" y="195"/>
                      <a:pt x="52" y="195"/>
                      <a:pt x="52" y="195"/>
                    </a:cubicBezTo>
                    <a:cubicBezTo>
                      <a:pt x="52" y="195"/>
                      <a:pt x="52" y="195"/>
                      <a:pt x="52" y="195"/>
                    </a:cubicBezTo>
                    <a:cubicBezTo>
                      <a:pt x="52" y="195"/>
                      <a:pt x="51" y="195"/>
                      <a:pt x="51" y="195"/>
                    </a:cubicBezTo>
                    <a:cubicBezTo>
                      <a:pt x="51" y="195"/>
                      <a:pt x="51" y="196"/>
                      <a:pt x="50" y="196"/>
                    </a:cubicBezTo>
                    <a:cubicBezTo>
                      <a:pt x="50" y="196"/>
                      <a:pt x="49" y="196"/>
                      <a:pt x="49" y="196"/>
                    </a:cubicBezTo>
                    <a:cubicBezTo>
                      <a:pt x="47" y="196"/>
                      <a:pt x="45" y="196"/>
                      <a:pt x="44" y="198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3" y="198"/>
                      <a:pt x="42" y="198"/>
                      <a:pt x="41" y="199"/>
                    </a:cubicBezTo>
                    <a:cubicBezTo>
                      <a:pt x="40" y="199"/>
                      <a:pt x="40" y="200"/>
                      <a:pt x="39" y="200"/>
                    </a:cubicBezTo>
                    <a:cubicBezTo>
                      <a:pt x="38" y="200"/>
                      <a:pt x="38" y="200"/>
                      <a:pt x="37" y="200"/>
                    </a:cubicBezTo>
                    <a:cubicBezTo>
                      <a:pt x="37" y="200"/>
                      <a:pt x="37" y="199"/>
                      <a:pt x="37" y="199"/>
                    </a:cubicBezTo>
                    <a:cubicBezTo>
                      <a:pt x="37" y="199"/>
                      <a:pt x="37" y="199"/>
                      <a:pt x="37" y="199"/>
                    </a:cubicBezTo>
                    <a:cubicBezTo>
                      <a:pt x="36" y="199"/>
                      <a:pt x="36" y="199"/>
                      <a:pt x="36" y="199"/>
                    </a:cubicBezTo>
                    <a:cubicBezTo>
                      <a:pt x="35" y="199"/>
                      <a:pt x="35" y="199"/>
                      <a:pt x="34" y="199"/>
                    </a:cubicBezTo>
                    <a:cubicBezTo>
                      <a:pt x="34" y="200"/>
                      <a:pt x="33" y="200"/>
                      <a:pt x="33" y="200"/>
                    </a:cubicBezTo>
                    <a:cubicBezTo>
                      <a:pt x="32" y="200"/>
                      <a:pt x="31" y="199"/>
                      <a:pt x="31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31" y="198"/>
                      <a:pt x="30" y="198"/>
                      <a:pt x="30" y="198"/>
                    </a:cubicBezTo>
                    <a:cubicBezTo>
                      <a:pt x="30" y="199"/>
                      <a:pt x="29" y="199"/>
                      <a:pt x="30" y="200"/>
                    </a:cubicBezTo>
                    <a:cubicBezTo>
                      <a:pt x="29" y="200"/>
                      <a:pt x="29" y="200"/>
                      <a:pt x="29" y="201"/>
                    </a:cubicBezTo>
                    <a:cubicBezTo>
                      <a:pt x="28" y="204"/>
                      <a:pt x="24" y="205"/>
                      <a:pt x="21" y="207"/>
                    </a:cubicBezTo>
                    <a:cubicBezTo>
                      <a:pt x="21" y="208"/>
                      <a:pt x="22" y="208"/>
                      <a:pt x="22" y="208"/>
                    </a:cubicBezTo>
                    <a:cubicBezTo>
                      <a:pt x="21" y="209"/>
                      <a:pt x="20" y="210"/>
                      <a:pt x="20" y="211"/>
                    </a:cubicBezTo>
                    <a:cubicBezTo>
                      <a:pt x="21" y="212"/>
                      <a:pt x="20" y="213"/>
                      <a:pt x="20" y="213"/>
                    </a:cubicBezTo>
                    <a:cubicBezTo>
                      <a:pt x="21" y="214"/>
                      <a:pt x="21" y="214"/>
                      <a:pt x="21" y="214"/>
                    </a:cubicBezTo>
                    <a:cubicBezTo>
                      <a:pt x="21" y="215"/>
                      <a:pt x="18" y="217"/>
                      <a:pt x="18" y="218"/>
                    </a:cubicBezTo>
                    <a:cubicBezTo>
                      <a:pt x="16" y="218"/>
                      <a:pt x="15" y="220"/>
                      <a:pt x="13" y="220"/>
                    </a:cubicBezTo>
                    <a:cubicBezTo>
                      <a:pt x="13" y="220"/>
                      <a:pt x="13" y="220"/>
                      <a:pt x="13" y="220"/>
                    </a:cubicBezTo>
                    <a:cubicBezTo>
                      <a:pt x="12" y="221"/>
                      <a:pt x="11" y="221"/>
                      <a:pt x="11" y="223"/>
                    </a:cubicBezTo>
                    <a:cubicBezTo>
                      <a:pt x="10" y="223"/>
                      <a:pt x="9" y="224"/>
                      <a:pt x="8" y="225"/>
                    </a:cubicBezTo>
                    <a:cubicBezTo>
                      <a:pt x="8" y="225"/>
                      <a:pt x="8" y="225"/>
                      <a:pt x="8" y="226"/>
                    </a:cubicBezTo>
                    <a:cubicBezTo>
                      <a:pt x="8" y="227"/>
                      <a:pt x="7" y="227"/>
                      <a:pt x="7" y="229"/>
                    </a:cubicBezTo>
                    <a:cubicBezTo>
                      <a:pt x="4" y="230"/>
                      <a:pt x="4" y="234"/>
                      <a:pt x="2" y="236"/>
                    </a:cubicBezTo>
                    <a:cubicBezTo>
                      <a:pt x="2" y="237"/>
                      <a:pt x="1" y="238"/>
                      <a:pt x="1" y="239"/>
                    </a:cubicBezTo>
                    <a:cubicBezTo>
                      <a:pt x="1" y="239"/>
                      <a:pt x="1" y="239"/>
                      <a:pt x="1" y="239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2" y="240"/>
                      <a:pt x="2" y="240"/>
                      <a:pt x="2" y="240"/>
                    </a:cubicBezTo>
                    <a:cubicBezTo>
                      <a:pt x="2" y="240"/>
                      <a:pt x="2" y="240"/>
                      <a:pt x="2" y="240"/>
                    </a:cubicBezTo>
                    <a:cubicBezTo>
                      <a:pt x="4" y="240"/>
                      <a:pt x="4" y="242"/>
                      <a:pt x="2" y="242"/>
                    </a:cubicBezTo>
                    <a:cubicBezTo>
                      <a:pt x="4" y="244"/>
                      <a:pt x="4" y="246"/>
                      <a:pt x="4" y="248"/>
                    </a:cubicBezTo>
                    <a:cubicBezTo>
                      <a:pt x="2" y="250"/>
                      <a:pt x="2" y="254"/>
                      <a:pt x="0" y="255"/>
                    </a:cubicBezTo>
                    <a:cubicBezTo>
                      <a:pt x="1" y="255"/>
                      <a:pt x="1" y="257"/>
                      <a:pt x="2" y="257"/>
                    </a:cubicBezTo>
                    <a:cubicBezTo>
                      <a:pt x="2" y="257"/>
                      <a:pt x="2" y="257"/>
                      <a:pt x="2" y="257"/>
                    </a:cubicBezTo>
                    <a:cubicBezTo>
                      <a:pt x="146" y="257"/>
                      <a:pt x="146" y="257"/>
                      <a:pt x="146" y="257"/>
                    </a:cubicBezTo>
                    <a:cubicBezTo>
                      <a:pt x="146" y="253"/>
                      <a:pt x="146" y="253"/>
                      <a:pt x="146" y="253"/>
                    </a:cubicBezTo>
                    <a:cubicBezTo>
                      <a:pt x="145" y="253"/>
                      <a:pt x="145" y="253"/>
                      <a:pt x="145" y="253"/>
                    </a:cubicBezTo>
                    <a:cubicBezTo>
                      <a:pt x="145" y="253"/>
                      <a:pt x="146" y="254"/>
                      <a:pt x="145" y="254"/>
                    </a:cubicBezTo>
                    <a:cubicBezTo>
                      <a:pt x="143" y="252"/>
                      <a:pt x="144" y="247"/>
                      <a:pt x="141" y="246"/>
                    </a:cubicBezTo>
                    <a:cubicBezTo>
                      <a:pt x="141" y="245"/>
                      <a:pt x="139" y="245"/>
                      <a:pt x="139" y="244"/>
                    </a:cubicBezTo>
                    <a:cubicBezTo>
                      <a:pt x="138" y="243"/>
                      <a:pt x="138" y="240"/>
                      <a:pt x="138" y="238"/>
                    </a:cubicBezTo>
                    <a:cubicBezTo>
                      <a:pt x="138" y="239"/>
                      <a:pt x="138" y="239"/>
                      <a:pt x="138" y="239"/>
                    </a:cubicBezTo>
                    <a:cubicBezTo>
                      <a:pt x="138" y="238"/>
                      <a:pt x="137" y="237"/>
                      <a:pt x="137" y="236"/>
                    </a:cubicBezTo>
                    <a:cubicBezTo>
                      <a:pt x="136" y="235"/>
                      <a:pt x="136" y="235"/>
                      <a:pt x="135" y="234"/>
                    </a:cubicBezTo>
                    <a:cubicBezTo>
                      <a:pt x="135" y="234"/>
                      <a:pt x="135" y="234"/>
                      <a:pt x="135" y="234"/>
                    </a:cubicBezTo>
                    <a:cubicBezTo>
                      <a:pt x="133" y="234"/>
                      <a:pt x="133" y="232"/>
                      <a:pt x="133" y="231"/>
                    </a:cubicBezTo>
                    <a:cubicBezTo>
                      <a:pt x="133" y="231"/>
                      <a:pt x="134" y="231"/>
                      <a:pt x="134" y="231"/>
                    </a:cubicBezTo>
                    <a:cubicBezTo>
                      <a:pt x="134" y="231"/>
                      <a:pt x="134" y="231"/>
                      <a:pt x="134" y="231"/>
                    </a:cubicBezTo>
                    <a:cubicBezTo>
                      <a:pt x="133" y="231"/>
                      <a:pt x="133" y="230"/>
                      <a:pt x="133" y="230"/>
                    </a:cubicBezTo>
                    <a:cubicBezTo>
                      <a:pt x="132" y="228"/>
                      <a:pt x="132" y="228"/>
                      <a:pt x="131" y="227"/>
                    </a:cubicBezTo>
                    <a:cubicBezTo>
                      <a:pt x="130" y="225"/>
                      <a:pt x="129" y="222"/>
                      <a:pt x="128" y="221"/>
                    </a:cubicBezTo>
                    <a:cubicBezTo>
                      <a:pt x="128" y="220"/>
                      <a:pt x="128" y="220"/>
                      <a:pt x="128" y="220"/>
                    </a:cubicBezTo>
                    <a:cubicBezTo>
                      <a:pt x="126" y="218"/>
                      <a:pt x="125" y="217"/>
                      <a:pt x="125" y="215"/>
                    </a:cubicBezTo>
                    <a:cubicBezTo>
                      <a:pt x="125" y="216"/>
                      <a:pt x="127" y="216"/>
                      <a:pt x="127" y="218"/>
                    </a:cubicBezTo>
                    <a:cubicBezTo>
                      <a:pt x="128" y="218"/>
                      <a:pt x="128" y="220"/>
                      <a:pt x="130" y="220"/>
                    </a:cubicBezTo>
                    <a:cubicBezTo>
                      <a:pt x="130" y="219"/>
                      <a:pt x="130" y="217"/>
                      <a:pt x="131" y="215"/>
                    </a:cubicBezTo>
                    <a:cubicBezTo>
                      <a:pt x="131" y="217"/>
                      <a:pt x="131" y="218"/>
                      <a:pt x="131" y="219"/>
                    </a:cubicBezTo>
                    <a:cubicBezTo>
                      <a:pt x="131" y="219"/>
                      <a:pt x="131" y="219"/>
                      <a:pt x="131" y="219"/>
                    </a:cubicBezTo>
                    <a:cubicBezTo>
                      <a:pt x="131" y="219"/>
                      <a:pt x="131" y="219"/>
                      <a:pt x="131" y="219"/>
                    </a:cubicBezTo>
                    <a:cubicBezTo>
                      <a:pt x="131" y="219"/>
                      <a:pt x="131" y="219"/>
                      <a:pt x="131" y="219"/>
                    </a:cubicBezTo>
                    <a:cubicBezTo>
                      <a:pt x="132" y="219"/>
                      <a:pt x="132" y="219"/>
                      <a:pt x="132" y="219"/>
                    </a:cubicBezTo>
                    <a:cubicBezTo>
                      <a:pt x="133" y="222"/>
                      <a:pt x="136" y="225"/>
                      <a:pt x="138" y="228"/>
                    </a:cubicBezTo>
                    <a:cubicBezTo>
                      <a:pt x="138" y="228"/>
                      <a:pt x="137" y="228"/>
                      <a:pt x="137" y="229"/>
                    </a:cubicBezTo>
                    <a:cubicBezTo>
                      <a:pt x="138" y="229"/>
                      <a:pt x="138" y="230"/>
                      <a:pt x="138" y="230"/>
                    </a:cubicBezTo>
                    <a:cubicBezTo>
                      <a:pt x="139" y="230"/>
                      <a:pt x="139" y="230"/>
                      <a:pt x="139" y="230"/>
                    </a:cubicBezTo>
                    <a:cubicBezTo>
                      <a:pt x="142" y="231"/>
                      <a:pt x="142" y="235"/>
                      <a:pt x="143" y="238"/>
                    </a:cubicBezTo>
                    <a:cubicBezTo>
                      <a:pt x="143" y="239"/>
                      <a:pt x="145" y="240"/>
                      <a:pt x="146" y="241"/>
                    </a:cubicBezTo>
                    <a:cubicBezTo>
                      <a:pt x="146" y="156"/>
                      <a:pt x="146" y="156"/>
                      <a:pt x="146" y="156"/>
                    </a:cubicBezTo>
                    <a:cubicBezTo>
                      <a:pt x="145" y="157"/>
                      <a:pt x="145" y="158"/>
                      <a:pt x="145" y="159"/>
                    </a:cubicBezTo>
                    <a:cubicBezTo>
                      <a:pt x="145" y="159"/>
                      <a:pt x="143" y="159"/>
                      <a:pt x="143" y="160"/>
                    </a:cubicBezTo>
                    <a:cubicBezTo>
                      <a:pt x="143" y="159"/>
                      <a:pt x="143" y="158"/>
                      <a:pt x="143" y="158"/>
                    </a:cubicBezTo>
                    <a:cubicBezTo>
                      <a:pt x="144" y="158"/>
                      <a:pt x="143" y="159"/>
                      <a:pt x="144" y="159"/>
                    </a:cubicBezTo>
                    <a:cubicBezTo>
                      <a:pt x="144" y="158"/>
                      <a:pt x="145" y="157"/>
                      <a:pt x="145" y="156"/>
                    </a:cubicBezTo>
                    <a:cubicBezTo>
                      <a:pt x="145" y="156"/>
                      <a:pt x="145" y="156"/>
                      <a:pt x="145" y="156"/>
                    </a:cubicBezTo>
                    <a:cubicBezTo>
                      <a:pt x="145" y="155"/>
                      <a:pt x="145" y="155"/>
                      <a:pt x="146" y="155"/>
                    </a:cubicBezTo>
                    <a:cubicBezTo>
                      <a:pt x="146" y="130"/>
                      <a:pt x="146" y="130"/>
                      <a:pt x="146" y="130"/>
                    </a:cubicBezTo>
                    <a:cubicBezTo>
                      <a:pt x="145" y="130"/>
                      <a:pt x="145" y="130"/>
                      <a:pt x="145" y="130"/>
                    </a:cubicBezTo>
                    <a:cubicBezTo>
                      <a:pt x="144" y="130"/>
                      <a:pt x="144" y="130"/>
                      <a:pt x="143" y="129"/>
                    </a:cubicBezTo>
                    <a:cubicBezTo>
                      <a:pt x="143" y="129"/>
                      <a:pt x="144" y="129"/>
                      <a:pt x="144" y="129"/>
                    </a:cubicBezTo>
                    <a:cubicBezTo>
                      <a:pt x="144" y="129"/>
                      <a:pt x="145" y="129"/>
                      <a:pt x="146" y="129"/>
                    </a:cubicBezTo>
                    <a:cubicBezTo>
                      <a:pt x="146" y="129"/>
                      <a:pt x="146" y="129"/>
                      <a:pt x="146" y="129"/>
                    </a:cubicBezTo>
                    <a:moveTo>
                      <a:pt x="342" y="213"/>
                    </a:moveTo>
                    <a:cubicBezTo>
                      <a:pt x="343" y="212"/>
                      <a:pt x="343" y="212"/>
                      <a:pt x="343" y="212"/>
                    </a:cubicBezTo>
                    <a:cubicBezTo>
                      <a:pt x="344" y="212"/>
                      <a:pt x="344" y="212"/>
                      <a:pt x="344" y="212"/>
                    </a:cubicBezTo>
                    <a:cubicBezTo>
                      <a:pt x="344" y="213"/>
                      <a:pt x="343" y="213"/>
                      <a:pt x="342" y="213"/>
                    </a:cubicBezTo>
                    <a:moveTo>
                      <a:pt x="327" y="213"/>
                    </a:moveTo>
                    <a:cubicBezTo>
                      <a:pt x="327" y="213"/>
                      <a:pt x="327" y="212"/>
                      <a:pt x="327" y="211"/>
                    </a:cubicBezTo>
                    <a:cubicBezTo>
                      <a:pt x="327" y="211"/>
                      <a:pt x="328" y="211"/>
                      <a:pt x="328" y="211"/>
                    </a:cubicBezTo>
                    <a:cubicBezTo>
                      <a:pt x="328" y="211"/>
                      <a:pt x="328" y="212"/>
                      <a:pt x="328" y="212"/>
                    </a:cubicBezTo>
                    <a:cubicBezTo>
                      <a:pt x="328" y="212"/>
                      <a:pt x="329" y="214"/>
                      <a:pt x="328" y="214"/>
                    </a:cubicBezTo>
                    <a:cubicBezTo>
                      <a:pt x="328" y="214"/>
                      <a:pt x="327" y="214"/>
                      <a:pt x="327" y="214"/>
                    </a:cubicBezTo>
                    <a:cubicBezTo>
                      <a:pt x="327" y="214"/>
                      <a:pt x="327" y="214"/>
                      <a:pt x="326" y="214"/>
                    </a:cubicBezTo>
                    <a:cubicBezTo>
                      <a:pt x="326" y="213"/>
                      <a:pt x="326" y="213"/>
                      <a:pt x="325" y="212"/>
                    </a:cubicBezTo>
                    <a:cubicBezTo>
                      <a:pt x="326" y="212"/>
                      <a:pt x="326" y="212"/>
                      <a:pt x="326" y="212"/>
                    </a:cubicBezTo>
                    <a:cubicBezTo>
                      <a:pt x="326" y="212"/>
                      <a:pt x="327" y="213"/>
                      <a:pt x="327" y="213"/>
                    </a:cubicBezTo>
                    <a:moveTo>
                      <a:pt x="337" y="215"/>
                    </a:moveTo>
                    <a:cubicBezTo>
                      <a:pt x="336" y="214"/>
                      <a:pt x="337" y="212"/>
                      <a:pt x="336" y="212"/>
                    </a:cubicBezTo>
                    <a:cubicBezTo>
                      <a:pt x="336" y="212"/>
                      <a:pt x="336" y="211"/>
                      <a:pt x="336" y="211"/>
                    </a:cubicBezTo>
                    <a:cubicBezTo>
                      <a:pt x="336" y="211"/>
                      <a:pt x="336" y="211"/>
                      <a:pt x="336" y="212"/>
                    </a:cubicBezTo>
                    <a:cubicBezTo>
                      <a:pt x="336" y="212"/>
                      <a:pt x="336" y="212"/>
                      <a:pt x="337" y="212"/>
                    </a:cubicBezTo>
                    <a:cubicBezTo>
                      <a:pt x="337" y="212"/>
                      <a:pt x="337" y="212"/>
                      <a:pt x="337" y="212"/>
                    </a:cubicBezTo>
                    <a:cubicBezTo>
                      <a:pt x="337" y="211"/>
                      <a:pt x="338" y="211"/>
                      <a:pt x="338" y="211"/>
                    </a:cubicBezTo>
                    <a:cubicBezTo>
                      <a:pt x="338" y="211"/>
                      <a:pt x="338" y="211"/>
                      <a:pt x="338" y="211"/>
                    </a:cubicBezTo>
                    <a:cubicBezTo>
                      <a:pt x="337" y="212"/>
                      <a:pt x="337" y="213"/>
                      <a:pt x="337" y="215"/>
                    </a:cubicBezTo>
                    <a:moveTo>
                      <a:pt x="335" y="210"/>
                    </a:moveTo>
                    <a:cubicBezTo>
                      <a:pt x="335" y="209"/>
                      <a:pt x="336" y="209"/>
                      <a:pt x="336" y="209"/>
                    </a:cubicBezTo>
                    <a:cubicBezTo>
                      <a:pt x="337" y="208"/>
                      <a:pt x="337" y="208"/>
                      <a:pt x="337" y="208"/>
                    </a:cubicBezTo>
                    <a:cubicBezTo>
                      <a:pt x="337" y="209"/>
                      <a:pt x="336" y="210"/>
                      <a:pt x="335" y="210"/>
                    </a:cubicBezTo>
                    <a:moveTo>
                      <a:pt x="331" y="209"/>
                    </a:moveTo>
                    <a:cubicBezTo>
                      <a:pt x="331" y="209"/>
                      <a:pt x="331" y="209"/>
                      <a:pt x="331" y="209"/>
                    </a:cubicBezTo>
                    <a:cubicBezTo>
                      <a:pt x="331" y="209"/>
                      <a:pt x="331" y="208"/>
                      <a:pt x="331" y="208"/>
                    </a:cubicBezTo>
                    <a:cubicBezTo>
                      <a:pt x="331" y="208"/>
                      <a:pt x="331" y="208"/>
                      <a:pt x="331" y="208"/>
                    </a:cubicBezTo>
                    <a:cubicBezTo>
                      <a:pt x="331" y="209"/>
                      <a:pt x="331" y="209"/>
                      <a:pt x="331" y="209"/>
                    </a:cubicBezTo>
                    <a:cubicBezTo>
                      <a:pt x="331" y="209"/>
                      <a:pt x="331" y="209"/>
                      <a:pt x="331" y="209"/>
                    </a:cubicBezTo>
                    <a:moveTo>
                      <a:pt x="345" y="206"/>
                    </a:moveTo>
                    <a:cubicBezTo>
                      <a:pt x="345" y="206"/>
                      <a:pt x="344" y="205"/>
                      <a:pt x="345" y="204"/>
                    </a:cubicBezTo>
                    <a:cubicBezTo>
                      <a:pt x="345" y="204"/>
                      <a:pt x="345" y="204"/>
                      <a:pt x="345" y="204"/>
                    </a:cubicBezTo>
                    <a:cubicBezTo>
                      <a:pt x="345" y="204"/>
                      <a:pt x="345" y="205"/>
                      <a:pt x="346" y="205"/>
                    </a:cubicBezTo>
                    <a:cubicBezTo>
                      <a:pt x="346" y="205"/>
                      <a:pt x="346" y="205"/>
                      <a:pt x="346" y="206"/>
                    </a:cubicBezTo>
                    <a:cubicBezTo>
                      <a:pt x="346" y="206"/>
                      <a:pt x="346" y="206"/>
                      <a:pt x="346" y="206"/>
                    </a:cubicBezTo>
                    <a:cubicBezTo>
                      <a:pt x="346" y="206"/>
                      <a:pt x="346" y="205"/>
                      <a:pt x="346" y="205"/>
                    </a:cubicBezTo>
                    <a:cubicBezTo>
                      <a:pt x="347" y="205"/>
                      <a:pt x="346" y="206"/>
                      <a:pt x="346" y="206"/>
                    </a:cubicBezTo>
                    <a:cubicBezTo>
                      <a:pt x="346" y="206"/>
                      <a:pt x="346" y="206"/>
                      <a:pt x="346" y="206"/>
                    </a:cubicBezTo>
                    <a:cubicBezTo>
                      <a:pt x="346" y="206"/>
                      <a:pt x="346" y="206"/>
                      <a:pt x="346" y="206"/>
                    </a:cubicBezTo>
                    <a:cubicBezTo>
                      <a:pt x="345" y="206"/>
                      <a:pt x="345" y="206"/>
                      <a:pt x="345" y="206"/>
                    </a:cubicBezTo>
                    <a:cubicBezTo>
                      <a:pt x="345" y="206"/>
                      <a:pt x="345" y="206"/>
                      <a:pt x="345" y="206"/>
                    </a:cubicBezTo>
                    <a:moveTo>
                      <a:pt x="341" y="205"/>
                    </a:moveTo>
                    <a:cubicBezTo>
                      <a:pt x="341" y="204"/>
                      <a:pt x="341" y="204"/>
                      <a:pt x="341" y="204"/>
                    </a:cubicBezTo>
                    <a:cubicBezTo>
                      <a:pt x="341" y="204"/>
                      <a:pt x="341" y="204"/>
                      <a:pt x="341" y="204"/>
                    </a:cubicBezTo>
                    <a:cubicBezTo>
                      <a:pt x="341" y="204"/>
                      <a:pt x="341" y="204"/>
                      <a:pt x="341" y="204"/>
                    </a:cubicBezTo>
                    <a:cubicBezTo>
                      <a:pt x="342" y="204"/>
                      <a:pt x="342" y="204"/>
                      <a:pt x="342" y="204"/>
                    </a:cubicBezTo>
                    <a:cubicBezTo>
                      <a:pt x="342" y="204"/>
                      <a:pt x="342" y="204"/>
                      <a:pt x="342" y="204"/>
                    </a:cubicBezTo>
                    <a:cubicBezTo>
                      <a:pt x="342" y="204"/>
                      <a:pt x="341" y="205"/>
                      <a:pt x="341" y="205"/>
                    </a:cubicBezTo>
                    <a:moveTo>
                      <a:pt x="338" y="204"/>
                    </a:moveTo>
                    <a:cubicBezTo>
                      <a:pt x="338" y="204"/>
                      <a:pt x="338" y="204"/>
                      <a:pt x="338" y="204"/>
                    </a:cubicBezTo>
                    <a:cubicBezTo>
                      <a:pt x="338" y="204"/>
                      <a:pt x="338" y="204"/>
                      <a:pt x="339" y="204"/>
                    </a:cubicBezTo>
                    <a:cubicBezTo>
                      <a:pt x="339" y="204"/>
                      <a:pt x="339" y="204"/>
                      <a:pt x="339" y="204"/>
                    </a:cubicBezTo>
                    <a:cubicBezTo>
                      <a:pt x="339" y="204"/>
                      <a:pt x="339" y="204"/>
                      <a:pt x="338" y="204"/>
                    </a:cubicBezTo>
                    <a:cubicBezTo>
                      <a:pt x="338" y="204"/>
                      <a:pt x="338" y="204"/>
                      <a:pt x="337" y="204"/>
                    </a:cubicBezTo>
                    <a:cubicBezTo>
                      <a:pt x="338" y="204"/>
                      <a:pt x="338" y="204"/>
                      <a:pt x="338" y="204"/>
                    </a:cubicBezTo>
                    <a:moveTo>
                      <a:pt x="322" y="201"/>
                    </a:moveTo>
                    <a:cubicBezTo>
                      <a:pt x="322" y="201"/>
                      <a:pt x="322" y="201"/>
                      <a:pt x="322" y="201"/>
                    </a:cubicBezTo>
                    <a:cubicBezTo>
                      <a:pt x="322" y="201"/>
                      <a:pt x="322" y="201"/>
                      <a:pt x="322" y="201"/>
                    </a:cubicBezTo>
                    <a:cubicBezTo>
                      <a:pt x="322" y="200"/>
                      <a:pt x="322" y="201"/>
                      <a:pt x="322" y="200"/>
                    </a:cubicBezTo>
                    <a:cubicBezTo>
                      <a:pt x="323" y="200"/>
                      <a:pt x="323" y="201"/>
                      <a:pt x="323" y="202"/>
                    </a:cubicBezTo>
                    <a:cubicBezTo>
                      <a:pt x="323" y="202"/>
                      <a:pt x="322" y="202"/>
                      <a:pt x="322" y="202"/>
                    </a:cubicBezTo>
                    <a:cubicBezTo>
                      <a:pt x="322" y="202"/>
                      <a:pt x="322" y="202"/>
                      <a:pt x="322" y="202"/>
                    </a:cubicBezTo>
                    <a:cubicBezTo>
                      <a:pt x="321" y="202"/>
                      <a:pt x="321" y="201"/>
                      <a:pt x="321" y="201"/>
                    </a:cubicBezTo>
                    <a:cubicBezTo>
                      <a:pt x="321" y="201"/>
                      <a:pt x="321" y="201"/>
                      <a:pt x="321" y="201"/>
                    </a:cubicBezTo>
                    <a:cubicBezTo>
                      <a:pt x="320" y="201"/>
                      <a:pt x="321" y="201"/>
                      <a:pt x="321" y="201"/>
                    </a:cubicBezTo>
                    <a:cubicBezTo>
                      <a:pt x="321" y="201"/>
                      <a:pt x="321" y="201"/>
                      <a:pt x="321" y="201"/>
                    </a:cubicBezTo>
                    <a:cubicBezTo>
                      <a:pt x="322" y="201"/>
                      <a:pt x="322" y="201"/>
                      <a:pt x="322" y="201"/>
                    </a:cubicBezTo>
                    <a:moveTo>
                      <a:pt x="341" y="199"/>
                    </a:moveTo>
                    <a:cubicBezTo>
                      <a:pt x="341" y="199"/>
                      <a:pt x="341" y="199"/>
                      <a:pt x="341" y="199"/>
                    </a:cubicBezTo>
                    <a:cubicBezTo>
                      <a:pt x="341" y="199"/>
                      <a:pt x="341" y="198"/>
                      <a:pt x="342" y="198"/>
                    </a:cubicBezTo>
                    <a:cubicBezTo>
                      <a:pt x="342" y="198"/>
                      <a:pt x="342" y="198"/>
                      <a:pt x="342" y="198"/>
                    </a:cubicBezTo>
                    <a:cubicBezTo>
                      <a:pt x="342" y="199"/>
                      <a:pt x="342" y="200"/>
                      <a:pt x="342" y="201"/>
                    </a:cubicBezTo>
                    <a:cubicBezTo>
                      <a:pt x="341" y="200"/>
                      <a:pt x="342" y="199"/>
                      <a:pt x="342" y="199"/>
                    </a:cubicBezTo>
                    <a:cubicBezTo>
                      <a:pt x="342" y="199"/>
                      <a:pt x="342" y="199"/>
                      <a:pt x="342" y="199"/>
                    </a:cubicBezTo>
                    <a:cubicBezTo>
                      <a:pt x="341" y="199"/>
                      <a:pt x="341" y="199"/>
                      <a:pt x="341" y="199"/>
                    </a:cubicBezTo>
                    <a:cubicBezTo>
                      <a:pt x="341" y="199"/>
                      <a:pt x="341" y="199"/>
                      <a:pt x="341" y="199"/>
                    </a:cubicBezTo>
                    <a:moveTo>
                      <a:pt x="339" y="200"/>
                    </a:moveTo>
                    <a:cubicBezTo>
                      <a:pt x="338" y="200"/>
                      <a:pt x="339" y="199"/>
                      <a:pt x="340" y="199"/>
                    </a:cubicBezTo>
                    <a:cubicBezTo>
                      <a:pt x="340" y="199"/>
                      <a:pt x="339" y="199"/>
                      <a:pt x="339" y="199"/>
                    </a:cubicBezTo>
                    <a:cubicBezTo>
                      <a:pt x="339" y="198"/>
                      <a:pt x="339" y="198"/>
                      <a:pt x="340" y="197"/>
                    </a:cubicBezTo>
                    <a:cubicBezTo>
                      <a:pt x="340" y="198"/>
                      <a:pt x="340" y="198"/>
                      <a:pt x="341" y="198"/>
                    </a:cubicBezTo>
                    <a:cubicBezTo>
                      <a:pt x="340" y="199"/>
                      <a:pt x="340" y="199"/>
                      <a:pt x="339" y="200"/>
                    </a:cubicBezTo>
                    <a:moveTo>
                      <a:pt x="316" y="195"/>
                    </a:moveTo>
                    <a:cubicBezTo>
                      <a:pt x="316" y="195"/>
                      <a:pt x="318" y="195"/>
                      <a:pt x="318" y="194"/>
                    </a:cubicBezTo>
                    <a:cubicBezTo>
                      <a:pt x="318" y="195"/>
                      <a:pt x="318" y="195"/>
                      <a:pt x="318" y="195"/>
                    </a:cubicBezTo>
                    <a:cubicBezTo>
                      <a:pt x="317" y="195"/>
                      <a:pt x="317" y="195"/>
                      <a:pt x="316" y="195"/>
                    </a:cubicBezTo>
                    <a:moveTo>
                      <a:pt x="364" y="156"/>
                    </a:moveTo>
                    <a:cubicBezTo>
                      <a:pt x="364" y="156"/>
                      <a:pt x="364" y="155"/>
                      <a:pt x="363" y="155"/>
                    </a:cubicBezTo>
                    <a:cubicBezTo>
                      <a:pt x="364" y="154"/>
                      <a:pt x="363" y="154"/>
                      <a:pt x="363" y="153"/>
                    </a:cubicBezTo>
                    <a:cubicBezTo>
                      <a:pt x="363" y="153"/>
                      <a:pt x="364" y="152"/>
                      <a:pt x="364" y="152"/>
                    </a:cubicBezTo>
                    <a:cubicBezTo>
                      <a:pt x="364" y="152"/>
                      <a:pt x="364" y="152"/>
                      <a:pt x="365" y="152"/>
                    </a:cubicBezTo>
                    <a:cubicBezTo>
                      <a:pt x="365" y="154"/>
                      <a:pt x="365" y="155"/>
                      <a:pt x="364" y="156"/>
                    </a:cubicBezTo>
                    <a:moveTo>
                      <a:pt x="321" y="143"/>
                    </a:moveTo>
                    <a:cubicBezTo>
                      <a:pt x="322" y="142"/>
                      <a:pt x="322" y="141"/>
                      <a:pt x="322" y="140"/>
                    </a:cubicBezTo>
                    <a:cubicBezTo>
                      <a:pt x="323" y="141"/>
                      <a:pt x="323" y="141"/>
                      <a:pt x="323" y="142"/>
                    </a:cubicBezTo>
                    <a:cubicBezTo>
                      <a:pt x="322" y="142"/>
                      <a:pt x="322" y="143"/>
                      <a:pt x="322" y="143"/>
                    </a:cubicBezTo>
                    <a:cubicBezTo>
                      <a:pt x="322" y="143"/>
                      <a:pt x="322" y="142"/>
                      <a:pt x="321" y="142"/>
                    </a:cubicBezTo>
                    <a:cubicBezTo>
                      <a:pt x="321" y="142"/>
                      <a:pt x="321" y="143"/>
                      <a:pt x="321" y="143"/>
                    </a:cubicBezTo>
                    <a:moveTo>
                      <a:pt x="366" y="134"/>
                    </a:moveTo>
                    <a:cubicBezTo>
                      <a:pt x="366" y="134"/>
                      <a:pt x="366" y="133"/>
                      <a:pt x="367" y="133"/>
                    </a:cubicBezTo>
                    <a:cubicBezTo>
                      <a:pt x="367" y="133"/>
                      <a:pt x="367" y="133"/>
                      <a:pt x="367" y="133"/>
                    </a:cubicBezTo>
                    <a:cubicBezTo>
                      <a:pt x="367" y="133"/>
                      <a:pt x="366" y="134"/>
                      <a:pt x="366" y="134"/>
                    </a:cubicBezTo>
                    <a:moveTo>
                      <a:pt x="375" y="129"/>
                    </a:moveTo>
                    <a:cubicBezTo>
                      <a:pt x="295" y="129"/>
                      <a:pt x="295" y="129"/>
                      <a:pt x="295" y="129"/>
                    </a:cubicBezTo>
                    <a:cubicBezTo>
                      <a:pt x="294" y="130"/>
                      <a:pt x="293" y="131"/>
                      <a:pt x="292" y="132"/>
                    </a:cubicBezTo>
                    <a:cubicBezTo>
                      <a:pt x="292" y="248"/>
                      <a:pt x="292" y="248"/>
                      <a:pt x="292" y="248"/>
                    </a:cubicBezTo>
                    <a:cubicBezTo>
                      <a:pt x="292" y="249"/>
                      <a:pt x="292" y="249"/>
                      <a:pt x="292" y="250"/>
                    </a:cubicBezTo>
                    <a:cubicBezTo>
                      <a:pt x="292" y="250"/>
                      <a:pt x="292" y="250"/>
                      <a:pt x="293" y="250"/>
                    </a:cubicBezTo>
                    <a:cubicBezTo>
                      <a:pt x="293" y="250"/>
                      <a:pt x="293" y="250"/>
                      <a:pt x="293" y="250"/>
                    </a:cubicBezTo>
                    <a:cubicBezTo>
                      <a:pt x="293" y="252"/>
                      <a:pt x="294" y="255"/>
                      <a:pt x="295" y="257"/>
                    </a:cubicBezTo>
                    <a:cubicBezTo>
                      <a:pt x="295" y="257"/>
                      <a:pt x="295" y="257"/>
                      <a:pt x="295" y="257"/>
                    </a:cubicBezTo>
                    <a:cubicBezTo>
                      <a:pt x="295" y="257"/>
                      <a:pt x="295" y="257"/>
                      <a:pt x="295" y="257"/>
                    </a:cubicBezTo>
                    <a:cubicBezTo>
                      <a:pt x="295" y="257"/>
                      <a:pt x="295" y="257"/>
                      <a:pt x="296" y="257"/>
                    </a:cubicBezTo>
                    <a:cubicBezTo>
                      <a:pt x="296" y="257"/>
                      <a:pt x="296" y="257"/>
                      <a:pt x="296" y="257"/>
                    </a:cubicBezTo>
                    <a:cubicBezTo>
                      <a:pt x="323" y="257"/>
                      <a:pt x="323" y="257"/>
                      <a:pt x="323" y="257"/>
                    </a:cubicBezTo>
                    <a:cubicBezTo>
                      <a:pt x="323" y="257"/>
                      <a:pt x="323" y="257"/>
                      <a:pt x="324" y="257"/>
                    </a:cubicBezTo>
                    <a:cubicBezTo>
                      <a:pt x="323" y="255"/>
                      <a:pt x="322" y="253"/>
                      <a:pt x="321" y="251"/>
                    </a:cubicBezTo>
                    <a:cubicBezTo>
                      <a:pt x="319" y="249"/>
                      <a:pt x="317" y="248"/>
                      <a:pt x="315" y="246"/>
                    </a:cubicBezTo>
                    <a:cubicBezTo>
                      <a:pt x="315" y="245"/>
                      <a:pt x="315" y="245"/>
                      <a:pt x="315" y="245"/>
                    </a:cubicBezTo>
                    <a:cubicBezTo>
                      <a:pt x="315" y="245"/>
                      <a:pt x="314" y="244"/>
                      <a:pt x="313" y="244"/>
                    </a:cubicBezTo>
                    <a:cubicBezTo>
                      <a:pt x="314" y="243"/>
                      <a:pt x="313" y="243"/>
                      <a:pt x="313" y="243"/>
                    </a:cubicBezTo>
                    <a:cubicBezTo>
                      <a:pt x="313" y="242"/>
                      <a:pt x="313" y="242"/>
                      <a:pt x="313" y="241"/>
                    </a:cubicBezTo>
                    <a:cubicBezTo>
                      <a:pt x="314" y="240"/>
                      <a:pt x="315" y="239"/>
                      <a:pt x="315" y="237"/>
                    </a:cubicBezTo>
                    <a:cubicBezTo>
                      <a:pt x="315" y="237"/>
                      <a:pt x="315" y="237"/>
                      <a:pt x="315" y="237"/>
                    </a:cubicBezTo>
                    <a:cubicBezTo>
                      <a:pt x="315" y="237"/>
                      <a:pt x="316" y="237"/>
                      <a:pt x="316" y="237"/>
                    </a:cubicBezTo>
                    <a:cubicBezTo>
                      <a:pt x="316" y="237"/>
                      <a:pt x="316" y="237"/>
                      <a:pt x="316" y="237"/>
                    </a:cubicBezTo>
                    <a:cubicBezTo>
                      <a:pt x="316" y="237"/>
                      <a:pt x="316" y="237"/>
                      <a:pt x="316" y="237"/>
                    </a:cubicBezTo>
                    <a:cubicBezTo>
                      <a:pt x="317" y="236"/>
                      <a:pt x="319" y="236"/>
                      <a:pt x="320" y="235"/>
                    </a:cubicBezTo>
                    <a:cubicBezTo>
                      <a:pt x="320" y="236"/>
                      <a:pt x="321" y="236"/>
                      <a:pt x="322" y="236"/>
                    </a:cubicBezTo>
                    <a:cubicBezTo>
                      <a:pt x="322" y="236"/>
                      <a:pt x="322" y="236"/>
                      <a:pt x="322" y="236"/>
                    </a:cubicBezTo>
                    <a:cubicBezTo>
                      <a:pt x="322" y="236"/>
                      <a:pt x="322" y="236"/>
                      <a:pt x="322" y="236"/>
                    </a:cubicBezTo>
                    <a:cubicBezTo>
                      <a:pt x="322" y="236"/>
                      <a:pt x="323" y="236"/>
                      <a:pt x="323" y="236"/>
                    </a:cubicBezTo>
                    <a:cubicBezTo>
                      <a:pt x="323" y="236"/>
                      <a:pt x="322" y="237"/>
                      <a:pt x="322" y="237"/>
                    </a:cubicBezTo>
                    <a:cubicBezTo>
                      <a:pt x="323" y="238"/>
                      <a:pt x="323" y="238"/>
                      <a:pt x="324" y="239"/>
                    </a:cubicBezTo>
                    <a:cubicBezTo>
                      <a:pt x="324" y="239"/>
                      <a:pt x="324" y="239"/>
                      <a:pt x="324" y="239"/>
                    </a:cubicBezTo>
                    <a:cubicBezTo>
                      <a:pt x="324" y="239"/>
                      <a:pt x="324" y="239"/>
                      <a:pt x="324" y="239"/>
                    </a:cubicBezTo>
                    <a:cubicBezTo>
                      <a:pt x="324" y="239"/>
                      <a:pt x="324" y="239"/>
                      <a:pt x="325" y="239"/>
                    </a:cubicBezTo>
                    <a:cubicBezTo>
                      <a:pt x="325" y="239"/>
                      <a:pt x="325" y="239"/>
                      <a:pt x="325" y="239"/>
                    </a:cubicBezTo>
                    <a:cubicBezTo>
                      <a:pt x="325" y="238"/>
                      <a:pt x="324" y="238"/>
                      <a:pt x="324" y="237"/>
                    </a:cubicBezTo>
                    <a:cubicBezTo>
                      <a:pt x="324" y="237"/>
                      <a:pt x="324" y="236"/>
                      <a:pt x="325" y="236"/>
                    </a:cubicBezTo>
                    <a:cubicBezTo>
                      <a:pt x="325" y="236"/>
                      <a:pt x="325" y="236"/>
                      <a:pt x="325" y="236"/>
                    </a:cubicBezTo>
                    <a:cubicBezTo>
                      <a:pt x="325" y="236"/>
                      <a:pt x="325" y="236"/>
                      <a:pt x="325" y="236"/>
                    </a:cubicBezTo>
                    <a:cubicBezTo>
                      <a:pt x="327" y="236"/>
                      <a:pt x="327" y="235"/>
                      <a:pt x="329" y="235"/>
                    </a:cubicBezTo>
                    <a:cubicBezTo>
                      <a:pt x="329" y="235"/>
                      <a:pt x="329" y="235"/>
                      <a:pt x="329" y="235"/>
                    </a:cubicBezTo>
                    <a:cubicBezTo>
                      <a:pt x="330" y="234"/>
                      <a:pt x="331" y="234"/>
                      <a:pt x="332" y="233"/>
                    </a:cubicBezTo>
                    <a:cubicBezTo>
                      <a:pt x="332" y="232"/>
                      <a:pt x="331" y="232"/>
                      <a:pt x="332" y="231"/>
                    </a:cubicBezTo>
                    <a:cubicBezTo>
                      <a:pt x="332" y="232"/>
                      <a:pt x="333" y="233"/>
                      <a:pt x="333" y="233"/>
                    </a:cubicBezTo>
                    <a:cubicBezTo>
                      <a:pt x="334" y="232"/>
                      <a:pt x="335" y="232"/>
                      <a:pt x="336" y="231"/>
                    </a:cubicBezTo>
                    <a:cubicBezTo>
                      <a:pt x="337" y="232"/>
                      <a:pt x="337" y="232"/>
                      <a:pt x="337" y="232"/>
                    </a:cubicBezTo>
                    <a:cubicBezTo>
                      <a:pt x="337" y="231"/>
                      <a:pt x="337" y="231"/>
                      <a:pt x="337" y="231"/>
                    </a:cubicBezTo>
                    <a:cubicBezTo>
                      <a:pt x="337" y="232"/>
                      <a:pt x="337" y="232"/>
                      <a:pt x="337" y="232"/>
                    </a:cubicBezTo>
                    <a:cubicBezTo>
                      <a:pt x="338" y="232"/>
                      <a:pt x="338" y="231"/>
                      <a:pt x="338" y="231"/>
                    </a:cubicBezTo>
                    <a:cubicBezTo>
                      <a:pt x="338" y="231"/>
                      <a:pt x="339" y="231"/>
                      <a:pt x="339" y="231"/>
                    </a:cubicBezTo>
                    <a:cubicBezTo>
                      <a:pt x="339" y="231"/>
                      <a:pt x="339" y="231"/>
                      <a:pt x="339" y="231"/>
                    </a:cubicBezTo>
                    <a:cubicBezTo>
                      <a:pt x="339" y="230"/>
                      <a:pt x="340" y="230"/>
                      <a:pt x="340" y="229"/>
                    </a:cubicBezTo>
                    <a:cubicBezTo>
                      <a:pt x="340" y="229"/>
                      <a:pt x="340" y="229"/>
                      <a:pt x="340" y="229"/>
                    </a:cubicBezTo>
                    <a:cubicBezTo>
                      <a:pt x="341" y="229"/>
                      <a:pt x="341" y="229"/>
                      <a:pt x="341" y="229"/>
                    </a:cubicBezTo>
                    <a:cubicBezTo>
                      <a:pt x="341" y="227"/>
                      <a:pt x="343" y="228"/>
                      <a:pt x="343" y="227"/>
                    </a:cubicBezTo>
                    <a:cubicBezTo>
                      <a:pt x="343" y="227"/>
                      <a:pt x="343" y="227"/>
                      <a:pt x="343" y="227"/>
                    </a:cubicBezTo>
                    <a:cubicBezTo>
                      <a:pt x="343" y="227"/>
                      <a:pt x="343" y="227"/>
                      <a:pt x="343" y="227"/>
                    </a:cubicBezTo>
                    <a:cubicBezTo>
                      <a:pt x="343" y="227"/>
                      <a:pt x="343" y="227"/>
                      <a:pt x="343" y="227"/>
                    </a:cubicBezTo>
                    <a:cubicBezTo>
                      <a:pt x="342" y="227"/>
                      <a:pt x="342" y="227"/>
                      <a:pt x="342" y="226"/>
                    </a:cubicBezTo>
                    <a:cubicBezTo>
                      <a:pt x="343" y="226"/>
                      <a:pt x="344" y="226"/>
                      <a:pt x="344" y="226"/>
                    </a:cubicBezTo>
                    <a:cubicBezTo>
                      <a:pt x="345" y="226"/>
                      <a:pt x="343" y="226"/>
                      <a:pt x="344" y="225"/>
                    </a:cubicBezTo>
                    <a:cubicBezTo>
                      <a:pt x="344" y="225"/>
                      <a:pt x="344" y="225"/>
                      <a:pt x="344" y="225"/>
                    </a:cubicBezTo>
                    <a:cubicBezTo>
                      <a:pt x="344" y="225"/>
                      <a:pt x="345" y="225"/>
                      <a:pt x="345" y="225"/>
                    </a:cubicBezTo>
                    <a:cubicBezTo>
                      <a:pt x="345" y="225"/>
                      <a:pt x="345" y="225"/>
                      <a:pt x="345" y="225"/>
                    </a:cubicBezTo>
                    <a:cubicBezTo>
                      <a:pt x="344" y="225"/>
                      <a:pt x="344" y="225"/>
                      <a:pt x="344" y="224"/>
                    </a:cubicBezTo>
                    <a:cubicBezTo>
                      <a:pt x="344" y="224"/>
                      <a:pt x="344" y="224"/>
                      <a:pt x="344" y="224"/>
                    </a:cubicBezTo>
                    <a:cubicBezTo>
                      <a:pt x="344" y="224"/>
                      <a:pt x="344" y="224"/>
                      <a:pt x="345" y="224"/>
                    </a:cubicBezTo>
                    <a:cubicBezTo>
                      <a:pt x="345" y="224"/>
                      <a:pt x="344" y="224"/>
                      <a:pt x="344" y="224"/>
                    </a:cubicBezTo>
                    <a:cubicBezTo>
                      <a:pt x="345" y="223"/>
                      <a:pt x="345" y="223"/>
                      <a:pt x="345" y="223"/>
                    </a:cubicBezTo>
                    <a:cubicBezTo>
                      <a:pt x="345" y="224"/>
                      <a:pt x="345" y="224"/>
                      <a:pt x="346" y="224"/>
                    </a:cubicBezTo>
                    <a:cubicBezTo>
                      <a:pt x="346" y="223"/>
                      <a:pt x="345" y="223"/>
                      <a:pt x="345" y="223"/>
                    </a:cubicBezTo>
                    <a:cubicBezTo>
                      <a:pt x="346" y="223"/>
                      <a:pt x="345" y="222"/>
                      <a:pt x="346" y="222"/>
                    </a:cubicBezTo>
                    <a:cubicBezTo>
                      <a:pt x="345" y="222"/>
                      <a:pt x="345" y="222"/>
                      <a:pt x="345" y="222"/>
                    </a:cubicBezTo>
                    <a:cubicBezTo>
                      <a:pt x="345" y="221"/>
                      <a:pt x="346" y="221"/>
                      <a:pt x="346" y="221"/>
                    </a:cubicBezTo>
                    <a:cubicBezTo>
                      <a:pt x="346" y="221"/>
                      <a:pt x="346" y="221"/>
                      <a:pt x="346" y="221"/>
                    </a:cubicBezTo>
                    <a:cubicBezTo>
                      <a:pt x="346" y="221"/>
                      <a:pt x="346" y="221"/>
                      <a:pt x="346" y="221"/>
                    </a:cubicBezTo>
                    <a:cubicBezTo>
                      <a:pt x="346" y="221"/>
                      <a:pt x="346" y="221"/>
                      <a:pt x="346" y="221"/>
                    </a:cubicBezTo>
                    <a:cubicBezTo>
                      <a:pt x="346" y="221"/>
                      <a:pt x="346" y="221"/>
                      <a:pt x="345" y="220"/>
                    </a:cubicBezTo>
                    <a:cubicBezTo>
                      <a:pt x="346" y="220"/>
                      <a:pt x="345" y="220"/>
                      <a:pt x="345" y="220"/>
                    </a:cubicBezTo>
                    <a:cubicBezTo>
                      <a:pt x="345" y="220"/>
                      <a:pt x="345" y="219"/>
                      <a:pt x="346" y="219"/>
                    </a:cubicBezTo>
                    <a:cubicBezTo>
                      <a:pt x="346" y="219"/>
                      <a:pt x="346" y="219"/>
                      <a:pt x="346" y="219"/>
                    </a:cubicBezTo>
                    <a:cubicBezTo>
                      <a:pt x="346" y="219"/>
                      <a:pt x="346" y="219"/>
                      <a:pt x="346" y="219"/>
                    </a:cubicBezTo>
                    <a:cubicBezTo>
                      <a:pt x="347" y="219"/>
                      <a:pt x="347" y="218"/>
                      <a:pt x="347" y="218"/>
                    </a:cubicBezTo>
                    <a:cubicBezTo>
                      <a:pt x="347" y="218"/>
                      <a:pt x="347" y="218"/>
                      <a:pt x="347" y="218"/>
                    </a:cubicBezTo>
                    <a:cubicBezTo>
                      <a:pt x="347" y="218"/>
                      <a:pt x="347" y="218"/>
                      <a:pt x="347" y="218"/>
                    </a:cubicBezTo>
                    <a:cubicBezTo>
                      <a:pt x="347" y="218"/>
                      <a:pt x="347" y="218"/>
                      <a:pt x="348" y="218"/>
                    </a:cubicBezTo>
                    <a:cubicBezTo>
                      <a:pt x="347" y="217"/>
                      <a:pt x="348" y="216"/>
                      <a:pt x="348" y="215"/>
                    </a:cubicBezTo>
                    <a:cubicBezTo>
                      <a:pt x="348" y="216"/>
                      <a:pt x="348" y="216"/>
                      <a:pt x="348" y="216"/>
                    </a:cubicBezTo>
                    <a:cubicBezTo>
                      <a:pt x="348" y="216"/>
                      <a:pt x="348" y="215"/>
                      <a:pt x="349" y="214"/>
                    </a:cubicBezTo>
                    <a:cubicBezTo>
                      <a:pt x="349" y="214"/>
                      <a:pt x="349" y="214"/>
                      <a:pt x="349" y="214"/>
                    </a:cubicBezTo>
                    <a:cubicBezTo>
                      <a:pt x="349" y="214"/>
                      <a:pt x="349" y="215"/>
                      <a:pt x="349" y="215"/>
                    </a:cubicBezTo>
                    <a:cubicBezTo>
                      <a:pt x="349" y="214"/>
                      <a:pt x="350" y="214"/>
                      <a:pt x="350" y="214"/>
                    </a:cubicBezTo>
                    <a:cubicBezTo>
                      <a:pt x="349" y="214"/>
                      <a:pt x="349" y="214"/>
                      <a:pt x="349" y="213"/>
                    </a:cubicBezTo>
                    <a:cubicBezTo>
                      <a:pt x="349" y="213"/>
                      <a:pt x="349" y="213"/>
                      <a:pt x="349" y="213"/>
                    </a:cubicBezTo>
                    <a:cubicBezTo>
                      <a:pt x="349" y="213"/>
                      <a:pt x="349" y="212"/>
                      <a:pt x="350" y="212"/>
                    </a:cubicBezTo>
                    <a:cubicBezTo>
                      <a:pt x="350" y="212"/>
                      <a:pt x="349" y="212"/>
                      <a:pt x="349" y="212"/>
                    </a:cubicBezTo>
                    <a:cubicBezTo>
                      <a:pt x="349" y="212"/>
                      <a:pt x="349" y="212"/>
                      <a:pt x="349" y="212"/>
                    </a:cubicBezTo>
                    <a:cubicBezTo>
                      <a:pt x="349" y="212"/>
                      <a:pt x="349" y="212"/>
                      <a:pt x="349" y="212"/>
                    </a:cubicBezTo>
                    <a:cubicBezTo>
                      <a:pt x="349" y="212"/>
                      <a:pt x="349" y="212"/>
                      <a:pt x="348" y="212"/>
                    </a:cubicBezTo>
                    <a:cubicBezTo>
                      <a:pt x="349" y="211"/>
                      <a:pt x="350" y="211"/>
                      <a:pt x="350" y="211"/>
                    </a:cubicBezTo>
                    <a:cubicBezTo>
                      <a:pt x="350" y="211"/>
                      <a:pt x="350" y="211"/>
                      <a:pt x="350" y="211"/>
                    </a:cubicBezTo>
                    <a:cubicBezTo>
                      <a:pt x="350" y="211"/>
                      <a:pt x="350" y="211"/>
                      <a:pt x="350" y="211"/>
                    </a:cubicBezTo>
                    <a:cubicBezTo>
                      <a:pt x="350" y="211"/>
                      <a:pt x="350" y="210"/>
                      <a:pt x="350" y="210"/>
                    </a:cubicBezTo>
                    <a:cubicBezTo>
                      <a:pt x="350" y="210"/>
                      <a:pt x="350" y="210"/>
                      <a:pt x="350" y="210"/>
                    </a:cubicBezTo>
                    <a:cubicBezTo>
                      <a:pt x="350" y="211"/>
                      <a:pt x="349" y="210"/>
                      <a:pt x="348" y="211"/>
                    </a:cubicBezTo>
                    <a:cubicBezTo>
                      <a:pt x="348" y="211"/>
                      <a:pt x="348" y="211"/>
                      <a:pt x="348" y="211"/>
                    </a:cubicBezTo>
                    <a:cubicBezTo>
                      <a:pt x="349" y="210"/>
                      <a:pt x="350" y="210"/>
                      <a:pt x="350" y="209"/>
                    </a:cubicBezTo>
                    <a:cubicBezTo>
                      <a:pt x="350" y="209"/>
                      <a:pt x="350" y="209"/>
                      <a:pt x="350" y="209"/>
                    </a:cubicBezTo>
                    <a:cubicBezTo>
                      <a:pt x="349" y="209"/>
                      <a:pt x="349" y="208"/>
                      <a:pt x="348" y="208"/>
                    </a:cubicBezTo>
                    <a:cubicBezTo>
                      <a:pt x="348" y="208"/>
                      <a:pt x="348" y="208"/>
                      <a:pt x="348" y="208"/>
                    </a:cubicBezTo>
                    <a:cubicBezTo>
                      <a:pt x="347" y="208"/>
                      <a:pt x="347" y="209"/>
                      <a:pt x="347" y="209"/>
                    </a:cubicBezTo>
                    <a:cubicBezTo>
                      <a:pt x="346" y="208"/>
                      <a:pt x="346" y="208"/>
                      <a:pt x="346" y="208"/>
                    </a:cubicBezTo>
                    <a:cubicBezTo>
                      <a:pt x="346" y="208"/>
                      <a:pt x="346" y="208"/>
                      <a:pt x="346" y="208"/>
                    </a:cubicBezTo>
                    <a:cubicBezTo>
                      <a:pt x="345" y="208"/>
                      <a:pt x="345" y="208"/>
                      <a:pt x="345" y="208"/>
                    </a:cubicBezTo>
                    <a:cubicBezTo>
                      <a:pt x="345" y="208"/>
                      <a:pt x="345" y="208"/>
                      <a:pt x="346" y="208"/>
                    </a:cubicBezTo>
                    <a:cubicBezTo>
                      <a:pt x="346" y="208"/>
                      <a:pt x="347" y="208"/>
                      <a:pt x="347" y="208"/>
                    </a:cubicBezTo>
                    <a:cubicBezTo>
                      <a:pt x="347" y="207"/>
                      <a:pt x="348" y="206"/>
                      <a:pt x="349" y="206"/>
                    </a:cubicBezTo>
                    <a:cubicBezTo>
                      <a:pt x="349" y="204"/>
                      <a:pt x="346" y="204"/>
                      <a:pt x="345" y="202"/>
                    </a:cubicBezTo>
                    <a:cubicBezTo>
                      <a:pt x="345" y="202"/>
                      <a:pt x="345" y="202"/>
                      <a:pt x="345" y="202"/>
                    </a:cubicBezTo>
                    <a:cubicBezTo>
                      <a:pt x="345" y="202"/>
                      <a:pt x="344" y="203"/>
                      <a:pt x="344" y="203"/>
                    </a:cubicBezTo>
                    <a:cubicBezTo>
                      <a:pt x="344" y="203"/>
                      <a:pt x="344" y="203"/>
                      <a:pt x="344" y="203"/>
                    </a:cubicBezTo>
                    <a:cubicBezTo>
                      <a:pt x="344" y="203"/>
                      <a:pt x="344" y="203"/>
                      <a:pt x="344" y="203"/>
                    </a:cubicBezTo>
                    <a:cubicBezTo>
                      <a:pt x="343" y="203"/>
                      <a:pt x="343" y="202"/>
                      <a:pt x="343" y="202"/>
                    </a:cubicBezTo>
                    <a:cubicBezTo>
                      <a:pt x="342" y="202"/>
                      <a:pt x="341" y="202"/>
                      <a:pt x="340" y="203"/>
                    </a:cubicBezTo>
                    <a:cubicBezTo>
                      <a:pt x="340" y="203"/>
                      <a:pt x="340" y="203"/>
                      <a:pt x="340" y="203"/>
                    </a:cubicBezTo>
                    <a:cubicBezTo>
                      <a:pt x="340" y="203"/>
                      <a:pt x="340" y="203"/>
                      <a:pt x="340" y="203"/>
                    </a:cubicBezTo>
                    <a:cubicBezTo>
                      <a:pt x="340" y="202"/>
                      <a:pt x="341" y="202"/>
                      <a:pt x="341" y="202"/>
                    </a:cubicBezTo>
                    <a:cubicBezTo>
                      <a:pt x="342" y="202"/>
                      <a:pt x="342" y="202"/>
                      <a:pt x="343" y="202"/>
                    </a:cubicBezTo>
                    <a:cubicBezTo>
                      <a:pt x="343" y="202"/>
                      <a:pt x="343" y="203"/>
                      <a:pt x="344" y="203"/>
                    </a:cubicBezTo>
                    <a:cubicBezTo>
                      <a:pt x="344" y="202"/>
                      <a:pt x="344" y="202"/>
                      <a:pt x="345" y="202"/>
                    </a:cubicBezTo>
                    <a:cubicBezTo>
                      <a:pt x="345" y="202"/>
                      <a:pt x="346" y="203"/>
                      <a:pt x="347" y="203"/>
                    </a:cubicBezTo>
                    <a:cubicBezTo>
                      <a:pt x="347" y="203"/>
                      <a:pt x="347" y="203"/>
                      <a:pt x="347" y="203"/>
                    </a:cubicBezTo>
                    <a:cubicBezTo>
                      <a:pt x="348" y="203"/>
                      <a:pt x="348" y="203"/>
                      <a:pt x="348" y="203"/>
                    </a:cubicBezTo>
                    <a:cubicBezTo>
                      <a:pt x="348" y="203"/>
                      <a:pt x="348" y="203"/>
                      <a:pt x="349" y="203"/>
                    </a:cubicBezTo>
                    <a:cubicBezTo>
                      <a:pt x="349" y="203"/>
                      <a:pt x="349" y="203"/>
                      <a:pt x="349" y="203"/>
                    </a:cubicBezTo>
                    <a:cubicBezTo>
                      <a:pt x="349" y="202"/>
                      <a:pt x="347" y="202"/>
                      <a:pt x="347" y="201"/>
                    </a:cubicBezTo>
                    <a:cubicBezTo>
                      <a:pt x="347" y="201"/>
                      <a:pt x="347" y="201"/>
                      <a:pt x="347" y="201"/>
                    </a:cubicBezTo>
                    <a:cubicBezTo>
                      <a:pt x="346" y="201"/>
                      <a:pt x="345" y="200"/>
                      <a:pt x="345" y="199"/>
                    </a:cubicBezTo>
                    <a:cubicBezTo>
                      <a:pt x="344" y="198"/>
                      <a:pt x="344" y="197"/>
                      <a:pt x="343" y="195"/>
                    </a:cubicBezTo>
                    <a:cubicBezTo>
                      <a:pt x="342" y="195"/>
                      <a:pt x="341" y="194"/>
                      <a:pt x="340" y="194"/>
                    </a:cubicBezTo>
                    <a:cubicBezTo>
                      <a:pt x="340" y="191"/>
                      <a:pt x="340" y="190"/>
                      <a:pt x="342" y="189"/>
                    </a:cubicBezTo>
                    <a:cubicBezTo>
                      <a:pt x="342" y="189"/>
                      <a:pt x="341" y="189"/>
                      <a:pt x="341" y="189"/>
                    </a:cubicBezTo>
                    <a:cubicBezTo>
                      <a:pt x="341" y="188"/>
                      <a:pt x="342" y="188"/>
                      <a:pt x="343" y="188"/>
                    </a:cubicBezTo>
                    <a:cubicBezTo>
                      <a:pt x="343" y="187"/>
                      <a:pt x="342" y="187"/>
                      <a:pt x="343" y="187"/>
                    </a:cubicBezTo>
                    <a:cubicBezTo>
                      <a:pt x="343" y="187"/>
                      <a:pt x="343" y="187"/>
                      <a:pt x="343" y="187"/>
                    </a:cubicBezTo>
                    <a:cubicBezTo>
                      <a:pt x="344" y="187"/>
                      <a:pt x="345" y="186"/>
                      <a:pt x="345" y="186"/>
                    </a:cubicBezTo>
                    <a:cubicBezTo>
                      <a:pt x="346" y="186"/>
                      <a:pt x="346" y="186"/>
                      <a:pt x="346" y="186"/>
                    </a:cubicBezTo>
                    <a:cubicBezTo>
                      <a:pt x="347" y="186"/>
                      <a:pt x="347" y="186"/>
                      <a:pt x="347" y="186"/>
                    </a:cubicBezTo>
                    <a:cubicBezTo>
                      <a:pt x="346" y="185"/>
                      <a:pt x="346" y="185"/>
                      <a:pt x="347" y="184"/>
                    </a:cubicBezTo>
                    <a:cubicBezTo>
                      <a:pt x="346" y="184"/>
                      <a:pt x="347" y="184"/>
                      <a:pt x="347" y="184"/>
                    </a:cubicBezTo>
                    <a:cubicBezTo>
                      <a:pt x="347" y="183"/>
                      <a:pt x="347" y="183"/>
                      <a:pt x="347" y="183"/>
                    </a:cubicBezTo>
                    <a:cubicBezTo>
                      <a:pt x="346" y="183"/>
                      <a:pt x="346" y="184"/>
                      <a:pt x="345" y="184"/>
                    </a:cubicBezTo>
                    <a:cubicBezTo>
                      <a:pt x="345" y="184"/>
                      <a:pt x="345" y="184"/>
                      <a:pt x="344" y="184"/>
                    </a:cubicBezTo>
                    <a:cubicBezTo>
                      <a:pt x="343" y="184"/>
                      <a:pt x="342" y="183"/>
                      <a:pt x="342" y="183"/>
                    </a:cubicBezTo>
                    <a:cubicBezTo>
                      <a:pt x="341" y="183"/>
                      <a:pt x="341" y="183"/>
                      <a:pt x="340" y="183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40" y="184"/>
                      <a:pt x="340" y="184"/>
                      <a:pt x="339" y="184"/>
                    </a:cubicBezTo>
                    <a:cubicBezTo>
                      <a:pt x="340" y="185"/>
                      <a:pt x="340" y="185"/>
                      <a:pt x="339" y="185"/>
                    </a:cubicBezTo>
                    <a:cubicBezTo>
                      <a:pt x="339" y="185"/>
                      <a:pt x="339" y="185"/>
                      <a:pt x="339" y="185"/>
                    </a:cubicBezTo>
                    <a:cubicBezTo>
                      <a:pt x="339" y="185"/>
                      <a:pt x="338" y="185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8" y="185"/>
                      <a:pt x="338" y="185"/>
                      <a:pt x="338" y="185"/>
                    </a:cubicBezTo>
                    <a:cubicBezTo>
                      <a:pt x="337" y="185"/>
                      <a:pt x="337" y="184"/>
                      <a:pt x="337" y="183"/>
                    </a:cubicBezTo>
                    <a:cubicBezTo>
                      <a:pt x="336" y="183"/>
                      <a:pt x="336" y="183"/>
                      <a:pt x="335" y="183"/>
                    </a:cubicBezTo>
                    <a:cubicBezTo>
                      <a:pt x="334" y="182"/>
                      <a:pt x="332" y="180"/>
                      <a:pt x="334" y="178"/>
                    </a:cubicBezTo>
                    <a:cubicBezTo>
                      <a:pt x="334" y="179"/>
                      <a:pt x="335" y="179"/>
                      <a:pt x="335" y="179"/>
                    </a:cubicBezTo>
                    <a:cubicBezTo>
                      <a:pt x="335" y="179"/>
                      <a:pt x="336" y="179"/>
                      <a:pt x="336" y="179"/>
                    </a:cubicBezTo>
                    <a:cubicBezTo>
                      <a:pt x="336" y="178"/>
                      <a:pt x="336" y="177"/>
                      <a:pt x="337" y="176"/>
                    </a:cubicBezTo>
                    <a:cubicBezTo>
                      <a:pt x="339" y="175"/>
                      <a:pt x="339" y="173"/>
                      <a:pt x="340" y="171"/>
                    </a:cubicBezTo>
                    <a:cubicBezTo>
                      <a:pt x="340" y="171"/>
                      <a:pt x="341" y="171"/>
                      <a:pt x="341" y="171"/>
                    </a:cubicBezTo>
                    <a:cubicBezTo>
                      <a:pt x="341" y="171"/>
                      <a:pt x="341" y="171"/>
                      <a:pt x="342" y="171"/>
                    </a:cubicBezTo>
                    <a:cubicBezTo>
                      <a:pt x="342" y="172"/>
                      <a:pt x="343" y="172"/>
                      <a:pt x="343" y="173"/>
                    </a:cubicBezTo>
                    <a:cubicBezTo>
                      <a:pt x="343" y="173"/>
                      <a:pt x="343" y="175"/>
                      <a:pt x="342" y="175"/>
                    </a:cubicBezTo>
                    <a:cubicBezTo>
                      <a:pt x="342" y="176"/>
                      <a:pt x="342" y="176"/>
                      <a:pt x="342" y="177"/>
                    </a:cubicBezTo>
                    <a:cubicBezTo>
                      <a:pt x="342" y="177"/>
                      <a:pt x="342" y="177"/>
                      <a:pt x="342" y="177"/>
                    </a:cubicBezTo>
                    <a:cubicBezTo>
                      <a:pt x="342" y="177"/>
                      <a:pt x="343" y="177"/>
                      <a:pt x="343" y="177"/>
                    </a:cubicBezTo>
                    <a:cubicBezTo>
                      <a:pt x="343" y="177"/>
                      <a:pt x="343" y="177"/>
                      <a:pt x="343" y="177"/>
                    </a:cubicBezTo>
                    <a:cubicBezTo>
                      <a:pt x="343" y="177"/>
                      <a:pt x="343" y="177"/>
                      <a:pt x="343" y="177"/>
                    </a:cubicBezTo>
                    <a:cubicBezTo>
                      <a:pt x="343" y="177"/>
                      <a:pt x="343" y="178"/>
                      <a:pt x="343" y="178"/>
                    </a:cubicBezTo>
                    <a:cubicBezTo>
                      <a:pt x="343" y="178"/>
                      <a:pt x="342" y="178"/>
                      <a:pt x="342" y="179"/>
                    </a:cubicBezTo>
                    <a:cubicBezTo>
                      <a:pt x="341" y="179"/>
                      <a:pt x="342" y="179"/>
                      <a:pt x="342" y="180"/>
                    </a:cubicBezTo>
                    <a:cubicBezTo>
                      <a:pt x="343" y="179"/>
                      <a:pt x="343" y="178"/>
                      <a:pt x="344" y="178"/>
                    </a:cubicBezTo>
                    <a:cubicBezTo>
                      <a:pt x="344" y="176"/>
                      <a:pt x="348" y="176"/>
                      <a:pt x="349" y="175"/>
                    </a:cubicBezTo>
                    <a:cubicBezTo>
                      <a:pt x="349" y="175"/>
                      <a:pt x="350" y="175"/>
                      <a:pt x="350" y="176"/>
                    </a:cubicBezTo>
                    <a:cubicBezTo>
                      <a:pt x="350" y="176"/>
                      <a:pt x="350" y="176"/>
                      <a:pt x="350" y="176"/>
                    </a:cubicBezTo>
                    <a:cubicBezTo>
                      <a:pt x="350" y="176"/>
                      <a:pt x="351" y="176"/>
                      <a:pt x="351" y="176"/>
                    </a:cubicBezTo>
                    <a:cubicBezTo>
                      <a:pt x="351" y="176"/>
                      <a:pt x="351" y="176"/>
                      <a:pt x="352" y="176"/>
                    </a:cubicBezTo>
                    <a:cubicBezTo>
                      <a:pt x="352" y="176"/>
                      <a:pt x="352" y="176"/>
                      <a:pt x="352" y="176"/>
                    </a:cubicBezTo>
                    <a:cubicBezTo>
                      <a:pt x="352" y="177"/>
                      <a:pt x="351" y="177"/>
                      <a:pt x="352" y="179"/>
                    </a:cubicBezTo>
                    <a:cubicBezTo>
                      <a:pt x="352" y="179"/>
                      <a:pt x="352" y="179"/>
                      <a:pt x="352" y="179"/>
                    </a:cubicBezTo>
                    <a:cubicBezTo>
                      <a:pt x="352" y="179"/>
                      <a:pt x="352" y="179"/>
                      <a:pt x="352" y="179"/>
                    </a:cubicBezTo>
                    <a:cubicBezTo>
                      <a:pt x="353" y="179"/>
                      <a:pt x="353" y="179"/>
                      <a:pt x="353" y="179"/>
                    </a:cubicBezTo>
                    <a:cubicBezTo>
                      <a:pt x="353" y="179"/>
                      <a:pt x="353" y="179"/>
                      <a:pt x="353" y="179"/>
                    </a:cubicBezTo>
                    <a:cubicBezTo>
                      <a:pt x="353" y="179"/>
                      <a:pt x="353" y="179"/>
                      <a:pt x="353" y="179"/>
                    </a:cubicBezTo>
                    <a:cubicBezTo>
                      <a:pt x="352" y="179"/>
                      <a:pt x="351" y="181"/>
                      <a:pt x="352" y="182"/>
                    </a:cubicBezTo>
                    <a:cubicBezTo>
                      <a:pt x="352" y="182"/>
                      <a:pt x="352" y="181"/>
                      <a:pt x="352" y="181"/>
                    </a:cubicBezTo>
                    <a:cubicBezTo>
                      <a:pt x="352" y="181"/>
                      <a:pt x="352" y="181"/>
                      <a:pt x="352" y="182"/>
                    </a:cubicBezTo>
                    <a:cubicBezTo>
                      <a:pt x="352" y="182"/>
                      <a:pt x="353" y="182"/>
                      <a:pt x="353" y="182"/>
                    </a:cubicBezTo>
                    <a:cubicBezTo>
                      <a:pt x="353" y="182"/>
                      <a:pt x="353" y="182"/>
                      <a:pt x="353" y="182"/>
                    </a:cubicBezTo>
                    <a:cubicBezTo>
                      <a:pt x="353" y="182"/>
                      <a:pt x="352" y="182"/>
                      <a:pt x="352" y="183"/>
                    </a:cubicBezTo>
                    <a:cubicBezTo>
                      <a:pt x="352" y="183"/>
                      <a:pt x="352" y="183"/>
                      <a:pt x="352" y="183"/>
                    </a:cubicBezTo>
                    <a:cubicBezTo>
                      <a:pt x="353" y="183"/>
                      <a:pt x="353" y="183"/>
                      <a:pt x="353" y="183"/>
                    </a:cubicBezTo>
                    <a:cubicBezTo>
                      <a:pt x="353" y="182"/>
                      <a:pt x="353" y="182"/>
                      <a:pt x="353" y="182"/>
                    </a:cubicBezTo>
                    <a:cubicBezTo>
                      <a:pt x="353" y="182"/>
                      <a:pt x="353" y="182"/>
                      <a:pt x="353" y="183"/>
                    </a:cubicBezTo>
                    <a:cubicBezTo>
                      <a:pt x="353" y="182"/>
                      <a:pt x="354" y="182"/>
                      <a:pt x="354" y="182"/>
                    </a:cubicBezTo>
                    <a:cubicBezTo>
                      <a:pt x="354" y="182"/>
                      <a:pt x="354" y="182"/>
                      <a:pt x="355" y="182"/>
                    </a:cubicBezTo>
                    <a:cubicBezTo>
                      <a:pt x="355" y="182"/>
                      <a:pt x="355" y="182"/>
                      <a:pt x="355" y="182"/>
                    </a:cubicBezTo>
                    <a:cubicBezTo>
                      <a:pt x="356" y="183"/>
                      <a:pt x="357" y="184"/>
                      <a:pt x="358" y="185"/>
                    </a:cubicBezTo>
                    <a:cubicBezTo>
                      <a:pt x="357" y="185"/>
                      <a:pt x="357" y="185"/>
                      <a:pt x="357" y="185"/>
                    </a:cubicBezTo>
                    <a:cubicBezTo>
                      <a:pt x="356" y="185"/>
                      <a:pt x="356" y="185"/>
                      <a:pt x="356" y="186"/>
                    </a:cubicBezTo>
                    <a:cubicBezTo>
                      <a:pt x="357" y="186"/>
                      <a:pt x="358" y="186"/>
                      <a:pt x="357" y="188"/>
                    </a:cubicBezTo>
                    <a:cubicBezTo>
                      <a:pt x="357" y="188"/>
                      <a:pt x="358" y="188"/>
                      <a:pt x="358" y="188"/>
                    </a:cubicBezTo>
                    <a:cubicBezTo>
                      <a:pt x="358" y="188"/>
                      <a:pt x="358" y="188"/>
                      <a:pt x="358" y="189"/>
                    </a:cubicBezTo>
                    <a:cubicBezTo>
                      <a:pt x="358" y="189"/>
                      <a:pt x="358" y="189"/>
                      <a:pt x="357" y="189"/>
                    </a:cubicBezTo>
                    <a:cubicBezTo>
                      <a:pt x="358" y="191"/>
                      <a:pt x="358" y="192"/>
                      <a:pt x="359" y="194"/>
                    </a:cubicBezTo>
                    <a:cubicBezTo>
                      <a:pt x="360" y="193"/>
                      <a:pt x="361" y="192"/>
                      <a:pt x="362" y="191"/>
                    </a:cubicBezTo>
                    <a:cubicBezTo>
                      <a:pt x="362" y="192"/>
                      <a:pt x="362" y="192"/>
                      <a:pt x="362" y="192"/>
                    </a:cubicBezTo>
                    <a:cubicBezTo>
                      <a:pt x="362" y="192"/>
                      <a:pt x="362" y="192"/>
                      <a:pt x="363" y="192"/>
                    </a:cubicBezTo>
                    <a:cubicBezTo>
                      <a:pt x="363" y="192"/>
                      <a:pt x="363" y="192"/>
                      <a:pt x="363" y="192"/>
                    </a:cubicBezTo>
                    <a:cubicBezTo>
                      <a:pt x="363" y="192"/>
                      <a:pt x="363" y="192"/>
                      <a:pt x="363" y="192"/>
                    </a:cubicBezTo>
                    <a:cubicBezTo>
                      <a:pt x="363" y="191"/>
                      <a:pt x="363" y="191"/>
                      <a:pt x="363" y="191"/>
                    </a:cubicBezTo>
                    <a:cubicBezTo>
                      <a:pt x="365" y="191"/>
                      <a:pt x="365" y="190"/>
                      <a:pt x="365" y="188"/>
                    </a:cubicBezTo>
                    <a:cubicBezTo>
                      <a:pt x="365" y="188"/>
                      <a:pt x="365" y="188"/>
                      <a:pt x="365" y="188"/>
                    </a:cubicBezTo>
                    <a:cubicBezTo>
                      <a:pt x="365" y="186"/>
                      <a:pt x="364" y="186"/>
                      <a:pt x="364" y="184"/>
                    </a:cubicBezTo>
                    <a:cubicBezTo>
                      <a:pt x="363" y="182"/>
                      <a:pt x="361" y="181"/>
                      <a:pt x="360" y="178"/>
                    </a:cubicBezTo>
                    <a:cubicBezTo>
                      <a:pt x="359" y="178"/>
                      <a:pt x="358" y="177"/>
                      <a:pt x="357" y="176"/>
                    </a:cubicBezTo>
                    <a:cubicBezTo>
                      <a:pt x="357" y="176"/>
                      <a:pt x="357" y="176"/>
                      <a:pt x="357" y="174"/>
                    </a:cubicBezTo>
                    <a:cubicBezTo>
                      <a:pt x="357" y="174"/>
                      <a:pt x="357" y="173"/>
                      <a:pt x="358" y="173"/>
                    </a:cubicBezTo>
                    <a:cubicBezTo>
                      <a:pt x="358" y="173"/>
                      <a:pt x="358" y="173"/>
                      <a:pt x="359" y="173"/>
                    </a:cubicBezTo>
                    <a:cubicBezTo>
                      <a:pt x="359" y="172"/>
                      <a:pt x="360" y="171"/>
                      <a:pt x="361" y="170"/>
                    </a:cubicBezTo>
                    <a:cubicBezTo>
                      <a:pt x="359" y="167"/>
                      <a:pt x="360" y="163"/>
                      <a:pt x="363" y="163"/>
                    </a:cubicBezTo>
                    <a:cubicBezTo>
                      <a:pt x="363" y="162"/>
                      <a:pt x="364" y="161"/>
                      <a:pt x="364" y="160"/>
                    </a:cubicBezTo>
                    <a:cubicBezTo>
                      <a:pt x="364" y="160"/>
                      <a:pt x="364" y="160"/>
                      <a:pt x="364" y="160"/>
                    </a:cubicBezTo>
                    <a:cubicBezTo>
                      <a:pt x="365" y="160"/>
                      <a:pt x="365" y="160"/>
                      <a:pt x="365" y="160"/>
                    </a:cubicBezTo>
                    <a:cubicBezTo>
                      <a:pt x="365" y="161"/>
                      <a:pt x="365" y="161"/>
                      <a:pt x="365" y="161"/>
                    </a:cubicBezTo>
                    <a:cubicBezTo>
                      <a:pt x="366" y="162"/>
                      <a:pt x="366" y="162"/>
                      <a:pt x="367" y="162"/>
                    </a:cubicBezTo>
                    <a:cubicBezTo>
                      <a:pt x="369" y="162"/>
                      <a:pt x="371" y="160"/>
                      <a:pt x="371" y="158"/>
                    </a:cubicBezTo>
                    <a:cubicBezTo>
                      <a:pt x="371" y="158"/>
                      <a:pt x="371" y="158"/>
                      <a:pt x="371" y="158"/>
                    </a:cubicBezTo>
                    <a:cubicBezTo>
                      <a:pt x="372" y="157"/>
                      <a:pt x="371" y="155"/>
                      <a:pt x="373" y="155"/>
                    </a:cubicBezTo>
                    <a:cubicBezTo>
                      <a:pt x="373" y="152"/>
                      <a:pt x="375" y="150"/>
                      <a:pt x="376" y="148"/>
                    </a:cubicBezTo>
                    <a:cubicBezTo>
                      <a:pt x="375" y="147"/>
                      <a:pt x="375" y="147"/>
                      <a:pt x="375" y="147"/>
                    </a:cubicBezTo>
                    <a:cubicBezTo>
                      <a:pt x="376" y="146"/>
                      <a:pt x="375" y="144"/>
                      <a:pt x="376" y="142"/>
                    </a:cubicBezTo>
                    <a:cubicBezTo>
                      <a:pt x="376" y="140"/>
                      <a:pt x="377" y="139"/>
                      <a:pt x="377" y="138"/>
                    </a:cubicBezTo>
                    <a:cubicBezTo>
                      <a:pt x="377" y="137"/>
                      <a:pt x="377" y="137"/>
                      <a:pt x="377" y="136"/>
                    </a:cubicBezTo>
                    <a:cubicBezTo>
                      <a:pt x="376" y="135"/>
                      <a:pt x="377" y="133"/>
                      <a:pt x="377" y="133"/>
                    </a:cubicBezTo>
                    <a:cubicBezTo>
                      <a:pt x="376" y="132"/>
                      <a:pt x="376" y="132"/>
                      <a:pt x="375" y="131"/>
                    </a:cubicBezTo>
                    <a:cubicBezTo>
                      <a:pt x="376" y="131"/>
                      <a:pt x="376" y="131"/>
                      <a:pt x="376" y="131"/>
                    </a:cubicBezTo>
                    <a:cubicBezTo>
                      <a:pt x="376" y="131"/>
                      <a:pt x="376" y="131"/>
                      <a:pt x="376" y="131"/>
                    </a:cubicBezTo>
                    <a:cubicBezTo>
                      <a:pt x="376" y="131"/>
                      <a:pt x="376" y="131"/>
                      <a:pt x="376" y="131"/>
                    </a:cubicBezTo>
                    <a:cubicBezTo>
                      <a:pt x="375" y="131"/>
                      <a:pt x="375" y="131"/>
                      <a:pt x="375" y="131"/>
                    </a:cubicBezTo>
                    <a:cubicBezTo>
                      <a:pt x="375" y="131"/>
                      <a:pt x="375" y="131"/>
                      <a:pt x="375" y="131"/>
                    </a:cubicBezTo>
                    <a:cubicBezTo>
                      <a:pt x="375" y="130"/>
                      <a:pt x="375" y="129"/>
                      <a:pt x="375" y="129"/>
                    </a:cubicBezTo>
                    <a:moveTo>
                      <a:pt x="224" y="128"/>
                    </a:moveTo>
                    <a:cubicBezTo>
                      <a:pt x="224" y="128"/>
                      <a:pt x="223" y="128"/>
                      <a:pt x="223" y="128"/>
                    </a:cubicBezTo>
                    <a:cubicBezTo>
                      <a:pt x="223" y="127"/>
                      <a:pt x="223" y="127"/>
                      <a:pt x="223" y="127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4" y="128"/>
                      <a:pt x="224" y="128"/>
                      <a:pt x="224" y="128"/>
                    </a:cubicBezTo>
                    <a:moveTo>
                      <a:pt x="226" y="126"/>
                    </a:moveTo>
                    <a:cubicBezTo>
                      <a:pt x="226" y="126"/>
                      <a:pt x="226" y="126"/>
                      <a:pt x="226" y="126"/>
                    </a:cubicBezTo>
                    <a:cubicBezTo>
                      <a:pt x="226" y="125"/>
                      <a:pt x="227" y="125"/>
                      <a:pt x="227" y="125"/>
                    </a:cubicBezTo>
                    <a:cubicBezTo>
                      <a:pt x="227" y="126"/>
                      <a:pt x="227" y="126"/>
                      <a:pt x="226" y="126"/>
                    </a:cubicBezTo>
                    <a:moveTo>
                      <a:pt x="165" y="126"/>
                    </a:moveTo>
                    <a:cubicBezTo>
                      <a:pt x="165" y="125"/>
                      <a:pt x="167" y="125"/>
                      <a:pt x="167" y="124"/>
                    </a:cubicBezTo>
                    <a:cubicBezTo>
                      <a:pt x="167" y="124"/>
                      <a:pt x="167" y="125"/>
                      <a:pt x="167" y="125"/>
                    </a:cubicBezTo>
                    <a:cubicBezTo>
                      <a:pt x="167" y="125"/>
                      <a:pt x="166" y="125"/>
                      <a:pt x="166" y="125"/>
                    </a:cubicBezTo>
                    <a:cubicBezTo>
                      <a:pt x="166" y="125"/>
                      <a:pt x="166" y="126"/>
                      <a:pt x="165" y="126"/>
                    </a:cubicBezTo>
                    <a:moveTo>
                      <a:pt x="168" y="118"/>
                    </a:moveTo>
                    <a:cubicBezTo>
                      <a:pt x="168" y="118"/>
                      <a:pt x="167" y="118"/>
                      <a:pt x="167" y="118"/>
                    </a:cubicBezTo>
                    <a:cubicBezTo>
                      <a:pt x="169" y="117"/>
                      <a:pt x="167" y="116"/>
                      <a:pt x="168" y="115"/>
                    </a:cubicBezTo>
                    <a:cubicBezTo>
                      <a:pt x="168" y="115"/>
                      <a:pt x="168" y="114"/>
                      <a:pt x="168" y="113"/>
                    </a:cubicBezTo>
                    <a:cubicBezTo>
                      <a:pt x="168" y="113"/>
                      <a:pt x="168" y="113"/>
                      <a:pt x="168" y="113"/>
                    </a:cubicBezTo>
                    <a:cubicBezTo>
                      <a:pt x="168" y="113"/>
                      <a:pt x="168" y="115"/>
                      <a:pt x="169" y="115"/>
                    </a:cubicBezTo>
                    <a:cubicBezTo>
                      <a:pt x="169" y="115"/>
                      <a:pt x="168" y="115"/>
                      <a:pt x="168" y="116"/>
                    </a:cubicBezTo>
                    <a:cubicBezTo>
                      <a:pt x="168" y="116"/>
                      <a:pt x="169" y="116"/>
                      <a:pt x="169" y="117"/>
                    </a:cubicBezTo>
                    <a:cubicBezTo>
                      <a:pt x="168" y="117"/>
                      <a:pt x="169" y="119"/>
                      <a:pt x="170" y="120"/>
                    </a:cubicBezTo>
                    <a:cubicBezTo>
                      <a:pt x="170" y="120"/>
                      <a:pt x="170" y="120"/>
                      <a:pt x="170" y="120"/>
                    </a:cubicBezTo>
                    <a:cubicBezTo>
                      <a:pt x="170" y="120"/>
                      <a:pt x="171" y="120"/>
                      <a:pt x="171" y="120"/>
                    </a:cubicBezTo>
                    <a:cubicBezTo>
                      <a:pt x="170" y="120"/>
                      <a:pt x="170" y="120"/>
                      <a:pt x="170" y="121"/>
                    </a:cubicBezTo>
                    <a:cubicBezTo>
                      <a:pt x="169" y="120"/>
                      <a:pt x="169" y="119"/>
                      <a:pt x="168" y="118"/>
                    </a:cubicBezTo>
                    <a:cubicBezTo>
                      <a:pt x="168" y="118"/>
                      <a:pt x="168" y="118"/>
                      <a:pt x="168" y="118"/>
                    </a:cubicBezTo>
                    <a:moveTo>
                      <a:pt x="280" y="82"/>
                    </a:moveTo>
                    <a:cubicBezTo>
                      <a:pt x="280" y="82"/>
                      <a:pt x="280" y="82"/>
                      <a:pt x="280" y="82"/>
                    </a:cubicBezTo>
                    <a:cubicBezTo>
                      <a:pt x="280" y="82"/>
                      <a:pt x="281" y="81"/>
                      <a:pt x="281" y="81"/>
                    </a:cubicBezTo>
                    <a:cubicBezTo>
                      <a:pt x="282" y="81"/>
                      <a:pt x="282" y="81"/>
                      <a:pt x="282" y="81"/>
                    </a:cubicBezTo>
                    <a:cubicBezTo>
                      <a:pt x="282" y="82"/>
                      <a:pt x="282" y="82"/>
                      <a:pt x="282" y="83"/>
                    </a:cubicBezTo>
                    <a:cubicBezTo>
                      <a:pt x="282" y="83"/>
                      <a:pt x="282" y="83"/>
                      <a:pt x="283" y="83"/>
                    </a:cubicBezTo>
                    <a:cubicBezTo>
                      <a:pt x="283" y="83"/>
                      <a:pt x="283" y="83"/>
                      <a:pt x="283" y="83"/>
                    </a:cubicBezTo>
                    <a:cubicBezTo>
                      <a:pt x="283" y="83"/>
                      <a:pt x="283" y="83"/>
                      <a:pt x="283" y="83"/>
                    </a:cubicBezTo>
                    <a:cubicBezTo>
                      <a:pt x="283" y="83"/>
                      <a:pt x="283" y="83"/>
                      <a:pt x="283" y="83"/>
                    </a:cubicBezTo>
                    <a:cubicBezTo>
                      <a:pt x="283" y="83"/>
                      <a:pt x="283" y="84"/>
                      <a:pt x="283" y="84"/>
                    </a:cubicBezTo>
                    <a:cubicBezTo>
                      <a:pt x="283" y="84"/>
                      <a:pt x="284" y="84"/>
                      <a:pt x="284" y="84"/>
                    </a:cubicBezTo>
                    <a:cubicBezTo>
                      <a:pt x="285" y="84"/>
                      <a:pt x="284" y="83"/>
                      <a:pt x="285" y="82"/>
                    </a:cubicBezTo>
                    <a:cubicBezTo>
                      <a:pt x="286" y="82"/>
                      <a:pt x="286" y="83"/>
                      <a:pt x="286" y="84"/>
                    </a:cubicBezTo>
                    <a:cubicBezTo>
                      <a:pt x="287" y="83"/>
                      <a:pt x="286" y="82"/>
                      <a:pt x="287" y="82"/>
                    </a:cubicBezTo>
                    <a:cubicBezTo>
                      <a:pt x="287" y="82"/>
                      <a:pt x="287" y="82"/>
                      <a:pt x="287" y="82"/>
                    </a:cubicBezTo>
                    <a:cubicBezTo>
                      <a:pt x="287" y="83"/>
                      <a:pt x="286" y="83"/>
                      <a:pt x="286" y="84"/>
                    </a:cubicBezTo>
                    <a:cubicBezTo>
                      <a:pt x="286" y="84"/>
                      <a:pt x="286" y="84"/>
                      <a:pt x="286" y="84"/>
                    </a:cubicBezTo>
                    <a:cubicBezTo>
                      <a:pt x="286" y="84"/>
                      <a:pt x="285" y="83"/>
                      <a:pt x="285" y="83"/>
                    </a:cubicBezTo>
                    <a:cubicBezTo>
                      <a:pt x="285" y="84"/>
                      <a:pt x="285" y="84"/>
                      <a:pt x="285" y="84"/>
                    </a:cubicBezTo>
                    <a:cubicBezTo>
                      <a:pt x="285" y="86"/>
                      <a:pt x="287" y="87"/>
                      <a:pt x="287" y="89"/>
                    </a:cubicBezTo>
                    <a:cubicBezTo>
                      <a:pt x="286" y="89"/>
                      <a:pt x="286" y="89"/>
                      <a:pt x="286" y="89"/>
                    </a:cubicBezTo>
                    <a:cubicBezTo>
                      <a:pt x="285" y="89"/>
                      <a:pt x="284" y="89"/>
                      <a:pt x="284" y="88"/>
                    </a:cubicBezTo>
                    <a:cubicBezTo>
                      <a:pt x="284" y="88"/>
                      <a:pt x="284" y="88"/>
                      <a:pt x="284" y="88"/>
                    </a:cubicBezTo>
                    <a:cubicBezTo>
                      <a:pt x="284" y="88"/>
                      <a:pt x="284" y="88"/>
                      <a:pt x="285" y="88"/>
                    </a:cubicBezTo>
                    <a:cubicBezTo>
                      <a:pt x="285" y="88"/>
                      <a:pt x="285" y="89"/>
                      <a:pt x="286" y="89"/>
                    </a:cubicBezTo>
                    <a:cubicBezTo>
                      <a:pt x="286" y="89"/>
                      <a:pt x="286" y="89"/>
                      <a:pt x="286" y="88"/>
                    </a:cubicBezTo>
                    <a:cubicBezTo>
                      <a:pt x="286" y="87"/>
                      <a:pt x="286" y="84"/>
                      <a:pt x="283" y="84"/>
                    </a:cubicBezTo>
                    <a:cubicBezTo>
                      <a:pt x="283" y="84"/>
                      <a:pt x="283" y="84"/>
                      <a:pt x="283" y="85"/>
                    </a:cubicBezTo>
                    <a:cubicBezTo>
                      <a:pt x="283" y="83"/>
                      <a:pt x="282" y="83"/>
                      <a:pt x="281" y="82"/>
                    </a:cubicBezTo>
                    <a:cubicBezTo>
                      <a:pt x="281" y="82"/>
                      <a:pt x="281" y="82"/>
                      <a:pt x="280" y="82"/>
                    </a:cubicBezTo>
                    <a:moveTo>
                      <a:pt x="151" y="81"/>
                    </a:moveTo>
                    <a:cubicBezTo>
                      <a:pt x="151" y="81"/>
                      <a:pt x="151" y="81"/>
                      <a:pt x="152" y="81"/>
                    </a:cubicBezTo>
                    <a:cubicBezTo>
                      <a:pt x="152" y="81"/>
                      <a:pt x="151" y="81"/>
                      <a:pt x="151" y="81"/>
                    </a:cubicBezTo>
                    <a:moveTo>
                      <a:pt x="159" y="81"/>
                    </a:moveTo>
                    <a:cubicBezTo>
                      <a:pt x="159" y="81"/>
                      <a:pt x="158" y="81"/>
                      <a:pt x="158" y="81"/>
                    </a:cubicBezTo>
                    <a:cubicBezTo>
                      <a:pt x="158" y="80"/>
                      <a:pt x="158" y="80"/>
                      <a:pt x="158" y="80"/>
                    </a:cubicBezTo>
                    <a:cubicBezTo>
                      <a:pt x="159" y="80"/>
                      <a:pt x="159" y="80"/>
                      <a:pt x="159" y="80"/>
                    </a:cubicBezTo>
                    <a:cubicBezTo>
                      <a:pt x="159" y="81"/>
                      <a:pt x="159" y="81"/>
                      <a:pt x="159" y="81"/>
                    </a:cubicBezTo>
                    <a:moveTo>
                      <a:pt x="164" y="79"/>
                    </a:moveTo>
                    <a:cubicBezTo>
                      <a:pt x="163" y="78"/>
                      <a:pt x="164" y="78"/>
                      <a:pt x="165" y="78"/>
                    </a:cubicBezTo>
                    <a:cubicBezTo>
                      <a:pt x="165" y="78"/>
                      <a:pt x="165" y="78"/>
                      <a:pt x="165" y="78"/>
                    </a:cubicBezTo>
                    <a:cubicBezTo>
                      <a:pt x="165" y="79"/>
                      <a:pt x="164" y="78"/>
                      <a:pt x="164" y="79"/>
                    </a:cubicBezTo>
                    <a:moveTo>
                      <a:pt x="160" y="78"/>
                    </a:moveTo>
                    <a:cubicBezTo>
                      <a:pt x="160" y="78"/>
                      <a:pt x="160" y="78"/>
                      <a:pt x="160" y="78"/>
                    </a:cubicBezTo>
                    <a:cubicBezTo>
                      <a:pt x="160" y="78"/>
                      <a:pt x="161" y="78"/>
                      <a:pt x="161" y="78"/>
                    </a:cubicBezTo>
                    <a:cubicBezTo>
                      <a:pt x="161" y="78"/>
                      <a:pt x="160" y="78"/>
                      <a:pt x="160" y="78"/>
                    </a:cubicBezTo>
                    <a:cubicBezTo>
                      <a:pt x="160" y="78"/>
                      <a:pt x="160" y="78"/>
                      <a:pt x="160" y="78"/>
                    </a:cubicBezTo>
                    <a:cubicBezTo>
                      <a:pt x="160" y="78"/>
                      <a:pt x="160" y="78"/>
                      <a:pt x="160" y="78"/>
                    </a:cubicBezTo>
                    <a:cubicBezTo>
                      <a:pt x="160" y="78"/>
                      <a:pt x="160" y="78"/>
                      <a:pt x="160" y="78"/>
                    </a:cubicBezTo>
                    <a:moveTo>
                      <a:pt x="167" y="75"/>
                    </a:moveTo>
                    <a:cubicBezTo>
                      <a:pt x="167" y="75"/>
                      <a:pt x="166" y="75"/>
                      <a:pt x="166" y="74"/>
                    </a:cubicBezTo>
                    <a:cubicBezTo>
                      <a:pt x="166" y="75"/>
                      <a:pt x="167" y="75"/>
                      <a:pt x="167" y="75"/>
                    </a:cubicBezTo>
                    <a:moveTo>
                      <a:pt x="190" y="73"/>
                    </a:moveTo>
                    <a:cubicBezTo>
                      <a:pt x="190" y="73"/>
                      <a:pt x="190" y="73"/>
                      <a:pt x="190" y="73"/>
                    </a:cubicBezTo>
                    <a:cubicBezTo>
                      <a:pt x="190" y="73"/>
                      <a:pt x="190" y="73"/>
                      <a:pt x="190" y="72"/>
                    </a:cubicBezTo>
                    <a:cubicBezTo>
                      <a:pt x="191" y="72"/>
                      <a:pt x="190" y="73"/>
                      <a:pt x="190" y="73"/>
                    </a:cubicBezTo>
                    <a:moveTo>
                      <a:pt x="188" y="72"/>
                    </a:moveTo>
                    <a:cubicBezTo>
                      <a:pt x="188" y="72"/>
                      <a:pt x="188" y="72"/>
                      <a:pt x="188" y="72"/>
                    </a:cubicBezTo>
                    <a:cubicBezTo>
                      <a:pt x="188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72"/>
                      <a:pt x="189" y="72"/>
                      <a:pt x="189" y="73"/>
                    </a:cubicBezTo>
                    <a:cubicBezTo>
                      <a:pt x="189" y="73"/>
                      <a:pt x="189" y="73"/>
                      <a:pt x="189" y="73"/>
                    </a:cubicBezTo>
                    <a:cubicBezTo>
                      <a:pt x="188" y="73"/>
                      <a:pt x="188" y="73"/>
                      <a:pt x="188" y="72"/>
                    </a:cubicBezTo>
                    <a:cubicBezTo>
                      <a:pt x="188" y="72"/>
                      <a:pt x="188" y="72"/>
                      <a:pt x="188" y="72"/>
                    </a:cubicBezTo>
                    <a:moveTo>
                      <a:pt x="185" y="63"/>
                    </a:moveTo>
                    <a:cubicBezTo>
                      <a:pt x="184" y="63"/>
                      <a:pt x="184" y="62"/>
                      <a:pt x="184" y="62"/>
                    </a:cubicBezTo>
                    <a:cubicBezTo>
                      <a:pt x="185" y="63"/>
                      <a:pt x="185" y="63"/>
                      <a:pt x="185" y="63"/>
                    </a:cubicBezTo>
                    <a:cubicBezTo>
                      <a:pt x="185" y="63"/>
                      <a:pt x="185" y="63"/>
                      <a:pt x="185" y="63"/>
                    </a:cubicBezTo>
                    <a:moveTo>
                      <a:pt x="184" y="62"/>
                    </a:moveTo>
                    <a:cubicBezTo>
                      <a:pt x="183" y="62"/>
                      <a:pt x="183" y="62"/>
                      <a:pt x="182" y="62"/>
                    </a:cubicBezTo>
                    <a:cubicBezTo>
                      <a:pt x="183" y="62"/>
                      <a:pt x="183" y="61"/>
                      <a:pt x="184" y="61"/>
                    </a:cubicBezTo>
                    <a:cubicBezTo>
                      <a:pt x="184" y="62"/>
                      <a:pt x="184" y="62"/>
                      <a:pt x="184" y="62"/>
                    </a:cubicBezTo>
                    <a:moveTo>
                      <a:pt x="204" y="41"/>
                    </a:moveTo>
                    <a:cubicBezTo>
                      <a:pt x="204" y="40"/>
                      <a:pt x="205" y="40"/>
                      <a:pt x="205" y="40"/>
                    </a:cubicBezTo>
                    <a:cubicBezTo>
                      <a:pt x="205" y="40"/>
                      <a:pt x="205" y="40"/>
                      <a:pt x="205" y="40"/>
                    </a:cubicBezTo>
                    <a:cubicBezTo>
                      <a:pt x="204" y="41"/>
                      <a:pt x="204" y="41"/>
                      <a:pt x="204" y="41"/>
                    </a:cubicBezTo>
                    <a:moveTo>
                      <a:pt x="201" y="41"/>
                    </a:moveTo>
                    <a:cubicBezTo>
                      <a:pt x="201" y="41"/>
                      <a:pt x="201" y="40"/>
                      <a:pt x="201" y="40"/>
                    </a:cubicBezTo>
                    <a:cubicBezTo>
                      <a:pt x="202" y="40"/>
                      <a:pt x="202" y="40"/>
                      <a:pt x="202" y="40"/>
                    </a:cubicBezTo>
                    <a:cubicBezTo>
                      <a:pt x="201" y="41"/>
                      <a:pt x="201" y="41"/>
                      <a:pt x="201" y="41"/>
                    </a:cubicBezTo>
                    <a:cubicBezTo>
                      <a:pt x="201" y="41"/>
                      <a:pt x="201" y="41"/>
                      <a:pt x="201" y="41"/>
                    </a:cubicBezTo>
                    <a:moveTo>
                      <a:pt x="209" y="40"/>
                    </a:moveTo>
                    <a:cubicBezTo>
                      <a:pt x="209" y="40"/>
                      <a:pt x="209" y="40"/>
                      <a:pt x="209" y="40"/>
                    </a:cubicBezTo>
                    <a:cubicBezTo>
                      <a:pt x="209" y="40"/>
                      <a:pt x="210" y="40"/>
                      <a:pt x="209" y="40"/>
                    </a:cubicBezTo>
                    <a:cubicBezTo>
                      <a:pt x="209" y="40"/>
                      <a:pt x="209" y="40"/>
                      <a:pt x="209" y="40"/>
                    </a:cubicBezTo>
                    <a:moveTo>
                      <a:pt x="203" y="40"/>
                    </a:moveTo>
                    <a:cubicBezTo>
                      <a:pt x="202" y="40"/>
                      <a:pt x="202" y="40"/>
                      <a:pt x="202" y="4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3" y="40"/>
                      <a:pt x="203" y="40"/>
                      <a:pt x="203" y="40"/>
                    </a:cubicBezTo>
                    <a:moveTo>
                      <a:pt x="207" y="39"/>
                    </a:moveTo>
                    <a:cubicBezTo>
                      <a:pt x="207" y="39"/>
                      <a:pt x="207" y="39"/>
                      <a:pt x="207" y="39"/>
                    </a:cubicBezTo>
                    <a:cubicBezTo>
                      <a:pt x="207" y="39"/>
                      <a:pt x="207" y="39"/>
                      <a:pt x="207" y="39"/>
                    </a:cubicBezTo>
                    <a:cubicBezTo>
                      <a:pt x="207" y="39"/>
                      <a:pt x="207" y="39"/>
                      <a:pt x="207" y="39"/>
                    </a:cubicBezTo>
                    <a:cubicBezTo>
                      <a:pt x="207" y="39"/>
                      <a:pt x="207" y="39"/>
                      <a:pt x="207" y="39"/>
                    </a:cubicBezTo>
                    <a:moveTo>
                      <a:pt x="207" y="37"/>
                    </a:moveTo>
                    <a:cubicBezTo>
                      <a:pt x="207" y="36"/>
                      <a:pt x="207" y="36"/>
                      <a:pt x="207" y="36"/>
                    </a:cubicBezTo>
                    <a:cubicBezTo>
                      <a:pt x="207" y="36"/>
                      <a:pt x="207" y="36"/>
                      <a:pt x="207" y="36"/>
                    </a:cubicBezTo>
                    <a:cubicBezTo>
                      <a:pt x="207" y="36"/>
                      <a:pt x="207" y="36"/>
                      <a:pt x="207" y="36"/>
                    </a:cubicBezTo>
                    <a:cubicBezTo>
                      <a:pt x="207" y="37"/>
                      <a:pt x="207" y="37"/>
                      <a:pt x="207" y="37"/>
                    </a:cubicBezTo>
                    <a:moveTo>
                      <a:pt x="230" y="28"/>
                    </a:moveTo>
                    <a:cubicBezTo>
                      <a:pt x="229" y="28"/>
                      <a:pt x="229" y="27"/>
                      <a:pt x="229" y="26"/>
                    </a:cubicBezTo>
                    <a:cubicBezTo>
                      <a:pt x="229" y="26"/>
                      <a:pt x="230" y="27"/>
                      <a:pt x="230" y="28"/>
                    </a:cubicBezTo>
                    <a:moveTo>
                      <a:pt x="236" y="24"/>
                    </a:moveTo>
                    <a:cubicBezTo>
                      <a:pt x="236" y="24"/>
                      <a:pt x="235" y="23"/>
                      <a:pt x="235" y="23"/>
                    </a:cubicBezTo>
                    <a:cubicBezTo>
                      <a:pt x="236" y="23"/>
                      <a:pt x="236" y="23"/>
                      <a:pt x="236" y="23"/>
                    </a:cubicBezTo>
                    <a:cubicBezTo>
                      <a:pt x="236" y="23"/>
                      <a:pt x="236" y="23"/>
                      <a:pt x="236" y="23"/>
                    </a:cubicBezTo>
                    <a:cubicBezTo>
                      <a:pt x="236" y="23"/>
                      <a:pt x="236" y="23"/>
                      <a:pt x="236" y="24"/>
                    </a:cubicBezTo>
                    <a:cubicBezTo>
                      <a:pt x="236" y="24"/>
                      <a:pt x="236" y="24"/>
                      <a:pt x="236" y="24"/>
                    </a:cubicBezTo>
                    <a:moveTo>
                      <a:pt x="241" y="23"/>
                    </a:moveTo>
                    <a:cubicBezTo>
                      <a:pt x="241" y="23"/>
                      <a:pt x="240" y="22"/>
                      <a:pt x="240" y="22"/>
                    </a:cubicBezTo>
                    <a:cubicBezTo>
                      <a:pt x="240" y="22"/>
                      <a:pt x="240" y="21"/>
                      <a:pt x="240" y="21"/>
                    </a:cubicBezTo>
                    <a:cubicBezTo>
                      <a:pt x="241" y="21"/>
                      <a:pt x="242" y="22"/>
                      <a:pt x="241" y="23"/>
                    </a:cubicBezTo>
                    <a:moveTo>
                      <a:pt x="220" y="21"/>
                    </a:moveTo>
                    <a:cubicBezTo>
                      <a:pt x="219" y="21"/>
                      <a:pt x="219" y="21"/>
                      <a:pt x="218" y="21"/>
                    </a:cubicBezTo>
                    <a:cubicBezTo>
                      <a:pt x="219" y="20"/>
                      <a:pt x="220" y="21"/>
                      <a:pt x="221" y="20"/>
                    </a:cubicBezTo>
                    <a:cubicBezTo>
                      <a:pt x="221" y="20"/>
                      <a:pt x="221" y="20"/>
                      <a:pt x="221" y="21"/>
                    </a:cubicBezTo>
                    <a:cubicBezTo>
                      <a:pt x="220" y="21"/>
                      <a:pt x="220" y="21"/>
                      <a:pt x="220" y="21"/>
                    </a:cubicBezTo>
                    <a:moveTo>
                      <a:pt x="243" y="20"/>
                    </a:moveTo>
                    <a:cubicBezTo>
                      <a:pt x="242" y="20"/>
                      <a:pt x="241" y="19"/>
                      <a:pt x="240" y="19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2" y="19"/>
                      <a:pt x="242" y="19"/>
                      <a:pt x="243" y="20"/>
                    </a:cubicBezTo>
                    <a:moveTo>
                      <a:pt x="217" y="18"/>
                    </a:moveTo>
                    <a:cubicBezTo>
                      <a:pt x="217" y="18"/>
                      <a:pt x="217" y="17"/>
                      <a:pt x="218" y="17"/>
                    </a:cubicBezTo>
                    <a:cubicBezTo>
                      <a:pt x="218" y="18"/>
                      <a:pt x="218" y="18"/>
                      <a:pt x="218" y="18"/>
                    </a:cubicBezTo>
                    <a:cubicBezTo>
                      <a:pt x="218" y="18"/>
                      <a:pt x="218" y="18"/>
                      <a:pt x="218" y="18"/>
                    </a:cubicBezTo>
                    <a:cubicBezTo>
                      <a:pt x="217" y="18"/>
                      <a:pt x="217" y="18"/>
                      <a:pt x="217" y="18"/>
                    </a:cubicBezTo>
                    <a:moveTo>
                      <a:pt x="234" y="19"/>
                    </a:moveTo>
                    <a:cubicBezTo>
                      <a:pt x="234" y="19"/>
                      <a:pt x="234" y="19"/>
                      <a:pt x="234" y="19"/>
                    </a:cubicBezTo>
                    <a:cubicBezTo>
                      <a:pt x="234" y="18"/>
                      <a:pt x="234" y="17"/>
                      <a:pt x="233" y="17"/>
                    </a:cubicBezTo>
                    <a:cubicBezTo>
                      <a:pt x="233" y="17"/>
                      <a:pt x="234" y="17"/>
                      <a:pt x="234" y="17"/>
                    </a:cubicBezTo>
                    <a:cubicBezTo>
                      <a:pt x="234" y="17"/>
                      <a:pt x="235" y="17"/>
                      <a:pt x="235" y="17"/>
                    </a:cubicBezTo>
                    <a:cubicBezTo>
                      <a:pt x="235" y="18"/>
                      <a:pt x="236" y="19"/>
                      <a:pt x="237" y="19"/>
                    </a:cubicBezTo>
                    <a:cubicBezTo>
                      <a:pt x="237" y="19"/>
                      <a:pt x="237" y="19"/>
                      <a:pt x="238" y="18"/>
                    </a:cubicBezTo>
                    <a:cubicBezTo>
                      <a:pt x="238" y="19"/>
                      <a:pt x="236" y="20"/>
                      <a:pt x="235" y="20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4" y="21"/>
                      <a:pt x="234" y="22"/>
                      <a:pt x="233" y="22"/>
                    </a:cubicBezTo>
                    <a:cubicBezTo>
                      <a:pt x="233" y="22"/>
                      <a:pt x="234" y="22"/>
                      <a:pt x="233" y="23"/>
                    </a:cubicBezTo>
                    <a:cubicBezTo>
                      <a:pt x="233" y="23"/>
                      <a:pt x="233" y="23"/>
                      <a:pt x="233" y="23"/>
                    </a:cubicBezTo>
                    <a:cubicBezTo>
                      <a:pt x="233" y="23"/>
                      <a:pt x="233" y="23"/>
                      <a:pt x="232" y="23"/>
                    </a:cubicBezTo>
                    <a:cubicBezTo>
                      <a:pt x="232" y="24"/>
                      <a:pt x="233" y="24"/>
                      <a:pt x="233" y="25"/>
                    </a:cubicBezTo>
                    <a:cubicBezTo>
                      <a:pt x="233" y="25"/>
                      <a:pt x="233" y="25"/>
                      <a:pt x="233" y="25"/>
                    </a:cubicBezTo>
                    <a:cubicBezTo>
                      <a:pt x="233" y="25"/>
                      <a:pt x="232" y="25"/>
                      <a:pt x="232" y="24"/>
                    </a:cubicBezTo>
                    <a:cubicBezTo>
                      <a:pt x="232" y="24"/>
                      <a:pt x="232" y="24"/>
                      <a:pt x="231" y="24"/>
                    </a:cubicBezTo>
                    <a:cubicBezTo>
                      <a:pt x="231" y="24"/>
                      <a:pt x="231" y="24"/>
                      <a:pt x="231" y="24"/>
                    </a:cubicBezTo>
                    <a:cubicBezTo>
                      <a:pt x="231" y="25"/>
                      <a:pt x="233" y="26"/>
                      <a:pt x="233" y="27"/>
                    </a:cubicBezTo>
                    <a:cubicBezTo>
                      <a:pt x="233" y="27"/>
                      <a:pt x="233" y="27"/>
                      <a:pt x="233" y="27"/>
                    </a:cubicBezTo>
                    <a:cubicBezTo>
                      <a:pt x="233" y="27"/>
                      <a:pt x="233" y="28"/>
                      <a:pt x="232" y="28"/>
                    </a:cubicBezTo>
                    <a:cubicBezTo>
                      <a:pt x="232" y="28"/>
                      <a:pt x="232" y="28"/>
                      <a:pt x="232" y="28"/>
                    </a:cubicBezTo>
                    <a:cubicBezTo>
                      <a:pt x="232" y="28"/>
                      <a:pt x="232" y="28"/>
                      <a:pt x="232" y="28"/>
                    </a:cubicBezTo>
                    <a:cubicBezTo>
                      <a:pt x="232" y="27"/>
                      <a:pt x="231" y="25"/>
                      <a:pt x="230" y="25"/>
                    </a:cubicBezTo>
                    <a:cubicBezTo>
                      <a:pt x="229" y="25"/>
                      <a:pt x="229" y="25"/>
                      <a:pt x="229" y="25"/>
                    </a:cubicBezTo>
                    <a:cubicBezTo>
                      <a:pt x="228" y="25"/>
                      <a:pt x="228" y="25"/>
                      <a:pt x="228" y="25"/>
                    </a:cubicBezTo>
                    <a:cubicBezTo>
                      <a:pt x="228" y="25"/>
                      <a:pt x="228" y="25"/>
                      <a:pt x="228" y="25"/>
                    </a:cubicBezTo>
                    <a:cubicBezTo>
                      <a:pt x="228" y="25"/>
                      <a:pt x="228" y="25"/>
                      <a:pt x="228" y="25"/>
                    </a:cubicBezTo>
                    <a:cubicBezTo>
                      <a:pt x="228" y="25"/>
                      <a:pt x="228" y="25"/>
                      <a:pt x="229" y="25"/>
                    </a:cubicBezTo>
                    <a:cubicBezTo>
                      <a:pt x="229" y="25"/>
                      <a:pt x="229" y="25"/>
                      <a:pt x="229" y="25"/>
                    </a:cubicBezTo>
                    <a:cubicBezTo>
                      <a:pt x="229" y="24"/>
                      <a:pt x="229" y="24"/>
                      <a:pt x="229" y="23"/>
                    </a:cubicBezTo>
                    <a:cubicBezTo>
                      <a:pt x="229" y="22"/>
                      <a:pt x="227" y="22"/>
                      <a:pt x="227" y="20"/>
                    </a:cubicBezTo>
                    <a:cubicBezTo>
                      <a:pt x="227" y="20"/>
                      <a:pt x="227" y="20"/>
                      <a:pt x="227" y="20"/>
                    </a:cubicBezTo>
                    <a:cubicBezTo>
                      <a:pt x="227" y="20"/>
                      <a:pt x="227" y="20"/>
                      <a:pt x="227" y="20"/>
                    </a:cubicBezTo>
                    <a:cubicBezTo>
                      <a:pt x="227" y="20"/>
                      <a:pt x="227" y="20"/>
                      <a:pt x="226" y="20"/>
                    </a:cubicBezTo>
                    <a:cubicBezTo>
                      <a:pt x="226" y="20"/>
                      <a:pt x="227" y="19"/>
                      <a:pt x="227" y="19"/>
                    </a:cubicBezTo>
                    <a:cubicBezTo>
                      <a:pt x="227" y="19"/>
                      <a:pt x="228" y="20"/>
                      <a:pt x="228" y="21"/>
                    </a:cubicBezTo>
                    <a:cubicBezTo>
                      <a:pt x="229" y="21"/>
                      <a:pt x="229" y="22"/>
                      <a:pt x="231" y="23"/>
                    </a:cubicBezTo>
                    <a:cubicBezTo>
                      <a:pt x="232" y="21"/>
                      <a:pt x="234" y="21"/>
                      <a:pt x="235" y="18"/>
                    </a:cubicBezTo>
                    <a:cubicBezTo>
                      <a:pt x="235" y="18"/>
                      <a:pt x="235" y="18"/>
                      <a:pt x="235" y="18"/>
                    </a:cubicBezTo>
                    <a:cubicBezTo>
                      <a:pt x="235" y="18"/>
                      <a:pt x="235" y="18"/>
                      <a:pt x="235" y="19"/>
                    </a:cubicBezTo>
                    <a:cubicBezTo>
                      <a:pt x="234" y="19"/>
                      <a:pt x="234" y="19"/>
                      <a:pt x="234" y="19"/>
                    </a:cubicBezTo>
                    <a:moveTo>
                      <a:pt x="220" y="17"/>
                    </a:moveTo>
                    <a:cubicBezTo>
                      <a:pt x="220" y="17"/>
                      <a:pt x="220" y="17"/>
                      <a:pt x="220" y="16"/>
                    </a:cubicBezTo>
                    <a:cubicBezTo>
                      <a:pt x="220" y="16"/>
                      <a:pt x="220" y="17"/>
                      <a:pt x="220" y="17"/>
                    </a:cubicBezTo>
                    <a:cubicBezTo>
                      <a:pt x="220" y="17"/>
                      <a:pt x="220" y="17"/>
                      <a:pt x="220" y="17"/>
                    </a:cubicBezTo>
                    <a:moveTo>
                      <a:pt x="219" y="16"/>
                    </a:moveTo>
                    <a:cubicBezTo>
                      <a:pt x="219" y="16"/>
                      <a:pt x="219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19" y="16"/>
                      <a:pt x="219" y="16"/>
                      <a:pt x="219" y="16"/>
                    </a:cubicBezTo>
                    <a:moveTo>
                      <a:pt x="226" y="0"/>
                    </a:moveTo>
                    <a:cubicBezTo>
                      <a:pt x="225" y="0"/>
                      <a:pt x="225" y="0"/>
                      <a:pt x="225" y="1"/>
                    </a:cubicBezTo>
                    <a:cubicBezTo>
                      <a:pt x="224" y="2"/>
                      <a:pt x="223" y="2"/>
                      <a:pt x="222" y="4"/>
                    </a:cubicBezTo>
                    <a:cubicBezTo>
                      <a:pt x="222" y="4"/>
                      <a:pt x="221" y="3"/>
                      <a:pt x="221" y="3"/>
                    </a:cubicBezTo>
                    <a:cubicBezTo>
                      <a:pt x="221" y="3"/>
                      <a:pt x="220" y="4"/>
                      <a:pt x="220" y="4"/>
                    </a:cubicBezTo>
                    <a:cubicBezTo>
                      <a:pt x="220" y="5"/>
                      <a:pt x="220" y="5"/>
                      <a:pt x="220" y="6"/>
                    </a:cubicBezTo>
                    <a:cubicBezTo>
                      <a:pt x="220" y="7"/>
                      <a:pt x="220" y="7"/>
                      <a:pt x="220" y="7"/>
                    </a:cubicBezTo>
                    <a:cubicBezTo>
                      <a:pt x="220" y="7"/>
                      <a:pt x="220" y="7"/>
                      <a:pt x="220" y="7"/>
                    </a:cubicBezTo>
                    <a:cubicBezTo>
                      <a:pt x="220" y="9"/>
                      <a:pt x="222" y="9"/>
                      <a:pt x="222" y="10"/>
                    </a:cubicBezTo>
                    <a:cubicBezTo>
                      <a:pt x="221" y="10"/>
                      <a:pt x="222" y="10"/>
                      <a:pt x="222" y="11"/>
                    </a:cubicBezTo>
                    <a:cubicBezTo>
                      <a:pt x="222" y="11"/>
                      <a:pt x="223" y="11"/>
                      <a:pt x="223" y="11"/>
                    </a:cubicBezTo>
                    <a:cubicBezTo>
                      <a:pt x="224" y="11"/>
                      <a:pt x="224" y="11"/>
                      <a:pt x="225" y="11"/>
                    </a:cubicBezTo>
                    <a:cubicBezTo>
                      <a:pt x="223" y="12"/>
                      <a:pt x="220" y="12"/>
                      <a:pt x="219" y="12"/>
                    </a:cubicBezTo>
                    <a:cubicBezTo>
                      <a:pt x="219" y="13"/>
                      <a:pt x="219" y="13"/>
                      <a:pt x="220" y="13"/>
                    </a:cubicBezTo>
                    <a:cubicBezTo>
                      <a:pt x="220" y="13"/>
                      <a:pt x="220" y="13"/>
                      <a:pt x="221" y="13"/>
                    </a:cubicBezTo>
                    <a:cubicBezTo>
                      <a:pt x="221" y="14"/>
                      <a:pt x="222" y="14"/>
                      <a:pt x="222" y="15"/>
                    </a:cubicBezTo>
                    <a:cubicBezTo>
                      <a:pt x="222" y="16"/>
                      <a:pt x="222" y="17"/>
                      <a:pt x="221" y="17"/>
                    </a:cubicBezTo>
                    <a:cubicBezTo>
                      <a:pt x="221" y="17"/>
                      <a:pt x="221" y="17"/>
                      <a:pt x="221" y="17"/>
                    </a:cubicBezTo>
                    <a:cubicBezTo>
                      <a:pt x="222" y="16"/>
                      <a:pt x="221" y="16"/>
                      <a:pt x="221" y="14"/>
                    </a:cubicBezTo>
                    <a:cubicBezTo>
                      <a:pt x="221" y="14"/>
                      <a:pt x="220" y="14"/>
                      <a:pt x="220" y="14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8" y="15"/>
                      <a:pt x="219" y="15"/>
                      <a:pt x="219" y="15"/>
                    </a:cubicBezTo>
                    <a:cubicBezTo>
                      <a:pt x="219" y="15"/>
                      <a:pt x="218" y="15"/>
                      <a:pt x="218" y="15"/>
                    </a:cubicBezTo>
                    <a:cubicBezTo>
                      <a:pt x="218" y="15"/>
                      <a:pt x="218" y="15"/>
                      <a:pt x="218" y="16"/>
                    </a:cubicBezTo>
                    <a:cubicBezTo>
                      <a:pt x="217" y="16"/>
                      <a:pt x="217" y="16"/>
                      <a:pt x="217" y="16"/>
                    </a:cubicBezTo>
                    <a:cubicBezTo>
                      <a:pt x="217" y="16"/>
                      <a:pt x="217" y="16"/>
                      <a:pt x="217" y="16"/>
                    </a:cubicBezTo>
                    <a:cubicBezTo>
                      <a:pt x="217" y="16"/>
                      <a:pt x="217" y="17"/>
                      <a:pt x="217" y="17"/>
                    </a:cubicBezTo>
                    <a:cubicBezTo>
                      <a:pt x="216" y="17"/>
                      <a:pt x="216" y="16"/>
                      <a:pt x="216" y="16"/>
                    </a:cubicBezTo>
                    <a:cubicBezTo>
                      <a:pt x="216" y="17"/>
                      <a:pt x="215" y="17"/>
                      <a:pt x="215" y="18"/>
                    </a:cubicBezTo>
                    <a:cubicBezTo>
                      <a:pt x="215" y="18"/>
                      <a:pt x="216" y="18"/>
                      <a:pt x="216" y="18"/>
                    </a:cubicBezTo>
                    <a:cubicBezTo>
                      <a:pt x="216" y="18"/>
                      <a:pt x="216" y="18"/>
                      <a:pt x="216" y="18"/>
                    </a:cubicBezTo>
                    <a:cubicBezTo>
                      <a:pt x="216" y="18"/>
                      <a:pt x="215" y="18"/>
                      <a:pt x="215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15" y="17"/>
                      <a:pt x="215" y="17"/>
                      <a:pt x="215" y="16"/>
                    </a:cubicBezTo>
                    <a:cubicBezTo>
                      <a:pt x="213" y="16"/>
                      <a:pt x="213" y="16"/>
                      <a:pt x="212" y="16"/>
                    </a:cubicBezTo>
                    <a:cubicBezTo>
                      <a:pt x="211" y="16"/>
                      <a:pt x="211" y="16"/>
                      <a:pt x="210" y="16"/>
                    </a:cubicBezTo>
                    <a:cubicBezTo>
                      <a:pt x="210" y="16"/>
                      <a:pt x="211" y="17"/>
                      <a:pt x="21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0" y="17"/>
                      <a:pt x="209" y="18"/>
                      <a:pt x="210" y="19"/>
                    </a:cubicBezTo>
                    <a:cubicBezTo>
                      <a:pt x="210" y="19"/>
                      <a:pt x="211" y="18"/>
                      <a:pt x="212" y="18"/>
                    </a:cubicBezTo>
                    <a:cubicBezTo>
                      <a:pt x="212" y="18"/>
                      <a:pt x="212" y="18"/>
                      <a:pt x="212" y="18"/>
                    </a:cubicBezTo>
                    <a:cubicBezTo>
                      <a:pt x="211" y="19"/>
                      <a:pt x="210" y="20"/>
                      <a:pt x="208" y="20"/>
                    </a:cubicBezTo>
                    <a:cubicBezTo>
                      <a:pt x="208" y="21"/>
                      <a:pt x="209" y="21"/>
                      <a:pt x="208" y="21"/>
                    </a:cubicBezTo>
                    <a:cubicBezTo>
                      <a:pt x="208" y="21"/>
                      <a:pt x="208" y="21"/>
                      <a:pt x="208" y="21"/>
                    </a:cubicBezTo>
                    <a:cubicBezTo>
                      <a:pt x="208" y="21"/>
                      <a:pt x="208" y="21"/>
                      <a:pt x="207" y="21"/>
                    </a:cubicBezTo>
                    <a:cubicBezTo>
                      <a:pt x="207" y="21"/>
                      <a:pt x="207" y="21"/>
                      <a:pt x="207" y="21"/>
                    </a:cubicBezTo>
                    <a:cubicBezTo>
                      <a:pt x="207" y="21"/>
                      <a:pt x="207" y="21"/>
                      <a:pt x="207" y="21"/>
                    </a:cubicBezTo>
                    <a:cubicBezTo>
                      <a:pt x="207" y="22"/>
                      <a:pt x="206" y="22"/>
                      <a:pt x="206" y="22"/>
                    </a:cubicBezTo>
                    <a:cubicBezTo>
                      <a:pt x="206" y="23"/>
                      <a:pt x="206" y="23"/>
                      <a:pt x="205" y="23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5" y="23"/>
                      <a:pt x="205" y="23"/>
                      <a:pt x="205" y="23"/>
                    </a:cubicBezTo>
                    <a:cubicBezTo>
                      <a:pt x="204" y="24"/>
                      <a:pt x="204" y="25"/>
                      <a:pt x="204" y="26"/>
                    </a:cubicBezTo>
                    <a:cubicBezTo>
                      <a:pt x="203" y="26"/>
                      <a:pt x="202" y="26"/>
                      <a:pt x="202" y="27"/>
                    </a:cubicBezTo>
                    <a:cubicBezTo>
                      <a:pt x="202" y="27"/>
                      <a:pt x="203" y="27"/>
                      <a:pt x="203" y="27"/>
                    </a:cubicBezTo>
                    <a:cubicBezTo>
                      <a:pt x="203" y="27"/>
                      <a:pt x="203" y="27"/>
                      <a:pt x="203" y="27"/>
                    </a:cubicBezTo>
                    <a:cubicBezTo>
                      <a:pt x="203" y="27"/>
                      <a:pt x="203" y="27"/>
                      <a:pt x="203" y="27"/>
                    </a:cubicBezTo>
                    <a:cubicBezTo>
                      <a:pt x="203" y="27"/>
                      <a:pt x="203" y="27"/>
                      <a:pt x="203" y="27"/>
                    </a:cubicBezTo>
                    <a:cubicBezTo>
                      <a:pt x="203" y="27"/>
                      <a:pt x="203" y="27"/>
                      <a:pt x="203" y="27"/>
                    </a:cubicBezTo>
                    <a:cubicBezTo>
                      <a:pt x="203" y="27"/>
                      <a:pt x="203" y="27"/>
                      <a:pt x="203" y="27"/>
                    </a:cubicBezTo>
                    <a:cubicBezTo>
                      <a:pt x="204" y="28"/>
                      <a:pt x="202" y="29"/>
                      <a:pt x="203" y="30"/>
                    </a:cubicBezTo>
                    <a:cubicBezTo>
                      <a:pt x="202" y="29"/>
                      <a:pt x="202" y="29"/>
                      <a:pt x="201" y="28"/>
                    </a:cubicBezTo>
                    <a:cubicBezTo>
                      <a:pt x="201" y="29"/>
                      <a:pt x="201" y="29"/>
                      <a:pt x="201" y="30"/>
                    </a:cubicBezTo>
                    <a:cubicBezTo>
                      <a:pt x="201" y="30"/>
                      <a:pt x="201" y="30"/>
                      <a:pt x="201" y="30"/>
                    </a:cubicBezTo>
                    <a:cubicBezTo>
                      <a:pt x="202" y="30"/>
                      <a:pt x="202" y="30"/>
                      <a:pt x="203" y="30"/>
                    </a:cubicBezTo>
                    <a:cubicBezTo>
                      <a:pt x="203" y="31"/>
                      <a:pt x="204" y="31"/>
                      <a:pt x="204" y="31"/>
                    </a:cubicBezTo>
                    <a:cubicBezTo>
                      <a:pt x="204" y="31"/>
                      <a:pt x="204" y="31"/>
                      <a:pt x="204" y="31"/>
                    </a:cubicBezTo>
                    <a:cubicBezTo>
                      <a:pt x="204" y="31"/>
                      <a:pt x="204" y="31"/>
                      <a:pt x="204" y="31"/>
                    </a:cubicBezTo>
                    <a:cubicBezTo>
                      <a:pt x="204" y="31"/>
                      <a:pt x="204" y="31"/>
                      <a:pt x="204" y="31"/>
                    </a:cubicBezTo>
                    <a:cubicBezTo>
                      <a:pt x="203" y="31"/>
                      <a:pt x="203" y="31"/>
                      <a:pt x="203" y="31"/>
                    </a:cubicBezTo>
                    <a:cubicBezTo>
                      <a:pt x="202" y="31"/>
                      <a:pt x="202" y="32"/>
                      <a:pt x="203" y="32"/>
                    </a:cubicBezTo>
                    <a:cubicBezTo>
                      <a:pt x="203" y="32"/>
                      <a:pt x="203" y="32"/>
                      <a:pt x="204" y="32"/>
                    </a:cubicBezTo>
                    <a:cubicBezTo>
                      <a:pt x="204" y="32"/>
                      <a:pt x="204" y="32"/>
                      <a:pt x="204" y="32"/>
                    </a:cubicBezTo>
                    <a:cubicBezTo>
                      <a:pt x="204" y="33"/>
                      <a:pt x="204" y="33"/>
                      <a:pt x="204" y="33"/>
                    </a:cubicBezTo>
                    <a:cubicBezTo>
                      <a:pt x="204" y="33"/>
                      <a:pt x="204" y="33"/>
                      <a:pt x="204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5" y="33"/>
                      <a:pt x="205" y="33"/>
                    </a:cubicBezTo>
                    <a:cubicBezTo>
                      <a:pt x="205" y="33"/>
                      <a:pt x="206" y="33"/>
                      <a:pt x="206" y="33"/>
                    </a:cubicBezTo>
                    <a:cubicBezTo>
                      <a:pt x="205" y="33"/>
                      <a:pt x="206" y="34"/>
                      <a:pt x="206" y="34"/>
                    </a:cubicBezTo>
                    <a:cubicBezTo>
                      <a:pt x="206" y="34"/>
                      <a:pt x="206" y="34"/>
                      <a:pt x="206" y="33"/>
                    </a:cubicBezTo>
                    <a:cubicBezTo>
                      <a:pt x="206" y="33"/>
                      <a:pt x="206" y="33"/>
                      <a:pt x="206" y="33"/>
                    </a:cubicBezTo>
                    <a:cubicBezTo>
                      <a:pt x="206" y="33"/>
                      <a:pt x="207" y="33"/>
                      <a:pt x="207" y="33"/>
                    </a:cubicBezTo>
                    <a:cubicBezTo>
                      <a:pt x="207" y="33"/>
                      <a:pt x="207" y="33"/>
                      <a:pt x="207" y="33"/>
                    </a:cubicBezTo>
                    <a:cubicBezTo>
                      <a:pt x="207" y="33"/>
                      <a:pt x="208" y="33"/>
                      <a:pt x="208" y="34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207" y="34"/>
                      <a:pt x="208" y="34"/>
                      <a:pt x="208" y="34"/>
                    </a:cubicBezTo>
                    <a:cubicBezTo>
                      <a:pt x="207" y="34"/>
                      <a:pt x="207" y="34"/>
                      <a:pt x="207" y="34"/>
                    </a:cubicBezTo>
                    <a:cubicBezTo>
                      <a:pt x="208" y="35"/>
                      <a:pt x="206" y="36"/>
                      <a:pt x="206" y="36"/>
                    </a:cubicBezTo>
                    <a:cubicBezTo>
                      <a:pt x="206" y="36"/>
                      <a:pt x="206" y="36"/>
                      <a:pt x="206" y="36"/>
                    </a:cubicBezTo>
                    <a:cubicBezTo>
                      <a:pt x="206" y="37"/>
                      <a:pt x="206" y="37"/>
                      <a:pt x="206" y="37"/>
                    </a:cubicBezTo>
                    <a:cubicBezTo>
                      <a:pt x="206" y="37"/>
                      <a:pt x="206" y="37"/>
                      <a:pt x="206" y="37"/>
                    </a:cubicBezTo>
                    <a:cubicBezTo>
                      <a:pt x="206" y="37"/>
                      <a:pt x="206" y="37"/>
                      <a:pt x="206" y="36"/>
                    </a:cubicBezTo>
                    <a:cubicBezTo>
                      <a:pt x="206" y="37"/>
                      <a:pt x="205" y="37"/>
                      <a:pt x="205" y="37"/>
                    </a:cubicBezTo>
                    <a:cubicBezTo>
                      <a:pt x="206" y="37"/>
                      <a:pt x="207" y="38"/>
                      <a:pt x="206" y="38"/>
                    </a:cubicBezTo>
                    <a:cubicBezTo>
                      <a:pt x="206" y="38"/>
                      <a:pt x="205" y="38"/>
                      <a:pt x="205" y="37"/>
                    </a:cubicBezTo>
                    <a:cubicBezTo>
                      <a:pt x="205" y="37"/>
                      <a:pt x="205" y="37"/>
                      <a:pt x="205" y="37"/>
                    </a:cubicBezTo>
                    <a:cubicBezTo>
                      <a:pt x="205" y="37"/>
                      <a:pt x="205" y="38"/>
                      <a:pt x="204" y="38"/>
                    </a:cubicBezTo>
                    <a:cubicBezTo>
                      <a:pt x="204" y="38"/>
                      <a:pt x="204" y="38"/>
                      <a:pt x="204" y="38"/>
                    </a:cubicBezTo>
                    <a:cubicBezTo>
                      <a:pt x="204" y="37"/>
                      <a:pt x="204" y="37"/>
                      <a:pt x="205" y="37"/>
                    </a:cubicBezTo>
                    <a:cubicBezTo>
                      <a:pt x="205" y="36"/>
                      <a:pt x="206" y="35"/>
                      <a:pt x="206" y="34"/>
                    </a:cubicBezTo>
                    <a:cubicBezTo>
                      <a:pt x="205" y="34"/>
                      <a:pt x="205" y="34"/>
                      <a:pt x="205" y="35"/>
                    </a:cubicBezTo>
                    <a:cubicBezTo>
                      <a:pt x="205" y="35"/>
                      <a:pt x="205" y="35"/>
                      <a:pt x="205" y="35"/>
                    </a:cubicBezTo>
                    <a:cubicBezTo>
                      <a:pt x="205" y="35"/>
                      <a:pt x="205" y="35"/>
                      <a:pt x="205" y="35"/>
                    </a:cubicBezTo>
                    <a:cubicBezTo>
                      <a:pt x="205" y="35"/>
                      <a:pt x="205" y="35"/>
                      <a:pt x="205" y="35"/>
                    </a:cubicBezTo>
                    <a:cubicBezTo>
                      <a:pt x="205" y="35"/>
                      <a:pt x="204" y="35"/>
                      <a:pt x="204" y="35"/>
                    </a:cubicBezTo>
                    <a:cubicBezTo>
                      <a:pt x="204" y="35"/>
                      <a:pt x="203" y="35"/>
                      <a:pt x="203" y="35"/>
                    </a:cubicBezTo>
                    <a:cubicBezTo>
                      <a:pt x="203" y="36"/>
                      <a:pt x="203" y="36"/>
                      <a:pt x="202" y="36"/>
                    </a:cubicBezTo>
                    <a:cubicBezTo>
                      <a:pt x="202" y="36"/>
                      <a:pt x="202" y="36"/>
                      <a:pt x="201" y="36"/>
                    </a:cubicBezTo>
                    <a:cubicBezTo>
                      <a:pt x="200" y="38"/>
                      <a:pt x="197" y="38"/>
                      <a:pt x="195" y="39"/>
                    </a:cubicBezTo>
                    <a:cubicBezTo>
                      <a:pt x="195" y="39"/>
                      <a:pt x="195" y="40"/>
                      <a:pt x="195" y="41"/>
                    </a:cubicBezTo>
                    <a:cubicBezTo>
                      <a:pt x="196" y="41"/>
                      <a:pt x="196" y="41"/>
                      <a:pt x="196" y="42"/>
                    </a:cubicBezTo>
                    <a:cubicBezTo>
                      <a:pt x="197" y="42"/>
                      <a:pt x="197" y="43"/>
                      <a:pt x="197" y="44"/>
                    </a:cubicBezTo>
                    <a:cubicBezTo>
                      <a:pt x="198" y="44"/>
                      <a:pt x="197" y="45"/>
                      <a:pt x="198" y="45"/>
                    </a:cubicBezTo>
                    <a:cubicBezTo>
                      <a:pt x="198" y="46"/>
                      <a:pt x="199" y="46"/>
                      <a:pt x="199" y="46"/>
                    </a:cubicBezTo>
                    <a:cubicBezTo>
                      <a:pt x="200" y="46"/>
                      <a:pt x="201" y="46"/>
                      <a:pt x="201" y="45"/>
                    </a:cubicBezTo>
                    <a:cubicBezTo>
                      <a:pt x="201" y="46"/>
                      <a:pt x="202" y="46"/>
                      <a:pt x="202" y="47"/>
                    </a:cubicBezTo>
                    <a:cubicBezTo>
                      <a:pt x="202" y="47"/>
                      <a:pt x="203" y="47"/>
                      <a:pt x="203" y="48"/>
                    </a:cubicBezTo>
                    <a:cubicBezTo>
                      <a:pt x="203" y="48"/>
                      <a:pt x="203" y="48"/>
                      <a:pt x="203" y="48"/>
                    </a:cubicBezTo>
                    <a:cubicBezTo>
                      <a:pt x="204" y="48"/>
                      <a:pt x="206" y="48"/>
                      <a:pt x="206" y="49"/>
                    </a:cubicBezTo>
                    <a:cubicBezTo>
                      <a:pt x="206" y="50"/>
                      <a:pt x="206" y="52"/>
                      <a:pt x="206" y="52"/>
                    </a:cubicBezTo>
                    <a:cubicBezTo>
                      <a:pt x="208" y="53"/>
                      <a:pt x="208" y="55"/>
                      <a:pt x="209" y="56"/>
                    </a:cubicBezTo>
                    <a:cubicBezTo>
                      <a:pt x="209" y="57"/>
                      <a:pt x="209" y="57"/>
                      <a:pt x="208" y="57"/>
                    </a:cubicBezTo>
                    <a:cubicBezTo>
                      <a:pt x="209" y="58"/>
                      <a:pt x="211" y="60"/>
                      <a:pt x="212" y="60"/>
                    </a:cubicBezTo>
                    <a:cubicBezTo>
                      <a:pt x="212" y="60"/>
                      <a:pt x="213" y="59"/>
                      <a:pt x="214" y="59"/>
                    </a:cubicBezTo>
                    <a:cubicBezTo>
                      <a:pt x="214" y="59"/>
                      <a:pt x="215" y="60"/>
                      <a:pt x="216" y="60"/>
                    </a:cubicBezTo>
                    <a:cubicBezTo>
                      <a:pt x="216" y="60"/>
                      <a:pt x="216" y="60"/>
                      <a:pt x="216" y="60"/>
                    </a:cubicBezTo>
                    <a:cubicBezTo>
                      <a:pt x="216" y="60"/>
                      <a:pt x="216" y="61"/>
                      <a:pt x="216" y="61"/>
                    </a:cubicBezTo>
                    <a:cubicBezTo>
                      <a:pt x="216" y="60"/>
                      <a:pt x="214" y="60"/>
                      <a:pt x="213" y="59"/>
                    </a:cubicBezTo>
                    <a:cubicBezTo>
                      <a:pt x="213" y="59"/>
                      <a:pt x="213" y="60"/>
                      <a:pt x="213" y="60"/>
                    </a:cubicBezTo>
                    <a:cubicBezTo>
                      <a:pt x="213" y="60"/>
                      <a:pt x="213" y="62"/>
                      <a:pt x="213" y="62"/>
                    </a:cubicBezTo>
                    <a:cubicBezTo>
                      <a:pt x="213" y="61"/>
                      <a:pt x="212" y="61"/>
                      <a:pt x="212" y="60"/>
                    </a:cubicBezTo>
                    <a:cubicBezTo>
                      <a:pt x="212" y="60"/>
                      <a:pt x="212" y="61"/>
                      <a:pt x="212" y="61"/>
                    </a:cubicBezTo>
                    <a:cubicBezTo>
                      <a:pt x="211" y="60"/>
                      <a:pt x="209" y="60"/>
                      <a:pt x="209" y="58"/>
                    </a:cubicBezTo>
                    <a:cubicBezTo>
                      <a:pt x="208" y="58"/>
                      <a:pt x="207" y="58"/>
                      <a:pt x="207" y="57"/>
                    </a:cubicBezTo>
                    <a:cubicBezTo>
                      <a:pt x="208" y="57"/>
                      <a:pt x="207" y="55"/>
                      <a:pt x="207" y="54"/>
                    </a:cubicBezTo>
                    <a:cubicBezTo>
                      <a:pt x="206" y="54"/>
                      <a:pt x="206" y="56"/>
                      <a:pt x="205" y="57"/>
                    </a:cubicBezTo>
                    <a:cubicBezTo>
                      <a:pt x="205" y="56"/>
                      <a:pt x="205" y="55"/>
                      <a:pt x="205" y="54"/>
                    </a:cubicBezTo>
                    <a:cubicBezTo>
                      <a:pt x="205" y="54"/>
                      <a:pt x="204" y="53"/>
                      <a:pt x="204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5" y="50"/>
                      <a:pt x="205" y="50"/>
                      <a:pt x="205" y="49"/>
                    </a:cubicBezTo>
                    <a:cubicBezTo>
                      <a:pt x="205" y="49"/>
                      <a:pt x="205" y="49"/>
                      <a:pt x="205" y="49"/>
                    </a:cubicBezTo>
                    <a:cubicBezTo>
                      <a:pt x="204" y="49"/>
                      <a:pt x="204" y="49"/>
                      <a:pt x="203" y="49"/>
                    </a:cubicBezTo>
                    <a:cubicBezTo>
                      <a:pt x="203" y="49"/>
                      <a:pt x="202" y="50"/>
                      <a:pt x="201" y="50"/>
                    </a:cubicBezTo>
                    <a:cubicBezTo>
                      <a:pt x="200" y="49"/>
                      <a:pt x="200" y="48"/>
                      <a:pt x="199" y="48"/>
                    </a:cubicBezTo>
                    <a:cubicBezTo>
                      <a:pt x="199" y="48"/>
                      <a:pt x="199" y="49"/>
                      <a:pt x="200" y="50"/>
                    </a:cubicBezTo>
                    <a:cubicBezTo>
                      <a:pt x="199" y="50"/>
                      <a:pt x="199" y="50"/>
                      <a:pt x="199" y="50"/>
                    </a:cubicBezTo>
                    <a:cubicBezTo>
                      <a:pt x="199" y="50"/>
                      <a:pt x="199" y="50"/>
                      <a:pt x="198" y="50"/>
                    </a:cubicBezTo>
                    <a:cubicBezTo>
                      <a:pt x="198" y="49"/>
                      <a:pt x="198" y="49"/>
                      <a:pt x="197" y="49"/>
                    </a:cubicBezTo>
                    <a:cubicBezTo>
                      <a:pt x="197" y="49"/>
                      <a:pt x="198" y="48"/>
                      <a:pt x="198" y="47"/>
                    </a:cubicBezTo>
                    <a:cubicBezTo>
                      <a:pt x="197" y="47"/>
                      <a:pt x="196" y="47"/>
                      <a:pt x="196" y="46"/>
                    </a:cubicBezTo>
                    <a:cubicBezTo>
                      <a:pt x="195" y="46"/>
                      <a:pt x="195" y="46"/>
                      <a:pt x="195" y="46"/>
                    </a:cubicBezTo>
                    <a:cubicBezTo>
                      <a:pt x="194" y="46"/>
                      <a:pt x="194" y="46"/>
                      <a:pt x="194" y="46"/>
                    </a:cubicBezTo>
                    <a:cubicBezTo>
                      <a:pt x="193" y="47"/>
                      <a:pt x="193" y="48"/>
                      <a:pt x="192" y="48"/>
                    </a:cubicBezTo>
                    <a:cubicBezTo>
                      <a:pt x="192" y="48"/>
                      <a:pt x="193" y="48"/>
                      <a:pt x="193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194" y="48"/>
                      <a:pt x="194" y="49"/>
                      <a:pt x="194" y="49"/>
                    </a:cubicBezTo>
                    <a:cubicBezTo>
                      <a:pt x="194" y="50"/>
                      <a:pt x="194" y="50"/>
                      <a:pt x="193" y="50"/>
                    </a:cubicBezTo>
                    <a:cubicBezTo>
                      <a:pt x="193" y="50"/>
                      <a:pt x="191" y="50"/>
                      <a:pt x="191" y="49"/>
                    </a:cubicBezTo>
                    <a:cubicBezTo>
                      <a:pt x="191" y="50"/>
                      <a:pt x="190" y="50"/>
                      <a:pt x="190" y="50"/>
                    </a:cubicBezTo>
                    <a:cubicBezTo>
                      <a:pt x="190" y="50"/>
                      <a:pt x="190" y="51"/>
                      <a:pt x="190" y="51"/>
                    </a:cubicBezTo>
                    <a:cubicBezTo>
                      <a:pt x="191" y="52"/>
                      <a:pt x="192" y="53"/>
                      <a:pt x="193" y="53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95" y="53"/>
                      <a:pt x="195" y="53"/>
                      <a:pt x="195" y="53"/>
                    </a:cubicBezTo>
                    <a:cubicBezTo>
                      <a:pt x="195" y="53"/>
                      <a:pt x="196" y="53"/>
                      <a:pt x="196" y="53"/>
                    </a:cubicBezTo>
                    <a:cubicBezTo>
                      <a:pt x="196" y="53"/>
                      <a:pt x="197" y="51"/>
                      <a:pt x="197" y="51"/>
                    </a:cubicBezTo>
                    <a:cubicBezTo>
                      <a:pt x="198" y="51"/>
                      <a:pt x="198" y="51"/>
                      <a:pt x="198" y="51"/>
                    </a:cubicBezTo>
                    <a:cubicBezTo>
                      <a:pt x="198" y="52"/>
                      <a:pt x="197" y="53"/>
                      <a:pt x="196" y="54"/>
                    </a:cubicBezTo>
                    <a:cubicBezTo>
                      <a:pt x="196" y="54"/>
                      <a:pt x="197" y="54"/>
                      <a:pt x="197" y="55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8" y="55"/>
                      <a:pt x="198" y="55"/>
                      <a:pt x="198" y="55"/>
                    </a:cubicBezTo>
                    <a:cubicBezTo>
                      <a:pt x="198" y="55"/>
                      <a:pt x="198" y="55"/>
                      <a:pt x="198" y="55"/>
                    </a:cubicBezTo>
                    <a:cubicBezTo>
                      <a:pt x="198" y="55"/>
                      <a:pt x="197" y="55"/>
                      <a:pt x="197" y="55"/>
                    </a:cubicBezTo>
                    <a:cubicBezTo>
                      <a:pt x="196" y="55"/>
                      <a:pt x="195" y="54"/>
                      <a:pt x="195" y="54"/>
                    </a:cubicBezTo>
                    <a:cubicBezTo>
                      <a:pt x="194" y="54"/>
                      <a:pt x="193" y="54"/>
                      <a:pt x="193" y="55"/>
                    </a:cubicBezTo>
                    <a:cubicBezTo>
                      <a:pt x="193" y="54"/>
                      <a:pt x="192" y="54"/>
                      <a:pt x="191" y="54"/>
                    </a:cubicBezTo>
                    <a:cubicBezTo>
                      <a:pt x="191" y="54"/>
                      <a:pt x="191" y="54"/>
                      <a:pt x="191" y="54"/>
                    </a:cubicBezTo>
                    <a:cubicBezTo>
                      <a:pt x="191" y="54"/>
                      <a:pt x="191" y="54"/>
                      <a:pt x="191" y="54"/>
                    </a:cubicBezTo>
                    <a:cubicBezTo>
                      <a:pt x="190" y="54"/>
                      <a:pt x="190" y="54"/>
                      <a:pt x="189" y="54"/>
                    </a:cubicBezTo>
                    <a:cubicBezTo>
                      <a:pt x="189" y="53"/>
                      <a:pt x="190" y="53"/>
                      <a:pt x="190" y="53"/>
                    </a:cubicBezTo>
                    <a:cubicBezTo>
                      <a:pt x="187" y="51"/>
                      <a:pt x="189" y="47"/>
                      <a:pt x="186" y="45"/>
                    </a:cubicBezTo>
                    <a:cubicBezTo>
                      <a:pt x="187" y="47"/>
                      <a:pt x="188" y="50"/>
                      <a:pt x="186" y="52"/>
                    </a:cubicBezTo>
                    <a:cubicBezTo>
                      <a:pt x="186" y="53"/>
                      <a:pt x="186" y="54"/>
                      <a:pt x="186" y="55"/>
                    </a:cubicBezTo>
                    <a:cubicBezTo>
                      <a:pt x="187" y="55"/>
                      <a:pt x="188" y="56"/>
                      <a:pt x="188" y="57"/>
                    </a:cubicBezTo>
                    <a:cubicBezTo>
                      <a:pt x="189" y="57"/>
                      <a:pt x="189" y="57"/>
                      <a:pt x="189" y="57"/>
                    </a:cubicBezTo>
                    <a:cubicBezTo>
                      <a:pt x="190" y="58"/>
                      <a:pt x="189" y="61"/>
                      <a:pt x="190" y="62"/>
                    </a:cubicBezTo>
                    <a:cubicBezTo>
                      <a:pt x="190" y="63"/>
                      <a:pt x="190" y="63"/>
                      <a:pt x="190" y="63"/>
                    </a:cubicBezTo>
                    <a:cubicBezTo>
                      <a:pt x="190" y="64"/>
                      <a:pt x="191" y="64"/>
                      <a:pt x="191" y="65"/>
                    </a:cubicBezTo>
                    <a:cubicBezTo>
                      <a:pt x="191" y="66"/>
                      <a:pt x="191" y="66"/>
                      <a:pt x="191" y="66"/>
                    </a:cubicBezTo>
                    <a:cubicBezTo>
                      <a:pt x="191" y="66"/>
                      <a:pt x="192" y="66"/>
                      <a:pt x="192" y="66"/>
                    </a:cubicBezTo>
                    <a:cubicBezTo>
                      <a:pt x="192" y="66"/>
                      <a:pt x="192" y="66"/>
                      <a:pt x="193" y="66"/>
                    </a:cubicBezTo>
                    <a:cubicBezTo>
                      <a:pt x="193" y="66"/>
                      <a:pt x="193" y="66"/>
                      <a:pt x="193" y="66"/>
                    </a:cubicBezTo>
                    <a:cubicBezTo>
                      <a:pt x="194" y="66"/>
                      <a:pt x="194" y="66"/>
                      <a:pt x="194" y="66"/>
                    </a:cubicBezTo>
                    <a:cubicBezTo>
                      <a:pt x="194" y="66"/>
                      <a:pt x="194" y="65"/>
                      <a:pt x="195" y="65"/>
                    </a:cubicBezTo>
                    <a:cubicBezTo>
                      <a:pt x="196" y="65"/>
                      <a:pt x="197" y="65"/>
                      <a:pt x="197" y="65"/>
                    </a:cubicBezTo>
                    <a:cubicBezTo>
                      <a:pt x="197" y="65"/>
                      <a:pt x="198" y="65"/>
                      <a:pt x="198" y="65"/>
                    </a:cubicBezTo>
                    <a:cubicBezTo>
                      <a:pt x="198" y="66"/>
                      <a:pt x="199" y="66"/>
                      <a:pt x="200" y="66"/>
                    </a:cubicBezTo>
                    <a:cubicBezTo>
                      <a:pt x="200" y="66"/>
                      <a:pt x="200" y="66"/>
                      <a:pt x="200" y="66"/>
                    </a:cubicBezTo>
                    <a:cubicBezTo>
                      <a:pt x="200" y="67"/>
                      <a:pt x="202" y="68"/>
                      <a:pt x="202" y="69"/>
                    </a:cubicBezTo>
                    <a:cubicBezTo>
                      <a:pt x="201" y="69"/>
                      <a:pt x="201" y="69"/>
                      <a:pt x="201" y="69"/>
                    </a:cubicBezTo>
                    <a:cubicBezTo>
                      <a:pt x="201" y="71"/>
                      <a:pt x="202" y="71"/>
                      <a:pt x="202" y="72"/>
                    </a:cubicBezTo>
                    <a:cubicBezTo>
                      <a:pt x="202" y="72"/>
                      <a:pt x="202" y="72"/>
                      <a:pt x="202" y="72"/>
                    </a:cubicBezTo>
                    <a:cubicBezTo>
                      <a:pt x="203" y="72"/>
                      <a:pt x="203" y="72"/>
                      <a:pt x="203" y="73"/>
                    </a:cubicBezTo>
                    <a:cubicBezTo>
                      <a:pt x="203" y="73"/>
                      <a:pt x="203" y="73"/>
                      <a:pt x="203" y="73"/>
                    </a:cubicBezTo>
                    <a:cubicBezTo>
                      <a:pt x="204" y="73"/>
                      <a:pt x="204" y="72"/>
                      <a:pt x="204" y="72"/>
                    </a:cubicBezTo>
                    <a:cubicBezTo>
                      <a:pt x="204" y="72"/>
                      <a:pt x="204" y="72"/>
                      <a:pt x="204" y="72"/>
                    </a:cubicBezTo>
                    <a:cubicBezTo>
                      <a:pt x="204" y="72"/>
                      <a:pt x="204" y="72"/>
                      <a:pt x="205" y="72"/>
                    </a:cubicBezTo>
                    <a:cubicBezTo>
                      <a:pt x="205" y="72"/>
                      <a:pt x="205" y="72"/>
                      <a:pt x="205" y="72"/>
                    </a:cubicBezTo>
                    <a:cubicBezTo>
                      <a:pt x="205" y="72"/>
                      <a:pt x="205" y="72"/>
                      <a:pt x="205" y="72"/>
                    </a:cubicBezTo>
                    <a:cubicBezTo>
                      <a:pt x="204" y="73"/>
                      <a:pt x="204" y="73"/>
                      <a:pt x="203" y="73"/>
                    </a:cubicBezTo>
                    <a:cubicBezTo>
                      <a:pt x="202" y="73"/>
                      <a:pt x="202" y="73"/>
                      <a:pt x="201" y="72"/>
                    </a:cubicBezTo>
                    <a:cubicBezTo>
                      <a:pt x="201" y="70"/>
                      <a:pt x="200" y="68"/>
                      <a:pt x="198" y="67"/>
                    </a:cubicBezTo>
                    <a:cubicBezTo>
                      <a:pt x="198" y="66"/>
                      <a:pt x="198" y="66"/>
                      <a:pt x="197" y="66"/>
                    </a:cubicBezTo>
                    <a:cubicBezTo>
                      <a:pt x="196" y="66"/>
                      <a:pt x="195" y="68"/>
                      <a:pt x="194" y="68"/>
                    </a:cubicBezTo>
                    <a:cubicBezTo>
                      <a:pt x="194" y="71"/>
                      <a:pt x="196" y="71"/>
                      <a:pt x="196" y="73"/>
                    </a:cubicBezTo>
                    <a:cubicBezTo>
                      <a:pt x="196" y="74"/>
                      <a:pt x="194" y="75"/>
                      <a:pt x="196" y="76"/>
                    </a:cubicBezTo>
                    <a:cubicBezTo>
                      <a:pt x="195" y="78"/>
                      <a:pt x="194" y="79"/>
                      <a:pt x="193" y="80"/>
                    </a:cubicBezTo>
                    <a:cubicBezTo>
                      <a:pt x="193" y="80"/>
                      <a:pt x="194" y="80"/>
                      <a:pt x="194" y="81"/>
                    </a:cubicBezTo>
                    <a:cubicBezTo>
                      <a:pt x="193" y="81"/>
                      <a:pt x="193" y="81"/>
                      <a:pt x="192" y="81"/>
                    </a:cubicBezTo>
                    <a:cubicBezTo>
                      <a:pt x="191" y="81"/>
                      <a:pt x="189" y="81"/>
                      <a:pt x="187" y="81"/>
                    </a:cubicBezTo>
                    <a:cubicBezTo>
                      <a:pt x="187" y="80"/>
                      <a:pt x="186" y="80"/>
                      <a:pt x="186" y="80"/>
                    </a:cubicBezTo>
                    <a:cubicBezTo>
                      <a:pt x="186" y="79"/>
                      <a:pt x="186" y="79"/>
                      <a:pt x="186" y="79"/>
                    </a:cubicBezTo>
                    <a:cubicBezTo>
                      <a:pt x="186" y="79"/>
                      <a:pt x="186" y="80"/>
                      <a:pt x="186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80"/>
                      <a:pt x="185" y="80"/>
                      <a:pt x="185" y="80"/>
                    </a:cubicBezTo>
                    <a:cubicBezTo>
                      <a:pt x="185" y="79"/>
                      <a:pt x="187" y="79"/>
                      <a:pt x="188" y="79"/>
                    </a:cubicBezTo>
                    <a:cubicBezTo>
                      <a:pt x="188" y="79"/>
                      <a:pt x="188" y="79"/>
                      <a:pt x="189" y="7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89" y="79"/>
                      <a:pt x="189" y="79"/>
                      <a:pt x="190" y="79"/>
                    </a:cubicBezTo>
                    <a:cubicBezTo>
                      <a:pt x="190" y="79"/>
                      <a:pt x="190" y="79"/>
                      <a:pt x="190" y="79"/>
                    </a:cubicBezTo>
                    <a:cubicBezTo>
                      <a:pt x="190" y="80"/>
                      <a:pt x="189" y="79"/>
                      <a:pt x="189" y="80"/>
                    </a:cubicBezTo>
                    <a:cubicBezTo>
                      <a:pt x="189" y="80"/>
                      <a:pt x="190" y="80"/>
                      <a:pt x="190" y="80"/>
                    </a:cubicBezTo>
                    <a:cubicBezTo>
                      <a:pt x="190" y="80"/>
                      <a:pt x="191" y="80"/>
                      <a:pt x="191" y="79"/>
                    </a:cubicBezTo>
                    <a:cubicBezTo>
                      <a:pt x="191" y="79"/>
                      <a:pt x="191" y="79"/>
                      <a:pt x="191" y="78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1" y="77"/>
                      <a:pt x="192" y="77"/>
                      <a:pt x="192" y="76"/>
                    </a:cubicBezTo>
                    <a:cubicBezTo>
                      <a:pt x="192" y="76"/>
                      <a:pt x="192" y="76"/>
                      <a:pt x="192" y="76"/>
                    </a:cubicBezTo>
                    <a:cubicBezTo>
                      <a:pt x="192" y="76"/>
                      <a:pt x="192" y="76"/>
                      <a:pt x="192" y="76"/>
                    </a:cubicBezTo>
                    <a:cubicBezTo>
                      <a:pt x="192" y="75"/>
                      <a:pt x="192" y="74"/>
                      <a:pt x="193" y="74"/>
                    </a:cubicBezTo>
                    <a:cubicBezTo>
                      <a:pt x="193" y="72"/>
                      <a:pt x="191" y="71"/>
                      <a:pt x="192" y="70"/>
                    </a:cubicBezTo>
                    <a:cubicBezTo>
                      <a:pt x="191" y="68"/>
                      <a:pt x="188" y="67"/>
                      <a:pt x="189" y="65"/>
                    </a:cubicBezTo>
                    <a:cubicBezTo>
                      <a:pt x="188" y="65"/>
                      <a:pt x="188" y="65"/>
                      <a:pt x="188" y="64"/>
                    </a:cubicBezTo>
                    <a:cubicBezTo>
                      <a:pt x="188" y="64"/>
                      <a:pt x="188" y="64"/>
                      <a:pt x="188" y="63"/>
                    </a:cubicBezTo>
                    <a:cubicBezTo>
                      <a:pt x="187" y="63"/>
                      <a:pt x="187" y="61"/>
                      <a:pt x="187" y="60"/>
                    </a:cubicBezTo>
                    <a:cubicBezTo>
                      <a:pt x="186" y="59"/>
                      <a:pt x="186" y="57"/>
                      <a:pt x="185" y="56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84" y="56"/>
                      <a:pt x="183" y="55"/>
                      <a:pt x="183" y="54"/>
                    </a:cubicBezTo>
                    <a:cubicBezTo>
                      <a:pt x="183" y="53"/>
                      <a:pt x="183" y="52"/>
                      <a:pt x="183" y="50"/>
                    </a:cubicBezTo>
                    <a:cubicBezTo>
                      <a:pt x="183" y="51"/>
                      <a:pt x="182" y="51"/>
                      <a:pt x="182" y="51"/>
                    </a:cubicBezTo>
                    <a:cubicBezTo>
                      <a:pt x="182" y="51"/>
                      <a:pt x="182" y="51"/>
                      <a:pt x="182" y="51"/>
                    </a:cubicBezTo>
                    <a:cubicBezTo>
                      <a:pt x="182" y="51"/>
                      <a:pt x="181" y="51"/>
                      <a:pt x="181" y="51"/>
                    </a:cubicBezTo>
                    <a:cubicBezTo>
                      <a:pt x="181" y="51"/>
                      <a:pt x="181" y="51"/>
                      <a:pt x="181" y="51"/>
                    </a:cubicBezTo>
                    <a:cubicBezTo>
                      <a:pt x="181" y="51"/>
                      <a:pt x="181" y="51"/>
                      <a:pt x="181" y="51"/>
                    </a:cubicBezTo>
                    <a:cubicBezTo>
                      <a:pt x="180" y="51"/>
                      <a:pt x="181" y="50"/>
                      <a:pt x="180" y="49"/>
                    </a:cubicBezTo>
                    <a:cubicBezTo>
                      <a:pt x="180" y="48"/>
                      <a:pt x="181" y="48"/>
                      <a:pt x="181" y="48"/>
                    </a:cubicBezTo>
                    <a:cubicBezTo>
                      <a:pt x="182" y="48"/>
                      <a:pt x="182" y="48"/>
                      <a:pt x="183" y="49"/>
                    </a:cubicBezTo>
                    <a:cubicBezTo>
                      <a:pt x="182" y="48"/>
                      <a:pt x="182" y="47"/>
                      <a:pt x="182" y="47"/>
                    </a:cubicBezTo>
                    <a:cubicBezTo>
                      <a:pt x="181" y="47"/>
                      <a:pt x="180" y="46"/>
                      <a:pt x="179" y="46"/>
                    </a:cubicBezTo>
                    <a:cubicBezTo>
                      <a:pt x="178" y="46"/>
                      <a:pt x="177" y="46"/>
                      <a:pt x="176" y="47"/>
                    </a:cubicBezTo>
                    <a:cubicBezTo>
                      <a:pt x="176" y="46"/>
                      <a:pt x="176" y="46"/>
                      <a:pt x="175" y="46"/>
                    </a:cubicBezTo>
                    <a:cubicBezTo>
                      <a:pt x="175" y="49"/>
                      <a:pt x="175" y="52"/>
                      <a:pt x="176" y="55"/>
                    </a:cubicBezTo>
                    <a:cubicBezTo>
                      <a:pt x="175" y="55"/>
                      <a:pt x="175" y="57"/>
                      <a:pt x="174" y="57"/>
                    </a:cubicBezTo>
                    <a:cubicBezTo>
                      <a:pt x="174" y="58"/>
                      <a:pt x="174" y="58"/>
                      <a:pt x="174" y="59"/>
                    </a:cubicBezTo>
                    <a:cubicBezTo>
                      <a:pt x="175" y="60"/>
                      <a:pt x="175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2"/>
                      <a:pt x="176" y="62"/>
                    </a:cubicBezTo>
                    <a:cubicBezTo>
                      <a:pt x="176" y="63"/>
                      <a:pt x="177" y="63"/>
                      <a:pt x="177" y="63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65"/>
                      <a:pt x="177" y="65"/>
                      <a:pt x="177" y="66"/>
                    </a:cubicBezTo>
                    <a:cubicBezTo>
                      <a:pt x="177" y="66"/>
                      <a:pt x="177" y="66"/>
                      <a:pt x="177" y="66"/>
                    </a:cubicBezTo>
                    <a:cubicBezTo>
                      <a:pt x="178" y="66"/>
                      <a:pt x="178" y="66"/>
                      <a:pt x="179" y="67"/>
                    </a:cubicBezTo>
                    <a:cubicBezTo>
                      <a:pt x="179" y="66"/>
                      <a:pt x="179" y="66"/>
                      <a:pt x="179" y="66"/>
                    </a:cubicBezTo>
                    <a:cubicBezTo>
                      <a:pt x="179" y="66"/>
                      <a:pt x="179" y="66"/>
                      <a:pt x="179" y="66"/>
                    </a:cubicBezTo>
                    <a:cubicBezTo>
                      <a:pt x="179" y="68"/>
                      <a:pt x="181" y="69"/>
                      <a:pt x="183" y="69"/>
                    </a:cubicBezTo>
                    <a:cubicBezTo>
                      <a:pt x="182" y="70"/>
                      <a:pt x="182" y="71"/>
                      <a:pt x="183" y="72"/>
                    </a:cubicBezTo>
                    <a:cubicBezTo>
                      <a:pt x="182" y="72"/>
                      <a:pt x="183" y="73"/>
                      <a:pt x="182" y="73"/>
                    </a:cubicBezTo>
                    <a:cubicBezTo>
                      <a:pt x="181" y="72"/>
                      <a:pt x="181" y="71"/>
                      <a:pt x="180" y="71"/>
                    </a:cubicBezTo>
                    <a:cubicBezTo>
                      <a:pt x="180" y="71"/>
                      <a:pt x="180" y="71"/>
                      <a:pt x="180" y="71"/>
                    </a:cubicBezTo>
                    <a:cubicBezTo>
                      <a:pt x="179" y="69"/>
                      <a:pt x="177" y="70"/>
                      <a:pt x="175" y="69"/>
                    </a:cubicBezTo>
                    <a:cubicBezTo>
                      <a:pt x="175" y="68"/>
                      <a:pt x="175" y="68"/>
                      <a:pt x="174" y="68"/>
                    </a:cubicBezTo>
                    <a:cubicBezTo>
                      <a:pt x="174" y="68"/>
                      <a:pt x="174" y="68"/>
                      <a:pt x="174" y="68"/>
                    </a:cubicBezTo>
                    <a:cubicBezTo>
                      <a:pt x="174" y="68"/>
                      <a:pt x="174" y="68"/>
                      <a:pt x="173" y="68"/>
                    </a:cubicBezTo>
                    <a:cubicBezTo>
                      <a:pt x="173" y="68"/>
                      <a:pt x="173" y="68"/>
                      <a:pt x="173" y="67"/>
                    </a:cubicBezTo>
                    <a:cubicBezTo>
                      <a:pt x="172" y="66"/>
                      <a:pt x="169" y="66"/>
                      <a:pt x="167" y="66"/>
                    </a:cubicBezTo>
                    <a:cubicBezTo>
                      <a:pt x="167" y="66"/>
                      <a:pt x="167" y="66"/>
                      <a:pt x="166" y="66"/>
                    </a:cubicBezTo>
                    <a:cubicBezTo>
                      <a:pt x="166" y="66"/>
                      <a:pt x="166" y="66"/>
                      <a:pt x="166" y="66"/>
                    </a:cubicBezTo>
                    <a:cubicBezTo>
                      <a:pt x="165" y="66"/>
                      <a:pt x="165" y="66"/>
                      <a:pt x="164" y="66"/>
                    </a:cubicBezTo>
                    <a:cubicBezTo>
                      <a:pt x="164" y="67"/>
                      <a:pt x="164" y="67"/>
                      <a:pt x="164" y="68"/>
                    </a:cubicBezTo>
                    <a:cubicBezTo>
                      <a:pt x="164" y="68"/>
                      <a:pt x="164" y="68"/>
                      <a:pt x="164" y="69"/>
                    </a:cubicBezTo>
                    <a:cubicBezTo>
                      <a:pt x="165" y="69"/>
                      <a:pt x="165" y="69"/>
                      <a:pt x="165" y="69"/>
                    </a:cubicBezTo>
                    <a:cubicBezTo>
                      <a:pt x="166" y="70"/>
                      <a:pt x="168" y="71"/>
                      <a:pt x="169" y="73"/>
                    </a:cubicBezTo>
                    <a:cubicBezTo>
                      <a:pt x="168" y="73"/>
                      <a:pt x="168" y="73"/>
                      <a:pt x="167" y="73"/>
                    </a:cubicBezTo>
                    <a:cubicBezTo>
                      <a:pt x="167" y="73"/>
                      <a:pt x="167" y="73"/>
                      <a:pt x="167" y="73"/>
                    </a:cubicBezTo>
                    <a:cubicBezTo>
                      <a:pt x="167" y="73"/>
                      <a:pt x="167" y="73"/>
                      <a:pt x="167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5" y="73"/>
                      <a:pt x="165" y="72"/>
                      <a:pt x="164" y="73"/>
                    </a:cubicBezTo>
                    <a:cubicBezTo>
                      <a:pt x="164" y="73"/>
                      <a:pt x="165" y="73"/>
                      <a:pt x="165" y="74"/>
                    </a:cubicBezTo>
                    <a:cubicBezTo>
                      <a:pt x="165" y="74"/>
                      <a:pt x="164" y="74"/>
                      <a:pt x="164" y="74"/>
                    </a:cubicBezTo>
                    <a:cubicBezTo>
                      <a:pt x="164" y="74"/>
                      <a:pt x="164" y="74"/>
                      <a:pt x="164" y="74"/>
                    </a:cubicBezTo>
                    <a:cubicBezTo>
                      <a:pt x="164" y="74"/>
                      <a:pt x="163" y="74"/>
                      <a:pt x="163" y="74"/>
                    </a:cubicBezTo>
                    <a:cubicBezTo>
                      <a:pt x="163" y="74"/>
                      <a:pt x="163" y="74"/>
                      <a:pt x="163" y="74"/>
                    </a:cubicBezTo>
                    <a:cubicBezTo>
                      <a:pt x="162" y="74"/>
                      <a:pt x="163" y="73"/>
                      <a:pt x="163" y="72"/>
                    </a:cubicBezTo>
                    <a:cubicBezTo>
                      <a:pt x="163" y="72"/>
                      <a:pt x="162" y="72"/>
                      <a:pt x="163" y="71"/>
                    </a:cubicBezTo>
                    <a:cubicBezTo>
                      <a:pt x="161" y="72"/>
                      <a:pt x="160" y="74"/>
                      <a:pt x="158" y="74"/>
                    </a:cubicBezTo>
                    <a:cubicBezTo>
                      <a:pt x="157" y="74"/>
                      <a:pt x="157" y="74"/>
                      <a:pt x="157" y="73"/>
                    </a:cubicBezTo>
                    <a:cubicBezTo>
                      <a:pt x="155" y="74"/>
                      <a:pt x="155" y="75"/>
                      <a:pt x="155" y="76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4" y="75"/>
                      <a:pt x="154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2" y="76"/>
                    </a:cubicBezTo>
                    <a:cubicBezTo>
                      <a:pt x="152" y="76"/>
                      <a:pt x="152" y="76"/>
                      <a:pt x="152" y="76"/>
                    </a:cubicBezTo>
                    <a:cubicBezTo>
                      <a:pt x="152" y="76"/>
                      <a:pt x="151" y="76"/>
                      <a:pt x="151" y="76"/>
                    </a:cubicBezTo>
                    <a:cubicBezTo>
                      <a:pt x="151" y="75"/>
                      <a:pt x="152" y="75"/>
                      <a:pt x="152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2" y="73"/>
                      <a:pt x="151" y="74"/>
                      <a:pt x="151" y="73"/>
                    </a:cubicBezTo>
                    <a:cubicBezTo>
                      <a:pt x="152" y="73"/>
                      <a:pt x="153" y="73"/>
                      <a:pt x="153" y="72"/>
                    </a:cubicBezTo>
                    <a:cubicBezTo>
                      <a:pt x="153" y="72"/>
                      <a:pt x="153" y="72"/>
                      <a:pt x="153" y="72"/>
                    </a:cubicBezTo>
                    <a:cubicBezTo>
                      <a:pt x="152" y="72"/>
                      <a:pt x="151" y="73"/>
                      <a:pt x="150" y="73"/>
                    </a:cubicBezTo>
                    <a:cubicBezTo>
                      <a:pt x="150" y="74"/>
                      <a:pt x="151" y="74"/>
                      <a:pt x="151" y="74"/>
                    </a:cubicBezTo>
                    <a:cubicBezTo>
                      <a:pt x="150" y="75"/>
                      <a:pt x="150" y="75"/>
                      <a:pt x="150" y="75"/>
                    </a:cubicBezTo>
                    <a:cubicBezTo>
                      <a:pt x="150" y="74"/>
                      <a:pt x="150" y="74"/>
                      <a:pt x="150" y="74"/>
                    </a:cubicBezTo>
                    <a:cubicBezTo>
                      <a:pt x="149" y="74"/>
                      <a:pt x="149" y="74"/>
                      <a:pt x="149" y="75"/>
                    </a:cubicBezTo>
                    <a:cubicBezTo>
                      <a:pt x="149" y="75"/>
                      <a:pt x="150" y="75"/>
                      <a:pt x="150" y="75"/>
                    </a:cubicBezTo>
                    <a:cubicBezTo>
                      <a:pt x="149" y="76"/>
                      <a:pt x="149" y="76"/>
                      <a:pt x="149" y="76"/>
                    </a:cubicBezTo>
                    <a:cubicBezTo>
                      <a:pt x="149" y="75"/>
                      <a:pt x="149" y="75"/>
                      <a:pt x="148" y="75"/>
                    </a:cubicBezTo>
                    <a:cubicBezTo>
                      <a:pt x="148" y="75"/>
                      <a:pt x="147" y="76"/>
                      <a:pt x="146" y="7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47" y="77"/>
                      <a:pt x="149" y="77"/>
                      <a:pt x="149" y="79"/>
                    </a:cubicBezTo>
                    <a:cubicBezTo>
                      <a:pt x="148" y="78"/>
                      <a:pt x="148" y="78"/>
                      <a:pt x="148" y="78"/>
                    </a:cubicBezTo>
                    <a:cubicBezTo>
                      <a:pt x="148" y="79"/>
                      <a:pt x="147" y="80"/>
                      <a:pt x="146" y="81"/>
                    </a:cubicBezTo>
                    <a:cubicBezTo>
                      <a:pt x="146" y="80"/>
                      <a:pt x="146" y="80"/>
                      <a:pt x="146" y="80"/>
                    </a:cubicBezTo>
                    <a:cubicBezTo>
                      <a:pt x="146" y="129"/>
                      <a:pt x="146" y="129"/>
                      <a:pt x="146" y="129"/>
                    </a:cubicBezTo>
                    <a:cubicBezTo>
                      <a:pt x="166" y="129"/>
                      <a:pt x="166" y="129"/>
                      <a:pt x="166" y="129"/>
                    </a:cubicBezTo>
                    <a:cubicBezTo>
                      <a:pt x="166" y="128"/>
                      <a:pt x="166" y="128"/>
                      <a:pt x="166" y="128"/>
                    </a:cubicBezTo>
                    <a:cubicBezTo>
                      <a:pt x="165" y="128"/>
                      <a:pt x="165" y="128"/>
                      <a:pt x="165" y="127"/>
                    </a:cubicBezTo>
                    <a:cubicBezTo>
                      <a:pt x="165" y="127"/>
                      <a:pt x="166" y="128"/>
                      <a:pt x="166" y="128"/>
                    </a:cubicBezTo>
                    <a:cubicBezTo>
                      <a:pt x="166" y="128"/>
                      <a:pt x="166" y="128"/>
                      <a:pt x="166" y="129"/>
                    </a:cubicBezTo>
                    <a:cubicBezTo>
                      <a:pt x="220" y="129"/>
                      <a:pt x="220" y="129"/>
                      <a:pt x="220" y="129"/>
                    </a:cubicBezTo>
                    <a:cubicBezTo>
                      <a:pt x="220" y="129"/>
                      <a:pt x="220" y="128"/>
                      <a:pt x="220" y="128"/>
                    </a:cubicBezTo>
                    <a:cubicBezTo>
                      <a:pt x="220" y="128"/>
                      <a:pt x="220" y="129"/>
                      <a:pt x="220" y="129"/>
                    </a:cubicBezTo>
                    <a:cubicBezTo>
                      <a:pt x="221" y="129"/>
                      <a:pt x="221" y="129"/>
                      <a:pt x="221" y="129"/>
                    </a:cubicBezTo>
                    <a:cubicBezTo>
                      <a:pt x="221" y="129"/>
                      <a:pt x="221" y="128"/>
                      <a:pt x="221" y="128"/>
                    </a:cubicBezTo>
                    <a:cubicBezTo>
                      <a:pt x="221" y="128"/>
                      <a:pt x="221" y="128"/>
                      <a:pt x="222" y="128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2" y="128"/>
                      <a:pt x="222" y="129"/>
                      <a:pt x="222" y="129"/>
                    </a:cubicBezTo>
                    <a:cubicBezTo>
                      <a:pt x="222" y="129"/>
                      <a:pt x="222" y="128"/>
                      <a:pt x="222" y="128"/>
                    </a:cubicBezTo>
                    <a:cubicBezTo>
                      <a:pt x="222" y="128"/>
                      <a:pt x="222" y="128"/>
                      <a:pt x="223" y="128"/>
                    </a:cubicBezTo>
                    <a:cubicBezTo>
                      <a:pt x="223" y="128"/>
                      <a:pt x="223" y="128"/>
                      <a:pt x="223" y="128"/>
                    </a:cubicBezTo>
                    <a:cubicBezTo>
                      <a:pt x="223" y="128"/>
                      <a:pt x="222" y="128"/>
                      <a:pt x="222" y="129"/>
                    </a:cubicBezTo>
                    <a:cubicBezTo>
                      <a:pt x="233" y="129"/>
                      <a:pt x="233" y="129"/>
                      <a:pt x="233" y="129"/>
                    </a:cubicBezTo>
                    <a:cubicBezTo>
                      <a:pt x="234" y="128"/>
                      <a:pt x="234" y="127"/>
                      <a:pt x="234" y="127"/>
                    </a:cubicBezTo>
                    <a:cubicBezTo>
                      <a:pt x="235" y="127"/>
                      <a:pt x="235" y="128"/>
                      <a:pt x="234" y="129"/>
                    </a:cubicBezTo>
                    <a:cubicBezTo>
                      <a:pt x="283" y="129"/>
                      <a:pt x="283" y="129"/>
                      <a:pt x="283" y="129"/>
                    </a:cubicBezTo>
                    <a:cubicBezTo>
                      <a:pt x="282" y="127"/>
                      <a:pt x="281" y="126"/>
                      <a:pt x="281" y="123"/>
                    </a:cubicBezTo>
                    <a:cubicBezTo>
                      <a:pt x="280" y="122"/>
                      <a:pt x="280" y="121"/>
                      <a:pt x="279" y="120"/>
                    </a:cubicBezTo>
                    <a:cubicBezTo>
                      <a:pt x="279" y="119"/>
                      <a:pt x="278" y="117"/>
                      <a:pt x="277" y="117"/>
                    </a:cubicBezTo>
                    <a:cubicBezTo>
                      <a:pt x="277" y="117"/>
                      <a:pt x="277" y="117"/>
                      <a:pt x="277" y="117"/>
                    </a:cubicBezTo>
                    <a:cubicBezTo>
                      <a:pt x="277" y="117"/>
                      <a:pt x="276" y="117"/>
                      <a:pt x="276" y="117"/>
                    </a:cubicBezTo>
                    <a:cubicBezTo>
                      <a:pt x="276" y="118"/>
                      <a:pt x="276" y="118"/>
                      <a:pt x="276" y="118"/>
                    </a:cubicBezTo>
                    <a:cubicBezTo>
                      <a:pt x="278" y="119"/>
                      <a:pt x="278" y="121"/>
                      <a:pt x="278" y="124"/>
                    </a:cubicBezTo>
                    <a:cubicBezTo>
                      <a:pt x="278" y="124"/>
                      <a:pt x="278" y="124"/>
                      <a:pt x="278" y="124"/>
                    </a:cubicBezTo>
                    <a:cubicBezTo>
                      <a:pt x="278" y="124"/>
                      <a:pt x="277" y="124"/>
                      <a:pt x="277" y="124"/>
                    </a:cubicBezTo>
                    <a:cubicBezTo>
                      <a:pt x="277" y="124"/>
                      <a:pt x="277" y="124"/>
                      <a:pt x="277" y="124"/>
                    </a:cubicBezTo>
                    <a:cubicBezTo>
                      <a:pt x="277" y="124"/>
                      <a:pt x="277" y="124"/>
                      <a:pt x="277" y="124"/>
                    </a:cubicBezTo>
                    <a:cubicBezTo>
                      <a:pt x="278" y="123"/>
                      <a:pt x="278" y="121"/>
                      <a:pt x="277" y="120"/>
                    </a:cubicBezTo>
                    <a:cubicBezTo>
                      <a:pt x="277" y="120"/>
                      <a:pt x="277" y="121"/>
                      <a:pt x="276" y="121"/>
                    </a:cubicBezTo>
                    <a:cubicBezTo>
                      <a:pt x="276" y="121"/>
                      <a:pt x="276" y="121"/>
                      <a:pt x="276" y="120"/>
                    </a:cubicBezTo>
                    <a:cubicBezTo>
                      <a:pt x="276" y="121"/>
                      <a:pt x="276" y="121"/>
                      <a:pt x="276" y="121"/>
                    </a:cubicBezTo>
                    <a:cubicBezTo>
                      <a:pt x="276" y="121"/>
                      <a:pt x="275" y="121"/>
                      <a:pt x="275" y="121"/>
                    </a:cubicBezTo>
                    <a:cubicBezTo>
                      <a:pt x="275" y="121"/>
                      <a:pt x="275" y="121"/>
                      <a:pt x="275" y="122"/>
                    </a:cubicBezTo>
                    <a:cubicBezTo>
                      <a:pt x="274" y="122"/>
                      <a:pt x="274" y="122"/>
                      <a:pt x="274" y="122"/>
                    </a:cubicBezTo>
                    <a:cubicBezTo>
                      <a:pt x="274" y="122"/>
                      <a:pt x="274" y="122"/>
                      <a:pt x="274" y="122"/>
                    </a:cubicBezTo>
                    <a:cubicBezTo>
                      <a:pt x="274" y="121"/>
                      <a:pt x="275" y="121"/>
                      <a:pt x="275" y="121"/>
                    </a:cubicBezTo>
                    <a:cubicBezTo>
                      <a:pt x="275" y="120"/>
                      <a:pt x="276" y="120"/>
                      <a:pt x="277" y="120"/>
                    </a:cubicBezTo>
                    <a:cubicBezTo>
                      <a:pt x="276" y="120"/>
                      <a:pt x="276" y="119"/>
                      <a:pt x="275" y="119"/>
                    </a:cubicBezTo>
                    <a:cubicBezTo>
                      <a:pt x="275" y="119"/>
                      <a:pt x="275" y="119"/>
                      <a:pt x="275" y="119"/>
                    </a:cubicBezTo>
                    <a:cubicBezTo>
                      <a:pt x="276" y="117"/>
                      <a:pt x="274" y="115"/>
                      <a:pt x="273" y="114"/>
                    </a:cubicBezTo>
                    <a:cubicBezTo>
                      <a:pt x="273" y="113"/>
                      <a:pt x="274" y="114"/>
                      <a:pt x="275" y="113"/>
                    </a:cubicBezTo>
                    <a:cubicBezTo>
                      <a:pt x="274" y="110"/>
                      <a:pt x="274" y="107"/>
                      <a:pt x="273" y="105"/>
                    </a:cubicBezTo>
                    <a:cubicBezTo>
                      <a:pt x="275" y="106"/>
                      <a:pt x="273" y="111"/>
                      <a:pt x="276" y="111"/>
                    </a:cubicBezTo>
                    <a:cubicBezTo>
                      <a:pt x="276" y="111"/>
                      <a:pt x="276" y="111"/>
                      <a:pt x="276" y="111"/>
                    </a:cubicBezTo>
                    <a:cubicBezTo>
                      <a:pt x="276" y="111"/>
                      <a:pt x="276" y="111"/>
                      <a:pt x="276" y="111"/>
                    </a:cubicBezTo>
                    <a:cubicBezTo>
                      <a:pt x="276" y="111"/>
                      <a:pt x="276" y="110"/>
                      <a:pt x="277" y="110"/>
                    </a:cubicBezTo>
                    <a:cubicBezTo>
                      <a:pt x="277" y="110"/>
                      <a:pt x="277" y="110"/>
                      <a:pt x="277" y="110"/>
                    </a:cubicBezTo>
                    <a:cubicBezTo>
                      <a:pt x="276" y="111"/>
                      <a:pt x="277" y="112"/>
                      <a:pt x="278" y="113"/>
                    </a:cubicBezTo>
                    <a:cubicBezTo>
                      <a:pt x="278" y="113"/>
                      <a:pt x="278" y="112"/>
                      <a:pt x="278" y="112"/>
                    </a:cubicBezTo>
                    <a:cubicBezTo>
                      <a:pt x="279" y="112"/>
                      <a:pt x="278" y="113"/>
                      <a:pt x="279" y="113"/>
                    </a:cubicBezTo>
                    <a:cubicBezTo>
                      <a:pt x="277" y="113"/>
                      <a:pt x="276" y="112"/>
                      <a:pt x="275" y="111"/>
                    </a:cubicBezTo>
                    <a:cubicBezTo>
                      <a:pt x="275" y="112"/>
                      <a:pt x="275" y="113"/>
                      <a:pt x="275" y="114"/>
                    </a:cubicBezTo>
                    <a:cubicBezTo>
                      <a:pt x="275" y="114"/>
                      <a:pt x="274" y="114"/>
                      <a:pt x="274" y="114"/>
                    </a:cubicBezTo>
                    <a:cubicBezTo>
                      <a:pt x="275" y="115"/>
                      <a:pt x="275" y="116"/>
                      <a:pt x="276" y="117"/>
                    </a:cubicBezTo>
                    <a:cubicBezTo>
                      <a:pt x="276" y="116"/>
                      <a:pt x="276" y="116"/>
                      <a:pt x="277" y="116"/>
                    </a:cubicBezTo>
                    <a:cubicBezTo>
                      <a:pt x="280" y="117"/>
                      <a:pt x="280" y="123"/>
                      <a:pt x="282" y="126"/>
                    </a:cubicBezTo>
                    <a:cubicBezTo>
                      <a:pt x="282" y="126"/>
                      <a:pt x="282" y="126"/>
                      <a:pt x="282" y="126"/>
                    </a:cubicBezTo>
                    <a:cubicBezTo>
                      <a:pt x="282" y="126"/>
                      <a:pt x="282" y="126"/>
                      <a:pt x="282" y="126"/>
                    </a:cubicBezTo>
                    <a:cubicBezTo>
                      <a:pt x="282" y="126"/>
                      <a:pt x="282" y="125"/>
                      <a:pt x="282" y="125"/>
                    </a:cubicBezTo>
                    <a:cubicBezTo>
                      <a:pt x="282" y="125"/>
                      <a:pt x="281" y="125"/>
                      <a:pt x="281" y="126"/>
                    </a:cubicBezTo>
                    <a:cubicBezTo>
                      <a:pt x="282" y="126"/>
                      <a:pt x="283" y="128"/>
                      <a:pt x="283" y="129"/>
                    </a:cubicBezTo>
                    <a:cubicBezTo>
                      <a:pt x="291" y="129"/>
                      <a:pt x="291" y="129"/>
                      <a:pt x="291" y="129"/>
                    </a:cubicBezTo>
                    <a:cubicBezTo>
                      <a:pt x="291" y="129"/>
                      <a:pt x="292" y="129"/>
                      <a:pt x="292" y="129"/>
                    </a:cubicBezTo>
                    <a:cubicBezTo>
                      <a:pt x="292" y="26"/>
                      <a:pt x="292" y="26"/>
                      <a:pt x="292" y="26"/>
                    </a:cubicBezTo>
                    <a:cubicBezTo>
                      <a:pt x="292" y="26"/>
                      <a:pt x="291" y="26"/>
                      <a:pt x="291" y="26"/>
                    </a:cubicBezTo>
                    <a:cubicBezTo>
                      <a:pt x="291" y="25"/>
                      <a:pt x="291" y="25"/>
                      <a:pt x="290" y="25"/>
                    </a:cubicBezTo>
                    <a:cubicBezTo>
                      <a:pt x="290" y="25"/>
                      <a:pt x="290" y="25"/>
                      <a:pt x="290" y="25"/>
                    </a:cubicBezTo>
                    <a:cubicBezTo>
                      <a:pt x="290" y="24"/>
                      <a:pt x="289" y="24"/>
                      <a:pt x="290" y="24"/>
                    </a:cubicBezTo>
                    <a:cubicBezTo>
                      <a:pt x="290" y="24"/>
                      <a:pt x="290" y="24"/>
                      <a:pt x="290" y="24"/>
                    </a:cubicBezTo>
                    <a:cubicBezTo>
                      <a:pt x="291" y="24"/>
                      <a:pt x="291" y="24"/>
                      <a:pt x="292" y="24"/>
                    </a:cubicBezTo>
                    <a:cubicBezTo>
                      <a:pt x="292" y="22"/>
                      <a:pt x="292" y="22"/>
                      <a:pt x="292" y="22"/>
                    </a:cubicBezTo>
                    <a:cubicBezTo>
                      <a:pt x="291" y="22"/>
                      <a:pt x="291" y="22"/>
                      <a:pt x="291" y="21"/>
                    </a:cubicBezTo>
                    <a:cubicBezTo>
                      <a:pt x="290" y="21"/>
                      <a:pt x="290" y="22"/>
                      <a:pt x="290" y="22"/>
                    </a:cubicBezTo>
                    <a:cubicBezTo>
                      <a:pt x="290" y="22"/>
                      <a:pt x="289" y="22"/>
                      <a:pt x="289" y="22"/>
                    </a:cubicBezTo>
                    <a:cubicBezTo>
                      <a:pt x="289" y="21"/>
                      <a:pt x="289" y="21"/>
                      <a:pt x="289" y="21"/>
                    </a:cubicBezTo>
                    <a:cubicBezTo>
                      <a:pt x="289" y="21"/>
                      <a:pt x="290" y="21"/>
                      <a:pt x="290" y="20"/>
                    </a:cubicBezTo>
                    <a:cubicBezTo>
                      <a:pt x="290" y="20"/>
                      <a:pt x="290" y="20"/>
                      <a:pt x="290" y="20"/>
                    </a:cubicBezTo>
                    <a:cubicBezTo>
                      <a:pt x="290" y="20"/>
                      <a:pt x="290" y="20"/>
                      <a:pt x="289" y="20"/>
                    </a:cubicBezTo>
                    <a:cubicBezTo>
                      <a:pt x="289" y="20"/>
                      <a:pt x="289" y="20"/>
                      <a:pt x="289" y="20"/>
                    </a:cubicBezTo>
                    <a:cubicBezTo>
                      <a:pt x="289" y="20"/>
                      <a:pt x="289" y="20"/>
                      <a:pt x="289" y="20"/>
                    </a:cubicBezTo>
                    <a:cubicBezTo>
                      <a:pt x="289" y="20"/>
                      <a:pt x="289" y="20"/>
                      <a:pt x="289" y="19"/>
                    </a:cubicBezTo>
                    <a:cubicBezTo>
                      <a:pt x="289" y="19"/>
                      <a:pt x="289" y="19"/>
                      <a:pt x="289" y="19"/>
                    </a:cubicBezTo>
                    <a:cubicBezTo>
                      <a:pt x="288" y="19"/>
                      <a:pt x="287" y="18"/>
                      <a:pt x="288" y="17"/>
                    </a:cubicBezTo>
                    <a:cubicBezTo>
                      <a:pt x="288" y="17"/>
                      <a:pt x="288" y="17"/>
                      <a:pt x="288" y="17"/>
                    </a:cubicBezTo>
                    <a:cubicBezTo>
                      <a:pt x="287" y="17"/>
                      <a:pt x="287" y="18"/>
                      <a:pt x="287" y="18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6" y="17"/>
                      <a:pt x="286" y="17"/>
                      <a:pt x="286" y="17"/>
                    </a:cubicBezTo>
                    <a:cubicBezTo>
                      <a:pt x="286" y="17"/>
                      <a:pt x="286" y="17"/>
                      <a:pt x="286" y="17"/>
                    </a:cubicBezTo>
                    <a:cubicBezTo>
                      <a:pt x="286" y="17"/>
                      <a:pt x="286" y="17"/>
                      <a:pt x="286" y="17"/>
                    </a:cubicBezTo>
                    <a:cubicBezTo>
                      <a:pt x="286" y="17"/>
                      <a:pt x="286" y="17"/>
                      <a:pt x="285" y="17"/>
                    </a:cubicBezTo>
                    <a:cubicBezTo>
                      <a:pt x="285" y="16"/>
                      <a:pt x="285" y="16"/>
                      <a:pt x="285" y="16"/>
                    </a:cubicBezTo>
                    <a:cubicBezTo>
                      <a:pt x="284" y="17"/>
                      <a:pt x="284" y="17"/>
                      <a:pt x="284" y="17"/>
                    </a:cubicBezTo>
                    <a:cubicBezTo>
                      <a:pt x="284" y="17"/>
                      <a:pt x="284" y="17"/>
                      <a:pt x="284" y="16"/>
                    </a:cubicBezTo>
                    <a:cubicBezTo>
                      <a:pt x="284" y="16"/>
                      <a:pt x="284" y="16"/>
                      <a:pt x="284" y="16"/>
                    </a:cubicBezTo>
                    <a:cubicBezTo>
                      <a:pt x="283" y="16"/>
                      <a:pt x="283" y="16"/>
                      <a:pt x="283" y="16"/>
                    </a:cubicBezTo>
                    <a:cubicBezTo>
                      <a:pt x="283" y="16"/>
                      <a:pt x="282" y="16"/>
                      <a:pt x="282" y="16"/>
                    </a:cubicBezTo>
                    <a:cubicBezTo>
                      <a:pt x="282" y="16"/>
                      <a:pt x="282" y="16"/>
                      <a:pt x="282" y="16"/>
                    </a:cubicBezTo>
                    <a:cubicBezTo>
                      <a:pt x="282" y="17"/>
                      <a:pt x="282" y="16"/>
                      <a:pt x="282" y="17"/>
                    </a:cubicBezTo>
                    <a:cubicBezTo>
                      <a:pt x="282" y="17"/>
                      <a:pt x="282" y="17"/>
                      <a:pt x="282" y="17"/>
                    </a:cubicBezTo>
                    <a:cubicBezTo>
                      <a:pt x="282" y="17"/>
                      <a:pt x="282" y="17"/>
                      <a:pt x="282" y="17"/>
                    </a:cubicBezTo>
                    <a:cubicBezTo>
                      <a:pt x="281" y="18"/>
                      <a:pt x="281" y="18"/>
                      <a:pt x="281" y="18"/>
                    </a:cubicBezTo>
                    <a:cubicBezTo>
                      <a:pt x="281" y="18"/>
                      <a:pt x="281" y="18"/>
                      <a:pt x="281" y="17"/>
                    </a:cubicBezTo>
                    <a:cubicBezTo>
                      <a:pt x="281" y="17"/>
                      <a:pt x="281" y="17"/>
                      <a:pt x="281" y="16"/>
                    </a:cubicBez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16"/>
                      <a:pt x="281" y="17"/>
                      <a:pt x="280" y="17"/>
                    </a:cubicBezTo>
                    <a:cubicBezTo>
                      <a:pt x="280" y="16"/>
                      <a:pt x="279" y="16"/>
                      <a:pt x="279" y="16"/>
                    </a:cubicBezTo>
                    <a:cubicBezTo>
                      <a:pt x="278" y="16"/>
                      <a:pt x="278" y="16"/>
                      <a:pt x="277" y="17"/>
                    </a:cubicBezTo>
                    <a:cubicBezTo>
                      <a:pt x="277" y="17"/>
                      <a:pt x="277" y="16"/>
                      <a:pt x="277" y="16"/>
                    </a:cubicBezTo>
                    <a:cubicBezTo>
                      <a:pt x="276" y="16"/>
                      <a:pt x="276" y="16"/>
                      <a:pt x="276" y="16"/>
                    </a:cubicBezTo>
                    <a:cubicBezTo>
                      <a:pt x="276" y="17"/>
                      <a:pt x="276" y="17"/>
                      <a:pt x="276" y="17"/>
                    </a:cubicBezTo>
                    <a:cubicBezTo>
                      <a:pt x="276" y="17"/>
                      <a:pt x="276" y="17"/>
                      <a:pt x="275" y="17"/>
                    </a:cubicBezTo>
                    <a:cubicBezTo>
                      <a:pt x="275" y="19"/>
                      <a:pt x="277" y="20"/>
                      <a:pt x="278" y="22"/>
                    </a:cubicBezTo>
                    <a:cubicBezTo>
                      <a:pt x="277" y="22"/>
                      <a:pt x="277" y="22"/>
                      <a:pt x="277" y="22"/>
                    </a:cubicBezTo>
                    <a:cubicBezTo>
                      <a:pt x="277" y="22"/>
                      <a:pt x="277" y="22"/>
                      <a:pt x="277" y="22"/>
                    </a:cubicBezTo>
                    <a:cubicBezTo>
                      <a:pt x="277" y="22"/>
                      <a:pt x="277" y="22"/>
                      <a:pt x="276" y="22"/>
                    </a:cubicBezTo>
                    <a:cubicBezTo>
                      <a:pt x="276" y="22"/>
                      <a:pt x="276" y="22"/>
                      <a:pt x="276" y="22"/>
                    </a:cubicBezTo>
                    <a:cubicBezTo>
                      <a:pt x="276" y="22"/>
                      <a:pt x="276" y="22"/>
                      <a:pt x="276" y="22"/>
                    </a:cubicBezTo>
                    <a:cubicBezTo>
                      <a:pt x="275" y="22"/>
                      <a:pt x="275" y="22"/>
                      <a:pt x="275" y="22"/>
                    </a:cubicBezTo>
                    <a:cubicBezTo>
                      <a:pt x="275" y="22"/>
                      <a:pt x="275" y="22"/>
                      <a:pt x="275" y="23"/>
                    </a:cubicBezTo>
                    <a:cubicBezTo>
                      <a:pt x="275" y="23"/>
                      <a:pt x="275" y="23"/>
                      <a:pt x="275" y="23"/>
                    </a:cubicBezTo>
                    <a:cubicBezTo>
                      <a:pt x="275" y="23"/>
                      <a:pt x="274" y="23"/>
                      <a:pt x="274" y="23"/>
                    </a:cubicBezTo>
                    <a:cubicBezTo>
                      <a:pt x="274" y="23"/>
                      <a:pt x="274" y="22"/>
                      <a:pt x="274" y="22"/>
                    </a:cubicBezTo>
                    <a:cubicBezTo>
                      <a:pt x="274" y="22"/>
                      <a:pt x="274" y="22"/>
                      <a:pt x="274" y="22"/>
                    </a:cubicBezTo>
                    <a:cubicBezTo>
                      <a:pt x="273" y="23"/>
                      <a:pt x="272" y="23"/>
                      <a:pt x="270" y="23"/>
                    </a:cubicBezTo>
                    <a:cubicBezTo>
                      <a:pt x="268" y="23"/>
                      <a:pt x="265" y="23"/>
                      <a:pt x="267" y="20"/>
                    </a:cubicBezTo>
                    <a:cubicBezTo>
                      <a:pt x="263" y="21"/>
                      <a:pt x="258" y="21"/>
                      <a:pt x="257" y="23"/>
                    </a:cubicBezTo>
                    <a:cubicBezTo>
                      <a:pt x="257" y="24"/>
                      <a:pt x="257" y="24"/>
                      <a:pt x="257" y="24"/>
                    </a:cubicBezTo>
                    <a:cubicBezTo>
                      <a:pt x="257" y="24"/>
                      <a:pt x="257" y="24"/>
                      <a:pt x="257" y="24"/>
                    </a:cubicBezTo>
                    <a:cubicBezTo>
                      <a:pt x="257" y="24"/>
                      <a:pt x="258" y="24"/>
                      <a:pt x="258" y="24"/>
                    </a:cubicBezTo>
                    <a:cubicBezTo>
                      <a:pt x="258" y="24"/>
                      <a:pt x="258" y="24"/>
                      <a:pt x="258" y="24"/>
                    </a:cubicBezTo>
                    <a:cubicBezTo>
                      <a:pt x="258" y="24"/>
                      <a:pt x="258" y="24"/>
                      <a:pt x="258" y="24"/>
                    </a:cubicBezTo>
                    <a:cubicBezTo>
                      <a:pt x="258" y="24"/>
                      <a:pt x="257" y="25"/>
                      <a:pt x="257" y="25"/>
                    </a:cubicBezTo>
                    <a:cubicBezTo>
                      <a:pt x="257" y="24"/>
                      <a:pt x="256" y="24"/>
                      <a:pt x="256" y="23"/>
                    </a:cubicBezTo>
                    <a:cubicBezTo>
                      <a:pt x="256" y="22"/>
                      <a:pt x="255" y="22"/>
                      <a:pt x="254" y="21"/>
                    </a:cubicBezTo>
                    <a:cubicBezTo>
                      <a:pt x="254" y="22"/>
                      <a:pt x="255" y="22"/>
                      <a:pt x="255" y="23"/>
                    </a:cubicBezTo>
                    <a:cubicBezTo>
                      <a:pt x="255" y="24"/>
                      <a:pt x="254" y="24"/>
                      <a:pt x="253" y="24"/>
                    </a:cubicBezTo>
                    <a:cubicBezTo>
                      <a:pt x="252" y="23"/>
                      <a:pt x="251" y="23"/>
                      <a:pt x="251" y="21"/>
                    </a:cubicBezTo>
                    <a:cubicBezTo>
                      <a:pt x="250" y="21"/>
                      <a:pt x="251" y="22"/>
                      <a:pt x="250" y="23"/>
                    </a:cubicBezTo>
                    <a:cubicBezTo>
                      <a:pt x="250" y="22"/>
                      <a:pt x="250" y="22"/>
                      <a:pt x="249" y="22"/>
                    </a:cubicBezTo>
                    <a:cubicBezTo>
                      <a:pt x="249" y="22"/>
                      <a:pt x="249" y="22"/>
                      <a:pt x="248" y="22"/>
                    </a:cubicBezTo>
                    <a:cubicBezTo>
                      <a:pt x="249" y="24"/>
                      <a:pt x="248" y="24"/>
                      <a:pt x="249" y="25"/>
                    </a:cubicBezTo>
                    <a:cubicBezTo>
                      <a:pt x="250" y="25"/>
                      <a:pt x="250" y="23"/>
                      <a:pt x="251" y="23"/>
                    </a:cubicBezTo>
                    <a:cubicBezTo>
                      <a:pt x="251" y="24"/>
                      <a:pt x="251" y="24"/>
                      <a:pt x="251" y="24"/>
                    </a:cubicBezTo>
                    <a:cubicBezTo>
                      <a:pt x="251" y="24"/>
                      <a:pt x="250" y="25"/>
                      <a:pt x="250" y="25"/>
                    </a:cubicBezTo>
                    <a:cubicBezTo>
                      <a:pt x="250" y="26"/>
                      <a:pt x="250" y="26"/>
                      <a:pt x="249" y="26"/>
                    </a:cubicBezTo>
                    <a:cubicBezTo>
                      <a:pt x="249" y="26"/>
                      <a:pt x="249" y="26"/>
                      <a:pt x="249" y="26"/>
                    </a:cubicBezTo>
                    <a:cubicBezTo>
                      <a:pt x="249" y="26"/>
                      <a:pt x="249" y="26"/>
                      <a:pt x="249" y="27"/>
                    </a:cubicBezTo>
                    <a:cubicBezTo>
                      <a:pt x="249" y="27"/>
                      <a:pt x="249" y="28"/>
                      <a:pt x="248" y="28"/>
                    </a:cubicBezTo>
                    <a:cubicBezTo>
                      <a:pt x="248" y="28"/>
                      <a:pt x="248" y="28"/>
                      <a:pt x="248" y="28"/>
                    </a:cubicBezTo>
                    <a:cubicBezTo>
                      <a:pt x="247" y="29"/>
                      <a:pt x="247" y="29"/>
                      <a:pt x="246" y="29"/>
                    </a:cubicBezTo>
                    <a:cubicBezTo>
                      <a:pt x="245" y="29"/>
                      <a:pt x="245" y="29"/>
                      <a:pt x="245" y="29"/>
                    </a:cubicBezTo>
                    <a:cubicBezTo>
                      <a:pt x="245" y="30"/>
                      <a:pt x="245" y="30"/>
                      <a:pt x="245" y="30"/>
                    </a:cubicBezTo>
                    <a:cubicBezTo>
                      <a:pt x="245" y="31"/>
                      <a:pt x="246" y="31"/>
                      <a:pt x="246" y="32"/>
                    </a:cubicBezTo>
                    <a:cubicBezTo>
                      <a:pt x="246" y="32"/>
                      <a:pt x="246" y="32"/>
                      <a:pt x="246" y="32"/>
                    </a:cubicBezTo>
                    <a:cubicBezTo>
                      <a:pt x="245" y="32"/>
                      <a:pt x="245" y="32"/>
                      <a:pt x="245" y="32"/>
                    </a:cubicBezTo>
                    <a:cubicBezTo>
                      <a:pt x="245" y="33"/>
                      <a:pt x="245" y="33"/>
                      <a:pt x="244" y="33"/>
                    </a:cubicBezTo>
                    <a:cubicBezTo>
                      <a:pt x="245" y="32"/>
                      <a:pt x="243" y="29"/>
                      <a:pt x="245" y="28"/>
                    </a:cubicBezTo>
                    <a:cubicBezTo>
                      <a:pt x="245" y="27"/>
                      <a:pt x="245" y="27"/>
                      <a:pt x="245" y="26"/>
                    </a:cubicBezTo>
                    <a:cubicBezTo>
                      <a:pt x="245" y="26"/>
                      <a:pt x="245" y="26"/>
                      <a:pt x="245" y="26"/>
                    </a:cubicBezTo>
                    <a:cubicBezTo>
                      <a:pt x="245" y="26"/>
                      <a:pt x="245" y="26"/>
                      <a:pt x="245" y="26"/>
                    </a:cubicBezTo>
                    <a:cubicBezTo>
                      <a:pt x="246" y="26"/>
                      <a:pt x="246" y="26"/>
                      <a:pt x="246" y="26"/>
                    </a:cubicBezTo>
                    <a:cubicBezTo>
                      <a:pt x="246" y="26"/>
                      <a:pt x="246" y="26"/>
                      <a:pt x="246" y="26"/>
                    </a:cubicBezTo>
                    <a:cubicBezTo>
                      <a:pt x="247" y="25"/>
                      <a:pt x="246" y="24"/>
                      <a:pt x="246" y="24"/>
                    </a:cubicBezTo>
                    <a:cubicBezTo>
                      <a:pt x="246" y="23"/>
                      <a:pt x="248" y="22"/>
                      <a:pt x="247" y="21"/>
                    </a:cubicBezTo>
                    <a:cubicBezTo>
                      <a:pt x="247" y="21"/>
                      <a:pt x="247" y="21"/>
                      <a:pt x="247" y="21"/>
                    </a:cubicBezTo>
                    <a:cubicBezTo>
                      <a:pt x="247" y="21"/>
                      <a:pt x="247" y="21"/>
                      <a:pt x="246" y="21"/>
                    </a:cubicBezTo>
                    <a:cubicBezTo>
                      <a:pt x="246" y="21"/>
                      <a:pt x="246" y="21"/>
                      <a:pt x="246" y="21"/>
                    </a:cubicBezTo>
                    <a:cubicBezTo>
                      <a:pt x="246" y="21"/>
                      <a:pt x="246" y="21"/>
                      <a:pt x="246" y="21"/>
                    </a:cubicBezTo>
                    <a:cubicBezTo>
                      <a:pt x="248" y="20"/>
                      <a:pt x="247" y="18"/>
                      <a:pt x="249" y="17"/>
                    </a:cubicBezTo>
                    <a:cubicBezTo>
                      <a:pt x="249" y="16"/>
                      <a:pt x="248" y="16"/>
                      <a:pt x="248" y="16"/>
                    </a:cubicBezTo>
                    <a:cubicBezTo>
                      <a:pt x="249" y="14"/>
                      <a:pt x="249" y="12"/>
                      <a:pt x="249" y="10"/>
                    </a:cubicBezTo>
                    <a:cubicBezTo>
                      <a:pt x="249" y="10"/>
                      <a:pt x="248" y="10"/>
                      <a:pt x="248" y="10"/>
                    </a:cubicBezTo>
                    <a:cubicBezTo>
                      <a:pt x="248" y="10"/>
                      <a:pt x="248" y="10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9"/>
                      <a:pt x="245" y="9"/>
                      <a:pt x="245" y="9"/>
                    </a:cubicBezTo>
                    <a:cubicBezTo>
                      <a:pt x="247" y="9"/>
                      <a:pt x="247" y="9"/>
                      <a:pt x="248" y="10"/>
                    </a:cubicBezTo>
                    <a:cubicBezTo>
                      <a:pt x="248" y="9"/>
                      <a:pt x="248" y="8"/>
                      <a:pt x="247" y="8"/>
                    </a:cubicBezTo>
                    <a:cubicBezTo>
                      <a:pt x="247" y="8"/>
                      <a:pt x="247" y="8"/>
                      <a:pt x="247" y="8"/>
                    </a:cubicBezTo>
                    <a:cubicBezTo>
                      <a:pt x="247" y="8"/>
                      <a:pt x="247" y="8"/>
                      <a:pt x="247" y="8"/>
                    </a:cubicBezTo>
                    <a:cubicBezTo>
                      <a:pt x="247" y="8"/>
                      <a:pt x="247" y="8"/>
                      <a:pt x="246" y="8"/>
                    </a:cubicBezTo>
                    <a:cubicBezTo>
                      <a:pt x="246" y="8"/>
                      <a:pt x="246" y="8"/>
                      <a:pt x="246" y="8"/>
                    </a:cubicBezTo>
                    <a:cubicBezTo>
                      <a:pt x="246" y="6"/>
                      <a:pt x="245" y="6"/>
                      <a:pt x="244" y="5"/>
                    </a:cubicBezTo>
                    <a:cubicBezTo>
                      <a:pt x="244" y="5"/>
                      <a:pt x="244" y="5"/>
                      <a:pt x="244" y="5"/>
                    </a:cubicBezTo>
                    <a:cubicBezTo>
                      <a:pt x="244" y="5"/>
                      <a:pt x="244" y="5"/>
                      <a:pt x="244" y="6"/>
                    </a:cubicBezTo>
                    <a:cubicBezTo>
                      <a:pt x="244" y="6"/>
                      <a:pt x="245" y="6"/>
                      <a:pt x="245" y="6"/>
                    </a:cubicBezTo>
                    <a:cubicBezTo>
                      <a:pt x="244" y="7"/>
                      <a:pt x="244" y="7"/>
                      <a:pt x="244" y="7"/>
                    </a:cubicBezTo>
                    <a:cubicBezTo>
                      <a:pt x="244" y="7"/>
                      <a:pt x="243" y="6"/>
                      <a:pt x="243" y="5"/>
                    </a:cubicBezTo>
                    <a:cubicBezTo>
                      <a:pt x="242" y="5"/>
                      <a:pt x="241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3"/>
                      <a:pt x="239" y="3"/>
                      <a:pt x="239" y="3"/>
                    </a:cubicBezTo>
                    <a:cubicBezTo>
                      <a:pt x="239" y="3"/>
                      <a:pt x="239" y="3"/>
                      <a:pt x="238" y="3"/>
                    </a:cubicBezTo>
                    <a:cubicBezTo>
                      <a:pt x="237" y="3"/>
                      <a:pt x="237" y="3"/>
                      <a:pt x="236" y="4"/>
                    </a:cubicBezTo>
                    <a:cubicBezTo>
                      <a:pt x="236" y="4"/>
                      <a:pt x="236" y="4"/>
                      <a:pt x="236" y="4"/>
                    </a:cubicBezTo>
                    <a:cubicBezTo>
                      <a:pt x="235" y="4"/>
                      <a:pt x="235" y="4"/>
                      <a:pt x="234" y="4"/>
                    </a:cubicBezTo>
                    <a:cubicBezTo>
                      <a:pt x="234" y="5"/>
                      <a:pt x="234" y="5"/>
                      <a:pt x="233" y="5"/>
                    </a:cubicBezTo>
                    <a:cubicBezTo>
                      <a:pt x="233" y="5"/>
                      <a:pt x="233" y="5"/>
                      <a:pt x="233" y="5"/>
                    </a:cubicBezTo>
                    <a:cubicBezTo>
                      <a:pt x="233" y="5"/>
                      <a:pt x="233" y="5"/>
                      <a:pt x="233" y="5"/>
                    </a:cubicBezTo>
                    <a:cubicBezTo>
                      <a:pt x="233" y="5"/>
                      <a:pt x="233" y="5"/>
                      <a:pt x="233" y="5"/>
                    </a:cubicBezTo>
                    <a:cubicBezTo>
                      <a:pt x="233" y="5"/>
                      <a:pt x="233" y="6"/>
                      <a:pt x="234" y="6"/>
                    </a:cubicBezTo>
                    <a:cubicBezTo>
                      <a:pt x="234" y="6"/>
                      <a:pt x="234" y="6"/>
                      <a:pt x="234" y="6"/>
                    </a:cubicBezTo>
                    <a:cubicBezTo>
                      <a:pt x="234" y="6"/>
                      <a:pt x="235" y="7"/>
                      <a:pt x="234" y="7"/>
                    </a:cubicBezTo>
                    <a:cubicBezTo>
                      <a:pt x="234" y="7"/>
                      <a:pt x="234" y="7"/>
                      <a:pt x="234" y="7"/>
                    </a:cubicBezTo>
                    <a:cubicBezTo>
                      <a:pt x="234" y="7"/>
                      <a:pt x="234" y="8"/>
                      <a:pt x="233" y="8"/>
                    </a:cubicBezTo>
                    <a:cubicBezTo>
                      <a:pt x="233" y="8"/>
                      <a:pt x="233" y="8"/>
                      <a:pt x="233" y="8"/>
                    </a:cubicBezTo>
                    <a:cubicBezTo>
                      <a:pt x="233" y="8"/>
                      <a:pt x="232" y="8"/>
                      <a:pt x="232" y="8"/>
                    </a:cubicBezTo>
                    <a:cubicBezTo>
                      <a:pt x="232" y="8"/>
                      <a:pt x="231" y="9"/>
                      <a:pt x="231" y="9"/>
                    </a:cubicBezTo>
                    <a:cubicBezTo>
                      <a:pt x="231" y="9"/>
                      <a:pt x="231" y="9"/>
                      <a:pt x="231" y="9"/>
                    </a:cubicBezTo>
                    <a:cubicBezTo>
                      <a:pt x="232" y="8"/>
                      <a:pt x="231" y="7"/>
                      <a:pt x="231" y="6"/>
                    </a:cubicBezTo>
                    <a:cubicBezTo>
                      <a:pt x="232" y="5"/>
                      <a:pt x="231" y="3"/>
                      <a:pt x="230" y="3"/>
                    </a:cubicBezTo>
                    <a:cubicBezTo>
                      <a:pt x="230" y="3"/>
                      <a:pt x="230" y="3"/>
                      <a:pt x="229" y="3"/>
                    </a:cubicBezTo>
                    <a:cubicBezTo>
                      <a:pt x="229" y="4"/>
                      <a:pt x="229" y="4"/>
                      <a:pt x="229" y="4"/>
                    </a:cubicBezTo>
                    <a:cubicBezTo>
                      <a:pt x="229" y="4"/>
                      <a:pt x="228" y="4"/>
                      <a:pt x="228" y="4"/>
                    </a:cubicBezTo>
                    <a:cubicBezTo>
                      <a:pt x="228" y="4"/>
                      <a:pt x="228" y="4"/>
                      <a:pt x="227" y="4"/>
                    </a:cubicBez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4"/>
                      <a:pt x="227" y="4"/>
                      <a:pt x="227" y="3"/>
                    </a:cubicBezTo>
                    <a:cubicBezTo>
                      <a:pt x="226" y="3"/>
                      <a:pt x="226" y="5"/>
                      <a:pt x="225" y="5"/>
                    </a:cubicBezTo>
                    <a:cubicBezTo>
                      <a:pt x="225" y="5"/>
                      <a:pt x="225" y="5"/>
                      <a:pt x="225" y="4"/>
                    </a:cubicBezTo>
                    <a:cubicBezTo>
                      <a:pt x="226" y="4"/>
                      <a:pt x="226" y="2"/>
                      <a:pt x="227" y="1"/>
                    </a:cubicBezTo>
                    <a:cubicBezTo>
                      <a:pt x="226" y="1"/>
                      <a:pt x="226" y="1"/>
                      <a:pt x="226" y="1"/>
                    </a:cubicBezTo>
                    <a:cubicBezTo>
                      <a:pt x="226" y="1"/>
                      <a:pt x="225" y="1"/>
                      <a:pt x="2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6" name="Freeform 62"/>
              <p:cNvSpPr>
                <a:spLocks noEditPoints="1"/>
              </p:cNvSpPr>
              <p:nvPr/>
            </p:nvSpPr>
            <p:spPr bwMode="auto">
              <a:xfrm>
                <a:off x="7818175" y="3499928"/>
                <a:ext cx="632186" cy="574960"/>
              </a:xfrm>
              <a:custGeom>
                <a:avLst/>
                <a:gdLst>
                  <a:gd name="T0" fmla="*/ 86 w 397"/>
                  <a:gd name="T1" fmla="*/ 361 h 361"/>
                  <a:gd name="T2" fmla="*/ 86 w 397"/>
                  <a:gd name="T3" fmla="*/ 361 h 361"/>
                  <a:gd name="T4" fmla="*/ 86 w 397"/>
                  <a:gd name="T5" fmla="*/ 361 h 361"/>
                  <a:gd name="T6" fmla="*/ 250 w 397"/>
                  <a:gd name="T7" fmla="*/ 249 h 361"/>
                  <a:gd name="T8" fmla="*/ 250 w 397"/>
                  <a:gd name="T9" fmla="*/ 249 h 361"/>
                  <a:gd name="T10" fmla="*/ 250 w 397"/>
                  <a:gd name="T11" fmla="*/ 249 h 361"/>
                  <a:gd name="T12" fmla="*/ 305 w 397"/>
                  <a:gd name="T13" fmla="*/ 224 h 361"/>
                  <a:gd name="T14" fmla="*/ 305 w 397"/>
                  <a:gd name="T15" fmla="*/ 224 h 361"/>
                  <a:gd name="T16" fmla="*/ 305 w 397"/>
                  <a:gd name="T17" fmla="*/ 224 h 361"/>
                  <a:gd name="T18" fmla="*/ 0 w 397"/>
                  <a:gd name="T19" fmla="*/ 153 h 361"/>
                  <a:gd name="T20" fmla="*/ 0 w 397"/>
                  <a:gd name="T21" fmla="*/ 153 h 361"/>
                  <a:gd name="T22" fmla="*/ 0 w 397"/>
                  <a:gd name="T23" fmla="*/ 154 h 361"/>
                  <a:gd name="T24" fmla="*/ 2 w 397"/>
                  <a:gd name="T25" fmla="*/ 154 h 361"/>
                  <a:gd name="T26" fmla="*/ 1 w 397"/>
                  <a:gd name="T27" fmla="*/ 153 h 361"/>
                  <a:gd name="T28" fmla="*/ 1 w 397"/>
                  <a:gd name="T29" fmla="*/ 153 h 361"/>
                  <a:gd name="T30" fmla="*/ 0 w 397"/>
                  <a:gd name="T31" fmla="*/ 153 h 361"/>
                  <a:gd name="T32" fmla="*/ 34 w 397"/>
                  <a:gd name="T33" fmla="*/ 138 h 361"/>
                  <a:gd name="T34" fmla="*/ 34 w 397"/>
                  <a:gd name="T35" fmla="*/ 138 h 361"/>
                  <a:gd name="T36" fmla="*/ 34 w 397"/>
                  <a:gd name="T37" fmla="*/ 138 h 361"/>
                  <a:gd name="T38" fmla="*/ 34 w 397"/>
                  <a:gd name="T39" fmla="*/ 138 h 361"/>
                  <a:gd name="T40" fmla="*/ 47 w 397"/>
                  <a:gd name="T41" fmla="*/ 136 h 361"/>
                  <a:gd name="T42" fmla="*/ 47 w 397"/>
                  <a:gd name="T43" fmla="*/ 136 h 361"/>
                  <a:gd name="T44" fmla="*/ 47 w 397"/>
                  <a:gd name="T45" fmla="*/ 136 h 361"/>
                  <a:gd name="T46" fmla="*/ 48 w 397"/>
                  <a:gd name="T47" fmla="*/ 136 h 361"/>
                  <a:gd name="T48" fmla="*/ 48 w 397"/>
                  <a:gd name="T49" fmla="*/ 136 h 361"/>
                  <a:gd name="T50" fmla="*/ 47 w 397"/>
                  <a:gd name="T51" fmla="*/ 136 h 361"/>
                  <a:gd name="T52" fmla="*/ 48 w 397"/>
                  <a:gd name="T53" fmla="*/ 136 h 361"/>
                  <a:gd name="T54" fmla="*/ 45 w 397"/>
                  <a:gd name="T55" fmla="*/ 135 h 361"/>
                  <a:gd name="T56" fmla="*/ 45 w 397"/>
                  <a:gd name="T57" fmla="*/ 136 h 361"/>
                  <a:gd name="T58" fmla="*/ 45 w 397"/>
                  <a:gd name="T59" fmla="*/ 136 h 361"/>
                  <a:gd name="T60" fmla="*/ 46 w 397"/>
                  <a:gd name="T61" fmla="*/ 136 h 361"/>
                  <a:gd name="T62" fmla="*/ 46 w 397"/>
                  <a:gd name="T63" fmla="*/ 136 h 361"/>
                  <a:gd name="T64" fmla="*/ 45 w 397"/>
                  <a:gd name="T65" fmla="*/ 135 h 361"/>
                  <a:gd name="T66" fmla="*/ 323 w 397"/>
                  <a:gd name="T67" fmla="*/ 114 h 361"/>
                  <a:gd name="T68" fmla="*/ 323 w 397"/>
                  <a:gd name="T69" fmla="*/ 114 h 361"/>
                  <a:gd name="T70" fmla="*/ 323 w 397"/>
                  <a:gd name="T71" fmla="*/ 114 h 361"/>
                  <a:gd name="T72" fmla="*/ 374 w 397"/>
                  <a:gd name="T73" fmla="*/ 110 h 361"/>
                  <a:gd name="T74" fmla="*/ 374 w 397"/>
                  <a:gd name="T75" fmla="*/ 110 h 361"/>
                  <a:gd name="T76" fmla="*/ 374 w 397"/>
                  <a:gd name="T77" fmla="*/ 110 h 361"/>
                  <a:gd name="T78" fmla="*/ 72 w 397"/>
                  <a:gd name="T79" fmla="*/ 87 h 361"/>
                  <a:gd name="T80" fmla="*/ 72 w 397"/>
                  <a:gd name="T81" fmla="*/ 87 h 361"/>
                  <a:gd name="T82" fmla="*/ 72 w 397"/>
                  <a:gd name="T83" fmla="*/ 87 h 361"/>
                  <a:gd name="T84" fmla="*/ 110 w 397"/>
                  <a:gd name="T85" fmla="*/ 73 h 361"/>
                  <a:gd name="T86" fmla="*/ 110 w 397"/>
                  <a:gd name="T87" fmla="*/ 73 h 361"/>
                  <a:gd name="T88" fmla="*/ 110 w 397"/>
                  <a:gd name="T89" fmla="*/ 73 h 361"/>
                  <a:gd name="T90" fmla="*/ 152 w 397"/>
                  <a:gd name="T91" fmla="*/ 47 h 361"/>
                  <a:gd name="T92" fmla="*/ 152 w 397"/>
                  <a:gd name="T93" fmla="*/ 47 h 361"/>
                  <a:gd name="T94" fmla="*/ 152 w 397"/>
                  <a:gd name="T95" fmla="*/ 47 h 361"/>
                  <a:gd name="T96" fmla="*/ 152 w 397"/>
                  <a:gd name="T97" fmla="*/ 47 h 361"/>
                  <a:gd name="T98" fmla="*/ 397 w 397"/>
                  <a:gd name="T99" fmla="*/ 22 h 361"/>
                  <a:gd name="T100" fmla="*/ 397 w 397"/>
                  <a:gd name="T101" fmla="*/ 22 h 361"/>
                  <a:gd name="T102" fmla="*/ 397 w 397"/>
                  <a:gd name="T103" fmla="*/ 22 h 361"/>
                  <a:gd name="T104" fmla="*/ 211 w 397"/>
                  <a:gd name="T105" fmla="*/ 20 h 361"/>
                  <a:gd name="T106" fmla="*/ 211 w 397"/>
                  <a:gd name="T107" fmla="*/ 20 h 361"/>
                  <a:gd name="T108" fmla="*/ 211 w 397"/>
                  <a:gd name="T109" fmla="*/ 20 h 361"/>
                  <a:gd name="T110" fmla="*/ 384 w 397"/>
                  <a:gd name="T111" fmla="*/ 7 h 361"/>
                  <a:gd name="T112" fmla="*/ 384 w 397"/>
                  <a:gd name="T113" fmla="*/ 7 h 361"/>
                  <a:gd name="T114" fmla="*/ 384 w 397"/>
                  <a:gd name="T115" fmla="*/ 7 h 361"/>
                  <a:gd name="T116" fmla="*/ 187 w 397"/>
                  <a:gd name="T117" fmla="*/ 0 h 361"/>
                  <a:gd name="T118" fmla="*/ 187 w 397"/>
                  <a:gd name="T119" fmla="*/ 0 h 361"/>
                  <a:gd name="T120" fmla="*/ 187 w 397"/>
                  <a:gd name="T121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7" h="361">
                    <a:moveTo>
                      <a:pt x="86" y="361"/>
                    </a:moveTo>
                    <a:cubicBezTo>
                      <a:pt x="86" y="361"/>
                      <a:pt x="86" y="361"/>
                      <a:pt x="86" y="361"/>
                    </a:cubicBezTo>
                    <a:cubicBezTo>
                      <a:pt x="86" y="361"/>
                      <a:pt x="86" y="361"/>
                      <a:pt x="86" y="361"/>
                    </a:cubicBezTo>
                    <a:moveTo>
                      <a:pt x="250" y="249"/>
                    </a:moveTo>
                    <a:cubicBezTo>
                      <a:pt x="250" y="249"/>
                      <a:pt x="250" y="249"/>
                      <a:pt x="250" y="249"/>
                    </a:cubicBezTo>
                    <a:cubicBezTo>
                      <a:pt x="250" y="249"/>
                      <a:pt x="250" y="249"/>
                      <a:pt x="250" y="249"/>
                    </a:cubicBezTo>
                    <a:moveTo>
                      <a:pt x="305" y="224"/>
                    </a:moveTo>
                    <a:cubicBezTo>
                      <a:pt x="305" y="224"/>
                      <a:pt x="305" y="224"/>
                      <a:pt x="305" y="224"/>
                    </a:cubicBezTo>
                    <a:cubicBezTo>
                      <a:pt x="305" y="224"/>
                      <a:pt x="305" y="224"/>
                      <a:pt x="305" y="224"/>
                    </a:cubicBezTo>
                    <a:moveTo>
                      <a:pt x="0" y="153"/>
                    </a:move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4"/>
                      <a:pt x="1" y="154"/>
                      <a:pt x="2" y="154"/>
                    </a:cubicBezTo>
                    <a:cubicBezTo>
                      <a:pt x="1" y="154"/>
                      <a:pt x="1" y="154"/>
                      <a:pt x="1" y="153"/>
                    </a:cubicBezTo>
                    <a:cubicBezTo>
                      <a:pt x="1" y="153"/>
                      <a:pt x="1" y="153"/>
                      <a:pt x="1" y="153"/>
                    </a:cubicBezTo>
                    <a:cubicBezTo>
                      <a:pt x="1" y="153"/>
                      <a:pt x="1" y="153"/>
                      <a:pt x="0" y="153"/>
                    </a:cubicBezTo>
                    <a:moveTo>
                      <a:pt x="34" y="138"/>
                    </a:moveTo>
                    <a:cubicBezTo>
                      <a:pt x="34" y="138"/>
                      <a:pt x="34" y="138"/>
                      <a:pt x="34" y="138"/>
                    </a:cubicBezTo>
                    <a:cubicBezTo>
                      <a:pt x="34" y="138"/>
                      <a:pt x="34" y="138"/>
                      <a:pt x="34" y="138"/>
                    </a:cubicBezTo>
                    <a:cubicBezTo>
                      <a:pt x="34" y="138"/>
                      <a:pt x="34" y="138"/>
                      <a:pt x="34" y="138"/>
                    </a:cubicBezTo>
                    <a:moveTo>
                      <a:pt x="47" y="136"/>
                    </a:moveTo>
                    <a:cubicBezTo>
                      <a:pt x="47" y="136"/>
                      <a:pt x="47" y="136"/>
                      <a:pt x="47" y="136"/>
                    </a:cubicBezTo>
                    <a:cubicBezTo>
                      <a:pt x="47" y="136"/>
                      <a:pt x="47" y="136"/>
                      <a:pt x="47" y="136"/>
                    </a:cubicBezTo>
                    <a:moveTo>
                      <a:pt x="48" y="136"/>
                    </a:moveTo>
                    <a:cubicBezTo>
                      <a:pt x="48" y="136"/>
                      <a:pt x="48" y="136"/>
                      <a:pt x="48" y="136"/>
                    </a:cubicBezTo>
                    <a:cubicBezTo>
                      <a:pt x="47" y="136"/>
                      <a:pt x="47" y="136"/>
                      <a:pt x="47" y="136"/>
                    </a:cubicBezTo>
                    <a:cubicBezTo>
                      <a:pt x="48" y="136"/>
                      <a:pt x="48" y="136"/>
                      <a:pt x="48" y="136"/>
                    </a:cubicBezTo>
                    <a:moveTo>
                      <a:pt x="45" y="135"/>
                    </a:moveTo>
                    <a:cubicBezTo>
                      <a:pt x="45" y="135"/>
                      <a:pt x="45" y="135"/>
                      <a:pt x="45" y="136"/>
                    </a:cubicBezTo>
                    <a:cubicBezTo>
                      <a:pt x="45" y="136"/>
                      <a:pt x="45" y="136"/>
                      <a:pt x="45" y="136"/>
                    </a:cubicBezTo>
                    <a:cubicBezTo>
                      <a:pt x="46" y="136"/>
                      <a:pt x="46" y="136"/>
                      <a:pt x="46" y="136"/>
                    </a:cubicBezTo>
                    <a:cubicBezTo>
                      <a:pt x="46" y="136"/>
                      <a:pt x="46" y="136"/>
                      <a:pt x="46" y="136"/>
                    </a:cubicBezTo>
                    <a:cubicBezTo>
                      <a:pt x="46" y="135"/>
                      <a:pt x="46" y="135"/>
                      <a:pt x="45" y="135"/>
                    </a:cubicBezTo>
                    <a:moveTo>
                      <a:pt x="323" y="114"/>
                    </a:moveTo>
                    <a:cubicBezTo>
                      <a:pt x="323" y="114"/>
                      <a:pt x="323" y="114"/>
                      <a:pt x="323" y="114"/>
                    </a:cubicBezTo>
                    <a:cubicBezTo>
                      <a:pt x="323" y="114"/>
                      <a:pt x="323" y="114"/>
                      <a:pt x="323" y="114"/>
                    </a:cubicBezTo>
                    <a:moveTo>
                      <a:pt x="374" y="110"/>
                    </a:moveTo>
                    <a:cubicBezTo>
                      <a:pt x="374" y="110"/>
                      <a:pt x="374" y="110"/>
                      <a:pt x="374" y="110"/>
                    </a:cubicBezTo>
                    <a:cubicBezTo>
                      <a:pt x="374" y="110"/>
                      <a:pt x="374" y="110"/>
                      <a:pt x="374" y="110"/>
                    </a:cubicBezTo>
                    <a:moveTo>
                      <a:pt x="72" y="87"/>
                    </a:moveTo>
                    <a:cubicBezTo>
                      <a:pt x="72" y="87"/>
                      <a:pt x="72" y="87"/>
                      <a:pt x="72" y="87"/>
                    </a:cubicBezTo>
                    <a:cubicBezTo>
                      <a:pt x="72" y="87"/>
                      <a:pt x="72" y="87"/>
                      <a:pt x="72" y="87"/>
                    </a:cubicBezTo>
                    <a:moveTo>
                      <a:pt x="110" y="73"/>
                    </a:moveTo>
                    <a:cubicBezTo>
                      <a:pt x="110" y="73"/>
                      <a:pt x="110" y="73"/>
                      <a:pt x="110" y="73"/>
                    </a:cubicBezTo>
                    <a:cubicBezTo>
                      <a:pt x="110" y="73"/>
                      <a:pt x="110" y="73"/>
                      <a:pt x="110" y="73"/>
                    </a:cubicBezTo>
                    <a:moveTo>
                      <a:pt x="152" y="47"/>
                    </a:moveTo>
                    <a:cubicBezTo>
                      <a:pt x="152" y="47"/>
                      <a:pt x="152" y="47"/>
                      <a:pt x="152" y="47"/>
                    </a:cubicBezTo>
                    <a:cubicBezTo>
                      <a:pt x="152" y="47"/>
                      <a:pt x="152" y="47"/>
                      <a:pt x="152" y="47"/>
                    </a:cubicBezTo>
                    <a:cubicBezTo>
                      <a:pt x="152" y="47"/>
                      <a:pt x="152" y="47"/>
                      <a:pt x="152" y="47"/>
                    </a:cubicBezTo>
                    <a:moveTo>
                      <a:pt x="397" y="22"/>
                    </a:moveTo>
                    <a:cubicBezTo>
                      <a:pt x="397" y="22"/>
                      <a:pt x="397" y="22"/>
                      <a:pt x="397" y="22"/>
                    </a:cubicBezTo>
                    <a:cubicBezTo>
                      <a:pt x="397" y="22"/>
                      <a:pt x="397" y="22"/>
                      <a:pt x="397" y="22"/>
                    </a:cubicBezTo>
                    <a:moveTo>
                      <a:pt x="211" y="20"/>
                    </a:moveTo>
                    <a:cubicBezTo>
                      <a:pt x="211" y="20"/>
                      <a:pt x="211" y="20"/>
                      <a:pt x="211" y="20"/>
                    </a:cubicBezTo>
                    <a:cubicBezTo>
                      <a:pt x="211" y="20"/>
                      <a:pt x="211" y="20"/>
                      <a:pt x="211" y="20"/>
                    </a:cubicBezTo>
                    <a:moveTo>
                      <a:pt x="384" y="7"/>
                    </a:moveTo>
                    <a:cubicBezTo>
                      <a:pt x="384" y="7"/>
                      <a:pt x="384" y="7"/>
                      <a:pt x="384" y="7"/>
                    </a:cubicBezTo>
                    <a:cubicBezTo>
                      <a:pt x="384" y="7"/>
                      <a:pt x="384" y="7"/>
                      <a:pt x="384" y="7"/>
                    </a:cubicBezTo>
                    <a:moveTo>
                      <a:pt x="187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87" y="0"/>
                      <a:pt x="18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7" name="Freeform 63"/>
              <p:cNvSpPr>
                <a:spLocks/>
              </p:cNvSpPr>
              <p:nvPr/>
            </p:nvSpPr>
            <p:spPr bwMode="auto">
              <a:xfrm>
                <a:off x="7536082" y="38789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8" name="Freeform 64"/>
              <p:cNvSpPr>
                <a:spLocks/>
              </p:cNvSpPr>
              <p:nvPr/>
            </p:nvSpPr>
            <p:spPr bwMode="auto">
              <a:xfrm>
                <a:off x="7579170" y="4065463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9" name="Oval 65"/>
              <p:cNvSpPr>
                <a:spLocks noChangeArrowheads="1"/>
              </p:cNvSpPr>
              <p:nvPr/>
            </p:nvSpPr>
            <p:spPr bwMode="auto">
              <a:xfrm>
                <a:off x="7577823" y="4068156"/>
                <a:ext cx="673" cy="67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0" name="Freeform 66"/>
              <p:cNvSpPr>
                <a:spLocks/>
              </p:cNvSpPr>
              <p:nvPr/>
            </p:nvSpPr>
            <p:spPr bwMode="auto">
              <a:xfrm>
                <a:off x="7580516" y="4068156"/>
                <a:ext cx="3366" cy="3366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1" name="Freeform 67"/>
              <p:cNvSpPr>
                <a:spLocks/>
              </p:cNvSpPr>
              <p:nvPr/>
            </p:nvSpPr>
            <p:spPr bwMode="auto">
              <a:xfrm>
                <a:off x="7577823" y="4068156"/>
                <a:ext cx="0" cy="2020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2" name="Freeform 68"/>
              <p:cNvSpPr>
                <a:spLocks/>
              </p:cNvSpPr>
              <p:nvPr/>
            </p:nvSpPr>
            <p:spPr bwMode="auto">
              <a:xfrm>
                <a:off x="7574457" y="4070175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3" name="Freeform 69"/>
              <p:cNvSpPr>
                <a:spLocks/>
              </p:cNvSpPr>
              <p:nvPr/>
            </p:nvSpPr>
            <p:spPr bwMode="auto">
              <a:xfrm>
                <a:off x="7577823" y="4070175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4" name="Freeform 70"/>
              <p:cNvSpPr>
                <a:spLocks/>
              </p:cNvSpPr>
              <p:nvPr/>
            </p:nvSpPr>
            <p:spPr bwMode="auto">
              <a:xfrm>
                <a:off x="7579170" y="4072868"/>
                <a:ext cx="1347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1 w 1"/>
                  <a:gd name="T11" fmla="*/ 0 h 1"/>
                  <a:gd name="T12" fmla="*/ 1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5" name="Freeform 71"/>
              <p:cNvSpPr>
                <a:spLocks/>
              </p:cNvSpPr>
              <p:nvPr/>
            </p:nvSpPr>
            <p:spPr bwMode="auto">
              <a:xfrm>
                <a:off x="7577823" y="4074888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6" name="Freeform 72"/>
              <p:cNvSpPr>
                <a:spLocks/>
              </p:cNvSpPr>
              <p:nvPr/>
            </p:nvSpPr>
            <p:spPr bwMode="auto">
              <a:xfrm>
                <a:off x="7577823" y="4087680"/>
                <a:ext cx="2693" cy="4713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0 h 3"/>
                  <a:gd name="T4" fmla="*/ 1 w 2"/>
                  <a:gd name="T5" fmla="*/ 0 h 3"/>
                  <a:gd name="T6" fmla="*/ 0 w 2"/>
                  <a:gd name="T7" fmla="*/ 0 h 3"/>
                  <a:gd name="T8" fmla="*/ 2 w 2"/>
                  <a:gd name="T9" fmla="*/ 2 h 3"/>
                  <a:gd name="T10" fmla="*/ 2 w 2"/>
                  <a:gd name="T11" fmla="*/ 3 h 3"/>
                  <a:gd name="T12" fmla="*/ 2 w 2"/>
                  <a:gd name="T13" fmla="*/ 3 h 3"/>
                  <a:gd name="T14" fmla="*/ 1 w 2"/>
                  <a:gd name="T15" fmla="*/ 0 h 3"/>
                  <a:gd name="T16" fmla="*/ 1 w 2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7" name="Freeform 73"/>
              <p:cNvSpPr>
                <a:spLocks/>
              </p:cNvSpPr>
              <p:nvPr/>
            </p:nvSpPr>
            <p:spPr bwMode="auto">
              <a:xfrm>
                <a:off x="7577823" y="4089027"/>
                <a:ext cx="1347" cy="471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0 w 1"/>
                  <a:gd name="T5" fmla="*/ 1 h 3"/>
                  <a:gd name="T6" fmla="*/ 1 w 1"/>
                  <a:gd name="T7" fmla="*/ 3 h 3"/>
                  <a:gd name="T8" fmla="*/ 0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8" name="Freeform 74"/>
              <p:cNvSpPr>
                <a:spLocks/>
              </p:cNvSpPr>
              <p:nvPr/>
            </p:nvSpPr>
            <p:spPr bwMode="auto">
              <a:xfrm>
                <a:off x="7577823" y="4090373"/>
                <a:ext cx="1347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9" name="Freeform 75"/>
              <p:cNvSpPr>
                <a:spLocks/>
              </p:cNvSpPr>
              <p:nvPr/>
            </p:nvSpPr>
            <p:spPr bwMode="auto">
              <a:xfrm>
                <a:off x="7579170" y="4092393"/>
                <a:ext cx="4713" cy="8079"/>
              </a:xfrm>
              <a:custGeom>
                <a:avLst/>
                <a:gdLst>
                  <a:gd name="T0" fmla="*/ 1 w 3"/>
                  <a:gd name="T1" fmla="*/ 0 h 5"/>
                  <a:gd name="T2" fmla="*/ 0 w 3"/>
                  <a:gd name="T3" fmla="*/ 1 h 5"/>
                  <a:gd name="T4" fmla="*/ 1 w 3"/>
                  <a:gd name="T5" fmla="*/ 2 h 5"/>
                  <a:gd name="T6" fmla="*/ 0 w 3"/>
                  <a:gd name="T7" fmla="*/ 3 h 5"/>
                  <a:gd name="T8" fmla="*/ 1 w 3"/>
                  <a:gd name="T9" fmla="*/ 5 h 5"/>
                  <a:gd name="T10" fmla="*/ 1 w 3"/>
                  <a:gd name="T11" fmla="*/ 5 h 5"/>
                  <a:gd name="T12" fmla="*/ 2 w 3"/>
                  <a:gd name="T13" fmla="*/ 4 h 5"/>
                  <a:gd name="T14" fmla="*/ 2 w 3"/>
                  <a:gd name="T15" fmla="*/ 5 h 5"/>
                  <a:gd name="T16" fmla="*/ 2 w 3"/>
                  <a:gd name="T17" fmla="*/ 5 h 5"/>
                  <a:gd name="T18" fmla="*/ 2 w 3"/>
                  <a:gd name="T19" fmla="*/ 1 h 5"/>
                  <a:gd name="T20" fmla="*/ 1 w 3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0" name="Freeform 76"/>
              <p:cNvSpPr>
                <a:spLocks/>
              </p:cNvSpPr>
              <p:nvPr/>
            </p:nvSpPr>
            <p:spPr bwMode="auto">
              <a:xfrm>
                <a:off x="7577823" y="4093739"/>
                <a:ext cx="1347" cy="202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1" name="Freeform 77"/>
              <p:cNvSpPr>
                <a:spLocks/>
              </p:cNvSpPr>
              <p:nvPr/>
            </p:nvSpPr>
            <p:spPr bwMode="auto">
              <a:xfrm>
                <a:off x="7579170" y="4097106"/>
                <a:ext cx="0" cy="134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2" name="Freeform 78"/>
              <p:cNvSpPr>
                <a:spLocks/>
              </p:cNvSpPr>
              <p:nvPr/>
            </p:nvSpPr>
            <p:spPr bwMode="auto">
              <a:xfrm>
                <a:off x="7580516" y="4100472"/>
                <a:ext cx="2020" cy="2693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3" name="Freeform 79"/>
              <p:cNvSpPr>
                <a:spLocks/>
              </p:cNvSpPr>
              <p:nvPr/>
            </p:nvSpPr>
            <p:spPr bwMode="auto">
              <a:xfrm>
                <a:off x="7582536" y="4103165"/>
                <a:ext cx="3366" cy="2020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4" name="Freeform 80"/>
              <p:cNvSpPr>
                <a:spLocks/>
              </p:cNvSpPr>
              <p:nvPr/>
            </p:nvSpPr>
            <p:spPr bwMode="auto">
              <a:xfrm>
                <a:off x="7582536" y="4105185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5" name="Freeform 81"/>
              <p:cNvSpPr>
                <a:spLocks/>
              </p:cNvSpPr>
              <p:nvPr/>
            </p:nvSpPr>
            <p:spPr bwMode="auto">
              <a:xfrm>
                <a:off x="7582536" y="4106531"/>
                <a:ext cx="3366" cy="2020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6" name="Freeform 82"/>
              <p:cNvSpPr>
                <a:spLocks/>
              </p:cNvSpPr>
              <p:nvPr/>
            </p:nvSpPr>
            <p:spPr bwMode="auto">
              <a:xfrm>
                <a:off x="7585903" y="4109897"/>
                <a:ext cx="2693" cy="1347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1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7" name="Freeform 83"/>
              <p:cNvSpPr>
                <a:spLocks/>
              </p:cNvSpPr>
              <p:nvPr/>
            </p:nvSpPr>
            <p:spPr bwMode="auto">
              <a:xfrm>
                <a:off x="7583883" y="4109897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8" name="Freeform 84"/>
              <p:cNvSpPr>
                <a:spLocks/>
              </p:cNvSpPr>
              <p:nvPr/>
            </p:nvSpPr>
            <p:spPr bwMode="auto">
              <a:xfrm>
                <a:off x="7583883" y="4109897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9" name="Freeform 85"/>
              <p:cNvSpPr>
                <a:spLocks/>
              </p:cNvSpPr>
              <p:nvPr/>
            </p:nvSpPr>
            <p:spPr bwMode="auto">
              <a:xfrm>
                <a:off x="7587249" y="4113264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0" name="Freeform 86"/>
              <p:cNvSpPr>
                <a:spLocks/>
              </p:cNvSpPr>
              <p:nvPr/>
            </p:nvSpPr>
            <p:spPr bwMode="auto">
              <a:xfrm>
                <a:off x="7600041" y="4113264"/>
                <a:ext cx="23564" cy="17505"/>
              </a:xfrm>
              <a:custGeom>
                <a:avLst/>
                <a:gdLst>
                  <a:gd name="T0" fmla="*/ 5 w 15"/>
                  <a:gd name="T1" fmla="*/ 0 h 11"/>
                  <a:gd name="T2" fmla="*/ 4 w 15"/>
                  <a:gd name="T3" fmla="*/ 0 h 11"/>
                  <a:gd name="T4" fmla="*/ 3 w 15"/>
                  <a:gd name="T5" fmla="*/ 0 h 11"/>
                  <a:gd name="T6" fmla="*/ 3 w 15"/>
                  <a:gd name="T7" fmla="*/ 2 h 11"/>
                  <a:gd name="T8" fmla="*/ 2 w 15"/>
                  <a:gd name="T9" fmla="*/ 2 h 11"/>
                  <a:gd name="T10" fmla="*/ 2 w 15"/>
                  <a:gd name="T11" fmla="*/ 2 h 11"/>
                  <a:gd name="T12" fmla="*/ 2 w 15"/>
                  <a:gd name="T13" fmla="*/ 2 h 11"/>
                  <a:gd name="T14" fmla="*/ 3 w 15"/>
                  <a:gd name="T15" fmla="*/ 5 h 11"/>
                  <a:gd name="T16" fmla="*/ 4 w 15"/>
                  <a:gd name="T17" fmla="*/ 4 h 11"/>
                  <a:gd name="T18" fmla="*/ 5 w 15"/>
                  <a:gd name="T19" fmla="*/ 4 h 11"/>
                  <a:gd name="T20" fmla="*/ 5 w 15"/>
                  <a:gd name="T21" fmla="*/ 4 h 11"/>
                  <a:gd name="T22" fmla="*/ 3 w 15"/>
                  <a:gd name="T23" fmla="*/ 5 h 11"/>
                  <a:gd name="T24" fmla="*/ 10 w 15"/>
                  <a:gd name="T25" fmla="*/ 8 h 11"/>
                  <a:gd name="T26" fmla="*/ 8 w 15"/>
                  <a:gd name="T27" fmla="*/ 8 h 11"/>
                  <a:gd name="T28" fmla="*/ 6 w 15"/>
                  <a:gd name="T29" fmla="*/ 8 h 11"/>
                  <a:gd name="T30" fmla="*/ 4 w 15"/>
                  <a:gd name="T31" fmla="*/ 7 h 11"/>
                  <a:gd name="T32" fmla="*/ 4 w 15"/>
                  <a:gd name="T33" fmla="*/ 7 h 11"/>
                  <a:gd name="T34" fmla="*/ 4 w 15"/>
                  <a:gd name="T35" fmla="*/ 8 h 11"/>
                  <a:gd name="T36" fmla="*/ 2 w 15"/>
                  <a:gd name="T37" fmla="*/ 7 h 11"/>
                  <a:gd name="T38" fmla="*/ 2 w 15"/>
                  <a:gd name="T39" fmla="*/ 7 h 11"/>
                  <a:gd name="T40" fmla="*/ 3 w 15"/>
                  <a:gd name="T41" fmla="*/ 8 h 11"/>
                  <a:gd name="T42" fmla="*/ 3 w 15"/>
                  <a:gd name="T43" fmla="*/ 8 h 11"/>
                  <a:gd name="T44" fmla="*/ 2 w 15"/>
                  <a:gd name="T45" fmla="*/ 8 h 11"/>
                  <a:gd name="T46" fmla="*/ 0 w 15"/>
                  <a:gd name="T47" fmla="*/ 9 h 11"/>
                  <a:gd name="T48" fmla="*/ 1 w 15"/>
                  <a:gd name="T49" fmla="*/ 9 h 11"/>
                  <a:gd name="T50" fmla="*/ 1 w 15"/>
                  <a:gd name="T51" fmla="*/ 9 h 11"/>
                  <a:gd name="T52" fmla="*/ 1 w 15"/>
                  <a:gd name="T53" fmla="*/ 9 h 11"/>
                  <a:gd name="T54" fmla="*/ 3 w 15"/>
                  <a:gd name="T55" fmla="*/ 10 h 11"/>
                  <a:gd name="T56" fmla="*/ 2 w 15"/>
                  <a:gd name="T57" fmla="*/ 10 h 11"/>
                  <a:gd name="T58" fmla="*/ 2 w 15"/>
                  <a:gd name="T59" fmla="*/ 11 h 11"/>
                  <a:gd name="T60" fmla="*/ 2 w 15"/>
                  <a:gd name="T61" fmla="*/ 11 h 11"/>
                  <a:gd name="T62" fmla="*/ 3 w 15"/>
                  <a:gd name="T63" fmla="*/ 11 h 11"/>
                  <a:gd name="T64" fmla="*/ 3 w 15"/>
                  <a:gd name="T65" fmla="*/ 11 h 11"/>
                  <a:gd name="T66" fmla="*/ 4 w 15"/>
                  <a:gd name="T67" fmla="*/ 11 h 11"/>
                  <a:gd name="T68" fmla="*/ 3 w 15"/>
                  <a:gd name="T69" fmla="*/ 10 h 11"/>
                  <a:gd name="T70" fmla="*/ 3 w 15"/>
                  <a:gd name="T71" fmla="*/ 10 h 11"/>
                  <a:gd name="T72" fmla="*/ 4 w 15"/>
                  <a:gd name="T73" fmla="*/ 10 h 11"/>
                  <a:gd name="T74" fmla="*/ 3 w 15"/>
                  <a:gd name="T75" fmla="*/ 10 h 11"/>
                  <a:gd name="T76" fmla="*/ 5 w 15"/>
                  <a:gd name="T77" fmla="*/ 9 h 11"/>
                  <a:gd name="T78" fmla="*/ 7 w 15"/>
                  <a:gd name="T79" fmla="*/ 10 h 11"/>
                  <a:gd name="T80" fmla="*/ 9 w 15"/>
                  <a:gd name="T81" fmla="*/ 9 h 11"/>
                  <a:gd name="T82" fmla="*/ 10 w 15"/>
                  <a:gd name="T83" fmla="*/ 9 h 11"/>
                  <a:gd name="T84" fmla="*/ 12 w 15"/>
                  <a:gd name="T85" fmla="*/ 9 h 11"/>
                  <a:gd name="T86" fmla="*/ 14 w 15"/>
                  <a:gd name="T87" fmla="*/ 8 h 11"/>
                  <a:gd name="T88" fmla="*/ 14 w 15"/>
                  <a:gd name="T89" fmla="*/ 8 h 11"/>
                  <a:gd name="T90" fmla="*/ 15 w 15"/>
                  <a:gd name="T91" fmla="*/ 8 h 11"/>
                  <a:gd name="T92" fmla="*/ 15 w 15"/>
                  <a:gd name="T93" fmla="*/ 8 h 11"/>
                  <a:gd name="T94" fmla="*/ 14 w 15"/>
                  <a:gd name="T95" fmla="*/ 8 h 11"/>
                  <a:gd name="T96" fmla="*/ 14 w 15"/>
                  <a:gd name="T97" fmla="*/ 8 h 11"/>
                  <a:gd name="T98" fmla="*/ 13 w 15"/>
                  <a:gd name="T99" fmla="*/ 8 h 11"/>
                  <a:gd name="T100" fmla="*/ 8 w 15"/>
                  <a:gd name="T101" fmla="*/ 5 h 11"/>
                  <a:gd name="T102" fmla="*/ 8 w 15"/>
                  <a:gd name="T103" fmla="*/ 5 h 11"/>
                  <a:gd name="T104" fmla="*/ 7 w 15"/>
                  <a:gd name="T105" fmla="*/ 3 h 11"/>
                  <a:gd name="T106" fmla="*/ 7 w 15"/>
                  <a:gd name="T107" fmla="*/ 3 h 11"/>
                  <a:gd name="T108" fmla="*/ 6 w 15"/>
                  <a:gd name="T109" fmla="*/ 3 h 11"/>
                  <a:gd name="T110" fmla="*/ 7 w 15"/>
                  <a:gd name="T111" fmla="*/ 2 h 11"/>
                  <a:gd name="T112" fmla="*/ 5 w 15"/>
                  <a:gd name="T1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" h="11">
                    <a:moveTo>
                      <a:pt x="5" y="0"/>
                    </a:move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5"/>
                      <a:pt x="4" y="5"/>
                      <a:pt x="3" y="5"/>
                    </a:cubicBezTo>
                    <a:cubicBezTo>
                      <a:pt x="4" y="7"/>
                      <a:pt x="7" y="8"/>
                      <a:pt x="10" y="8"/>
                    </a:cubicBezTo>
                    <a:cubicBezTo>
                      <a:pt x="9" y="8"/>
                      <a:pt x="9" y="8"/>
                      <a:pt x="8" y="8"/>
                    </a:cubicBezTo>
                    <a:cubicBezTo>
                      <a:pt x="7" y="8"/>
                      <a:pt x="7" y="8"/>
                      <a:pt x="6" y="8"/>
                    </a:cubicBezTo>
                    <a:cubicBezTo>
                      <a:pt x="5" y="7"/>
                      <a:pt x="5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2" y="8"/>
                      <a:pt x="2" y="8"/>
                    </a:cubicBezTo>
                    <a:cubicBezTo>
                      <a:pt x="1" y="9"/>
                      <a:pt x="0" y="8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3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1"/>
                      <a:pt x="3" y="11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3" y="9"/>
                      <a:pt x="14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2" y="6"/>
                      <a:pt x="9" y="7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7" y="3"/>
                      <a:pt x="7" y="2"/>
                    </a:cubicBezTo>
                    <a:cubicBezTo>
                      <a:pt x="7" y="1"/>
                      <a:pt x="6" y="1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1" name="Freeform 87"/>
              <p:cNvSpPr>
                <a:spLocks/>
              </p:cNvSpPr>
              <p:nvPr/>
            </p:nvSpPr>
            <p:spPr bwMode="auto">
              <a:xfrm>
                <a:off x="7587249" y="4115957"/>
                <a:ext cx="6059" cy="4713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2 h 3"/>
                  <a:gd name="T4" fmla="*/ 4 w 4"/>
                  <a:gd name="T5" fmla="*/ 3 h 3"/>
                  <a:gd name="T6" fmla="*/ 0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2"/>
                      <a:pt x="2" y="3"/>
                      <a:pt x="4" y="3"/>
                    </a:cubicBezTo>
                    <a:cubicBezTo>
                      <a:pt x="3" y="1"/>
                      <a:pt x="1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2" name="Freeform 88"/>
              <p:cNvSpPr>
                <a:spLocks/>
              </p:cNvSpPr>
              <p:nvPr/>
            </p:nvSpPr>
            <p:spPr bwMode="auto">
              <a:xfrm>
                <a:off x="7601387" y="4119323"/>
                <a:ext cx="3366" cy="4713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2 h 3"/>
                  <a:gd name="T4" fmla="*/ 2 w 2"/>
                  <a:gd name="T5" fmla="*/ 3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1" y="2"/>
                      <a:pt x="2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3" name="Freeform 89"/>
              <p:cNvSpPr>
                <a:spLocks/>
              </p:cNvSpPr>
              <p:nvPr/>
            </p:nvSpPr>
            <p:spPr bwMode="auto">
              <a:xfrm>
                <a:off x="7590615" y="4120670"/>
                <a:ext cx="8079" cy="3366"/>
              </a:xfrm>
              <a:custGeom>
                <a:avLst/>
                <a:gdLst>
                  <a:gd name="T0" fmla="*/ 0 w 5"/>
                  <a:gd name="T1" fmla="*/ 0 h 2"/>
                  <a:gd name="T2" fmla="*/ 2 w 5"/>
                  <a:gd name="T3" fmla="*/ 2 h 2"/>
                  <a:gd name="T4" fmla="*/ 3 w 5"/>
                  <a:gd name="T5" fmla="*/ 2 h 2"/>
                  <a:gd name="T6" fmla="*/ 4 w 5"/>
                  <a:gd name="T7" fmla="*/ 2 h 2"/>
                  <a:gd name="T8" fmla="*/ 5 w 5"/>
                  <a:gd name="T9" fmla="*/ 1 h 2"/>
                  <a:gd name="T10" fmla="*/ 0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0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4" name="Freeform 90"/>
              <p:cNvSpPr>
                <a:spLocks/>
              </p:cNvSpPr>
              <p:nvPr/>
            </p:nvSpPr>
            <p:spPr bwMode="auto">
              <a:xfrm>
                <a:off x="7598694" y="4122689"/>
                <a:ext cx="2693" cy="3366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1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1 w 2"/>
                  <a:gd name="T11" fmla="*/ 1 h 2"/>
                  <a:gd name="T12" fmla="*/ 0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5" name="Freeform 91"/>
              <p:cNvSpPr>
                <a:spLocks/>
              </p:cNvSpPr>
              <p:nvPr/>
            </p:nvSpPr>
            <p:spPr bwMode="auto">
              <a:xfrm>
                <a:off x="7596675" y="4124036"/>
                <a:ext cx="2020" cy="202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6" name="Freeform 92"/>
              <p:cNvSpPr>
                <a:spLocks/>
              </p:cNvSpPr>
              <p:nvPr/>
            </p:nvSpPr>
            <p:spPr bwMode="auto">
              <a:xfrm>
                <a:off x="7626971" y="4126056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7" name="Freeform 93"/>
              <p:cNvSpPr>
                <a:spLocks/>
              </p:cNvSpPr>
              <p:nvPr/>
            </p:nvSpPr>
            <p:spPr bwMode="auto">
              <a:xfrm>
                <a:off x="7608120" y="4127402"/>
                <a:ext cx="9426" cy="4713"/>
              </a:xfrm>
              <a:custGeom>
                <a:avLst/>
                <a:gdLst>
                  <a:gd name="T0" fmla="*/ 5 w 6"/>
                  <a:gd name="T1" fmla="*/ 0 h 3"/>
                  <a:gd name="T2" fmla="*/ 0 w 6"/>
                  <a:gd name="T3" fmla="*/ 1 h 3"/>
                  <a:gd name="T4" fmla="*/ 0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1 w 6"/>
                  <a:gd name="T11" fmla="*/ 2 h 3"/>
                  <a:gd name="T12" fmla="*/ 0 w 6"/>
                  <a:gd name="T13" fmla="*/ 2 h 3"/>
                  <a:gd name="T14" fmla="*/ 2 w 6"/>
                  <a:gd name="T15" fmla="*/ 3 h 3"/>
                  <a:gd name="T16" fmla="*/ 2 w 6"/>
                  <a:gd name="T17" fmla="*/ 2 h 3"/>
                  <a:gd name="T18" fmla="*/ 4 w 6"/>
                  <a:gd name="T19" fmla="*/ 3 h 3"/>
                  <a:gd name="T20" fmla="*/ 2 w 6"/>
                  <a:gd name="T21" fmla="*/ 1 h 3"/>
                  <a:gd name="T22" fmla="*/ 2 w 6"/>
                  <a:gd name="T23" fmla="*/ 1 h 3"/>
                  <a:gd name="T24" fmla="*/ 3 w 6"/>
                  <a:gd name="T25" fmla="*/ 1 h 3"/>
                  <a:gd name="T26" fmla="*/ 4 w 6"/>
                  <a:gd name="T27" fmla="*/ 2 h 3"/>
                  <a:gd name="T28" fmla="*/ 5 w 6"/>
                  <a:gd name="T29" fmla="*/ 1 h 3"/>
                  <a:gd name="T30" fmla="*/ 5 w 6"/>
                  <a:gd name="T31" fmla="*/ 1 h 3"/>
                  <a:gd name="T32" fmla="*/ 6 w 6"/>
                  <a:gd name="T33" fmla="*/ 2 h 3"/>
                  <a:gd name="T34" fmla="*/ 6 w 6"/>
                  <a:gd name="T35" fmla="*/ 1 h 3"/>
                  <a:gd name="T36" fmla="*/ 6 w 6"/>
                  <a:gd name="T37" fmla="*/ 0 h 3"/>
                  <a:gd name="T38" fmla="*/ 5 w 6"/>
                  <a:gd name="T3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" h="3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2" y="2"/>
                      <a:pt x="1" y="2"/>
                      <a:pt x="2" y="2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3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8" name="Freeform 94"/>
              <p:cNvSpPr>
                <a:spLocks/>
              </p:cNvSpPr>
              <p:nvPr/>
            </p:nvSpPr>
            <p:spPr bwMode="auto">
              <a:xfrm>
                <a:off x="7617545" y="4132115"/>
                <a:ext cx="0" cy="134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9" name="Freeform 95"/>
              <p:cNvSpPr>
                <a:spLocks noEditPoints="1"/>
              </p:cNvSpPr>
              <p:nvPr/>
            </p:nvSpPr>
            <p:spPr bwMode="auto">
              <a:xfrm>
                <a:off x="7282938" y="3551096"/>
                <a:ext cx="377696" cy="579673"/>
              </a:xfrm>
              <a:custGeom>
                <a:avLst/>
                <a:gdLst>
                  <a:gd name="T0" fmla="*/ 214 w 237"/>
                  <a:gd name="T1" fmla="*/ 277 h 364"/>
                  <a:gd name="T2" fmla="*/ 221 w 237"/>
                  <a:gd name="T3" fmla="*/ 253 h 364"/>
                  <a:gd name="T4" fmla="*/ 161 w 237"/>
                  <a:gd name="T5" fmla="*/ 317 h 364"/>
                  <a:gd name="T6" fmla="*/ 162 w 237"/>
                  <a:gd name="T7" fmla="*/ 342 h 364"/>
                  <a:gd name="T8" fmla="*/ 167 w 237"/>
                  <a:gd name="T9" fmla="*/ 356 h 364"/>
                  <a:gd name="T10" fmla="*/ 173 w 237"/>
                  <a:gd name="T11" fmla="*/ 359 h 364"/>
                  <a:gd name="T12" fmla="*/ 181 w 237"/>
                  <a:gd name="T13" fmla="*/ 343 h 364"/>
                  <a:gd name="T14" fmla="*/ 185 w 237"/>
                  <a:gd name="T15" fmla="*/ 322 h 364"/>
                  <a:gd name="T16" fmla="*/ 203 w 237"/>
                  <a:gd name="T17" fmla="*/ 303 h 364"/>
                  <a:gd name="T18" fmla="*/ 228 w 237"/>
                  <a:gd name="T19" fmla="*/ 259 h 364"/>
                  <a:gd name="T20" fmla="*/ 154 w 237"/>
                  <a:gd name="T21" fmla="*/ 141 h 364"/>
                  <a:gd name="T22" fmla="*/ 151 w 237"/>
                  <a:gd name="T23" fmla="*/ 127 h 364"/>
                  <a:gd name="T24" fmla="*/ 141 w 237"/>
                  <a:gd name="T25" fmla="*/ 123 h 364"/>
                  <a:gd name="T26" fmla="*/ 89 w 237"/>
                  <a:gd name="T27" fmla="*/ 188 h 364"/>
                  <a:gd name="T28" fmla="*/ 113 w 237"/>
                  <a:gd name="T29" fmla="*/ 198 h 364"/>
                  <a:gd name="T30" fmla="*/ 136 w 237"/>
                  <a:gd name="T31" fmla="*/ 215 h 364"/>
                  <a:gd name="T32" fmla="*/ 142 w 237"/>
                  <a:gd name="T33" fmla="*/ 238 h 364"/>
                  <a:gd name="T34" fmla="*/ 135 w 237"/>
                  <a:gd name="T35" fmla="*/ 199 h 364"/>
                  <a:gd name="T36" fmla="*/ 128 w 237"/>
                  <a:gd name="T37" fmla="*/ 185 h 364"/>
                  <a:gd name="T38" fmla="*/ 114 w 237"/>
                  <a:gd name="T39" fmla="*/ 167 h 364"/>
                  <a:gd name="T40" fmla="*/ 129 w 237"/>
                  <a:gd name="T41" fmla="*/ 164 h 364"/>
                  <a:gd name="T42" fmla="*/ 150 w 237"/>
                  <a:gd name="T43" fmla="*/ 157 h 364"/>
                  <a:gd name="T44" fmla="*/ 155 w 237"/>
                  <a:gd name="T45" fmla="*/ 150 h 364"/>
                  <a:gd name="T46" fmla="*/ 153 w 237"/>
                  <a:gd name="T47" fmla="*/ 139 h 364"/>
                  <a:gd name="T48" fmla="*/ 183 w 237"/>
                  <a:gd name="T49" fmla="*/ 120 h 364"/>
                  <a:gd name="T50" fmla="*/ 160 w 237"/>
                  <a:gd name="T51" fmla="*/ 113 h 364"/>
                  <a:gd name="T52" fmla="*/ 169 w 237"/>
                  <a:gd name="T53" fmla="*/ 110 h 364"/>
                  <a:gd name="T54" fmla="*/ 186 w 237"/>
                  <a:gd name="T55" fmla="*/ 107 h 364"/>
                  <a:gd name="T56" fmla="*/ 186 w 237"/>
                  <a:gd name="T57" fmla="*/ 103 h 364"/>
                  <a:gd name="T58" fmla="*/ 177 w 237"/>
                  <a:gd name="T59" fmla="*/ 101 h 364"/>
                  <a:gd name="T60" fmla="*/ 167 w 237"/>
                  <a:gd name="T61" fmla="*/ 78 h 364"/>
                  <a:gd name="T62" fmla="*/ 171 w 237"/>
                  <a:gd name="T63" fmla="*/ 121 h 364"/>
                  <a:gd name="T64" fmla="*/ 202 w 237"/>
                  <a:gd name="T65" fmla="*/ 105 h 364"/>
                  <a:gd name="T66" fmla="*/ 197 w 237"/>
                  <a:gd name="T67" fmla="*/ 99 h 364"/>
                  <a:gd name="T68" fmla="*/ 192 w 237"/>
                  <a:gd name="T69" fmla="*/ 94 h 364"/>
                  <a:gd name="T70" fmla="*/ 192 w 237"/>
                  <a:gd name="T71" fmla="*/ 86 h 364"/>
                  <a:gd name="T72" fmla="*/ 182 w 237"/>
                  <a:gd name="T73" fmla="*/ 85 h 364"/>
                  <a:gd name="T74" fmla="*/ 171 w 237"/>
                  <a:gd name="T75" fmla="*/ 73 h 364"/>
                  <a:gd name="T76" fmla="*/ 160 w 237"/>
                  <a:gd name="T77" fmla="*/ 45 h 364"/>
                  <a:gd name="T78" fmla="*/ 169 w 237"/>
                  <a:gd name="T79" fmla="*/ 53 h 364"/>
                  <a:gd name="T80" fmla="*/ 158 w 237"/>
                  <a:gd name="T81" fmla="*/ 40 h 364"/>
                  <a:gd name="T82" fmla="*/ 63 w 237"/>
                  <a:gd name="T83" fmla="*/ 64 h 364"/>
                  <a:gd name="T84" fmla="*/ 68 w 237"/>
                  <a:gd name="T85" fmla="*/ 42 h 364"/>
                  <a:gd name="T86" fmla="*/ 61 w 237"/>
                  <a:gd name="T87" fmla="*/ 40 h 364"/>
                  <a:gd name="T88" fmla="*/ 60 w 237"/>
                  <a:gd name="T89" fmla="*/ 23 h 364"/>
                  <a:gd name="T90" fmla="*/ 55 w 237"/>
                  <a:gd name="T91" fmla="*/ 25 h 364"/>
                  <a:gd name="T92" fmla="*/ 31 w 237"/>
                  <a:gd name="T93" fmla="*/ 19 h 364"/>
                  <a:gd name="T94" fmla="*/ 18 w 237"/>
                  <a:gd name="T95" fmla="*/ 23 h 364"/>
                  <a:gd name="T96" fmla="*/ 21 w 237"/>
                  <a:gd name="T97" fmla="*/ 36 h 364"/>
                  <a:gd name="T98" fmla="*/ 11 w 237"/>
                  <a:gd name="T99" fmla="*/ 53 h 364"/>
                  <a:gd name="T100" fmla="*/ 20 w 237"/>
                  <a:gd name="T101" fmla="*/ 59 h 364"/>
                  <a:gd name="T102" fmla="*/ 5 w 237"/>
                  <a:gd name="T103" fmla="*/ 72 h 364"/>
                  <a:gd name="T104" fmla="*/ 17 w 237"/>
                  <a:gd name="T105" fmla="*/ 66 h 364"/>
                  <a:gd name="T106" fmla="*/ 38 w 237"/>
                  <a:gd name="T107" fmla="*/ 55 h 364"/>
                  <a:gd name="T108" fmla="*/ 39 w 237"/>
                  <a:gd name="T109" fmla="*/ 57 h 364"/>
                  <a:gd name="T110" fmla="*/ 43 w 237"/>
                  <a:gd name="T111" fmla="*/ 58 h 364"/>
                  <a:gd name="T112" fmla="*/ 53 w 237"/>
                  <a:gd name="T113" fmla="*/ 66 h 364"/>
                  <a:gd name="T114" fmla="*/ 62 w 237"/>
                  <a:gd name="T115" fmla="*/ 72 h 364"/>
                  <a:gd name="T116" fmla="*/ 63 w 237"/>
                  <a:gd name="T117" fmla="*/ 86 h 364"/>
                  <a:gd name="T118" fmla="*/ 64 w 237"/>
                  <a:gd name="T119" fmla="*/ 97 h 364"/>
                  <a:gd name="T120" fmla="*/ 68 w 237"/>
                  <a:gd name="T121" fmla="*/ 101 h 364"/>
                  <a:gd name="T122" fmla="*/ 65 w 237"/>
                  <a:gd name="T123" fmla="*/ 116 h 364"/>
                  <a:gd name="T124" fmla="*/ 65 w 237"/>
                  <a:gd name="T125" fmla="*/ 1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" h="364">
                    <a:moveTo>
                      <a:pt x="177" y="334"/>
                    </a:moveTo>
                    <a:cubicBezTo>
                      <a:pt x="177" y="333"/>
                      <a:pt x="178" y="333"/>
                      <a:pt x="178" y="333"/>
                    </a:cubicBezTo>
                    <a:cubicBezTo>
                      <a:pt x="178" y="333"/>
                      <a:pt x="178" y="334"/>
                      <a:pt x="178" y="334"/>
                    </a:cubicBezTo>
                    <a:cubicBezTo>
                      <a:pt x="178" y="335"/>
                      <a:pt x="178" y="335"/>
                      <a:pt x="178" y="335"/>
                    </a:cubicBezTo>
                    <a:cubicBezTo>
                      <a:pt x="178" y="334"/>
                      <a:pt x="178" y="334"/>
                      <a:pt x="177" y="334"/>
                    </a:cubicBezTo>
                    <a:cubicBezTo>
                      <a:pt x="177" y="334"/>
                      <a:pt x="177" y="334"/>
                      <a:pt x="177" y="334"/>
                    </a:cubicBezTo>
                    <a:moveTo>
                      <a:pt x="207" y="283"/>
                    </a:moveTo>
                    <a:cubicBezTo>
                      <a:pt x="207" y="283"/>
                      <a:pt x="207" y="282"/>
                      <a:pt x="206" y="282"/>
                    </a:cubicBezTo>
                    <a:cubicBezTo>
                      <a:pt x="207" y="282"/>
                      <a:pt x="208" y="282"/>
                      <a:pt x="209" y="283"/>
                    </a:cubicBezTo>
                    <a:cubicBezTo>
                      <a:pt x="209" y="283"/>
                      <a:pt x="209" y="283"/>
                      <a:pt x="209" y="283"/>
                    </a:cubicBezTo>
                    <a:cubicBezTo>
                      <a:pt x="209" y="283"/>
                      <a:pt x="208" y="283"/>
                      <a:pt x="208" y="282"/>
                    </a:cubicBezTo>
                    <a:cubicBezTo>
                      <a:pt x="208" y="282"/>
                      <a:pt x="207" y="282"/>
                      <a:pt x="207" y="282"/>
                    </a:cubicBezTo>
                    <a:cubicBezTo>
                      <a:pt x="207" y="282"/>
                      <a:pt x="207" y="282"/>
                      <a:pt x="207" y="283"/>
                    </a:cubicBezTo>
                    <a:moveTo>
                      <a:pt x="197" y="285"/>
                    </a:moveTo>
                    <a:cubicBezTo>
                      <a:pt x="197" y="283"/>
                      <a:pt x="198" y="282"/>
                      <a:pt x="199" y="281"/>
                    </a:cubicBezTo>
                    <a:cubicBezTo>
                      <a:pt x="199" y="282"/>
                      <a:pt x="199" y="282"/>
                      <a:pt x="198" y="282"/>
                    </a:cubicBezTo>
                    <a:cubicBezTo>
                      <a:pt x="199" y="283"/>
                      <a:pt x="199" y="283"/>
                      <a:pt x="199" y="283"/>
                    </a:cubicBezTo>
                    <a:cubicBezTo>
                      <a:pt x="198" y="283"/>
                      <a:pt x="198" y="284"/>
                      <a:pt x="197" y="285"/>
                    </a:cubicBezTo>
                    <a:moveTo>
                      <a:pt x="211" y="282"/>
                    </a:moveTo>
                    <a:cubicBezTo>
                      <a:pt x="210" y="282"/>
                      <a:pt x="209" y="281"/>
                      <a:pt x="209" y="281"/>
                    </a:cubicBezTo>
                    <a:cubicBezTo>
                      <a:pt x="209" y="281"/>
                      <a:pt x="209" y="281"/>
                      <a:pt x="209" y="281"/>
                    </a:cubicBezTo>
                    <a:cubicBezTo>
                      <a:pt x="210" y="281"/>
                      <a:pt x="210" y="282"/>
                      <a:pt x="211" y="282"/>
                    </a:cubicBezTo>
                    <a:cubicBezTo>
                      <a:pt x="211" y="282"/>
                      <a:pt x="211" y="282"/>
                      <a:pt x="211" y="282"/>
                    </a:cubicBezTo>
                    <a:moveTo>
                      <a:pt x="213" y="277"/>
                    </a:moveTo>
                    <a:cubicBezTo>
                      <a:pt x="213" y="276"/>
                      <a:pt x="213" y="276"/>
                      <a:pt x="213" y="276"/>
                    </a:cubicBezTo>
                    <a:cubicBezTo>
                      <a:pt x="214" y="276"/>
                      <a:pt x="214" y="276"/>
                      <a:pt x="214" y="276"/>
                    </a:cubicBezTo>
                    <a:cubicBezTo>
                      <a:pt x="214" y="276"/>
                      <a:pt x="214" y="276"/>
                      <a:pt x="214" y="276"/>
                    </a:cubicBezTo>
                    <a:cubicBezTo>
                      <a:pt x="214" y="276"/>
                      <a:pt x="214" y="276"/>
                      <a:pt x="214" y="276"/>
                    </a:cubicBezTo>
                    <a:cubicBezTo>
                      <a:pt x="215" y="276"/>
                      <a:pt x="215" y="276"/>
                      <a:pt x="215" y="276"/>
                    </a:cubicBezTo>
                    <a:cubicBezTo>
                      <a:pt x="215" y="277"/>
                      <a:pt x="215" y="277"/>
                      <a:pt x="215" y="278"/>
                    </a:cubicBezTo>
                    <a:cubicBezTo>
                      <a:pt x="215" y="278"/>
                      <a:pt x="215" y="277"/>
                      <a:pt x="214" y="277"/>
                    </a:cubicBezTo>
                    <a:cubicBezTo>
                      <a:pt x="214" y="277"/>
                      <a:pt x="214" y="277"/>
                      <a:pt x="214" y="277"/>
                    </a:cubicBezTo>
                    <a:cubicBezTo>
                      <a:pt x="214" y="277"/>
                      <a:pt x="214" y="278"/>
                      <a:pt x="214" y="278"/>
                    </a:cubicBezTo>
                    <a:cubicBezTo>
                      <a:pt x="214" y="278"/>
                      <a:pt x="214" y="278"/>
                      <a:pt x="214" y="278"/>
                    </a:cubicBezTo>
                    <a:cubicBezTo>
                      <a:pt x="214" y="278"/>
                      <a:pt x="214" y="278"/>
                      <a:pt x="214" y="278"/>
                    </a:cubicBezTo>
                    <a:cubicBezTo>
                      <a:pt x="214" y="278"/>
                      <a:pt x="214" y="278"/>
                      <a:pt x="214" y="278"/>
                    </a:cubicBezTo>
                    <a:cubicBezTo>
                      <a:pt x="213" y="278"/>
                      <a:pt x="213" y="278"/>
                      <a:pt x="213" y="278"/>
                    </a:cubicBezTo>
                    <a:cubicBezTo>
                      <a:pt x="213" y="278"/>
                      <a:pt x="214" y="277"/>
                      <a:pt x="213" y="277"/>
                    </a:cubicBezTo>
                    <a:cubicBezTo>
                      <a:pt x="213" y="277"/>
                      <a:pt x="213" y="277"/>
                      <a:pt x="213" y="277"/>
                    </a:cubicBezTo>
                    <a:moveTo>
                      <a:pt x="200" y="281"/>
                    </a:moveTo>
                    <a:cubicBezTo>
                      <a:pt x="200" y="281"/>
                      <a:pt x="200" y="281"/>
                      <a:pt x="200" y="281"/>
                    </a:cubicBezTo>
                    <a:cubicBezTo>
                      <a:pt x="200" y="279"/>
                      <a:pt x="201" y="279"/>
                      <a:pt x="201" y="278"/>
                    </a:cubicBezTo>
                    <a:cubicBezTo>
                      <a:pt x="202" y="277"/>
                      <a:pt x="202" y="275"/>
                      <a:pt x="204" y="275"/>
                    </a:cubicBezTo>
                    <a:cubicBezTo>
                      <a:pt x="204" y="275"/>
                      <a:pt x="204" y="275"/>
                      <a:pt x="204" y="275"/>
                    </a:cubicBezTo>
                    <a:cubicBezTo>
                      <a:pt x="203" y="275"/>
                      <a:pt x="202" y="276"/>
                      <a:pt x="201" y="277"/>
                    </a:cubicBezTo>
                    <a:cubicBezTo>
                      <a:pt x="202" y="278"/>
                      <a:pt x="201" y="278"/>
                      <a:pt x="201" y="279"/>
                    </a:cubicBezTo>
                    <a:cubicBezTo>
                      <a:pt x="201" y="279"/>
                      <a:pt x="201" y="279"/>
                      <a:pt x="201" y="279"/>
                    </a:cubicBezTo>
                    <a:cubicBezTo>
                      <a:pt x="201" y="279"/>
                      <a:pt x="201" y="279"/>
                      <a:pt x="201" y="279"/>
                    </a:cubicBezTo>
                    <a:cubicBezTo>
                      <a:pt x="201" y="280"/>
                      <a:pt x="201" y="280"/>
                      <a:pt x="200" y="280"/>
                    </a:cubicBezTo>
                    <a:cubicBezTo>
                      <a:pt x="200" y="280"/>
                      <a:pt x="200" y="280"/>
                      <a:pt x="200" y="280"/>
                    </a:cubicBezTo>
                    <a:cubicBezTo>
                      <a:pt x="201" y="280"/>
                      <a:pt x="201" y="280"/>
                      <a:pt x="201" y="280"/>
                    </a:cubicBezTo>
                    <a:cubicBezTo>
                      <a:pt x="200" y="280"/>
                      <a:pt x="200" y="281"/>
                      <a:pt x="200" y="281"/>
                    </a:cubicBezTo>
                    <a:moveTo>
                      <a:pt x="165" y="268"/>
                    </a:moveTo>
                    <a:cubicBezTo>
                      <a:pt x="165" y="267"/>
                      <a:pt x="164" y="267"/>
                      <a:pt x="164" y="267"/>
                    </a:cubicBezTo>
                    <a:cubicBezTo>
                      <a:pt x="164" y="266"/>
                      <a:pt x="163" y="266"/>
                      <a:pt x="164" y="265"/>
                    </a:cubicBezTo>
                    <a:cubicBezTo>
                      <a:pt x="165" y="266"/>
                      <a:pt x="166" y="267"/>
                      <a:pt x="166" y="268"/>
                    </a:cubicBezTo>
                    <a:cubicBezTo>
                      <a:pt x="166" y="268"/>
                      <a:pt x="166" y="268"/>
                      <a:pt x="166" y="269"/>
                    </a:cubicBezTo>
                    <a:cubicBezTo>
                      <a:pt x="165" y="269"/>
                      <a:pt x="166" y="268"/>
                      <a:pt x="166" y="268"/>
                    </a:cubicBezTo>
                    <a:cubicBezTo>
                      <a:pt x="165" y="268"/>
                      <a:pt x="165" y="268"/>
                      <a:pt x="165" y="268"/>
                    </a:cubicBezTo>
                    <a:cubicBezTo>
                      <a:pt x="165" y="268"/>
                      <a:pt x="165" y="268"/>
                      <a:pt x="165" y="268"/>
                    </a:cubicBezTo>
                    <a:moveTo>
                      <a:pt x="220" y="254"/>
                    </a:moveTo>
                    <a:cubicBezTo>
                      <a:pt x="221" y="254"/>
                      <a:pt x="221" y="253"/>
                      <a:pt x="221" y="253"/>
                    </a:cubicBezTo>
                    <a:cubicBezTo>
                      <a:pt x="222" y="253"/>
                      <a:pt x="223" y="252"/>
                      <a:pt x="224" y="252"/>
                    </a:cubicBezTo>
                    <a:cubicBezTo>
                      <a:pt x="224" y="253"/>
                      <a:pt x="222" y="253"/>
                      <a:pt x="221" y="253"/>
                    </a:cubicBezTo>
                    <a:cubicBezTo>
                      <a:pt x="221" y="254"/>
                      <a:pt x="221" y="254"/>
                      <a:pt x="221" y="254"/>
                    </a:cubicBezTo>
                    <a:cubicBezTo>
                      <a:pt x="221" y="254"/>
                      <a:pt x="220" y="254"/>
                      <a:pt x="220" y="255"/>
                    </a:cubicBezTo>
                    <a:cubicBezTo>
                      <a:pt x="220" y="254"/>
                      <a:pt x="221" y="254"/>
                      <a:pt x="220" y="254"/>
                    </a:cubicBezTo>
                    <a:cubicBezTo>
                      <a:pt x="220" y="254"/>
                      <a:pt x="220" y="254"/>
                      <a:pt x="220" y="254"/>
                    </a:cubicBezTo>
                    <a:moveTo>
                      <a:pt x="231" y="243"/>
                    </a:moveTo>
                    <a:cubicBezTo>
                      <a:pt x="158" y="243"/>
                      <a:pt x="158" y="243"/>
                      <a:pt x="158" y="243"/>
                    </a:cubicBezTo>
                    <a:cubicBezTo>
                      <a:pt x="158" y="268"/>
                      <a:pt x="158" y="268"/>
                      <a:pt x="158" y="268"/>
                    </a:cubicBezTo>
                    <a:cubicBezTo>
                      <a:pt x="159" y="269"/>
                      <a:pt x="160" y="270"/>
                      <a:pt x="160" y="271"/>
                    </a:cubicBezTo>
                    <a:cubicBezTo>
                      <a:pt x="161" y="271"/>
                      <a:pt x="162" y="272"/>
                      <a:pt x="163" y="273"/>
                    </a:cubicBezTo>
                    <a:cubicBezTo>
                      <a:pt x="163" y="274"/>
                      <a:pt x="164" y="275"/>
                      <a:pt x="163" y="277"/>
                    </a:cubicBezTo>
                    <a:cubicBezTo>
                      <a:pt x="163" y="278"/>
                      <a:pt x="164" y="278"/>
                      <a:pt x="164" y="279"/>
                    </a:cubicBezTo>
                    <a:cubicBezTo>
                      <a:pt x="164" y="280"/>
                      <a:pt x="163" y="281"/>
                      <a:pt x="164" y="283"/>
                    </a:cubicBezTo>
                    <a:cubicBezTo>
                      <a:pt x="164" y="283"/>
                      <a:pt x="164" y="283"/>
                      <a:pt x="164" y="283"/>
                    </a:cubicBezTo>
                    <a:cubicBezTo>
                      <a:pt x="163" y="283"/>
                      <a:pt x="163" y="283"/>
                      <a:pt x="163" y="284"/>
                    </a:cubicBezTo>
                    <a:cubicBezTo>
                      <a:pt x="163" y="284"/>
                      <a:pt x="163" y="284"/>
                      <a:pt x="163" y="284"/>
                    </a:cubicBezTo>
                    <a:cubicBezTo>
                      <a:pt x="163" y="284"/>
                      <a:pt x="163" y="284"/>
                      <a:pt x="163" y="284"/>
                    </a:cubicBezTo>
                    <a:cubicBezTo>
                      <a:pt x="163" y="284"/>
                      <a:pt x="163" y="284"/>
                      <a:pt x="163" y="284"/>
                    </a:cubicBezTo>
                    <a:cubicBezTo>
                      <a:pt x="163" y="284"/>
                      <a:pt x="163" y="284"/>
                      <a:pt x="164" y="284"/>
                    </a:cubicBezTo>
                    <a:cubicBezTo>
                      <a:pt x="163" y="286"/>
                      <a:pt x="164" y="288"/>
                      <a:pt x="163" y="290"/>
                    </a:cubicBezTo>
                    <a:cubicBezTo>
                      <a:pt x="164" y="292"/>
                      <a:pt x="163" y="294"/>
                      <a:pt x="162" y="296"/>
                    </a:cubicBezTo>
                    <a:cubicBezTo>
                      <a:pt x="163" y="297"/>
                      <a:pt x="163" y="298"/>
                      <a:pt x="163" y="298"/>
                    </a:cubicBezTo>
                    <a:cubicBezTo>
                      <a:pt x="163" y="298"/>
                      <a:pt x="163" y="299"/>
                      <a:pt x="163" y="299"/>
                    </a:cubicBezTo>
                    <a:cubicBezTo>
                      <a:pt x="161" y="300"/>
                      <a:pt x="164" y="302"/>
                      <a:pt x="163" y="304"/>
                    </a:cubicBezTo>
                    <a:cubicBezTo>
                      <a:pt x="164" y="304"/>
                      <a:pt x="163" y="306"/>
                      <a:pt x="163" y="307"/>
                    </a:cubicBezTo>
                    <a:cubicBezTo>
                      <a:pt x="163" y="308"/>
                      <a:pt x="164" y="307"/>
                      <a:pt x="164" y="308"/>
                    </a:cubicBezTo>
                    <a:cubicBezTo>
                      <a:pt x="164" y="309"/>
                      <a:pt x="163" y="309"/>
                      <a:pt x="163" y="310"/>
                    </a:cubicBezTo>
                    <a:cubicBezTo>
                      <a:pt x="162" y="312"/>
                      <a:pt x="162" y="315"/>
                      <a:pt x="161" y="317"/>
                    </a:cubicBezTo>
                    <a:cubicBezTo>
                      <a:pt x="161" y="317"/>
                      <a:pt x="161" y="317"/>
                      <a:pt x="161" y="317"/>
                    </a:cubicBezTo>
                    <a:cubicBezTo>
                      <a:pt x="161" y="317"/>
                      <a:pt x="161" y="317"/>
                      <a:pt x="161" y="317"/>
                    </a:cubicBezTo>
                    <a:cubicBezTo>
                      <a:pt x="161" y="320"/>
                      <a:pt x="163" y="321"/>
                      <a:pt x="162" y="324"/>
                    </a:cubicBezTo>
                    <a:cubicBezTo>
                      <a:pt x="162" y="324"/>
                      <a:pt x="162" y="324"/>
                      <a:pt x="162" y="324"/>
                    </a:cubicBezTo>
                    <a:cubicBezTo>
                      <a:pt x="162" y="326"/>
                      <a:pt x="161" y="329"/>
                      <a:pt x="164" y="329"/>
                    </a:cubicBezTo>
                    <a:cubicBezTo>
                      <a:pt x="164" y="328"/>
                      <a:pt x="164" y="328"/>
                      <a:pt x="164" y="328"/>
                    </a:cubicBezTo>
                    <a:cubicBezTo>
                      <a:pt x="165" y="328"/>
                      <a:pt x="165" y="328"/>
                      <a:pt x="165" y="329"/>
                    </a:cubicBezTo>
                    <a:cubicBezTo>
                      <a:pt x="165" y="329"/>
                      <a:pt x="164" y="329"/>
                      <a:pt x="165" y="329"/>
                    </a:cubicBezTo>
                    <a:cubicBezTo>
                      <a:pt x="165" y="329"/>
                      <a:pt x="165" y="329"/>
                      <a:pt x="165" y="329"/>
                    </a:cubicBezTo>
                    <a:cubicBezTo>
                      <a:pt x="165" y="329"/>
                      <a:pt x="165" y="330"/>
                      <a:pt x="165" y="331"/>
                    </a:cubicBezTo>
                    <a:cubicBezTo>
                      <a:pt x="165" y="331"/>
                      <a:pt x="165" y="330"/>
                      <a:pt x="165" y="330"/>
                    </a:cubicBezTo>
                    <a:cubicBezTo>
                      <a:pt x="165" y="330"/>
                      <a:pt x="165" y="330"/>
                      <a:pt x="165" y="330"/>
                    </a:cubicBezTo>
                    <a:cubicBezTo>
                      <a:pt x="165" y="331"/>
                      <a:pt x="165" y="331"/>
                      <a:pt x="165" y="331"/>
                    </a:cubicBezTo>
                    <a:cubicBezTo>
                      <a:pt x="165" y="331"/>
                      <a:pt x="165" y="331"/>
                      <a:pt x="165" y="331"/>
                    </a:cubicBezTo>
                    <a:cubicBezTo>
                      <a:pt x="165" y="332"/>
                      <a:pt x="165" y="332"/>
                      <a:pt x="165" y="332"/>
                    </a:cubicBezTo>
                    <a:cubicBezTo>
                      <a:pt x="165" y="332"/>
                      <a:pt x="165" y="333"/>
                      <a:pt x="164" y="333"/>
                    </a:cubicBezTo>
                    <a:cubicBezTo>
                      <a:pt x="165" y="334"/>
                      <a:pt x="165" y="334"/>
                      <a:pt x="165" y="334"/>
                    </a:cubicBezTo>
                    <a:cubicBezTo>
                      <a:pt x="165" y="334"/>
                      <a:pt x="165" y="335"/>
                      <a:pt x="164" y="335"/>
                    </a:cubicBezTo>
                    <a:cubicBezTo>
                      <a:pt x="166" y="335"/>
                      <a:pt x="166" y="337"/>
                      <a:pt x="165" y="338"/>
                    </a:cubicBezTo>
                    <a:cubicBezTo>
                      <a:pt x="165" y="339"/>
                      <a:pt x="165" y="341"/>
                      <a:pt x="164" y="342"/>
                    </a:cubicBezTo>
                    <a:cubicBezTo>
                      <a:pt x="164" y="342"/>
                      <a:pt x="165" y="341"/>
                      <a:pt x="164" y="341"/>
                    </a:cubicBezTo>
                    <a:cubicBezTo>
                      <a:pt x="163" y="341"/>
                      <a:pt x="163" y="341"/>
                      <a:pt x="163" y="341"/>
                    </a:cubicBezTo>
                    <a:cubicBezTo>
                      <a:pt x="163" y="341"/>
                      <a:pt x="164" y="341"/>
                      <a:pt x="164" y="340"/>
                    </a:cubicBezTo>
                    <a:cubicBezTo>
                      <a:pt x="163" y="340"/>
                      <a:pt x="163" y="340"/>
                      <a:pt x="163" y="340"/>
                    </a:cubicBezTo>
                    <a:cubicBezTo>
                      <a:pt x="163" y="340"/>
                      <a:pt x="163" y="340"/>
                      <a:pt x="162" y="340"/>
                    </a:cubicBezTo>
                    <a:cubicBezTo>
                      <a:pt x="162" y="340"/>
                      <a:pt x="162" y="340"/>
                      <a:pt x="162" y="340"/>
                    </a:cubicBezTo>
                    <a:cubicBezTo>
                      <a:pt x="162" y="340"/>
                      <a:pt x="162" y="340"/>
                      <a:pt x="162" y="340"/>
                    </a:cubicBezTo>
                    <a:cubicBezTo>
                      <a:pt x="161" y="340"/>
                      <a:pt x="162" y="341"/>
                      <a:pt x="162" y="341"/>
                    </a:cubicBezTo>
                    <a:cubicBezTo>
                      <a:pt x="162" y="341"/>
                      <a:pt x="161" y="342"/>
                      <a:pt x="161" y="342"/>
                    </a:cubicBezTo>
                    <a:cubicBezTo>
                      <a:pt x="161" y="343"/>
                      <a:pt x="161" y="343"/>
                      <a:pt x="162" y="343"/>
                    </a:cubicBezTo>
                    <a:cubicBezTo>
                      <a:pt x="162" y="343"/>
                      <a:pt x="162" y="343"/>
                      <a:pt x="162" y="343"/>
                    </a:cubicBezTo>
                    <a:cubicBezTo>
                      <a:pt x="162" y="343"/>
                      <a:pt x="161" y="343"/>
                      <a:pt x="161" y="342"/>
                    </a:cubicBezTo>
                    <a:cubicBezTo>
                      <a:pt x="162" y="342"/>
                      <a:pt x="162" y="342"/>
                      <a:pt x="162" y="342"/>
                    </a:cubicBezTo>
                    <a:cubicBezTo>
                      <a:pt x="162" y="342"/>
                      <a:pt x="162" y="342"/>
                      <a:pt x="162" y="342"/>
                    </a:cubicBezTo>
                    <a:cubicBezTo>
                      <a:pt x="162" y="343"/>
                      <a:pt x="163" y="343"/>
                      <a:pt x="163" y="343"/>
                    </a:cubicBezTo>
                    <a:cubicBezTo>
                      <a:pt x="163" y="343"/>
                      <a:pt x="163" y="343"/>
                      <a:pt x="163" y="343"/>
                    </a:cubicBezTo>
                    <a:cubicBezTo>
                      <a:pt x="163" y="343"/>
                      <a:pt x="163" y="343"/>
                      <a:pt x="163" y="343"/>
                    </a:cubicBezTo>
                    <a:cubicBezTo>
                      <a:pt x="164" y="343"/>
                      <a:pt x="164" y="343"/>
                      <a:pt x="164" y="343"/>
                    </a:cubicBezTo>
                    <a:cubicBezTo>
                      <a:pt x="165" y="343"/>
                      <a:pt x="164" y="344"/>
                      <a:pt x="164" y="345"/>
                    </a:cubicBezTo>
                    <a:cubicBezTo>
                      <a:pt x="164" y="345"/>
                      <a:pt x="164" y="345"/>
                      <a:pt x="164" y="345"/>
                    </a:cubicBezTo>
                    <a:cubicBezTo>
                      <a:pt x="164" y="345"/>
                      <a:pt x="164" y="345"/>
                      <a:pt x="164" y="346"/>
                    </a:cubicBezTo>
                    <a:cubicBezTo>
                      <a:pt x="164" y="346"/>
                      <a:pt x="164" y="346"/>
                      <a:pt x="164" y="346"/>
                    </a:cubicBezTo>
                    <a:cubicBezTo>
                      <a:pt x="165" y="346"/>
                      <a:pt x="165" y="346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6" y="345"/>
                      <a:pt x="166" y="345"/>
                      <a:pt x="166" y="346"/>
                    </a:cubicBezTo>
                    <a:cubicBezTo>
                      <a:pt x="166" y="346"/>
                      <a:pt x="166" y="346"/>
                      <a:pt x="165" y="346"/>
                    </a:cubicBezTo>
                    <a:cubicBezTo>
                      <a:pt x="165" y="346"/>
                      <a:pt x="165" y="346"/>
                      <a:pt x="165" y="346"/>
                    </a:cubicBezTo>
                    <a:cubicBezTo>
                      <a:pt x="165" y="346"/>
                      <a:pt x="165" y="346"/>
                      <a:pt x="165" y="346"/>
                    </a:cubicBezTo>
                    <a:cubicBezTo>
                      <a:pt x="165" y="346"/>
                      <a:pt x="164" y="346"/>
                      <a:pt x="164" y="346"/>
                    </a:cubicBezTo>
                    <a:cubicBezTo>
                      <a:pt x="164" y="347"/>
                      <a:pt x="165" y="347"/>
                      <a:pt x="165" y="347"/>
                    </a:cubicBezTo>
                    <a:cubicBezTo>
                      <a:pt x="165" y="347"/>
                      <a:pt x="165" y="347"/>
                      <a:pt x="166" y="347"/>
                    </a:cubicBezTo>
                    <a:cubicBezTo>
                      <a:pt x="165" y="348"/>
                      <a:pt x="165" y="350"/>
                      <a:pt x="166" y="351"/>
                    </a:cubicBezTo>
                    <a:cubicBezTo>
                      <a:pt x="166" y="350"/>
                      <a:pt x="166" y="349"/>
                      <a:pt x="166" y="349"/>
                    </a:cubicBezTo>
                    <a:cubicBezTo>
                      <a:pt x="166" y="350"/>
                      <a:pt x="166" y="350"/>
                      <a:pt x="166" y="351"/>
                    </a:cubicBezTo>
                    <a:cubicBezTo>
                      <a:pt x="165" y="351"/>
                      <a:pt x="166" y="352"/>
                      <a:pt x="165" y="353"/>
                    </a:cubicBezTo>
                    <a:cubicBezTo>
                      <a:pt x="166" y="353"/>
                      <a:pt x="167" y="353"/>
                      <a:pt x="167" y="354"/>
                    </a:cubicBezTo>
                    <a:cubicBezTo>
                      <a:pt x="167" y="354"/>
                      <a:pt x="167" y="354"/>
                      <a:pt x="167" y="354"/>
                    </a:cubicBezTo>
                    <a:cubicBezTo>
                      <a:pt x="167" y="354"/>
                      <a:pt x="167" y="354"/>
                      <a:pt x="167" y="354"/>
                    </a:cubicBezTo>
                    <a:cubicBezTo>
                      <a:pt x="167" y="354"/>
                      <a:pt x="167" y="354"/>
                      <a:pt x="167" y="354"/>
                    </a:cubicBezTo>
                    <a:cubicBezTo>
                      <a:pt x="167" y="354"/>
                      <a:pt x="167" y="354"/>
                      <a:pt x="167" y="354"/>
                    </a:cubicBezTo>
                    <a:cubicBezTo>
                      <a:pt x="167" y="354"/>
                      <a:pt x="167" y="354"/>
                      <a:pt x="167" y="354"/>
                    </a:cubicBezTo>
                    <a:cubicBezTo>
                      <a:pt x="167" y="355"/>
                      <a:pt x="167" y="355"/>
                      <a:pt x="167" y="355"/>
                    </a:cubicBezTo>
                    <a:cubicBezTo>
                      <a:pt x="167" y="355"/>
                      <a:pt x="167" y="355"/>
                      <a:pt x="167" y="355"/>
                    </a:cubicBezTo>
                    <a:cubicBezTo>
                      <a:pt x="167" y="355"/>
                      <a:pt x="167" y="355"/>
                      <a:pt x="167" y="356"/>
                    </a:cubicBezTo>
                    <a:cubicBezTo>
                      <a:pt x="167" y="356"/>
                      <a:pt x="168" y="356"/>
                      <a:pt x="168" y="356"/>
                    </a:cubicBezTo>
                    <a:cubicBezTo>
                      <a:pt x="168" y="356"/>
                      <a:pt x="168" y="356"/>
                      <a:pt x="168" y="356"/>
                    </a:cubicBezTo>
                    <a:cubicBezTo>
                      <a:pt x="168" y="356"/>
                      <a:pt x="168" y="356"/>
                      <a:pt x="168" y="356"/>
                    </a:cubicBezTo>
                    <a:cubicBezTo>
                      <a:pt x="167" y="356"/>
                      <a:pt x="167" y="356"/>
                      <a:pt x="167" y="356"/>
                    </a:cubicBezTo>
                    <a:cubicBezTo>
                      <a:pt x="168" y="357"/>
                      <a:pt x="168" y="358"/>
                      <a:pt x="169" y="358"/>
                    </a:cubicBezTo>
                    <a:cubicBezTo>
                      <a:pt x="169" y="357"/>
                      <a:pt x="169" y="357"/>
                      <a:pt x="169" y="357"/>
                    </a:cubicBezTo>
                    <a:cubicBezTo>
                      <a:pt x="169" y="358"/>
                      <a:pt x="169" y="358"/>
                      <a:pt x="169" y="358"/>
                    </a:cubicBezTo>
                    <a:cubicBezTo>
                      <a:pt x="169" y="357"/>
                      <a:pt x="170" y="357"/>
                      <a:pt x="170" y="357"/>
                    </a:cubicBezTo>
                    <a:cubicBezTo>
                      <a:pt x="169" y="357"/>
                      <a:pt x="169" y="357"/>
                      <a:pt x="169" y="357"/>
                    </a:cubicBezTo>
                    <a:cubicBezTo>
                      <a:pt x="169" y="357"/>
                      <a:pt x="169" y="357"/>
                      <a:pt x="169" y="357"/>
                    </a:cubicBezTo>
                    <a:cubicBezTo>
                      <a:pt x="170" y="357"/>
                      <a:pt x="170" y="357"/>
                      <a:pt x="170" y="357"/>
                    </a:cubicBezTo>
                    <a:cubicBezTo>
                      <a:pt x="170" y="356"/>
                      <a:pt x="170" y="356"/>
                      <a:pt x="169" y="356"/>
                    </a:cubicBezTo>
                    <a:cubicBezTo>
                      <a:pt x="169" y="356"/>
                      <a:pt x="169" y="356"/>
                      <a:pt x="170" y="356"/>
                    </a:cubicBezTo>
                    <a:cubicBezTo>
                      <a:pt x="171" y="356"/>
                      <a:pt x="171" y="358"/>
                      <a:pt x="170" y="359"/>
                    </a:cubicBezTo>
                    <a:cubicBezTo>
                      <a:pt x="171" y="358"/>
                      <a:pt x="170" y="358"/>
                      <a:pt x="170" y="357"/>
                    </a:cubicBezTo>
                    <a:cubicBezTo>
                      <a:pt x="170" y="358"/>
                      <a:pt x="170" y="358"/>
                      <a:pt x="170" y="359"/>
                    </a:cubicBezTo>
                    <a:cubicBezTo>
                      <a:pt x="170" y="358"/>
                      <a:pt x="170" y="358"/>
                      <a:pt x="169" y="358"/>
                    </a:cubicBezTo>
                    <a:cubicBezTo>
                      <a:pt x="169" y="358"/>
                      <a:pt x="169" y="358"/>
                      <a:pt x="168" y="359"/>
                    </a:cubicBezTo>
                    <a:cubicBezTo>
                      <a:pt x="169" y="359"/>
                      <a:pt x="169" y="359"/>
                      <a:pt x="169" y="360"/>
                    </a:cubicBezTo>
                    <a:cubicBezTo>
                      <a:pt x="169" y="360"/>
                      <a:pt x="168" y="359"/>
                      <a:pt x="168" y="359"/>
                    </a:cubicBezTo>
                    <a:cubicBezTo>
                      <a:pt x="168" y="359"/>
                      <a:pt x="168" y="360"/>
                      <a:pt x="167" y="360"/>
                    </a:cubicBezTo>
                    <a:cubicBezTo>
                      <a:pt x="168" y="360"/>
                      <a:pt x="169" y="360"/>
                      <a:pt x="170" y="360"/>
                    </a:cubicBezTo>
                    <a:cubicBezTo>
                      <a:pt x="169" y="361"/>
                      <a:pt x="169" y="361"/>
                      <a:pt x="169" y="361"/>
                    </a:cubicBezTo>
                    <a:cubicBezTo>
                      <a:pt x="169" y="361"/>
                      <a:pt x="170" y="361"/>
                      <a:pt x="170" y="361"/>
                    </a:cubicBezTo>
                    <a:cubicBezTo>
                      <a:pt x="171" y="361"/>
                      <a:pt x="170" y="361"/>
                      <a:pt x="171" y="360"/>
                    </a:cubicBezTo>
                    <a:cubicBezTo>
                      <a:pt x="170" y="360"/>
                      <a:pt x="170" y="360"/>
                      <a:pt x="170" y="360"/>
                    </a:cubicBezTo>
                    <a:cubicBezTo>
                      <a:pt x="171" y="359"/>
                      <a:pt x="171" y="359"/>
                      <a:pt x="171" y="359"/>
                    </a:cubicBezTo>
                    <a:cubicBezTo>
                      <a:pt x="171" y="359"/>
                      <a:pt x="171" y="359"/>
                      <a:pt x="171" y="359"/>
                    </a:cubicBezTo>
                    <a:cubicBezTo>
                      <a:pt x="171" y="359"/>
                      <a:pt x="172" y="359"/>
                      <a:pt x="172" y="359"/>
                    </a:cubicBezTo>
                    <a:cubicBezTo>
                      <a:pt x="172" y="359"/>
                      <a:pt x="172" y="359"/>
                      <a:pt x="172" y="359"/>
                    </a:cubicBezTo>
                    <a:cubicBezTo>
                      <a:pt x="173" y="359"/>
                      <a:pt x="173" y="359"/>
                      <a:pt x="173" y="359"/>
                    </a:cubicBezTo>
                    <a:cubicBezTo>
                      <a:pt x="173" y="360"/>
                      <a:pt x="173" y="360"/>
                      <a:pt x="173" y="360"/>
                    </a:cubicBezTo>
                    <a:cubicBezTo>
                      <a:pt x="172" y="360"/>
                      <a:pt x="172" y="360"/>
                      <a:pt x="172" y="360"/>
                    </a:cubicBezTo>
                    <a:cubicBezTo>
                      <a:pt x="172" y="360"/>
                      <a:pt x="171" y="360"/>
                      <a:pt x="171" y="360"/>
                    </a:cubicBezTo>
                    <a:cubicBezTo>
                      <a:pt x="171" y="361"/>
                      <a:pt x="171" y="361"/>
                      <a:pt x="171" y="362"/>
                    </a:cubicBezTo>
                    <a:cubicBezTo>
                      <a:pt x="171" y="362"/>
                      <a:pt x="171" y="362"/>
                      <a:pt x="171" y="362"/>
                    </a:cubicBezTo>
                    <a:cubicBezTo>
                      <a:pt x="171" y="362"/>
                      <a:pt x="171" y="362"/>
                      <a:pt x="171" y="362"/>
                    </a:cubicBezTo>
                    <a:cubicBezTo>
                      <a:pt x="171" y="362"/>
                      <a:pt x="172" y="362"/>
                      <a:pt x="172" y="362"/>
                    </a:cubicBezTo>
                    <a:cubicBezTo>
                      <a:pt x="172" y="362"/>
                      <a:pt x="172" y="362"/>
                      <a:pt x="172" y="362"/>
                    </a:cubicBezTo>
                    <a:cubicBezTo>
                      <a:pt x="172" y="362"/>
                      <a:pt x="172" y="362"/>
                      <a:pt x="172" y="362"/>
                    </a:cubicBezTo>
                    <a:cubicBezTo>
                      <a:pt x="172" y="361"/>
                      <a:pt x="172" y="361"/>
                      <a:pt x="172" y="361"/>
                    </a:cubicBezTo>
                    <a:cubicBezTo>
                      <a:pt x="172" y="361"/>
                      <a:pt x="172" y="361"/>
                      <a:pt x="172" y="361"/>
                    </a:cubicBezTo>
                    <a:cubicBezTo>
                      <a:pt x="173" y="361"/>
                      <a:pt x="173" y="360"/>
                      <a:pt x="174" y="360"/>
                    </a:cubicBezTo>
                    <a:cubicBezTo>
                      <a:pt x="174" y="360"/>
                      <a:pt x="174" y="360"/>
                      <a:pt x="174" y="360"/>
                    </a:cubicBezTo>
                    <a:cubicBezTo>
                      <a:pt x="173" y="361"/>
                      <a:pt x="174" y="362"/>
                      <a:pt x="173" y="362"/>
                    </a:cubicBezTo>
                    <a:cubicBezTo>
                      <a:pt x="173" y="362"/>
                      <a:pt x="173" y="362"/>
                      <a:pt x="173" y="362"/>
                    </a:cubicBezTo>
                    <a:cubicBezTo>
                      <a:pt x="172" y="362"/>
                      <a:pt x="172" y="362"/>
                      <a:pt x="172" y="362"/>
                    </a:cubicBezTo>
                    <a:cubicBezTo>
                      <a:pt x="173" y="363"/>
                      <a:pt x="173" y="363"/>
                      <a:pt x="175" y="364"/>
                    </a:cubicBezTo>
                    <a:cubicBezTo>
                      <a:pt x="175" y="362"/>
                      <a:pt x="174" y="359"/>
                      <a:pt x="177" y="359"/>
                    </a:cubicBezTo>
                    <a:cubicBezTo>
                      <a:pt x="177" y="358"/>
                      <a:pt x="177" y="358"/>
                      <a:pt x="177" y="358"/>
                    </a:cubicBezTo>
                    <a:cubicBezTo>
                      <a:pt x="177" y="358"/>
                      <a:pt x="177" y="358"/>
                      <a:pt x="177" y="358"/>
                    </a:cubicBezTo>
                    <a:cubicBezTo>
                      <a:pt x="178" y="358"/>
                      <a:pt x="178" y="358"/>
                      <a:pt x="179" y="358"/>
                    </a:cubicBezTo>
                    <a:cubicBezTo>
                      <a:pt x="178" y="357"/>
                      <a:pt x="177" y="356"/>
                      <a:pt x="177" y="356"/>
                    </a:cubicBezTo>
                    <a:cubicBezTo>
                      <a:pt x="178" y="355"/>
                      <a:pt x="175" y="353"/>
                      <a:pt x="177" y="352"/>
                    </a:cubicBezTo>
                    <a:cubicBezTo>
                      <a:pt x="177" y="351"/>
                      <a:pt x="177" y="351"/>
                      <a:pt x="177" y="351"/>
                    </a:cubicBezTo>
                    <a:cubicBezTo>
                      <a:pt x="177" y="351"/>
                      <a:pt x="177" y="351"/>
                      <a:pt x="178" y="351"/>
                    </a:cubicBezTo>
                    <a:cubicBezTo>
                      <a:pt x="178" y="351"/>
                      <a:pt x="178" y="351"/>
                      <a:pt x="178" y="351"/>
                    </a:cubicBezTo>
                    <a:cubicBezTo>
                      <a:pt x="178" y="351"/>
                      <a:pt x="179" y="351"/>
                      <a:pt x="179" y="350"/>
                    </a:cubicBezTo>
                    <a:cubicBezTo>
                      <a:pt x="178" y="349"/>
                      <a:pt x="178" y="349"/>
                      <a:pt x="178" y="349"/>
                    </a:cubicBezTo>
                    <a:cubicBezTo>
                      <a:pt x="179" y="347"/>
                      <a:pt x="180" y="347"/>
                      <a:pt x="181" y="345"/>
                    </a:cubicBezTo>
                    <a:cubicBezTo>
                      <a:pt x="181" y="344"/>
                      <a:pt x="181" y="344"/>
                      <a:pt x="181" y="344"/>
                    </a:cubicBezTo>
                    <a:cubicBezTo>
                      <a:pt x="181" y="344"/>
                      <a:pt x="181" y="343"/>
                      <a:pt x="181" y="343"/>
                    </a:cubicBezTo>
                    <a:cubicBezTo>
                      <a:pt x="181" y="343"/>
                      <a:pt x="181" y="343"/>
                      <a:pt x="181" y="343"/>
                    </a:cubicBezTo>
                    <a:cubicBezTo>
                      <a:pt x="178" y="343"/>
                      <a:pt x="177" y="341"/>
                      <a:pt x="176" y="339"/>
                    </a:cubicBezTo>
                    <a:cubicBezTo>
                      <a:pt x="177" y="338"/>
                      <a:pt x="178" y="337"/>
                      <a:pt x="180" y="337"/>
                    </a:cubicBezTo>
                    <a:cubicBezTo>
                      <a:pt x="180" y="337"/>
                      <a:pt x="180" y="337"/>
                      <a:pt x="180" y="337"/>
                    </a:cubicBezTo>
                    <a:cubicBezTo>
                      <a:pt x="180" y="337"/>
                      <a:pt x="180" y="337"/>
                      <a:pt x="180" y="336"/>
                    </a:cubicBezTo>
                    <a:cubicBezTo>
                      <a:pt x="180" y="336"/>
                      <a:pt x="180" y="336"/>
                      <a:pt x="180" y="335"/>
                    </a:cubicBezTo>
                    <a:cubicBezTo>
                      <a:pt x="180" y="335"/>
                      <a:pt x="180" y="334"/>
                      <a:pt x="180" y="333"/>
                    </a:cubicBezTo>
                    <a:cubicBezTo>
                      <a:pt x="180" y="333"/>
                      <a:pt x="180" y="333"/>
                      <a:pt x="180" y="332"/>
                    </a:cubicBezTo>
                    <a:cubicBezTo>
                      <a:pt x="181" y="332"/>
                      <a:pt x="181" y="332"/>
                      <a:pt x="182" y="331"/>
                    </a:cubicBezTo>
                    <a:cubicBezTo>
                      <a:pt x="180" y="331"/>
                      <a:pt x="180" y="331"/>
                      <a:pt x="180" y="331"/>
                    </a:cubicBezTo>
                    <a:cubicBezTo>
                      <a:pt x="180" y="331"/>
                      <a:pt x="180" y="331"/>
                      <a:pt x="180" y="331"/>
                    </a:cubicBezTo>
                    <a:cubicBezTo>
                      <a:pt x="180" y="330"/>
                      <a:pt x="181" y="330"/>
                      <a:pt x="181" y="330"/>
                    </a:cubicBezTo>
                    <a:cubicBezTo>
                      <a:pt x="181" y="330"/>
                      <a:pt x="182" y="330"/>
                      <a:pt x="182" y="330"/>
                    </a:cubicBezTo>
                    <a:cubicBezTo>
                      <a:pt x="182" y="331"/>
                      <a:pt x="182" y="331"/>
                      <a:pt x="182" y="331"/>
                    </a:cubicBezTo>
                    <a:cubicBezTo>
                      <a:pt x="184" y="331"/>
                      <a:pt x="183" y="330"/>
                      <a:pt x="183" y="329"/>
                    </a:cubicBezTo>
                    <a:cubicBezTo>
                      <a:pt x="182" y="329"/>
                      <a:pt x="182" y="329"/>
                      <a:pt x="182" y="329"/>
                    </a:cubicBezTo>
                    <a:cubicBezTo>
                      <a:pt x="182" y="329"/>
                      <a:pt x="182" y="329"/>
                      <a:pt x="182" y="329"/>
                    </a:cubicBezTo>
                    <a:cubicBezTo>
                      <a:pt x="182" y="329"/>
                      <a:pt x="182" y="329"/>
                      <a:pt x="182" y="329"/>
                    </a:cubicBezTo>
                    <a:cubicBezTo>
                      <a:pt x="182" y="329"/>
                      <a:pt x="181" y="329"/>
                      <a:pt x="181" y="329"/>
                    </a:cubicBezTo>
                    <a:cubicBezTo>
                      <a:pt x="181" y="329"/>
                      <a:pt x="182" y="329"/>
                      <a:pt x="182" y="329"/>
                    </a:cubicBezTo>
                    <a:cubicBezTo>
                      <a:pt x="182" y="329"/>
                      <a:pt x="182" y="329"/>
                      <a:pt x="182" y="329"/>
                    </a:cubicBezTo>
                    <a:cubicBezTo>
                      <a:pt x="182" y="329"/>
                      <a:pt x="181" y="329"/>
                      <a:pt x="181" y="330"/>
                    </a:cubicBezTo>
                    <a:cubicBezTo>
                      <a:pt x="181" y="330"/>
                      <a:pt x="181" y="330"/>
                      <a:pt x="181" y="330"/>
                    </a:cubicBezTo>
                    <a:cubicBezTo>
                      <a:pt x="181" y="330"/>
                      <a:pt x="181" y="330"/>
                      <a:pt x="181" y="329"/>
                    </a:cubicBezTo>
                    <a:cubicBezTo>
                      <a:pt x="181" y="329"/>
                      <a:pt x="181" y="329"/>
                      <a:pt x="181" y="329"/>
                    </a:cubicBezTo>
                    <a:cubicBezTo>
                      <a:pt x="181" y="329"/>
                      <a:pt x="181" y="329"/>
                      <a:pt x="181" y="329"/>
                    </a:cubicBezTo>
                    <a:cubicBezTo>
                      <a:pt x="180" y="329"/>
                      <a:pt x="179" y="328"/>
                      <a:pt x="180" y="327"/>
                    </a:cubicBezTo>
                    <a:cubicBezTo>
                      <a:pt x="179" y="327"/>
                      <a:pt x="179" y="325"/>
                      <a:pt x="180" y="325"/>
                    </a:cubicBezTo>
                    <a:cubicBezTo>
                      <a:pt x="180" y="326"/>
                      <a:pt x="182" y="326"/>
                      <a:pt x="183" y="326"/>
                    </a:cubicBezTo>
                    <a:cubicBezTo>
                      <a:pt x="184" y="326"/>
                      <a:pt x="185" y="326"/>
                      <a:pt x="185" y="324"/>
                    </a:cubicBezTo>
                    <a:cubicBezTo>
                      <a:pt x="184" y="324"/>
                      <a:pt x="185" y="323"/>
                      <a:pt x="185" y="322"/>
                    </a:cubicBezTo>
                    <a:cubicBezTo>
                      <a:pt x="185" y="322"/>
                      <a:pt x="185" y="322"/>
                      <a:pt x="185" y="322"/>
                    </a:cubicBezTo>
                    <a:cubicBezTo>
                      <a:pt x="185" y="322"/>
                      <a:pt x="184" y="322"/>
                      <a:pt x="184" y="322"/>
                    </a:cubicBezTo>
                    <a:cubicBezTo>
                      <a:pt x="184" y="321"/>
                      <a:pt x="184" y="319"/>
                      <a:pt x="184" y="319"/>
                    </a:cubicBezTo>
                    <a:cubicBezTo>
                      <a:pt x="184" y="318"/>
                      <a:pt x="184" y="318"/>
                      <a:pt x="184" y="317"/>
                    </a:cubicBezTo>
                    <a:cubicBezTo>
                      <a:pt x="184" y="317"/>
                      <a:pt x="184" y="317"/>
                      <a:pt x="185" y="317"/>
                    </a:cubicBezTo>
                    <a:cubicBezTo>
                      <a:pt x="186" y="317"/>
                      <a:pt x="186" y="319"/>
                      <a:pt x="186" y="319"/>
                    </a:cubicBezTo>
                    <a:cubicBezTo>
                      <a:pt x="186" y="319"/>
                      <a:pt x="186" y="319"/>
                      <a:pt x="186" y="319"/>
                    </a:cubicBezTo>
                    <a:cubicBezTo>
                      <a:pt x="186" y="319"/>
                      <a:pt x="186" y="319"/>
                      <a:pt x="186" y="319"/>
                    </a:cubicBezTo>
                    <a:cubicBezTo>
                      <a:pt x="186" y="319"/>
                      <a:pt x="186" y="319"/>
                      <a:pt x="185" y="319"/>
                    </a:cubicBezTo>
                    <a:cubicBezTo>
                      <a:pt x="185" y="319"/>
                      <a:pt x="185" y="319"/>
                      <a:pt x="185" y="319"/>
                    </a:cubicBezTo>
                    <a:cubicBezTo>
                      <a:pt x="185" y="320"/>
                      <a:pt x="186" y="320"/>
                      <a:pt x="186" y="320"/>
                    </a:cubicBezTo>
                    <a:cubicBezTo>
                      <a:pt x="186" y="320"/>
                      <a:pt x="187" y="320"/>
                      <a:pt x="187" y="320"/>
                    </a:cubicBezTo>
                    <a:cubicBezTo>
                      <a:pt x="190" y="320"/>
                      <a:pt x="192" y="319"/>
                      <a:pt x="194" y="318"/>
                    </a:cubicBezTo>
                    <a:cubicBezTo>
                      <a:pt x="194" y="318"/>
                      <a:pt x="193" y="317"/>
                      <a:pt x="194" y="317"/>
                    </a:cubicBezTo>
                    <a:cubicBezTo>
                      <a:pt x="194" y="316"/>
                      <a:pt x="195" y="315"/>
                      <a:pt x="195" y="314"/>
                    </a:cubicBezTo>
                    <a:cubicBezTo>
                      <a:pt x="195" y="314"/>
                      <a:pt x="194" y="314"/>
                      <a:pt x="194" y="314"/>
                    </a:cubicBezTo>
                    <a:cubicBezTo>
                      <a:pt x="193" y="314"/>
                      <a:pt x="193" y="312"/>
                      <a:pt x="194" y="311"/>
                    </a:cubicBezTo>
                    <a:cubicBezTo>
                      <a:pt x="192" y="310"/>
                      <a:pt x="190" y="309"/>
                      <a:pt x="190" y="307"/>
                    </a:cubicBezTo>
                    <a:cubicBezTo>
                      <a:pt x="191" y="309"/>
                      <a:pt x="193" y="309"/>
                      <a:pt x="195" y="310"/>
                    </a:cubicBezTo>
                    <a:cubicBezTo>
                      <a:pt x="195" y="310"/>
                      <a:pt x="195" y="310"/>
                      <a:pt x="195" y="310"/>
                    </a:cubicBezTo>
                    <a:cubicBezTo>
                      <a:pt x="195" y="310"/>
                      <a:pt x="196" y="310"/>
                      <a:pt x="196" y="310"/>
                    </a:cubicBezTo>
                    <a:cubicBezTo>
                      <a:pt x="197" y="310"/>
                      <a:pt x="197" y="310"/>
                      <a:pt x="198" y="310"/>
                    </a:cubicBezTo>
                    <a:cubicBezTo>
                      <a:pt x="199" y="310"/>
                      <a:pt x="200" y="309"/>
                      <a:pt x="200" y="307"/>
                    </a:cubicBezTo>
                    <a:cubicBezTo>
                      <a:pt x="202" y="307"/>
                      <a:pt x="202" y="305"/>
                      <a:pt x="203" y="303"/>
                    </a:cubicBezTo>
                    <a:cubicBezTo>
                      <a:pt x="203" y="303"/>
                      <a:pt x="202" y="303"/>
                      <a:pt x="202" y="302"/>
                    </a:cubicBezTo>
                    <a:cubicBezTo>
                      <a:pt x="203" y="302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4" y="301"/>
                    </a:cubicBezTo>
                    <a:cubicBezTo>
                      <a:pt x="204" y="301"/>
                      <a:pt x="204" y="299"/>
                      <a:pt x="205" y="299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5" y="299"/>
                      <a:pt x="205" y="299"/>
                      <a:pt x="206" y="299"/>
                    </a:cubicBezTo>
                    <a:cubicBezTo>
                      <a:pt x="205" y="301"/>
                      <a:pt x="204" y="301"/>
                      <a:pt x="203" y="303"/>
                    </a:cubicBezTo>
                    <a:cubicBezTo>
                      <a:pt x="206" y="302"/>
                      <a:pt x="206" y="297"/>
                      <a:pt x="209" y="294"/>
                    </a:cubicBezTo>
                    <a:cubicBezTo>
                      <a:pt x="209" y="294"/>
                      <a:pt x="209" y="293"/>
                      <a:pt x="210" y="293"/>
                    </a:cubicBezTo>
                    <a:cubicBezTo>
                      <a:pt x="209" y="292"/>
                      <a:pt x="209" y="291"/>
                      <a:pt x="209" y="289"/>
                    </a:cubicBezTo>
                    <a:cubicBezTo>
                      <a:pt x="209" y="289"/>
                      <a:pt x="209" y="289"/>
                      <a:pt x="209" y="289"/>
                    </a:cubicBezTo>
                    <a:cubicBezTo>
                      <a:pt x="209" y="289"/>
                      <a:pt x="209" y="288"/>
                      <a:pt x="209" y="288"/>
                    </a:cubicBezTo>
                    <a:cubicBezTo>
                      <a:pt x="209" y="288"/>
                      <a:pt x="209" y="288"/>
                      <a:pt x="209" y="288"/>
                    </a:cubicBezTo>
                    <a:cubicBezTo>
                      <a:pt x="209" y="288"/>
                      <a:pt x="209" y="288"/>
                      <a:pt x="209" y="288"/>
                    </a:cubicBezTo>
                    <a:cubicBezTo>
                      <a:pt x="211" y="287"/>
                      <a:pt x="212" y="284"/>
                      <a:pt x="215" y="283"/>
                    </a:cubicBezTo>
                    <a:cubicBezTo>
                      <a:pt x="215" y="283"/>
                      <a:pt x="215" y="284"/>
                      <a:pt x="215" y="284"/>
                    </a:cubicBezTo>
                    <a:cubicBezTo>
                      <a:pt x="215" y="284"/>
                      <a:pt x="215" y="284"/>
                      <a:pt x="215" y="284"/>
                    </a:cubicBezTo>
                    <a:cubicBezTo>
                      <a:pt x="215" y="283"/>
                      <a:pt x="217" y="283"/>
                      <a:pt x="217" y="282"/>
                    </a:cubicBezTo>
                    <a:cubicBezTo>
                      <a:pt x="217" y="282"/>
                      <a:pt x="216" y="282"/>
                      <a:pt x="216" y="282"/>
                    </a:cubicBezTo>
                    <a:cubicBezTo>
                      <a:pt x="217" y="281"/>
                      <a:pt x="218" y="281"/>
                      <a:pt x="218" y="281"/>
                    </a:cubicBezTo>
                    <a:cubicBezTo>
                      <a:pt x="218" y="281"/>
                      <a:pt x="218" y="281"/>
                      <a:pt x="219" y="281"/>
                    </a:cubicBezTo>
                    <a:cubicBezTo>
                      <a:pt x="217" y="282"/>
                      <a:pt x="217" y="282"/>
                      <a:pt x="217" y="282"/>
                    </a:cubicBezTo>
                    <a:cubicBezTo>
                      <a:pt x="217" y="282"/>
                      <a:pt x="217" y="282"/>
                      <a:pt x="217" y="282"/>
                    </a:cubicBezTo>
                    <a:cubicBezTo>
                      <a:pt x="219" y="282"/>
                      <a:pt x="219" y="281"/>
                      <a:pt x="220" y="281"/>
                    </a:cubicBezTo>
                    <a:cubicBezTo>
                      <a:pt x="220" y="282"/>
                      <a:pt x="220" y="282"/>
                      <a:pt x="220" y="282"/>
                    </a:cubicBezTo>
                    <a:cubicBezTo>
                      <a:pt x="221" y="281"/>
                      <a:pt x="222" y="282"/>
                      <a:pt x="222" y="281"/>
                    </a:cubicBezTo>
                    <a:cubicBezTo>
                      <a:pt x="222" y="281"/>
                      <a:pt x="222" y="281"/>
                      <a:pt x="222" y="281"/>
                    </a:cubicBezTo>
                    <a:cubicBezTo>
                      <a:pt x="223" y="280"/>
                      <a:pt x="224" y="280"/>
                      <a:pt x="224" y="279"/>
                    </a:cubicBezTo>
                    <a:cubicBezTo>
                      <a:pt x="225" y="279"/>
                      <a:pt x="224" y="279"/>
                      <a:pt x="224" y="278"/>
                    </a:cubicBezTo>
                    <a:cubicBezTo>
                      <a:pt x="225" y="277"/>
                      <a:pt x="225" y="277"/>
                      <a:pt x="225" y="276"/>
                    </a:cubicBezTo>
                    <a:cubicBezTo>
                      <a:pt x="226" y="275"/>
                      <a:pt x="226" y="275"/>
                      <a:pt x="227" y="274"/>
                    </a:cubicBezTo>
                    <a:cubicBezTo>
                      <a:pt x="227" y="273"/>
                      <a:pt x="226" y="271"/>
                      <a:pt x="228" y="270"/>
                    </a:cubicBezTo>
                    <a:cubicBezTo>
                      <a:pt x="228" y="268"/>
                      <a:pt x="228" y="265"/>
                      <a:pt x="228" y="262"/>
                    </a:cubicBezTo>
                    <a:cubicBezTo>
                      <a:pt x="228" y="262"/>
                      <a:pt x="227" y="262"/>
                      <a:pt x="227" y="262"/>
                    </a:cubicBezTo>
                    <a:cubicBezTo>
                      <a:pt x="228" y="261"/>
                      <a:pt x="227" y="260"/>
                      <a:pt x="228" y="260"/>
                    </a:cubicBezTo>
                    <a:cubicBezTo>
                      <a:pt x="228" y="259"/>
                      <a:pt x="227" y="259"/>
                      <a:pt x="227" y="259"/>
                    </a:cubicBezTo>
                    <a:cubicBezTo>
                      <a:pt x="227" y="259"/>
                      <a:pt x="228" y="259"/>
                      <a:pt x="228" y="259"/>
                    </a:cubicBezTo>
                    <a:cubicBezTo>
                      <a:pt x="228" y="259"/>
                      <a:pt x="228" y="259"/>
                      <a:pt x="228" y="259"/>
                    </a:cubicBezTo>
                    <a:cubicBezTo>
                      <a:pt x="229" y="259"/>
                      <a:pt x="229" y="259"/>
                      <a:pt x="229" y="259"/>
                    </a:cubicBezTo>
                    <a:cubicBezTo>
                      <a:pt x="229" y="260"/>
                      <a:pt x="228" y="260"/>
                      <a:pt x="228" y="260"/>
                    </a:cubicBezTo>
                    <a:cubicBezTo>
                      <a:pt x="230" y="259"/>
                      <a:pt x="230" y="257"/>
                      <a:pt x="231" y="256"/>
                    </a:cubicBezTo>
                    <a:cubicBezTo>
                      <a:pt x="233" y="254"/>
                      <a:pt x="235" y="252"/>
                      <a:pt x="236" y="249"/>
                    </a:cubicBezTo>
                    <a:cubicBezTo>
                      <a:pt x="236" y="249"/>
                      <a:pt x="236" y="249"/>
                      <a:pt x="236" y="249"/>
                    </a:cubicBezTo>
                    <a:cubicBezTo>
                      <a:pt x="237" y="247"/>
                      <a:pt x="235" y="246"/>
                      <a:pt x="235" y="244"/>
                    </a:cubicBezTo>
                    <a:cubicBezTo>
                      <a:pt x="234" y="244"/>
                      <a:pt x="234" y="243"/>
                      <a:pt x="233" y="243"/>
                    </a:cubicBezTo>
                    <a:cubicBezTo>
                      <a:pt x="233" y="243"/>
                      <a:pt x="232" y="243"/>
                      <a:pt x="232" y="243"/>
                    </a:cubicBezTo>
                    <a:cubicBezTo>
                      <a:pt x="232" y="243"/>
                      <a:pt x="231" y="243"/>
                      <a:pt x="231" y="243"/>
                    </a:cubicBezTo>
                    <a:moveTo>
                      <a:pt x="79" y="172"/>
                    </a:moveTo>
                    <a:cubicBezTo>
                      <a:pt x="79" y="172"/>
                      <a:pt x="79" y="172"/>
                      <a:pt x="79" y="172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79" y="179"/>
                      <a:pt x="80" y="180"/>
                      <a:pt x="81" y="180"/>
                    </a:cubicBezTo>
                    <a:cubicBezTo>
                      <a:pt x="81" y="181"/>
                      <a:pt x="81" y="182"/>
                      <a:pt x="81" y="182"/>
                    </a:cubicBezTo>
                    <a:cubicBezTo>
                      <a:pt x="82" y="182"/>
                      <a:pt x="82" y="181"/>
                      <a:pt x="82" y="181"/>
                    </a:cubicBezTo>
                    <a:cubicBezTo>
                      <a:pt x="82" y="180"/>
                      <a:pt x="82" y="179"/>
                      <a:pt x="81" y="179"/>
                    </a:cubicBezTo>
                    <a:cubicBezTo>
                      <a:pt x="81" y="179"/>
                      <a:pt x="81" y="179"/>
                      <a:pt x="81" y="179"/>
                    </a:cubicBezTo>
                    <a:cubicBezTo>
                      <a:pt x="79" y="177"/>
                      <a:pt x="80" y="174"/>
                      <a:pt x="79" y="172"/>
                    </a:cubicBezTo>
                    <a:moveTo>
                      <a:pt x="158" y="142"/>
                    </a:moveTo>
                    <a:cubicBezTo>
                      <a:pt x="158" y="142"/>
                      <a:pt x="157" y="142"/>
                      <a:pt x="157" y="142"/>
                    </a:cubicBezTo>
                    <a:cubicBezTo>
                      <a:pt x="158" y="143"/>
                      <a:pt x="158" y="143"/>
                      <a:pt x="158" y="143"/>
                    </a:cubicBezTo>
                    <a:cubicBezTo>
                      <a:pt x="158" y="142"/>
                      <a:pt x="158" y="142"/>
                      <a:pt x="158" y="142"/>
                    </a:cubicBezTo>
                    <a:moveTo>
                      <a:pt x="154" y="141"/>
                    </a:moveTo>
                    <a:cubicBezTo>
                      <a:pt x="154" y="141"/>
                      <a:pt x="154" y="141"/>
                      <a:pt x="154" y="141"/>
                    </a:cubicBezTo>
                    <a:cubicBezTo>
                      <a:pt x="154" y="141"/>
                      <a:pt x="153" y="141"/>
                      <a:pt x="154" y="140"/>
                    </a:cubicBezTo>
                    <a:cubicBezTo>
                      <a:pt x="154" y="140"/>
                      <a:pt x="155" y="140"/>
                      <a:pt x="155" y="141"/>
                    </a:cubicBezTo>
                    <a:cubicBezTo>
                      <a:pt x="154" y="141"/>
                      <a:pt x="154" y="141"/>
                      <a:pt x="154" y="141"/>
                    </a:cubicBezTo>
                    <a:cubicBezTo>
                      <a:pt x="154" y="141"/>
                      <a:pt x="153" y="141"/>
                      <a:pt x="153" y="141"/>
                    </a:cubicBezTo>
                    <a:cubicBezTo>
                      <a:pt x="153" y="141"/>
                      <a:pt x="153" y="141"/>
                      <a:pt x="153" y="141"/>
                    </a:cubicBezTo>
                    <a:cubicBezTo>
                      <a:pt x="153" y="141"/>
                      <a:pt x="153" y="141"/>
                      <a:pt x="153" y="141"/>
                    </a:cubicBezTo>
                    <a:cubicBezTo>
                      <a:pt x="153" y="141"/>
                      <a:pt x="154" y="141"/>
                      <a:pt x="154" y="141"/>
                    </a:cubicBezTo>
                    <a:moveTo>
                      <a:pt x="149" y="134"/>
                    </a:moveTo>
                    <a:cubicBezTo>
                      <a:pt x="150" y="133"/>
                      <a:pt x="150" y="133"/>
                      <a:pt x="151" y="133"/>
                    </a:cubicBezTo>
                    <a:cubicBezTo>
                      <a:pt x="151" y="133"/>
                      <a:pt x="152" y="133"/>
                      <a:pt x="152" y="133"/>
                    </a:cubicBezTo>
                    <a:cubicBezTo>
                      <a:pt x="151" y="135"/>
                      <a:pt x="148" y="135"/>
                      <a:pt x="146" y="136"/>
                    </a:cubicBezTo>
                    <a:cubicBezTo>
                      <a:pt x="145" y="136"/>
                      <a:pt x="145" y="137"/>
                      <a:pt x="144" y="137"/>
                    </a:cubicBezTo>
                    <a:cubicBezTo>
                      <a:pt x="144" y="137"/>
                      <a:pt x="144" y="137"/>
                      <a:pt x="144" y="137"/>
                    </a:cubicBezTo>
                    <a:cubicBezTo>
                      <a:pt x="144" y="136"/>
                      <a:pt x="143" y="136"/>
                      <a:pt x="143" y="136"/>
                    </a:cubicBezTo>
                    <a:cubicBezTo>
                      <a:pt x="143" y="135"/>
                      <a:pt x="144" y="134"/>
                      <a:pt x="144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5" y="134"/>
                      <a:pt x="144" y="133"/>
                      <a:pt x="144" y="134"/>
                    </a:cubicBezTo>
                    <a:cubicBezTo>
                      <a:pt x="144" y="134"/>
                      <a:pt x="144" y="135"/>
                      <a:pt x="145" y="135"/>
                    </a:cubicBezTo>
                    <a:cubicBezTo>
                      <a:pt x="145" y="135"/>
                      <a:pt x="146" y="134"/>
                      <a:pt x="146" y="134"/>
                    </a:cubicBezTo>
                    <a:cubicBezTo>
                      <a:pt x="147" y="133"/>
                      <a:pt x="147" y="133"/>
                      <a:pt x="148" y="133"/>
                    </a:cubicBezTo>
                    <a:cubicBezTo>
                      <a:pt x="148" y="133"/>
                      <a:pt x="149" y="133"/>
                      <a:pt x="149" y="134"/>
                    </a:cubicBezTo>
                    <a:moveTo>
                      <a:pt x="153" y="124"/>
                    </a:moveTo>
                    <a:cubicBezTo>
                      <a:pt x="152" y="123"/>
                      <a:pt x="152" y="123"/>
                      <a:pt x="152" y="123"/>
                    </a:cubicBezTo>
                    <a:cubicBezTo>
                      <a:pt x="152" y="123"/>
                      <a:pt x="152" y="123"/>
                      <a:pt x="153" y="123"/>
                    </a:cubicBezTo>
                    <a:cubicBezTo>
                      <a:pt x="153" y="123"/>
                      <a:pt x="153" y="123"/>
                      <a:pt x="153" y="123"/>
                    </a:cubicBezTo>
                    <a:cubicBezTo>
                      <a:pt x="153" y="124"/>
                      <a:pt x="153" y="124"/>
                      <a:pt x="153" y="124"/>
                    </a:cubicBezTo>
                    <a:moveTo>
                      <a:pt x="158" y="121"/>
                    </a:move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3" y="121"/>
                      <a:pt x="143" y="121"/>
                      <a:pt x="143" y="122"/>
                    </a:cubicBezTo>
                    <a:cubicBezTo>
                      <a:pt x="145" y="123"/>
                      <a:pt x="148" y="123"/>
                      <a:pt x="150" y="124"/>
                    </a:cubicBezTo>
                    <a:cubicBezTo>
                      <a:pt x="150" y="125"/>
                      <a:pt x="151" y="126"/>
                      <a:pt x="152" y="127"/>
                    </a:cubicBezTo>
                    <a:cubicBezTo>
                      <a:pt x="152" y="127"/>
                      <a:pt x="152" y="127"/>
                      <a:pt x="152" y="127"/>
                    </a:cubicBezTo>
                    <a:cubicBezTo>
                      <a:pt x="152" y="127"/>
                      <a:pt x="152" y="127"/>
                      <a:pt x="152" y="127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1" y="127"/>
                      <a:pt x="151" y="127"/>
                      <a:pt x="151" y="127"/>
                    </a:cubicBezTo>
                    <a:cubicBezTo>
                      <a:pt x="151" y="127"/>
                      <a:pt x="151" y="127"/>
                      <a:pt x="151" y="128"/>
                    </a:cubicBezTo>
                    <a:cubicBezTo>
                      <a:pt x="151" y="128"/>
                      <a:pt x="151" y="128"/>
                      <a:pt x="151" y="128"/>
                    </a:cubicBezTo>
                    <a:cubicBezTo>
                      <a:pt x="151" y="128"/>
                      <a:pt x="150" y="128"/>
                      <a:pt x="150" y="128"/>
                    </a:cubicBezTo>
                    <a:cubicBezTo>
                      <a:pt x="150" y="128"/>
                      <a:pt x="150" y="127"/>
                      <a:pt x="150" y="127"/>
                    </a:cubicBezTo>
                    <a:cubicBezTo>
                      <a:pt x="150" y="127"/>
                      <a:pt x="149" y="127"/>
                      <a:pt x="149" y="128"/>
                    </a:cubicBezTo>
                    <a:cubicBezTo>
                      <a:pt x="149" y="127"/>
                      <a:pt x="149" y="126"/>
                      <a:pt x="148" y="126"/>
                    </a:cubicBezTo>
                    <a:cubicBezTo>
                      <a:pt x="149" y="128"/>
                      <a:pt x="147" y="129"/>
                      <a:pt x="147" y="131"/>
                    </a:cubicBezTo>
                    <a:cubicBezTo>
                      <a:pt x="147" y="131"/>
                      <a:pt x="146" y="131"/>
                      <a:pt x="146" y="132"/>
                    </a:cubicBezTo>
                    <a:cubicBezTo>
                      <a:pt x="145" y="131"/>
                      <a:pt x="146" y="129"/>
                      <a:pt x="145" y="129"/>
                    </a:cubicBezTo>
                    <a:cubicBezTo>
                      <a:pt x="144" y="129"/>
                      <a:pt x="144" y="130"/>
                      <a:pt x="143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4" y="129"/>
                      <a:pt x="145" y="128"/>
                      <a:pt x="144" y="126"/>
                    </a:cubicBezTo>
                    <a:cubicBezTo>
                      <a:pt x="144" y="125"/>
                      <a:pt x="143" y="125"/>
                      <a:pt x="142" y="124"/>
                    </a:cubicBezTo>
                    <a:cubicBezTo>
                      <a:pt x="142" y="124"/>
                      <a:pt x="141" y="125"/>
                      <a:pt x="142" y="125"/>
                    </a:cubicBezTo>
                    <a:cubicBezTo>
                      <a:pt x="142" y="125"/>
                      <a:pt x="141" y="125"/>
                      <a:pt x="141" y="125"/>
                    </a:cubicBezTo>
                    <a:cubicBezTo>
                      <a:pt x="141" y="125"/>
                      <a:pt x="141" y="126"/>
                      <a:pt x="141" y="126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38" y="126"/>
                      <a:pt x="139" y="129"/>
                      <a:pt x="138" y="130"/>
                    </a:cubicBezTo>
                    <a:cubicBezTo>
                      <a:pt x="138" y="133"/>
                      <a:pt x="137" y="135"/>
                      <a:pt x="135" y="135"/>
                    </a:cubicBezTo>
                    <a:cubicBezTo>
                      <a:pt x="133" y="132"/>
                      <a:pt x="136" y="129"/>
                      <a:pt x="136" y="126"/>
                    </a:cubicBezTo>
                    <a:cubicBezTo>
                      <a:pt x="136" y="126"/>
                      <a:pt x="136" y="127"/>
                      <a:pt x="135" y="127"/>
                    </a:cubicBezTo>
                    <a:cubicBezTo>
                      <a:pt x="135" y="127"/>
                      <a:pt x="135" y="127"/>
                      <a:pt x="135" y="127"/>
                    </a:cubicBezTo>
                    <a:cubicBezTo>
                      <a:pt x="136" y="126"/>
                      <a:pt x="138" y="123"/>
                      <a:pt x="139" y="123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39" y="123"/>
                      <a:pt x="140" y="123"/>
                      <a:pt x="140" y="123"/>
                    </a:cubicBezTo>
                    <a:cubicBezTo>
                      <a:pt x="140" y="123"/>
                      <a:pt x="140" y="123"/>
                      <a:pt x="141" y="123"/>
                    </a:cubicBezTo>
                    <a:cubicBezTo>
                      <a:pt x="141" y="123"/>
                      <a:pt x="141" y="123"/>
                      <a:pt x="141" y="123"/>
                    </a:cubicBezTo>
                    <a:cubicBezTo>
                      <a:pt x="142" y="123"/>
                      <a:pt x="142" y="123"/>
                      <a:pt x="142" y="124"/>
                    </a:cubicBezTo>
                    <a:cubicBezTo>
                      <a:pt x="143" y="123"/>
                      <a:pt x="143" y="123"/>
                      <a:pt x="143" y="123"/>
                    </a:cubicBezTo>
                    <a:cubicBezTo>
                      <a:pt x="143" y="123"/>
                      <a:pt x="143" y="123"/>
                      <a:pt x="144" y="123"/>
                    </a:cubicBezTo>
                    <a:cubicBezTo>
                      <a:pt x="144" y="123"/>
                      <a:pt x="144" y="123"/>
                      <a:pt x="144" y="123"/>
                    </a:cubicBezTo>
                    <a:cubicBezTo>
                      <a:pt x="144" y="123"/>
                      <a:pt x="143" y="122"/>
                      <a:pt x="142" y="122"/>
                    </a:cubicBezTo>
                    <a:cubicBezTo>
                      <a:pt x="142" y="122"/>
                      <a:pt x="142" y="121"/>
                      <a:pt x="142" y="121"/>
                    </a:cubicBezTo>
                    <a:cubicBezTo>
                      <a:pt x="141" y="121"/>
                      <a:pt x="141" y="121"/>
                      <a:pt x="141" y="121"/>
                    </a:cubicBezTo>
                    <a:cubicBezTo>
                      <a:pt x="140" y="121"/>
                      <a:pt x="139" y="122"/>
                      <a:pt x="139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8" y="122"/>
                      <a:pt x="138" y="121"/>
                      <a:pt x="138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122"/>
                      <a:pt x="111" y="124"/>
                      <a:pt x="111" y="125"/>
                    </a:cubicBezTo>
                    <a:cubicBezTo>
                      <a:pt x="111" y="124"/>
                      <a:pt x="111" y="122"/>
                      <a:pt x="111" y="121"/>
                    </a:cubicBezTo>
                    <a:cubicBezTo>
                      <a:pt x="79" y="121"/>
                      <a:pt x="79" y="121"/>
                      <a:pt x="79" y="121"/>
                    </a:cubicBezTo>
                    <a:cubicBezTo>
                      <a:pt x="79" y="167"/>
                      <a:pt x="79" y="167"/>
                      <a:pt x="79" y="167"/>
                    </a:cubicBezTo>
                    <a:cubicBezTo>
                      <a:pt x="79" y="168"/>
                      <a:pt x="80" y="170"/>
                      <a:pt x="81" y="170"/>
                    </a:cubicBezTo>
                    <a:cubicBezTo>
                      <a:pt x="81" y="171"/>
                      <a:pt x="82" y="172"/>
                      <a:pt x="82" y="172"/>
                    </a:cubicBezTo>
                    <a:cubicBezTo>
                      <a:pt x="82" y="173"/>
                      <a:pt x="82" y="173"/>
                      <a:pt x="82" y="173"/>
                    </a:cubicBezTo>
                    <a:cubicBezTo>
                      <a:pt x="83" y="173"/>
                      <a:pt x="84" y="173"/>
                      <a:pt x="84" y="174"/>
                    </a:cubicBezTo>
                    <a:cubicBezTo>
                      <a:pt x="84" y="174"/>
                      <a:pt x="84" y="174"/>
                      <a:pt x="84" y="174"/>
                    </a:cubicBezTo>
                    <a:cubicBezTo>
                      <a:pt x="84" y="174"/>
                      <a:pt x="84" y="174"/>
                      <a:pt x="84" y="174"/>
                    </a:cubicBezTo>
                    <a:cubicBezTo>
                      <a:pt x="84" y="174"/>
                      <a:pt x="84" y="174"/>
                      <a:pt x="84" y="174"/>
                    </a:cubicBezTo>
                    <a:cubicBezTo>
                      <a:pt x="84" y="174"/>
                      <a:pt x="83" y="174"/>
                      <a:pt x="83" y="174"/>
                    </a:cubicBezTo>
                    <a:cubicBezTo>
                      <a:pt x="82" y="175"/>
                      <a:pt x="84" y="176"/>
                      <a:pt x="86" y="176"/>
                    </a:cubicBezTo>
                    <a:cubicBezTo>
                      <a:pt x="86" y="177"/>
                      <a:pt x="86" y="177"/>
                      <a:pt x="86" y="178"/>
                    </a:cubicBezTo>
                    <a:cubicBezTo>
                      <a:pt x="86" y="178"/>
                      <a:pt x="86" y="178"/>
                      <a:pt x="86" y="178"/>
                    </a:cubicBezTo>
                    <a:cubicBezTo>
                      <a:pt x="88" y="179"/>
                      <a:pt x="89" y="181"/>
                      <a:pt x="90" y="183"/>
                    </a:cubicBezTo>
                    <a:cubicBezTo>
                      <a:pt x="90" y="185"/>
                      <a:pt x="91" y="185"/>
                      <a:pt x="91" y="187"/>
                    </a:cubicBezTo>
                    <a:cubicBezTo>
                      <a:pt x="90" y="187"/>
                      <a:pt x="90" y="187"/>
                      <a:pt x="90" y="188"/>
                    </a:cubicBezTo>
                    <a:cubicBezTo>
                      <a:pt x="89" y="188"/>
                      <a:pt x="89" y="188"/>
                      <a:pt x="89" y="188"/>
                    </a:cubicBezTo>
                    <a:cubicBezTo>
                      <a:pt x="90" y="189"/>
                      <a:pt x="90" y="191"/>
                      <a:pt x="92" y="191"/>
                    </a:cubicBezTo>
                    <a:cubicBezTo>
                      <a:pt x="92" y="191"/>
                      <a:pt x="92" y="191"/>
                      <a:pt x="92" y="191"/>
                    </a:cubicBezTo>
                    <a:cubicBezTo>
                      <a:pt x="92" y="192"/>
                      <a:pt x="92" y="192"/>
                      <a:pt x="92" y="192"/>
                    </a:cubicBezTo>
                    <a:cubicBezTo>
                      <a:pt x="93" y="192"/>
                      <a:pt x="94" y="194"/>
                      <a:pt x="96" y="194"/>
                    </a:cubicBezTo>
                    <a:cubicBezTo>
                      <a:pt x="96" y="194"/>
                      <a:pt x="96" y="194"/>
                      <a:pt x="97" y="194"/>
                    </a:cubicBezTo>
                    <a:cubicBezTo>
                      <a:pt x="97" y="194"/>
                      <a:pt x="98" y="195"/>
                      <a:pt x="99" y="196"/>
                    </a:cubicBezTo>
                    <a:cubicBezTo>
                      <a:pt x="100" y="196"/>
                      <a:pt x="101" y="196"/>
                      <a:pt x="102" y="197"/>
                    </a:cubicBezTo>
                    <a:cubicBezTo>
                      <a:pt x="102" y="197"/>
                      <a:pt x="102" y="197"/>
                      <a:pt x="102" y="197"/>
                    </a:cubicBezTo>
                    <a:cubicBezTo>
                      <a:pt x="102" y="197"/>
                      <a:pt x="102" y="197"/>
                      <a:pt x="102" y="197"/>
                    </a:cubicBezTo>
                    <a:cubicBezTo>
                      <a:pt x="102" y="197"/>
                      <a:pt x="103" y="197"/>
                      <a:pt x="103" y="197"/>
                    </a:cubicBezTo>
                    <a:cubicBezTo>
                      <a:pt x="103" y="197"/>
                      <a:pt x="103" y="197"/>
                      <a:pt x="103" y="197"/>
                    </a:cubicBezTo>
                    <a:cubicBezTo>
                      <a:pt x="104" y="198"/>
                      <a:pt x="105" y="198"/>
                      <a:pt x="106" y="198"/>
                    </a:cubicBezTo>
                    <a:cubicBezTo>
                      <a:pt x="107" y="198"/>
                      <a:pt x="107" y="199"/>
                      <a:pt x="108" y="199"/>
                    </a:cubicBezTo>
                    <a:cubicBezTo>
                      <a:pt x="108" y="199"/>
                      <a:pt x="108" y="199"/>
                      <a:pt x="108" y="199"/>
                    </a:cubicBezTo>
                    <a:cubicBezTo>
                      <a:pt x="109" y="199"/>
                      <a:pt x="110" y="198"/>
                      <a:pt x="111" y="198"/>
                    </a:cubicBezTo>
                    <a:cubicBezTo>
                      <a:pt x="111" y="198"/>
                      <a:pt x="111" y="198"/>
                      <a:pt x="111" y="198"/>
                    </a:cubicBezTo>
                    <a:cubicBezTo>
                      <a:pt x="111" y="197"/>
                      <a:pt x="111" y="197"/>
                      <a:pt x="111" y="197"/>
                    </a:cubicBezTo>
                    <a:cubicBezTo>
                      <a:pt x="111" y="197"/>
                      <a:pt x="111" y="197"/>
                      <a:pt x="111" y="197"/>
                    </a:cubicBezTo>
                    <a:cubicBezTo>
                      <a:pt x="111" y="197"/>
                      <a:pt x="112" y="198"/>
                      <a:pt x="112" y="198"/>
                    </a:cubicBezTo>
                    <a:cubicBezTo>
                      <a:pt x="112" y="198"/>
                      <a:pt x="112" y="197"/>
                      <a:pt x="112" y="197"/>
                    </a:cubicBezTo>
                    <a:cubicBezTo>
                      <a:pt x="112" y="198"/>
                      <a:pt x="112" y="198"/>
                      <a:pt x="112" y="198"/>
                    </a:cubicBezTo>
                    <a:cubicBezTo>
                      <a:pt x="112" y="198"/>
                      <a:pt x="112" y="198"/>
                      <a:pt x="112" y="198"/>
                    </a:cubicBezTo>
                    <a:cubicBezTo>
                      <a:pt x="112" y="198"/>
                      <a:pt x="113" y="198"/>
                      <a:pt x="113" y="198"/>
                    </a:cubicBezTo>
                    <a:cubicBezTo>
                      <a:pt x="113" y="198"/>
                      <a:pt x="113" y="198"/>
                      <a:pt x="113" y="198"/>
                    </a:cubicBezTo>
                    <a:cubicBezTo>
                      <a:pt x="113" y="198"/>
                      <a:pt x="113" y="198"/>
                      <a:pt x="113" y="198"/>
                    </a:cubicBezTo>
                    <a:cubicBezTo>
                      <a:pt x="113" y="198"/>
                      <a:pt x="113" y="198"/>
                      <a:pt x="113" y="198"/>
                    </a:cubicBezTo>
                    <a:cubicBezTo>
                      <a:pt x="112" y="198"/>
                      <a:pt x="112" y="198"/>
                      <a:pt x="112" y="198"/>
                    </a:cubicBezTo>
                    <a:cubicBezTo>
                      <a:pt x="112" y="198"/>
                      <a:pt x="112" y="198"/>
                      <a:pt x="112" y="198"/>
                    </a:cubicBezTo>
                    <a:cubicBezTo>
                      <a:pt x="113" y="198"/>
                      <a:pt x="113" y="198"/>
                      <a:pt x="113" y="198"/>
                    </a:cubicBezTo>
                    <a:cubicBezTo>
                      <a:pt x="113" y="198"/>
                      <a:pt x="113" y="198"/>
                      <a:pt x="113" y="198"/>
                    </a:cubicBezTo>
                    <a:cubicBezTo>
                      <a:pt x="113" y="198"/>
                      <a:pt x="113" y="198"/>
                      <a:pt x="113" y="198"/>
                    </a:cubicBezTo>
                    <a:cubicBezTo>
                      <a:pt x="113" y="199"/>
                      <a:pt x="113" y="199"/>
                      <a:pt x="114" y="199"/>
                    </a:cubicBezTo>
                    <a:cubicBezTo>
                      <a:pt x="114" y="199"/>
                      <a:pt x="115" y="200"/>
                      <a:pt x="115" y="200"/>
                    </a:cubicBezTo>
                    <a:cubicBezTo>
                      <a:pt x="116" y="201"/>
                      <a:pt x="117" y="202"/>
                      <a:pt x="117" y="202"/>
                    </a:cubicBezTo>
                    <a:cubicBezTo>
                      <a:pt x="118" y="203"/>
                      <a:pt x="119" y="203"/>
                      <a:pt x="120" y="203"/>
                    </a:cubicBezTo>
                    <a:cubicBezTo>
                      <a:pt x="121" y="203"/>
                      <a:pt x="122" y="204"/>
                      <a:pt x="124" y="204"/>
                    </a:cubicBezTo>
                    <a:cubicBezTo>
                      <a:pt x="124" y="204"/>
                      <a:pt x="124" y="204"/>
                      <a:pt x="124" y="204"/>
                    </a:cubicBezTo>
                    <a:cubicBezTo>
                      <a:pt x="124" y="204"/>
                      <a:pt x="124" y="204"/>
                      <a:pt x="124" y="204"/>
                    </a:cubicBezTo>
                    <a:cubicBezTo>
                      <a:pt x="124" y="204"/>
                      <a:pt x="124" y="204"/>
                      <a:pt x="124" y="204"/>
                    </a:cubicBezTo>
                    <a:cubicBezTo>
                      <a:pt x="125" y="205"/>
                      <a:pt x="125" y="205"/>
                      <a:pt x="125" y="205"/>
                    </a:cubicBezTo>
                    <a:cubicBezTo>
                      <a:pt x="125" y="205"/>
                      <a:pt x="125" y="205"/>
                      <a:pt x="126" y="205"/>
                    </a:cubicBezTo>
                    <a:cubicBezTo>
                      <a:pt x="126" y="204"/>
                      <a:pt x="126" y="204"/>
                      <a:pt x="126" y="204"/>
                    </a:cubicBezTo>
                    <a:cubicBezTo>
                      <a:pt x="126" y="204"/>
                      <a:pt x="126" y="204"/>
                      <a:pt x="126" y="204"/>
                    </a:cubicBezTo>
                    <a:cubicBezTo>
                      <a:pt x="126" y="204"/>
                      <a:pt x="126" y="204"/>
                      <a:pt x="126" y="204"/>
                    </a:cubicBezTo>
                    <a:cubicBezTo>
                      <a:pt x="126" y="204"/>
                      <a:pt x="127" y="204"/>
                      <a:pt x="127" y="204"/>
                    </a:cubicBezTo>
                    <a:cubicBezTo>
                      <a:pt x="127" y="204"/>
                      <a:pt x="127" y="204"/>
                      <a:pt x="127" y="204"/>
                    </a:cubicBezTo>
                    <a:cubicBezTo>
                      <a:pt x="127" y="204"/>
                      <a:pt x="127" y="204"/>
                      <a:pt x="127" y="205"/>
                    </a:cubicBezTo>
                    <a:cubicBezTo>
                      <a:pt x="126" y="205"/>
                      <a:pt x="126" y="205"/>
                      <a:pt x="126" y="205"/>
                    </a:cubicBezTo>
                    <a:cubicBezTo>
                      <a:pt x="127" y="206"/>
                      <a:pt x="128" y="208"/>
                      <a:pt x="130" y="209"/>
                    </a:cubicBezTo>
                    <a:cubicBezTo>
                      <a:pt x="130" y="209"/>
                      <a:pt x="130" y="209"/>
                      <a:pt x="130" y="209"/>
                    </a:cubicBezTo>
                    <a:cubicBezTo>
                      <a:pt x="130" y="209"/>
                      <a:pt x="130" y="209"/>
                      <a:pt x="130" y="209"/>
                    </a:cubicBezTo>
                    <a:cubicBezTo>
                      <a:pt x="130" y="209"/>
                      <a:pt x="130" y="210"/>
                      <a:pt x="130" y="210"/>
                    </a:cubicBezTo>
                    <a:cubicBezTo>
                      <a:pt x="129" y="211"/>
                      <a:pt x="131" y="212"/>
                      <a:pt x="131" y="212"/>
                    </a:cubicBezTo>
                    <a:cubicBezTo>
                      <a:pt x="132" y="211"/>
                      <a:pt x="131" y="211"/>
                      <a:pt x="131" y="211"/>
                    </a:cubicBezTo>
                    <a:cubicBezTo>
                      <a:pt x="132" y="211"/>
                      <a:pt x="133" y="212"/>
                      <a:pt x="134" y="213"/>
                    </a:cubicBezTo>
                    <a:cubicBezTo>
                      <a:pt x="134" y="214"/>
                      <a:pt x="134" y="214"/>
                      <a:pt x="134" y="214"/>
                    </a:cubicBezTo>
                    <a:cubicBezTo>
                      <a:pt x="134" y="214"/>
                      <a:pt x="134" y="215"/>
                      <a:pt x="135" y="215"/>
                    </a:cubicBezTo>
                    <a:cubicBezTo>
                      <a:pt x="135" y="215"/>
                      <a:pt x="135" y="215"/>
                      <a:pt x="135" y="215"/>
                    </a:cubicBezTo>
                    <a:cubicBezTo>
                      <a:pt x="135" y="214"/>
                      <a:pt x="134" y="214"/>
                      <a:pt x="134" y="214"/>
                    </a:cubicBezTo>
                    <a:cubicBezTo>
                      <a:pt x="135" y="214"/>
                      <a:pt x="135" y="215"/>
                      <a:pt x="136" y="215"/>
                    </a:cubicBezTo>
                    <a:cubicBezTo>
                      <a:pt x="136" y="215"/>
                      <a:pt x="136" y="215"/>
                      <a:pt x="136" y="215"/>
                    </a:cubicBezTo>
                    <a:cubicBezTo>
                      <a:pt x="136" y="215"/>
                      <a:pt x="136" y="215"/>
                      <a:pt x="136" y="215"/>
                    </a:cubicBezTo>
                    <a:cubicBezTo>
                      <a:pt x="137" y="215"/>
                      <a:pt x="137" y="215"/>
                      <a:pt x="138" y="215"/>
                    </a:cubicBezTo>
                    <a:cubicBezTo>
                      <a:pt x="138" y="216"/>
                      <a:pt x="139" y="216"/>
                      <a:pt x="139" y="216"/>
                    </a:cubicBezTo>
                    <a:cubicBezTo>
                      <a:pt x="139" y="216"/>
                      <a:pt x="139" y="216"/>
                      <a:pt x="139" y="216"/>
                    </a:cubicBezTo>
                    <a:cubicBezTo>
                      <a:pt x="140" y="216"/>
                      <a:pt x="140" y="216"/>
                      <a:pt x="140" y="216"/>
                    </a:cubicBezTo>
                    <a:cubicBezTo>
                      <a:pt x="140" y="216"/>
                      <a:pt x="140" y="217"/>
                      <a:pt x="140" y="217"/>
                    </a:cubicBezTo>
                    <a:cubicBezTo>
                      <a:pt x="141" y="217"/>
                      <a:pt x="141" y="216"/>
                      <a:pt x="142" y="216"/>
                    </a:cubicBezTo>
                    <a:cubicBezTo>
                      <a:pt x="142" y="216"/>
                      <a:pt x="141" y="216"/>
                      <a:pt x="141" y="215"/>
                    </a:cubicBezTo>
                    <a:cubicBezTo>
                      <a:pt x="141" y="215"/>
                      <a:pt x="142" y="215"/>
                      <a:pt x="143" y="214"/>
                    </a:cubicBezTo>
                    <a:cubicBezTo>
                      <a:pt x="143" y="214"/>
                      <a:pt x="142" y="214"/>
                      <a:pt x="142" y="213"/>
                    </a:cubicBezTo>
                    <a:cubicBezTo>
                      <a:pt x="143" y="213"/>
                      <a:pt x="143" y="213"/>
                      <a:pt x="143" y="213"/>
                    </a:cubicBezTo>
                    <a:cubicBezTo>
                      <a:pt x="144" y="213"/>
                      <a:pt x="145" y="214"/>
                      <a:pt x="145" y="214"/>
                    </a:cubicBezTo>
                    <a:cubicBezTo>
                      <a:pt x="145" y="214"/>
                      <a:pt x="145" y="215"/>
                      <a:pt x="145" y="215"/>
                    </a:cubicBezTo>
                    <a:cubicBezTo>
                      <a:pt x="145" y="215"/>
                      <a:pt x="145" y="214"/>
                      <a:pt x="145" y="214"/>
                    </a:cubicBezTo>
                    <a:cubicBezTo>
                      <a:pt x="145" y="214"/>
                      <a:pt x="146" y="214"/>
                      <a:pt x="146" y="214"/>
                    </a:cubicBezTo>
                    <a:cubicBezTo>
                      <a:pt x="146" y="214"/>
                      <a:pt x="146" y="214"/>
                      <a:pt x="146" y="214"/>
                    </a:cubicBezTo>
                    <a:cubicBezTo>
                      <a:pt x="146" y="215"/>
                      <a:pt x="145" y="215"/>
                      <a:pt x="145" y="215"/>
                    </a:cubicBezTo>
                    <a:cubicBezTo>
                      <a:pt x="145" y="216"/>
                      <a:pt x="146" y="217"/>
                      <a:pt x="146" y="217"/>
                    </a:cubicBezTo>
                    <a:cubicBezTo>
                      <a:pt x="146" y="218"/>
                      <a:pt x="147" y="218"/>
                      <a:pt x="147" y="219"/>
                    </a:cubicBezTo>
                    <a:cubicBezTo>
                      <a:pt x="147" y="219"/>
                      <a:pt x="148" y="220"/>
                      <a:pt x="147" y="221"/>
                    </a:cubicBezTo>
                    <a:cubicBezTo>
                      <a:pt x="147" y="221"/>
                      <a:pt x="147" y="223"/>
                      <a:pt x="147" y="224"/>
                    </a:cubicBezTo>
                    <a:cubicBezTo>
                      <a:pt x="147" y="224"/>
                      <a:pt x="148" y="224"/>
                      <a:pt x="148" y="224"/>
                    </a:cubicBezTo>
                    <a:cubicBezTo>
                      <a:pt x="147" y="225"/>
                      <a:pt x="147" y="226"/>
                      <a:pt x="146" y="227"/>
                    </a:cubicBezTo>
                    <a:cubicBezTo>
                      <a:pt x="144" y="227"/>
                      <a:pt x="144" y="229"/>
                      <a:pt x="143" y="230"/>
                    </a:cubicBezTo>
                    <a:cubicBezTo>
                      <a:pt x="142" y="230"/>
                      <a:pt x="142" y="231"/>
                      <a:pt x="141" y="231"/>
                    </a:cubicBezTo>
                    <a:cubicBezTo>
                      <a:pt x="141" y="231"/>
                      <a:pt x="141" y="232"/>
                      <a:pt x="141" y="233"/>
                    </a:cubicBezTo>
                    <a:cubicBezTo>
                      <a:pt x="141" y="233"/>
                      <a:pt x="140" y="233"/>
                      <a:pt x="141" y="234"/>
                    </a:cubicBezTo>
                    <a:cubicBezTo>
                      <a:pt x="140" y="235"/>
                      <a:pt x="140" y="235"/>
                      <a:pt x="139" y="235"/>
                    </a:cubicBezTo>
                    <a:cubicBezTo>
                      <a:pt x="140" y="236"/>
                      <a:pt x="140" y="237"/>
                      <a:pt x="139" y="238"/>
                    </a:cubicBezTo>
                    <a:cubicBezTo>
                      <a:pt x="140" y="238"/>
                      <a:pt x="140" y="239"/>
                      <a:pt x="141" y="239"/>
                    </a:cubicBezTo>
                    <a:cubicBezTo>
                      <a:pt x="141" y="238"/>
                      <a:pt x="141" y="238"/>
                      <a:pt x="142" y="238"/>
                    </a:cubicBezTo>
                    <a:cubicBezTo>
                      <a:pt x="142" y="238"/>
                      <a:pt x="142" y="238"/>
                      <a:pt x="142" y="238"/>
                    </a:cubicBezTo>
                    <a:cubicBezTo>
                      <a:pt x="143" y="241"/>
                      <a:pt x="138" y="241"/>
                      <a:pt x="139" y="243"/>
                    </a:cubicBezTo>
                    <a:cubicBezTo>
                      <a:pt x="158" y="243"/>
                      <a:pt x="158" y="243"/>
                      <a:pt x="158" y="243"/>
                    </a:cubicBezTo>
                    <a:cubicBezTo>
                      <a:pt x="158" y="207"/>
                      <a:pt x="158" y="207"/>
                      <a:pt x="158" y="207"/>
                    </a:cubicBezTo>
                    <a:cubicBezTo>
                      <a:pt x="157" y="208"/>
                      <a:pt x="155" y="208"/>
                      <a:pt x="154" y="208"/>
                    </a:cubicBezTo>
                    <a:cubicBezTo>
                      <a:pt x="154" y="209"/>
                      <a:pt x="154" y="210"/>
                      <a:pt x="154" y="210"/>
                    </a:cubicBezTo>
                    <a:cubicBezTo>
                      <a:pt x="154" y="210"/>
                      <a:pt x="154" y="210"/>
                      <a:pt x="153" y="210"/>
                    </a:cubicBezTo>
                    <a:cubicBezTo>
                      <a:pt x="154" y="209"/>
                      <a:pt x="153" y="209"/>
                      <a:pt x="154" y="209"/>
                    </a:cubicBezTo>
                    <a:cubicBezTo>
                      <a:pt x="153" y="209"/>
                      <a:pt x="153" y="209"/>
                      <a:pt x="153" y="209"/>
                    </a:cubicBezTo>
                    <a:cubicBezTo>
                      <a:pt x="152" y="209"/>
                      <a:pt x="150" y="211"/>
                      <a:pt x="151" y="212"/>
                    </a:cubicBezTo>
                    <a:cubicBezTo>
                      <a:pt x="150" y="212"/>
                      <a:pt x="149" y="213"/>
                      <a:pt x="148" y="214"/>
                    </a:cubicBezTo>
                    <a:cubicBezTo>
                      <a:pt x="148" y="214"/>
                      <a:pt x="149" y="215"/>
                      <a:pt x="148" y="215"/>
                    </a:cubicBezTo>
                    <a:cubicBezTo>
                      <a:pt x="148" y="215"/>
                      <a:pt x="148" y="215"/>
                      <a:pt x="148" y="215"/>
                    </a:cubicBezTo>
                    <a:cubicBezTo>
                      <a:pt x="147" y="214"/>
                      <a:pt x="146" y="212"/>
                      <a:pt x="144" y="212"/>
                    </a:cubicBezTo>
                    <a:cubicBezTo>
                      <a:pt x="144" y="212"/>
                      <a:pt x="144" y="212"/>
                      <a:pt x="144" y="212"/>
                    </a:cubicBezTo>
                    <a:cubicBezTo>
                      <a:pt x="143" y="212"/>
                      <a:pt x="143" y="212"/>
                      <a:pt x="143" y="212"/>
                    </a:cubicBezTo>
                    <a:cubicBezTo>
                      <a:pt x="142" y="212"/>
                      <a:pt x="141" y="213"/>
                      <a:pt x="139" y="213"/>
                    </a:cubicBezTo>
                    <a:cubicBezTo>
                      <a:pt x="139" y="213"/>
                      <a:pt x="138" y="213"/>
                      <a:pt x="138" y="213"/>
                    </a:cubicBezTo>
                    <a:cubicBezTo>
                      <a:pt x="138" y="213"/>
                      <a:pt x="138" y="213"/>
                      <a:pt x="138" y="213"/>
                    </a:cubicBezTo>
                    <a:cubicBezTo>
                      <a:pt x="137" y="212"/>
                      <a:pt x="135" y="211"/>
                      <a:pt x="135" y="209"/>
                    </a:cubicBezTo>
                    <a:cubicBezTo>
                      <a:pt x="135" y="209"/>
                      <a:pt x="135" y="209"/>
                      <a:pt x="135" y="209"/>
                    </a:cubicBezTo>
                    <a:cubicBezTo>
                      <a:pt x="135" y="209"/>
                      <a:pt x="134" y="209"/>
                      <a:pt x="134" y="210"/>
                    </a:cubicBezTo>
                    <a:cubicBezTo>
                      <a:pt x="134" y="210"/>
                      <a:pt x="134" y="210"/>
                      <a:pt x="134" y="210"/>
                    </a:cubicBezTo>
                    <a:cubicBezTo>
                      <a:pt x="134" y="210"/>
                      <a:pt x="134" y="210"/>
                      <a:pt x="134" y="210"/>
                    </a:cubicBezTo>
                    <a:cubicBezTo>
                      <a:pt x="134" y="209"/>
                      <a:pt x="134" y="208"/>
                      <a:pt x="134" y="207"/>
                    </a:cubicBezTo>
                    <a:cubicBezTo>
                      <a:pt x="134" y="207"/>
                      <a:pt x="134" y="207"/>
                      <a:pt x="134" y="207"/>
                    </a:cubicBezTo>
                    <a:cubicBezTo>
                      <a:pt x="134" y="207"/>
                      <a:pt x="134" y="206"/>
                      <a:pt x="134" y="205"/>
                    </a:cubicBezTo>
                    <a:cubicBezTo>
                      <a:pt x="135" y="206"/>
                      <a:pt x="135" y="206"/>
                      <a:pt x="135" y="206"/>
                    </a:cubicBezTo>
                    <a:cubicBezTo>
                      <a:pt x="135" y="206"/>
                      <a:pt x="135" y="204"/>
                      <a:pt x="135" y="204"/>
                    </a:cubicBezTo>
                    <a:cubicBezTo>
                      <a:pt x="135" y="203"/>
                      <a:pt x="135" y="203"/>
                      <a:pt x="136" y="202"/>
                    </a:cubicBezTo>
                    <a:cubicBezTo>
                      <a:pt x="135" y="202"/>
                      <a:pt x="135" y="200"/>
                      <a:pt x="136" y="200"/>
                    </a:cubicBezTo>
                    <a:cubicBezTo>
                      <a:pt x="136" y="200"/>
                      <a:pt x="135" y="200"/>
                      <a:pt x="135" y="199"/>
                    </a:cubicBezTo>
                    <a:cubicBezTo>
                      <a:pt x="135" y="200"/>
                      <a:pt x="135" y="200"/>
                      <a:pt x="135" y="200"/>
                    </a:cubicBezTo>
                    <a:cubicBezTo>
                      <a:pt x="135" y="200"/>
                      <a:pt x="135" y="200"/>
                      <a:pt x="135" y="200"/>
                    </a:cubicBezTo>
                    <a:cubicBezTo>
                      <a:pt x="134" y="200"/>
                      <a:pt x="134" y="199"/>
                      <a:pt x="133" y="199"/>
                    </a:cubicBezTo>
                    <a:cubicBezTo>
                      <a:pt x="134" y="199"/>
                      <a:pt x="134" y="199"/>
                      <a:pt x="134" y="199"/>
                    </a:cubicBezTo>
                    <a:cubicBezTo>
                      <a:pt x="134" y="199"/>
                      <a:pt x="134" y="199"/>
                      <a:pt x="134" y="199"/>
                    </a:cubicBezTo>
                    <a:cubicBezTo>
                      <a:pt x="133" y="198"/>
                      <a:pt x="131" y="199"/>
                      <a:pt x="130" y="198"/>
                    </a:cubicBezTo>
                    <a:cubicBezTo>
                      <a:pt x="129" y="198"/>
                      <a:pt x="129" y="199"/>
                      <a:pt x="128" y="199"/>
                    </a:cubicBezTo>
                    <a:cubicBezTo>
                      <a:pt x="128" y="199"/>
                      <a:pt x="128" y="199"/>
                      <a:pt x="127" y="198"/>
                    </a:cubicBezTo>
                    <a:cubicBezTo>
                      <a:pt x="127" y="198"/>
                      <a:pt x="127" y="198"/>
                      <a:pt x="127" y="198"/>
                    </a:cubicBezTo>
                    <a:cubicBezTo>
                      <a:pt x="126" y="198"/>
                      <a:pt x="126" y="199"/>
                      <a:pt x="125" y="199"/>
                    </a:cubicBezTo>
                    <a:cubicBezTo>
                      <a:pt x="125" y="199"/>
                      <a:pt x="125" y="199"/>
                      <a:pt x="125" y="199"/>
                    </a:cubicBezTo>
                    <a:cubicBezTo>
                      <a:pt x="125" y="199"/>
                      <a:pt x="125" y="199"/>
                      <a:pt x="125" y="199"/>
                    </a:cubicBezTo>
                    <a:cubicBezTo>
                      <a:pt x="125" y="199"/>
                      <a:pt x="124" y="199"/>
                      <a:pt x="124" y="199"/>
                    </a:cubicBezTo>
                    <a:cubicBezTo>
                      <a:pt x="124" y="199"/>
                      <a:pt x="124" y="198"/>
                      <a:pt x="124" y="198"/>
                    </a:cubicBezTo>
                    <a:cubicBezTo>
                      <a:pt x="124" y="198"/>
                      <a:pt x="124" y="198"/>
                      <a:pt x="125" y="198"/>
                    </a:cubicBezTo>
                    <a:cubicBezTo>
                      <a:pt x="126" y="197"/>
                      <a:pt x="125" y="194"/>
                      <a:pt x="126" y="193"/>
                    </a:cubicBezTo>
                    <a:cubicBezTo>
                      <a:pt x="126" y="193"/>
                      <a:pt x="126" y="193"/>
                      <a:pt x="125" y="193"/>
                    </a:cubicBezTo>
                    <a:cubicBezTo>
                      <a:pt x="125" y="193"/>
                      <a:pt x="125" y="193"/>
                      <a:pt x="125" y="193"/>
                    </a:cubicBezTo>
                    <a:cubicBezTo>
                      <a:pt x="125" y="193"/>
                      <a:pt x="125" y="193"/>
                      <a:pt x="125" y="193"/>
                    </a:cubicBezTo>
                    <a:cubicBezTo>
                      <a:pt x="125" y="193"/>
                      <a:pt x="125" y="193"/>
                      <a:pt x="125" y="193"/>
                    </a:cubicBezTo>
                    <a:cubicBezTo>
                      <a:pt x="125" y="193"/>
                      <a:pt x="126" y="192"/>
                      <a:pt x="126" y="192"/>
                    </a:cubicBezTo>
                    <a:cubicBezTo>
                      <a:pt x="126" y="192"/>
                      <a:pt x="126" y="192"/>
                      <a:pt x="126" y="192"/>
                    </a:cubicBezTo>
                    <a:cubicBezTo>
                      <a:pt x="126" y="192"/>
                      <a:pt x="126" y="192"/>
                      <a:pt x="126" y="193"/>
                    </a:cubicBezTo>
                    <a:cubicBezTo>
                      <a:pt x="126" y="193"/>
                      <a:pt x="126" y="193"/>
                      <a:pt x="126" y="193"/>
                    </a:cubicBezTo>
                    <a:cubicBezTo>
                      <a:pt x="126" y="193"/>
                      <a:pt x="126" y="193"/>
                      <a:pt x="127" y="193"/>
                    </a:cubicBezTo>
                    <a:cubicBezTo>
                      <a:pt x="127" y="193"/>
                      <a:pt x="128" y="191"/>
                      <a:pt x="127" y="191"/>
                    </a:cubicBezTo>
                    <a:cubicBezTo>
                      <a:pt x="127" y="191"/>
                      <a:pt x="127" y="191"/>
                      <a:pt x="127" y="191"/>
                    </a:cubicBezTo>
                    <a:cubicBezTo>
                      <a:pt x="127" y="191"/>
                      <a:pt x="127" y="191"/>
                      <a:pt x="127" y="190"/>
                    </a:cubicBezTo>
                    <a:cubicBezTo>
                      <a:pt x="127" y="190"/>
                      <a:pt x="127" y="190"/>
                      <a:pt x="127" y="190"/>
                    </a:cubicBezTo>
                    <a:cubicBezTo>
                      <a:pt x="128" y="189"/>
                      <a:pt x="129" y="188"/>
                      <a:pt x="129" y="187"/>
                    </a:cubicBezTo>
                    <a:cubicBezTo>
                      <a:pt x="129" y="186"/>
                      <a:pt x="129" y="185"/>
                      <a:pt x="128" y="185"/>
                    </a:cubicBezTo>
                    <a:cubicBezTo>
                      <a:pt x="127" y="186"/>
                      <a:pt x="126" y="186"/>
                      <a:pt x="125" y="186"/>
                    </a:cubicBezTo>
                    <a:cubicBezTo>
                      <a:pt x="125" y="186"/>
                      <a:pt x="124" y="186"/>
                      <a:pt x="124" y="186"/>
                    </a:cubicBezTo>
                    <a:cubicBezTo>
                      <a:pt x="124" y="186"/>
                      <a:pt x="124" y="186"/>
                      <a:pt x="123" y="186"/>
                    </a:cubicBezTo>
                    <a:cubicBezTo>
                      <a:pt x="123" y="186"/>
                      <a:pt x="123" y="186"/>
                      <a:pt x="123" y="186"/>
                    </a:cubicBezTo>
                    <a:cubicBezTo>
                      <a:pt x="123" y="186"/>
                      <a:pt x="122" y="186"/>
                      <a:pt x="122" y="187"/>
                    </a:cubicBezTo>
                    <a:cubicBezTo>
                      <a:pt x="122" y="187"/>
                      <a:pt x="122" y="187"/>
                      <a:pt x="122" y="187"/>
                    </a:cubicBezTo>
                    <a:cubicBezTo>
                      <a:pt x="121" y="188"/>
                      <a:pt x="121" y="191"/>
                      <a:pt x="119" y="192"/>
                    </a:cubicBezTo>
                    <a:cubicBezTo>
                      <a:pt x="120" y="192"/>
                      <a:pt x="119" y="193"/>
                      <a:pt x="118" y="193"/>
                    </a:cubicBezTo>
                    <a:cubicBezTo>
                      <a:pt x="118" y="193"/>
                      <a:pt x="118" y="193"/>
                      <a:pt x="118" y="193"/>
                    </a:cubicBezTo>
                    <a:cubicBezTo>
                      <a:pt x="118" y="192"/>
                      <a:pt x="118" y="193"/>
                      <a:pt x="118" y="192"/>
                    </a:cubicBezTo>
                    <a:cubicBezTo>
                      <a:pt x="116" y="192"/>
                      <a:pt x="115" y="193"/>
                      <a:pt x="114" y="193"/>
                    </a:cubicBezTo>
                    <a:cubicBezTo>
                      <a:pt x="114" y="193"/>
                      <a:pt x="113" y="193"/>
                      <a:pt x="113" y="193"/>
                    </a:cubicBezTo>
                    <a:cubicBezTo>
                      <a:pt x="113" y="193"/>
                      <a:pt x="112" y="193"/>
                      <a:pt x="112" y="194"/>
                    </a:cubicBezTo>
                    <a:cubicBezTo>
                      <a:pt x="112" y="193"/>
                      <a:pt x="111" y="192"/>
                      <a:pt x="110" y="192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09" y="190"/>
                      <a:pt x="107" y="188"/>
                      <a:pt x="106" y="185"/>
                    </a:cubicBezTo>
                    <a:cubicBezTo>
                      <a:pt x="106" y="185"/>
                      <a:pt x="106" y="185"/>
                      <a:pt x="106" y="185"/>
                    </a:cubicBezTo>
                    <a:cubicBezTo>
                      <a:pt x="107" y="185"/>
                      <a:pt x="107" y="186"/>
                      <a:pt x="107" y="186"/>
                    </a:cubicBezTo>
                    <a:cubicBezTo>
                      <a:pt x="106" y="183"/>
                      <a:pt x="107" y="179"/>
                      <a:pt x="107" y="176"/>
                    </a:cubicBezTo>
                    <a:cubicBezTo>
                      <a:pt x="108" y="177"/>
                      <a:pt x="107" y="177"/>
                      <a:pt x="108" y="177"/>
                    </a:cubicBezTo>
                    <a:cubicBezTo>
                      <a:pt x="108" y="177"/>
                      <a:pt x="108" y="177"/>
                      <a:pt x="108" y="177"/>
                    </a:cubicBezTo>
                    <a:cubicBezTo>
                      <a:pt x="108" y="176"/>
                      <a:pt x="109" y="176"/>
                      <a:pt x="108" y="175"/>
                    </a:cubicBezTo>
                    <a:cubicBezTo>
                      <a:pt x="108" y="175"/>
                      <a:pt x="108" y="176"/>
                      <a:pt x="108" y="176"/>
                    </a:cubicBezTo>
                    <a:cubicBezTo>
                      <a:pt x="108" y="176"/>
                      <a:pt x="108" y="176"/>
                      <a:pt x="108" y="176"/>
                    </a:cubicBezTo>
                    <a:cubicBezTo>
                      <a:pt x="109" y="175"/>
                      <a:pt x="108" y="174"/>
                      <a:pt x="108" y="173"/>
                    </a:cubicBezTo>
                    <a:cubicBezTo>
                      <a:pt x="108" y="172"/>
                      <a:pt x="109" y="171"/>
                      <a:pt x="109" y="171"/>
                    </a:cubicBezTo>
                    <a:cubicBezTo>
                      <a:pt x="109" y="171"/>
                      <a:pt x="109" y="170"/>
                      <a:pt x="109" y="170"/>
                    </a:cubicBezTo>
                    <a:cubicBezTo>
                      <a:pt x="110" y="170"/>
                      <a:pt x="110" y="169"/>
                      <a:pt x="111" y="169"/>
                    </a:cubicBezTo>
                    <a:cubicBezTo>
                      <a:pt x="110" y="169"/>
                      <a:pt x="111" y="169"/>
                      <a:pt x="111" y="169"/>
                    </a:cubicBezTo>
                    <a:cubicBezTo>
                      <a:pt x="111" y="169"/>
                      <a:pt x="112" y="169"/>
                      <a:pt x="111" y="169"/>
                    </a:cubicBezTo>
                    <a:cubicBezTo>
                      <a:pt x="112" y="169"/>
                      <a:pt x="113" y="168"/>
                      <a:pt x="114" y="167"/>
                    </a:cubicBezTo>
                    <a:cubicBezTo>
                      <a:pt x="114" y="167"/>
                      <a:pt x="114" y="167"/>
                      <a:pt x="114" y="16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5" y="166"/>
                      <a:pt x="115" y="166"/>
                      <a:pt x="115" y="166"/>
                    </a:cubicBezTo>
                    <a:cubicBezTo>
                      <a:pt x="115" y="166"/>
                      <a:pt x="115" y="166"/>
                      <a:pt x="115" y="166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15" y="167"/>
                      <a:pt x="116" y="166"/>
                      <a:pt x="117" y="166"/>
                    </a:cubicBezTo>
                    <a:cubicBezTo>
                      <a:pt x="118" y="166"/>
                      <a:pt x="119" y="167"/>
                      <a:pt x="120" y="167"/>
                    </a:cubicBezTo>
                    <a:cubicBezTo>
                      <a:pt x="120" y="166"/>
                      <a:pt x="120" y="166"/>
                      <a:pt x="120" y="166"/>
                    </a:cubicBezTo>
                    <a:cubicBezTo>
                      <a:pt x="120" y="166"/>
                      <a:pt x="120" y="166"/>
                      <a:pt x="120" y="166"/>
                    </a:cubicBezTo>
                    <a:cubicBezTo>
                      <a:pt x="121" y="166"/>
                      <a:pt x="121" y="167"/>
                      <a:pt x="122" y="167"/>
                    </a:cubicBezTo>
                    <a:cubicBezTo>
                      <a:pt x="122" y="167"/>
                      <a:pt x="121" y="167"/>
                      <a:pt x="121" y="168"/>
                    </a:cubicBezTo>
                    <a:cubicBezTo>
                      <a:pt x="122" y="168"/>
                      <a:pt x="122" y="168"/>
                      <a:pt x="122" y="168"/>
                    </a:cubicBezTo>
                    <a:cubicBezTo>
                      <a:pt x="122" y="168"/>
                      <a:pt x="123" y="168"/>
                      <a:pt x="123" y="168"/>
                    </a:cubicBezTo>
                    <a:cubicBezTo>
                      <a:pt x="123" y="168"/>
                      <a:pt x="123" y="168"/>
                      <a:pt x="123" y="168"/>
                    </a:cubicBezTo>
                    <a:cubicBezTo>
                      <a:pt x="123" y="168"/>
                      <a:pt x="124" y="168"/>
                      <a:pt x="124" y="168"/>
                    </a:cubicBezTo>
                    <a:cubicBezTo>
                      <a:pt x="124" y="168"/>
                      <a:pt x="124" y="167"/>
                      <a:pt x="124" y="167"/>
                    </a:cubicBezTo>
                    <a:cubicBezTo>
                      <a:pt x="125" y="168"/>
                      <a:pt x="125" y="168"/>
                      <a:pt x="126" y="168"/>
                    </a:cubicBezTo>
                    <a:cubicBezTo>
                      <a:pt x="126" y="168"/>
                      <a:pt x="126" y="168"/>
                      <a:pt x="126" y="168"/>
                    </a:cubicBezTo>
                    <a:cubicBezTo>
                      <a:pt x="126" y="167"/>
                      <a:pt x="125" y="168"/>
                      <a:pt x="125" y="167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5" y="166"/>
                      <a:pt x="125" y="166"/>
                      <a:pt x="125" y="166"/>
                    </a:cubicBezTo>
                    <a:cubicBezTo>
                      <a:pt x="124" y="166"/>
                      <a:pt x="124" y="166"/>
                      <a:pt x="124" y="166"/>
                    </a:cubicBezTo>
                    <a:cubicBezTo>
                      <a:pt x="125" y="165"/>
                      <a:pt x="126" y="165"/>
                      <a:pt x="128" y="165"/>
                    </a:cubicBezTo>
                    <a:cubicBezTo>
                      <a:pt x="128" y="165"/>
                      <a:pt x="128" y="165"/>
                      <a:pt x="128" y="165"/>
                    </a:cubicBezTo>
                    <a:cubicBezTo>
                      <a:pt x="128" y="164"/>
                      <a:pt x="128" y="164"/>
                      <a:pt x="129" y="164"/>
                    </a:cubicBezTo>
                    <a:cubicBezTo>
                      <a:pt x="129" y="164"/>
                      <a:pt x="129" y="164"/>
                      <a:pt x="129" y="164"/>
                    </a:cubicBezTo>
                    <a:cubicBezTo>
                      <a:pt x="129" y="165"/>
                      <a:pt x="129" y="165"/>
                      <a:pt x="129" y="165"/>
                    </a:cubicBezTo>
                    <a:cubicBezTo>
                      <a:pt x="130" y="165"/>
                      <a:pt x="131" y="165"/>
                      <a:pt x="132" y="165"/>
                    </a:cubicBezTo>
                    <a:cubicBezTo>
                      <a:pt x="132" y="165"/>
                      <a:pt x="132" y="165"/>
                      <a:pt x="132" y="165"/>
                    </a:cubicBezTo>
                    <a:cubicBezTo>
                      <a:pt x="132" y="165"/>
                      <a:pt x="132" y="165"/>
                      <a:pt x="132" y="165"/>
                    </a:cubicBezTo>
                    <a:cubicBezTo>
                      <a:pt x="132" y="165"/>
                      <a:pt x="132" y="165"/>
                      <a:pt x="132" y="165"/>
                    </a:cubicBezTo>
                    <a:cubicBezTo>
                      <a:pt x="132" y="165"/>
                      <a:pt x="131" y="165"/>
                      <a:pt x="132" y="165"/>
                    </a:cubicBezTo>
                    <a:cubicBezTo>
                      <a:pt x="132" y="165"/>
                      <a:pt x="132" y="165"/>
                      <a:pt x="132" y="165"/>
                    </a:cubicBezTo>
                    <a:cubicBezTo>
                      <a:pt x="132" y="165"/>
                      <a:pt x="132" y="165"/>
                      <a:pt x="133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4" y="166"/>
                      <a:pt x="134" y="166"/>
                      <a:pt x="134" y="167"/>
                    </a:cubicBezTo>
                    <a:cubicBezTo>
                      <a:pt x="134" y="167"/>
                      <a:pt x="134" y="167"/>
                      <a:pt x="134" y="167"/>
                    </a:cubicBezTo>
                    <a:cubicBezTo>
                      <a:pt x="135" y="167"/>
                      <a:pt x="136" y="166"/>
                      <a:pt x="136" y="166"/>
                    </a:cubicBezTo>
                    <a:cubicBezTo>
                      <a:pt x="137" y="166"/>
                      <a:pt x="137" y="166"/>
                      <a:pt x="137" y="166"/>
                    </a:cubicBezTo>
                    <a:cubicBezTo>
                      <a:pt x="137" y="167"/>
                      <a:pt x="138" y="168"/>
                      <a:pt x="139" y="169"/>
                    </a:cubicBezTo>
                    <a:cubicBezTo>
                      <a:pt x="139" y="170"/>
                      <a:pt x="138" y="171"/>
                      <a:pt x="139" y="171"/>
                    </a:cubicBezTo>
                    <a:cubicBezTo>
                      <a:pt x="139" y="171"/>
                      <a:pt x="139" y="171"/>
                      <a:pt x="139" y="171"/>
                    </a:cubicBezTo>
                    <a:cubicBezTo>
                      <a:pt x="139" y="171"/>
                      <a:pt x="139" y="171"/>
                      <a:pt x="139" y="171"/>
                    </a:cubicBezTo>
                    <a:cubicBezTo>
                      <a:pt x="139" y="172"/>
                      <a:pt x="139" y="173"/>
                      <a:pt x="140" y="173"/>
                    </a:cubicBezTo>
                    <a:cubicBezTo>
                      <a:pt x="140" y="173"/>
                      <a:pt x="140" y="173"/>
                      <a:pt x="140" y="173"/>
                    </a:cubicBezTo>
                    <a:cubicBezTo>
                      <a:pt x="140" y="173"/>
                      <a:pt x="140" y="174"/>
                      <a:pt x="140" y="174"/>
                    </a:cubicBezTo>
                    <a:cubicBezTo>
                      <a:pt x="140" y="174"/>
                      <a:pt x="140" y="175"/>
                      <a:pt x="140" y="176"/>
                    </a:cubicBezTo>
                    <a:cubicBezTo>
                      <a:pt x="141" y="176"/>
                      <a:pt x="141" y="177"/>
                      <a:pt x="142" y="177"/>
                    </a:cubicBezTo>
                    <a:cubicBezTo>
                      <a:pt x="142" y="177"/>
                      <a:pt x="143" y="177"/>
                      <a:pt x="143" y="177"/>
                    </a:cubicBezTo>
                    <a:cubicBezTo>
                      <a:pt x="143" y="175"/>
                      <a:pt x="144" y="174"/>
                      <a:pt x="144" y="173"/>
                    </a:cubicBezTo>
                    <a:cubicBezTo>
                      <a:pt x="143" y="172"/>
                      <a:pt x="143" y="171"/>
                      <a:pt x="143" y="169"/>
                    </a:cubicBezTo>
                    <a:cubicBezTo>
                      <a:pt x="142" y="167"/>
                      <a:pt x="141" y="162"/>
                      <a:pt x="144" y="161"/>
                    </a:cubicBezTo>
                    <a:cubicBezTo>
                      <a:pt x="144" y="160"/>
                      <a:pt x="144" y="160"/>
                      <a:pt x="144" y="160"/>
                    </a:cubicBezTo>
                    <a:cubicBezTo>
                      <a:pt x="145" y="160"/>
                      <a:pt x="146" y="159"/>
                      <a:pt x="147" y="159"/>
                    </a:cubicBezTo>
                    <a:cubicBezTo>
                      <a:pt x="147" y="159"/>
                      <a:pt x="147" y="159"/>
                      <a:pt x="147" y="159"/>
                    </a:cubicBezTo>
                    <a:cubicBezTo>
                      <a:pt x="148" y="158"/>
                      <a:pt x="148" y="157"/>
                      <a:pt x="150" y="157"/>
                    </a:cubicBezTo>
                    <a:cubicBezTo>
                      <a:pt x="150" y="157"/>
                      <a:pt x="150" y="157"/>
                      <a:pt x="150" y="157"/>
                    </a:cubicBezTo>
                    <a:cubicBezTo>
                      <a:pt x="151" y="156"/>
                      <a:pt x="152" y="155"/>
                      <a:pt x="153" y="155"/>
                    </a:cubicBezTo>
                    <a:cubicBezTo>
                      <a:pt x="153" y="154"/>
                      <a:pt x="153" y="154"/>
                      <a:pt x="153" y="154"/>
                    </a:cubicBezTo>
                    <a:cubicBezTo>
                      <a:pt x="153" y="154"/>
                      <a:pt x="153" y="154"/>
                      <a:pt x="153" y="154"/>
                    </a:cubicBezTo>
                    <a:cubicBezTo>
                      <a:pt x="153" y="155"/>
                      <a:pt x="153" y="155"/>
                      <a:pt x="153" y="155"/>
                    </a:cubicBezTo>
                    <a:cubicBezTo>
                      <a:pt x="154" y="155"/>
                      <a:pt x="154" y="154"/>
                      <a:pt x="154" y="154"/>
                    </a:cubicBezTo>
                    <a:cubicBezTo>
                      <a:pt x="154" y="154"/>
                      <a:pt x="154" y="154"/>
                      <a:pt x="154" y="154"/>
                    </a:cubicBezTo>
                    <a:cubicBezTo>
                      <a:pt x="154" y="154"/>
                      <a:pt x="154" y="154"/>
                      <a:pt x="154" y="154"/>
                    </a:cubicBezTo>
                    <a:cubicBezTo>
                      <a:pt x="153" y="154"/>
                      <a:pt x="153" y="154"/>
                      <a:pt x="153" y="154"/>
                    </a:cubicBezTo>
                    <a:cubicBezTo>
                      <a:pt x="153" y="154"/>
                      <a:pt x="153" y="154"/>
                      <a:pt x="153" y="154"/>
                    </a:cubicBezTo>
                    <a:cubicBezTo>
                      <a:pt x="153" y="154"/>
                      <a:pt x="153" y="154"/>
                      <a:pt x="153" y="154"/>
                    </a:cubicBezTo>
                    <a:cubicBezTo>
                      <a:pt x="153" y="154"/>
                      <a:pt x="153" y="154"/>
                      <a:pt x="153" y="154"/>
                    </a:cubicBezTo>
                    <a:cubicBezTo>
                      <a:pt x="153" y="154"/>
                      <a:pt x="153" y="154"/>
                      <a:pt x="154" y="154"/>
                    </a:cubicBezTo>
                    <a:cubicBezTo>
                      <a:pt x="154" y="154"/>
                      <a:pt x="154" y="154"/>
                      <a:pt x="154" y="154"/>
                    </a:cubicBezTo>
                    <a:cubicBezTo>
                      <a:pt x="154" y="154"/>
                      <a:pt x="154" y="154"/>
                      <a:pt x="154" y="153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154" y="153"/>
                      <a:pt x="154" y="153"/>
                      <a:pt x="155" y="153"/>
                    </a:cubicBezTo>
                    <a:cubicBezTo>
                      <a:pt x="155" y="153"/>
                      <a:pt x="156" y="152"/>
                      <a:pt x="155" y="152"/>
                    </a:cubicBezTo>
                    <a:cubicBezTo>
                      <a:pt x="155" y="152"/>
                      <a:pt x="155" y="152"/>
                      <a:pt x="155" y="152"/>
                    </a:cubicBezTo>
                    <a:cubicBezTo>
                      <a:pt x="155" y="152"/>
                      <a:pt x="155" y="152"/>
                      <a:pt x="155" y="152"/>
                    </a:cubicBezTo>
                    <a:cubicBezTo>
                      <a:pt x="155" y="151"/>
                      <a:pt x="155" y="151"/>
                      <a:pt x="155" y="151"/>
                    </a:cubicBezTo>
                    <a:cubicBezTo>
                      <a:pt x="155" y="151"/>
                      <a:pt x="155" y="151"/>
                      <a:pt x="155" y="151"/>
                    </a:cubicBezTo>
                    <a:cubicBezTo>
                      <a:pt x="154" y="151"/>
                      <a:pt x="154" y="152"/>
                      <a:pt x="154" y="152"/>
                    </a:cubicBezTo>
                    <a:cubicBezTo>
                      <a:pt x="154" y="152"/>
                      <a:pt x="154" y="152"/>
                      <a:pt x="154" y="152"/>
                    </a:cubicBezTo>
                    <a:cubicBezTo>
                      <a:pt x="154" y="152"/>
                      <a:pt x="154" y="152"/>
                      <a:pt x="153" y="152"/>
                    </a:cubicBezTo>
                    <a:cubicBezTo>
                      <a:pt x="154" y="151"/>
                      <a:pt x="154" y="151"/>
                      <a:pt x="154" y="151"/>
                    </a:cubicBezTo>
                    <a:cubicBezTo>
                      <a:pt x="154" y="151"/>
                      <a:pt x="154" y="151"/>
                      <a:pt x="154" y="151"/>
                    </a:cubicBezTo>
                    <a:cubicBezTo>
                      <a:pt x="154" y="151"/>
                      <a:pt x="154" y="151"/>
                      <a:pt x="155" y="151"/>
                    </a:cubicBezTo>
                    <a:cubicBezTo>
                      <a:pt x="155" y="151"/>
                      <a:pt x="155" y="151"/>
                      <a:pt x="155" y="151"/>
                    </a:cubicBezTo>
                    <a:cubicBezTo>
                      <a:pt x="155" y="151"/>
                      <a:pt x="155" y="151"/>
                      <a:pt x="155" y="151"/>
                    </a:cubicBezTo>
                    <a:cubicBezTo>
                      <a:pt x="155" y="150"/>
                      <a:pt x="155" y="150"/>
                      <a:pt x="155" y="150"/>
                    </a:cubicBezTo>
                    <a:cubicBezTo>
                      <a:pt x="155" y="150"/>
                      <a:pt x="155" y="150"/>
                      <a:pt x="155" y="150"/>
                    </a:cubicBezTo>
                    <a:cubicBezTo>
                      <a:pt x="156" y="150"/>
                      <a:pt x="155" y="149"/>
                      <a:pt x="155" y="149"/>
                    </a:cubicBezTo>
                    <a:cubicBezTo>
                      <a:pt x="155" y="149"/>
                      <a:pt x="154" y="148"/>
                      <a:pt x="154" y="148"/>
                    </a:cubicBezTo>
                    <a:cubicBezTo>
                      <a:pt x="154" y="148"/>
                      <a:pt x="154" y="148"/>
                      <a:pt x="155" y="149"/>
                    </a:cubicBezTo>
                    <a:cubicBezTo>
                      <a:pt x="155" y="148"/>
                      <a:pt x="155" y="148"/>
                      <a:pt x="155" y="148"/>
                    </a:cubicBezTo>
                    <a:cubicBezTo>
                      <a:pt x="155" y="148"/>
                      <a:pt x="155" y="148"/>
                      <a:pt x="155" y="148"/>
                    </a:cubicBezTo>
                    <a:cubicBezTo>
                      <a:pt x="155" y="147"/>
                      <a:pt x="154" y="147"/>
                      <a:pt x="154" y="147"/>
                    </a:cubicBez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6" y="146"/>
                      <a:pt x="153" y="145"/>
                      <a:pt x="153" y="144"/>
                    </a:cubicBezTo>
                    <a:cubicBezTo>
                      <a:pt x="153" y="145"/>
                      <a:pt x="155" y="145"/>
                      <a:pt x="155" y="146"/>
                    </a:cubicBezTo>
                    <a:cubicBezTo>
                      <a:pt x="155" y="144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6" y="144"/>
                      <a:pt x="155" y="145"/>
                      <a:pt x="155" y="145"/>
                    </a:cubicBezTo>
                    <a:cubicBezTo>
                      <a:pt x="156" y="146"/>
                      <a:pt x="156" y="146"/>
                      <a:pt x="156" y="146"/>
                    </a:cubicBezTo>
                    <a:cubicBezTo>
                      <a:pt x="156" y="147"/>
                      <a:pt x="156" y="148"/>
                      <a:pt x="156" y="148"/>
                    </a:cubicBezTo>
                    <a:cubicBezTo>
                      <a:pt x="156" y="148"/>
                      <a:pt x="156" y="147"/>
                      <a:pt x="156" y="147"/>
                    </a:cubicBezTo>
                    <a:cubicBezTo>
                      <a:pt x="156" y="147"/>
                      <a:pt x="156" y="147"/>
                      <a:pt x="157" y="147"/>
                    </a:cubicBezTo>
                    <a:cubicBezTo>
                      <a:pt x="157" y="147"/>
                      <a:pt x="157" y="146"/>
                      <a:pt x="157" y="146"/>
                    </a:cubicBezTo>
                    <a:cubicBezTo>
                      <a:pt x="158" y="146"/>
                      <a:pt x="158" y="145"/>
                      <a:pt x="158" y="145"/>
                    </a:cubicBezTo>
                    <a:cubicBezTo>
                      <a:pt x="158" y="144"/>
                      <a:pt x="158" y="144"/>
                      <a:pt x="158" y="144"/>
                    </a:cubicBezTo>
                    <a:cubicBezTo>
                      <a:pt x="158" y="144"/>
                      <a:pt x="157" y="143"/>
                      <a:pt x="157" y="142"/>
                    </a:cubicBezTo>
                    <a:cubicBezTo>
                      <a:pt x="158" y="142"/>
                      <a:pt x="158" y="142"/>
                      <a:pt x="158" y="14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157" y="139"/>
                      <a:pt x="156" y="139"/>
                      <a:pt x="156" y="139"/>
                    </a:cubicBezTo>
                    <a:cubicBezTo>
                      <a:pt x="156" y="139"/>
                      <a:pt x="156" y="139"/>
                      <a:pt x="156" y="139"/>
                    </a:cubicBezTo>
                    <a:cubicBezTo>
                      <a:pt x="156" y="139"/>
                      <a:pt x="156" y="139"/>
                      <a:pt x="156" y="139"/>
                    </a:cubicBezTo>
                    <a:cubicBezTo>
                      <a:pt x="156" y="139"/>
                      <a:pt x="157" y="139"/>
                      <a:pt x="157" y="139"/>
                    </a:cubicBezTo>
                    <a:cubicBezTo>
                      <a:pt x="157" y="139"/>
                      <a:pt x="157" y="139"/>
                      <a:pt x="157" y="139"/>
                    </a:cubicBezTo>
                    <a:cubicBezTo>
                      <a:pt x="156" y="138"/>
                      <a:pt x="156" y="138"/>
                      <a:pt x="155" y="138"/>
                    </a:cubicBezTo>
                    <a:cubicBezTo>
                      <a:pt x="154" y="138"/>
                      <a:pt x="153" y="139"/>
                      <a:pt x="153" y="139"/>
                    </a:cubicBezTo>
                    <a:cubicBezTo>
                      <a:pt x="153" y="139"/>
                      <a:pt x="152" y="139"/>
                      <a:pt x="152" y="139"/>
                    </a:cubicBezTo>
                    <a:cubicBezTo>
                      <a:pt x="152" y="139"/>
                      <a:pt x="152" y="139"/>
                      <a:pt x="152" y="139"/>
                    </a:cubicBezTo>
                    <a:cubicBezTo>
                      <a:pt x="152" y="139"/>
                      <a:pt x="151" y="139"/>
                      <a:pt x="151" y="139"/>
                    </a:cubicBezTo>
                    <a:cubicBezTo>
                      <a:pt x="151" y="140"/>
                      <a:pt x="150" y="140"/>
                      <a:pt x="150" y="140"/>
                    </a:cubicBezTo>
                    <a:cubicBezTo>
                      <a:pt x="150" y="140"/>
                      <a:pt x="149" y="140"/>
                      <a:pt x="149" y="140"/>
                    </a:cubicBezTo>
                    <a:cubicBezTo>
                      <a:pt x="149" y="140"/>
                      <a:pt x="149" y="141"/>
                      <a:pt x="149" y="141"/>
                    </a:cubicBezTo>
                    <a:cubicBezTo>
                      <a:pt x="149" y="141"/>
                      <a:pt x="148" y="140"/>
                      <a:pt x="148" y="140"/>
                    </a:cubicBezTo>
                    <a:cubicBezTo>
                      <a:pt x="149" y="140"/>
                      <a:pt x="149" y="140"/>
                      <a:pt x="150" y="140"/>
                    </a:cubicBezTo>
                    <a:cubicBezTo>
                      <a:pt x="150" y="140"/>
                      <a:pt x="150" y="140"/>
                      <a:pt x="150" y="140"/>
                    </a:cubicBezTo>
                    <a:cubicBezTo>
                      <a:pt x="150" y="139"/>
                      <a:pt x="150" y="139"/>
                      <a:pt x="150" y="139"/>
                    </a:cubicBezTo>
                    <a:cubicBezTo>
                      <a:pt x="151" y="138"/>
                      <a:pt x="154" y="137"/>
                      <a:pt x="156" y="137"/>
                    </a:cubicBezTo>
                    <a:cubicBezTo>
                      <a:pt x="157" y="137"/>
                      <a:pt x="157" y="137"/>
                      <a:pt x="158" y="137"/>
                    </a:cubicBezTo>
                    <a:cubicBezTo>
                      <a:pt x="158" y="131"/>
                      <a:pt x="158" y="131"/>
                      <a:pt x="158" y="131"/>
                    </a:cubicBezTo>
                    <a:cubicBezTo>
                      <a:pt x="157" y="131"/>
                      <a:pt x="157" y="132"/>
                      <a:pt x="157" y="132"/>
                    </a:cubicBezTo>
                    <a:cubicBezTo>
                      <a:pt x="156" y="132"/>
                      <a:pt x="156" y="132"/>
                      <a:pt x="156" y="132"/>
                    </a:cubicBezTo>
                    <a:cubicBezTo>
                      <a:pt x="156" y="132"/>
                      <a:pt x="155" y="132"/>
                      <a:pt x="155" y="132"/>
                    </a:cubicBezTo>
                    <a:cubicBezTo>
                      <a:pt x="154" y="132"/>
                      <a:pt x="154" y="132"/>
                      <a:pt x="154" y="132"/>
                    </a:cubicBezTo>
                    <a:cubicBezTo>
                      <a:pt x="154" y="132"/>
                      <a:pt x="154" y="132"/>
                      <a:pt x="153" y="132"/>
                    </a:cubicBezTo>
                    <a:cubicBezTo>
                      <a:pt x="153" y="132"/>
                      <a:pt x="152" y="132"/>
                      <a:pt x="152" y="132"/>
                    </a:cubicBezTo>
                    <a:cubicBezTo>
                      <a:pt x="152" y="132"/>
                      <a:pt x="151" y="132"/>
                      <a:pt x="151" y="132"/>
                    </a:cubicBezTo>
                    <a:cubicBezTo>
                      <a:pt x="151" y="130"/>
                      <a:pt x="153" y="130"/>
                      <a:pt x="155" y="130"/>
                    </a:cubicBezTo>
                    <a:cubicBezTo>
                      <a:pt x="155" y="130"/>
                      <a:pt x="156" y="130"/>
                      <a:pt x="156" y="130"/>
                    </a:cubicBezTo>
                    <a:cubicBezTo>
                      <a:pt x="157" y="130"/>
                      <a:pt x="157" y="129"/>
                      <a:pt x="157" y="129"/>
                    </a:cubicBezTo>
                    <a:cubicBezTo>
                      <a:pt x="157" y="129"/>
                      <a:pt x="157" y="129"/>
                      <a:pt x="157" y="12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58" y="121"/>
                      <a:pt x="158" y="121"/>
                      <a:pt x="158" y="121"/>
                    </a:cubicBezTo>
                    <a:moveTo>
                      <a:pt x="181" y="116"/>
                    </a:moveTo>
                    <a:cubicBezTo>
                      <a:pt x="180" y="116"/>
                      <a:pt x="178" y="117"/>
                      <a:pt x="177" y="117"/>
                    </a:cubicBezTo>
                    <a:cubicBezTo>
                      <a:pt x="175" y="118"/>
                      <a:pt x="173" y="120"/>
                      <a:pt x="172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cubicBezTo>
                      <a:pt x="182" y="121"/>
                      <a:pt x="182" y="121"/>
                      <a:pt x="183" y="120"/>
                    </a:cubicBezTo>
                    <a:cubicBezTo>
                      <a:pt x="182" y="120"/>
                      <a:pt x="182" y="120"/>
                      <a:pt x="182" y="120"/>
                    </a:cubicBezTo>
                    <a:cubicBezTo>
                      <a:pt x="182" y="120"/>
                      <a:pt x="181" y="121"/>
                      <a:pt x="181" y="121"/>
                    </a:cubicBezTo>
                    <a:cubicBezTo>
                      <a:pt x="181" y="120"/>
                      <a:pt x="180" y="120"/>
                      <a:pt x="181" y="120"/>
                    </a:cubicBezTo>
                    <a:cubicBezTo>
                      <a:pt x="180" y="120"/>
                      <a:pt x="179" y="120"/>
                      <a:pt x="179" y="120"/>
                    </a:cubicBezTo>
                    <a:cubicBezTo>
                      <a:pt x="180" y="120"/>
                      <a:pt x="180" y="120"/>
                      <a:pt x="180" y="120"/>
                    </a:cubicBezTo>
                    <a:cubicBezTo>
                      <a:pt x="181" y="120"/>
                      <a:pt x="181" y="120"/>
                      <a:pt x="181" y="120"/>
                    </a:cubicBezTo>
                    <a:cubicBezTo>
                      <a:pt x="182" y="119"/>
                      <a:pt x="184" y="119"/>
                      <a:pt x="184" y="118"/>
                    </a:cubicBezTo>
                    <a:cubicBezTo>
                      <a:pt x="183" y="117"/>
                      <a:pt x="183" y="117"/>
                      <a:pt x="183" y="117"/>
                    </a:cubicBezTo>
                    <a:cubicBezTo>
                      <a:pt x="183" y="118"/>
                      <a:pt x="183" y="118"/>
                      <a:pt x="183" y="118"/>
                    </a:cubicBezTo>
                    <a:cubicBezTo>
                      <a:pt x="183" y="117"/>
                      <a:pt x="182" y="116"/>
                      <a:pt x="181" y="116"/>
                    </a:cubicBezTo>
                    <a:moveTo>
                      <a:pt x="159" y="121"/>
                    </a:moveTo>
                    <a:cubicBezTo>
                      <a:pt x="159" y="121"/>
                      <a:pt x="159" y="120"/>
                      <a:pt x="159" y="12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9" y="120"/>
                      <a:pt x="159" y="120"/>
                      <a:pt x="159" y="121"/>
                    </a:cubicBezTo>
                    <a:moveTo>
                      <a:pt x="169" y="118"/>
                    </a:moveTo>
                    <a:cubicBezTo>
                      <a:pt x="169" y="118"/>
                      <a:pt x="169" y="118"/>
                      <a:pt x="169" y="118"/>
                    </a:cubicBezTo>
                    <a:cubicBezTo>
                      <a:pt x="169" y="118"/>
                      <a:pt x="169" y="118"/>
                      <a:pt x="169" y="118"/>
                    </a:cubicBezTo>
                    <a:cubicBezTo>
                      <a:pt x="169" y="117"/>
                      <a:pt x="169" y="117"/>
                      <a:pt x="169" y="117"/>
                    </a:cubicBezTo>
                    <a:cubicBezTo>
                      <a:pt x="169" y="118"/>
                      <a:pt x="169" y="118"/>
                      <a:pt x="169" y="118"/>
                    </a:cubicBezTo>
                    <a:moveTo>
                      <a:pt x="164" y="118"/>
                    </a:moveTo>
                    <a:cubicBezTo>
                      <a:pt x="163" y="117"/>
                      <a:pt x="163" y="117"/>
                      <a:pt x="162" y="117"/>
                    </a:cubicBezTo>
                    <a:cubicBezTo>
                      <a:pt x="163" y="117"/>
                      <a:pt x="163" y="116"/>
                      <a:pt x="164" y="116"/>
                    </a:cubicBezTo>
                    <a:cubicBezTo>
                      <a:pt x="164" y="116"/>
                      <a:pt x="164" y="116"/>
                      <a:pt x="164" y="116"/>
                    </a:cubicBezTo>
                    <a:cubicBezTo>
                      <a:pt x="164" y="117"/>
                      <a:pt x="165" y="118"/>
                      <a:pt x="165" y="118"/>
                    </a:cubicBezTo>
                    <a:cubicBezTo>
                      <a:pt x="165" y="118"/>
                      <a:pt x="165" y="118"/>
                      <a:pt x="165" y="118"/>
                    </a:cubicBezTo>
                    <a:cubicBezTo>
                      <a:pt x="165" y="118"/>
                      <a:pt x="165" y="118"/>
                      <a:pt x="164" y="118"/>
                    </a:cubicBezTo>
                    <a:cubicBezTo>
                      <a:pt x="164" y="118"/>
                      <a:pt x="164" y="118"/>
                      <a:pt x="164" y="118"/>
                    </a:cubicBezTo>
                    <a:cubicBezTo>
                      <a:pt x="164" y="118"/>
                      <a:pt x="164" y="118"/>
                      <a:pt x="164" y="118"/>
                    </a:cubicBezTo>
                    <a:moveTo>
                      <a:pt x="160" y="114"/>
                    </a:moveTo>
                    <a:cubicBezTo>
                      <a:pt x="160" y="114"/>
                      <a:pt x="160" y="113"/>
                      <a:pt x="160" y="113"/>
                    </a:cubicBezTo>
                    <a:cubicBezTo>
                      <a:pt x="160" y="113"/>
                      <a:pt x="160" y="113"/>
                      <a:pt x="160" y="113"/>
                    </a:cubicBezTo>
                    <a:cubicBezTo>
                      <a:pt x="160" y="114"/>
                      <a:pt x="161" y="114"/>
                      <a:pt x="160" y="114"/>
                    </a:cubicBezTo>
                    <a:moveTo>
                      <a:pt x="159" y="114"/>
                    </a:moveTo>
                    <a:cubicBezTo>
                      <a:pt x="159" y="114"/>
                      <a:pt x="159" y="114"/>
                      <a:pt x="159" y="114"/>
                    </a:cubicBezTo>
                    <a:cubicBezTo>
                      <a:pt x="160" y="113"/>
                      <a:pt x="159" y="114"/>
                      <a:pt x="159" y="113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60" y="113"/>
                      <a:pt x="160" y="113"/>
                      <a:pt x="160" y="113"/>
                    </a:cubicBezTo>
                    <a:cubicBezTo>
                      <a:pt x="160" y="114"/>
                      <a:pt x="160" y="114"/>
                      <a:pt x="159" y="114"/>
                    </a:cubicBezTo>
                    <a:moveTo>
                      <a:pt x="159" y="112"/>
                    </a:moveTo>
                    <a:cubicBezTo>
                      <a:pt x="159" y="112"/>
                      <a:pt x="159" y="112"/>
                      <a:pt x="159" y="112"/>
                    </a:cubicBezTo>
                    <a:cubicBezTo>
                      <a:pt x="160" y="112"/>
                      <a:pt x="160" y="112"/>
                      <a:pt x="160" y="112"/>
                    </a:cubicBezTo>
                    <a:cubicBezTo>
                      <a:pt x="160" y="112"/>
                      <a:pt x="159" y="112"/>
                      <a:pt x="159" y="112"/>
                    </a:cubicBezTo>
                    <a:moveTo>
                      <a:pt x="159" y="112"/>
                    </a:moveTo>
                    <a:cubicBezTo>
                      <a:pt x="159" y="112"/>
                      <a:pt x="159" y="112"/>
                      <a:pt x="159" y="112"/>
                    </a:cubicBezTo>
                    <a:cubicBezTo>
                      <a:pt x="159" y="112"/>
                      <a:pt x="159" y="112"/>
                      <a:pt x="159" y="112"/>
                    </a:cubicBezTo>
                    <a:moveTo>
                      <a:pt x="173" y="112"/>
                    </a:moveTo>
                    <a:cubicBezTo>
                      <a:pt x="172" y="112"/>
                      <a:pt x="172" y="111"/>
                      <a:pt x="172" y="111"/>
                    </a:cubicBezTo>
                    <a:cubicBezTo>
                      <a:pt x="173" y="111"/>
                      <a:pt x="173" y="111"/>
                      <a:pt x="173" y="112"/>
                    </a:cubicBezTo>
                    <a:cubicBezTo>
                      <a:pt x="173" y="112"/>
                      <a:pt x="173" y="112"/>
                      <a:pt x="173" y="112"/>
                    </a:cubicBezTo>
                    <a:cubicBezTo>
                      <a:pt x="173" y="112"/>
                      <a:pt x="173" y="112"/>
                      <a:pt x="173" y="112"/>
                    </a:cubicBezTo>
                    <a:moveTo>
                      <a:pt x="160" y="111"/>
                    </a:moveTo>
                    <a:cubicBezTo>
                      <a:pt x="160" y="111"/>
                      <a:pt x="160" y="111"/>
                      <a:pt x="160" y="110"/>
                    </a:cubicBezTo>
                    <a:cubicBezTo>
                      <a:pt x="160" y="110"/>
                      <a:pt x="161" y="110"/>
                      <a:pt x="161" y="110"/>
                    </a:cubicBezTo>
                    <a:cubicBezTo>
                      <a:pt x="161" y="110"/>
                      <a:pt x="161" y="110"/>
                      <a:pt x="161" y="110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61" y="111"/>
                      <a:pt x="161" y="111"/>
                      <a:pt x="161" y="111"/>
                    </a:cubicBezTo>
                    <a:cubicBezTo>
                      <a:pt x="161" y="111"/>
                      <a:pt x="161" y="111"/>
                      <a:pt x="160" y="111"/>
                    </a:cubicBezTo>
                    <a:moveTo>
                      <a:pt x="166" y="112"/>
                    </a:moveTo>
                    <a:cubicBezTo>
                      <a:pt x="166" y="111"/>
                      <a:pt x="167" y="109"/>
                      <a:pt x="169" y="109"/>
                    </a:cubicBezTo>
                    <a:cubicBezTo>
                      <a:pt x="169" y="110"/>
                      <a:pt x="169" y="110"/>
                      <a:pt x="169" y="110"/>
                    </a:cubicBezTo>
                    <a:cubicBezTo>
                      <a:pt x="169" y="110"/>
                      <a:pt x="169" y="110"/>
                      <a:pt x="169" y="110"/>
                    </a:cubicBezTo>
                    <a:cubicBezTo>
                      <a:pt x="169" y="110"/>
                      <a:pt x="169" y="110"/>
                      <a:pt x="169" y="110"/>
                    </a:cubicBezTo>
                    <a:cubicBezTo>
                      <a:pt x="169" y="110"/>
                      <a:pt x="169" y="110"/>
                      <a:pt x="169" y="110"/>
                    </a:cubicBezTo>
                    <a:cubicBezTo>
                      <a:pt x="169" y="110"/>
                      <a:pt x="169" y="110"/>
                      <a:pt x="169" y="110"/>
                    </a:cubicBezTo>
                    <a:cubicBezTo>
                      <a:pt x="169" y="110"/>
                      <a:pt x="168" y="110"/>
                      <a:pt x="168" y="111"/>
                    </a:cubicBezTo>
                    <a:cubicBezTo>
                      <a:pt x="168" y="110"/>
                      <a:pt x="168" y="110"/>
                      <a:pt x="168" y="110"/>
                    </a:cubicBezTo>
                    <a:cubicBezTo>
                      <a:pt x="168" y="111"/>
                      <a:pt x="167" y="111"/>
                      <a:pt x="167" y="112"/>
                    </a:cubicBez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66" y="111"/>
                      <a:pt x="166" y="112"/>
                      <a:pt x="166" y="112"/>
                    </a:cubicBezTo>
                    <a:moveTo>
                      <a:pt x="177" y="111"/>
                    </a:moveTo>
                    <a:cubicBezTo>
                      <a:pt x="177" y="110"/>
                      <a:pt x="178" y="110"/>
                      <a:pt x="178" y="109"/>
                    </a:cubicBezTo>
                    <a:cubicBezTo>
                      <a:pt x="178" y="110"/>
                      <a:pt x="178" y="111"/>
                      <a:pt x="177" y="111"/>
                    </a:cubicBezTo>
                    <a:moveTo>
                      <a:pt x="177" y="111"/>
                    </a:moveTo>
                    <a:cubicBezTo>
                      <a:pt x="176" y="111"/>
                      <a:pt x="175" y="109"/>
                      <a:pt x="176" y="109"/>
                    </a:cubicBezTo>
                    <a:cubicBezTo>
                      <a:pt x="176" y="109"/>
                      <a:pt x="176" y="110"/>
                      <a:pt x="177" y="111"/>
                    </a:cubicBezTo>
                    <a:cubicBezTo>
                      <a:pt x="177" y="111"/>
                      <a:pt x="177" y="111"/>
                      <a:pt x="177" y="111"/>
                    </a:cubicBezTo>
                    <a:moveTo>
                      <a:pt x="179" y="109"/>
                    </a:moveTo>
                    <a:cubicBezTo>
                      <a:pt x="179" y="108"/>
                      <a:pt x="179" y="108"/>
                      <a:pt x="179" y="108"/>
                    </a:cubicBezTo>
                    <a:cubicBezTo>
                      <a:pt x="179" y="108"/>
                      <a:pt x="179" y="108"/>
                      <a:pt x="179" y="108"/>
                    </a:cubicBezTo>
                    <a:cubicBezTo>
                      <a:pt x="180" y="108"/>
                      <a:pt x="180" y="109"/>
                      <a:pt x="179" y="109"/>
                    </a:cubicBezTo>
                    <a:moveTo>
                      <a:pt x="187" y="108"/>
                    </a:moveTo>
                    <a:cubicBezTo>
                      <a:pt x="186" y="108"/>
                      <a:pt x="187" y="108"/>
                      <a:pt x="186" y="107"/>
                    </a:cubicBezTo>
                    <a:cubicBezTo>
                      <a:pt x="186" y="107"/>
                      <a:pt x="186" y="107"/>
                      <a:pt x="186" y="107"/>
                    </a:cubicBezTo>
                    <a:cubicBezTo>
                      <a:pt x="187" y="107"/>
                      <a:pt x="187" y="108"/>
                      <a:pt x="187" y="108"/>
                    </a:cubicBezTo>
                    <a:moveTo>
                      <a:pt x="182" y="107"/>
                    </a:moveTo>
                    <a:cubicBezTo>
                      <a:pt x="183" y="107"/>
                      <a:pt x="182" y="106"/>
                      <a:pt x="183" y="106"/>
                    </a:cubicBezTo>
                    <a:cubicBezTo>
                      <a:pt x="183" y="106"/>
                      <a:pt x="183" y="107"/>
                      <a:pt x="183" y="107"/>
                    </a:cubicBezTo>
                    <a:cubicBezTo>
                      <a:pt x="182" y="107"/>
                      <a:pt x="182" y="107"/>
                      <a:pt x="182" y="107"/>
                    </a:cubicBezTo>
                    <a:cubicBezTo>
                      <a:pt x="182" y="107"/>
                      <a:pt x="182" y="107"/>
                      <a:pt x="182" y="107"/>
                    </a:cubicBezTo>
                    <a:moveTo>
                      <a:pt x="186" y="107"/>
                    </a:moveTo>
                    <a:cubicBezTo>
                      <a:pt x="185" y="107"/>
                      <a:pt x="185" y="107"/>
                      <a:pt x="185" y="107"/>
                    </a:cubicBezTo>
                    <a:cubicBezTo>
                      <a:pt x="186" y="107"/>
                      <a:pt x="185" y="106"/>
                      <a:pt x="185" y="106"/>
                    </a:cubicBezTo>
                    <a:cubicBezTo>
                      <a:pt x="186" y="106"/>
                      <a:pt x="186" y="106"/>
                      <a:pt x="186" y="107"/>
                    </a:cubicBezTo>
                    <a:moveTo>
                      <a:pt x="185" y="107"/>
                    </a:moveTo>
                    <a:cubicBezTo>
                      <a:pt x="184" y="107"/>
                      <a:pt x="184" y="106"/>
                      <a:pt x="184" y="106"/>
                    </a:cubicBezTo>
                    <a:cubicBezTo>
                      <a:pt x="184" y="106"/>
                      <a:pt x="184" y="106"/>
                      <a:pt x="184" y="105"/>
                    </a:cubicBezTo>
                    <a:cubicBezTo>
                      <a:pt x="184" y="105"/>
                      <a:pt x="184" y="105"/>
                      <a:pt x="184" y="105"/>
                    </a:cubicBezTo>
                    <a:cubicBezTo>
                      <a:pt x="185" y="105"/>
                      <a:pt x="185" y="107"/>
                      <a:pt x="185" y="107"/>
                    </a:cubicBezTo>
                    <a:moveTo>
                      <a:pt x="179" y="105"/>
                    </a:moveTo>
                    <a:cubicBezTo>
                      <a:pt x="179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9" y="104"/>
                    </a:cubicBezTo>
                    <a:cubicBezTo>
                      <a:pt x="179" y="104"/>
                      <a:pt x="179" y="104"/>
                      <a:pt x="179" y="104"/>
                    </a:cubicBezTo>
                    <a:cubicBezTo>
                      <a:pt x="179" y="104"/>
                      <a:pt x="180" y="104"/>
                      <a:pt x="180" y="104"/>
                    </a:cubicBezTo>
                    <a:cubicBezTo>
                      <a:pt x="180" y="104"/>
                      <a:pt x="180" y="104"/>
                      <a:pt x="180" y="104"/>
                    </a:cubicBezTo>
                    <a:cubicBezTo>
                      <a:pt x="180" y="105"/>
                      <a:pt x="180" y="105"/>
                      <a:pt x="180" y="105"/>
                    </a:cubicBezTo>
                    <a:cubicBezTo>
                      <a:pt x="180" y="105"/>
                      <a:pt x="180" y="105"/>
                      <a:pt x="179" y="105"/>
                    </a:cubicBezTo>
                    <a:cubicBezTo>
                      <a:pt x="179" y="105"/>
                      <a:pt x="179" y="105"/>
                      <a:pt x="179" y="105"/>
                    </a:cubicBezTo>
                    <a:cubicBezTo>
                      <a:pt x="179" y="105"/>
                      <a:pt x="179" y="105"/>
                      <a:pt x="179" y="105"/>
                    </a:cubicBezTo>
                    <a:moveTo>
                      <a:pt x="178" y="102"/>
                    </a:moveTo>
                    <a:cubicBezTo>
                      <a:pt x="178" y="102"/>
                      <a:pt x="178" y="102"/>
                      <a:pt x="178" y="102"/>
                    </a:cubicBezTo>
                    <a:cubicBezTo>
                      <a:pt x="178" y="102"/>
                      <a:pt x="178" y="102"/>
                      <a:pt x="178" y="102"/>
                    </a:cubicBezTo>
                    <a:moveTo>
                      <a:pt x="187" y="102"/>
                    </a:moveTo>
                    <a:cubicBezTo>
                      <a:pt x="187" y="101"/>
                      <a:pt x="187" y="101"/>
                      <a:pt x="187" y="100"/>
                    </a:cubicBezTo>
                    <a:cubicBezTo>
                      <a:pt x="187" y="101"/>
                      <a:pt x="188" y="102"/>
                      <a:pt x="188" y="102"/>
                    </a:cubicBezTo>
                    <a:cubicBezTo>
                      <a:pt x="188" y="102"/>
                      <a:pt x="189" y="102"/>
                      <a:pt x="189" y="102"/>
                    </a:cubicBezTo>
                    <a:cubicBezTo>
                      <a:pt x="189" y="102"/>
                      <a:pt x="189" y="102"/>
                      <a:pt x="189" y="103"/>
                    </a:cubicBezTo>
                    <a:cubicBezTo>
                      <a:pt x="189" y="103"/>
                      <a:pt x="188" y="103"/>
                      <a:pt x="188" y="103"/>
                    </a:cubicBezTo>
                    <a:cubicBezTo>
                      <a:pt x="188" y="103"/>
                      <a:pt x="188" y="103"/>
                      <a:pt x="188" y="103"/>
                    </a:cubicBezTo>
                    <a:cubicBezTo>
                      <a:pt x="187" y="103"/>
                      <a:pt x="187" y="103"/>
                      <a:pt x="187" y="102"/>
                    </a:cubicBezTo>
                    <a:cubicBezTo>
                      <a:pt x="187" y="103"/>
                      <a:pt x="187" y="103"/>
                      <a:pt x="187" y="103"/>
                    </a:cubicBezTo>
                    <a:cubicBezTo>
                      <a:pt x="187" y="103"/>
                      <a:pt x="187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4"/>
                      <a:pt x="186" y="104"/>
                    </a:cubicBezTo>
                    <a:cubicBezTo>
                      <a:pt x="186" y="104"/>
                      <a:pt x="186" y="103"/>
                      <a:pt x="186" y="103"/>
                    </a:cubicBezTo>
                    <a:cubicBezTo>
                      <a:pt x="186" y="103"/>
                      <a:pt x="185" y="103"/>
                      <a:pt x="185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5" y="103"/>
                      <a:pt x="185" y="104"/>
                      <a:pt x="185" y="104"/>
                    </a:cubicBezTo>
                    <a:cubicBezTo>
                      <a:pt x="185" y="104"/>
                      <a:pt x="186" y="104"/>
                      <a:pt x="186" y="104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5" y="104"/>
                      <a:pt x="185" y="104"/>
                      <a:pt x="184" y="104"/>
                    </a:cubicBezTo>
                    <a:cubicBezTo>
                      <a:pt x="185" y="104"/>
                      <a:pt x="185" y="103"/>
                      <a:pt x="185" y="103"/>
                    </a:cubicBezTo>
                    <a:cubicBezTo>
                      <a:pt x="185" y="102"/>
                      <a:pt x="184" y="102"/>
                      <a:pt x="184" y="102"/>
                    </a:cubicBezTo>
                    <a:cubicBezTo>
                      <a:pt x="184" y="102"/>
                      <a:pt x="184" y="101"/>
                      <a:pt x="185" y="101"/>
                    </a:cubicBezTo>
                    <a:cubicBezTo>
                      <a:pt x="185" y="101"/>
                      <a:pt x="185" y="102"/>
                      <a:pt x="185" y="102"/>
                    </a:cubicBezTo>
                    <a:cubicBezTo>
                      <a:pt x="185" y="101"/>
                      <a:pt x="185" y="101"/>
                      <a:pt x="185" y="101"/>
                    </a:cubicBezTo>
                    <a:cubicBezTo>
                      <a:pt x="185" y="101"/>
                      <a:pt x="185" y="101"/>
                      <a:pt x="185" y="101"/>
                    </a:cubicBezTo>
                    <a:cubicBezTo>
                      <a:pt x="185" y="101"/>
                      <a:pt x="185" y="102"/>
                      <a:pt x="186" y="102"/>
                    </a:cubicBezTo>
                    <a:cubicBezTo>
                      <a:pt x="186" y="102"/>
                      <a:pt x="186" y="101"/>
                      <a:pt x="187" y="101"/>
                    </a:cubicBezTo>
                    <a:cubicBezTo>
                      <a:pt x="187" y="101"/>
                      <a:pt x="187" y="101"/>
                      <a:pt x="187" y="102"/>
                    </a:cubicBezTo>
                    <a:moveTo>
                      <a:pt x="177" y="102"/>
                    </a:moveTo>
                    <a:cubicBezTo>
                      <a:pt x="177" y="102"/>
                      <a:pt x="177" y="102"/>
                      <a:pt x="177" y="102"/>
                    </a:cubicBezTo>
                    <a:cubicBezTo>
                      <a:pt x="177" y="102"/>
                      <a:pt x="176" y="101"/>
                      <a:pt x="176" y="101"/>
                    </a:cubicBezTo>
                    <a:cubicBezTo>
                      <a:pt x="176" y="100"/>
                      <a:pt x="177" y="99"/>
                      <a:pt x="178" y="99"/>
                    </a:cubicBezTo>
                    <a:cubicBezTo>
                      <a:pt x="178" y="99"/>
                      <a:pt x="178" y="99"/>
                      <a:pt x="178" y="99"/>
                    </a:cubicBezTo>
                    <a:cubicBezTo>
                      <a:pt x="179" y="99"/>
                      <a:pt x="178" y="100"/>
                      <a:pt x="179" y="100"/>
                    </a:cubicBezTo>
                    <a:cubicBezTo>
                      <a:pt x="178" y="101"/>
                      <a:pt x="178" y="101"/>
                      <a:pt x="178" y="101"/>
                    </a:cubicBezTo>
                    <a:cubicBezTo>
                      <a:pt x="178" y="100"/>
                      <a:pt x="178" y="100"/>
                      <a:pt x="178" y="100"/>
                    </a:cubicBezTo>
                    <a:cubicBezTo>
                      <a:pt x="177" y="99"/>
                      <a:pt x="177" y="99"/>
                      <a:pt x="177" y="99"/>
                    </a:cubicBezTo>
                    <a:cubicBezTo>
                      <a:pt x="177" y="100"/>
                      <a:pt x="177" y="100"/>
                      <a:pt x="177" y="100"/>
                    </a:cubicBezTo>
                    <a:cubicBezTo>
                      <a:pt x="177" y="100"/>
                      <a:pt x="178" y="100"/>
                      <a:pt x="177" y="101"/>
                    </a:cubicBezTo>
                    <a:cubicBezTo>
                      <a:pt x="178" y="101"/>
                      <a:pt x="178" y="102"/>
                      <a:pt x="178" y="102"/>
                    </a:cubicBezTo>
                    <a:cubicBezTo>
                      <a:pt x="178" y="102"/>
                      <a:pt x="178" y="102"/>
                      <a:pt x="178" y="102"/>
                    </a:cubicBezTo>
                    <a:cubicBezTo>
                      <a:pt x="178" y="102"/>
                      <a:pt x="178" y="102"/>
                      <a:pt x="178" y="102"/>
                    </a:cubicBezTo>
                    <a:cubicBezTo>
                      <a:pt x="178" y="102"/>
                      <a:pt x="177" y="102"/>
                      <a:pt x="177" y="102"/>
                    </a:cubicBezTo>
                    <a:cubicBezTo>
                      <a:pt x="177" y="102"/>
                      <a:pt x="177" y="102"/>
                      <a:pt x="177" y="102"/>
                    </a:cubicBezTo>
                    <a:moveTo>
                      <a:pt x="170" y="98"/>
                    </a:moveTo>
                    <a:cubicBezTo>
                      <a:pt x="171" y="98"/>
                      <a:pt x="172" y="98"/>
                      <a:pt x="173" y="97"/>
                    </a:cubicBezTo>
                    <a:cubicBezTo>
                      <a:pt x="173" y="98"/>
                      <a:pt x="173" y="98"/>
                      <a:pt x="173" y="98"/>
                    </a:cubicBezTo>
                    <a:cubicBezTo>
                      <a:pt x="172" y="98"/>
                      <a:pt x="172" y="98"/>
                      <a:pt x="172" y="98"/>
                    </a:cubicBezTo>
                    <a:cubicBezTo>
                      <a:pt x="172" y="98"/>
                      <a:pt x="171" y="98"/>
                      <a:pt x="170" y="98"/>
                    </a:cubicBezTo>
                    <a:moveTo>
                      <a:pt x="170" y="95"/>
                    </a:moveTo>
                    <a:cubicBezTo>
                      <a:pt x="170" y="95"/>
                      <a:pt x="169" y="94"/>
                      <a:pt x="169" y="94"/>
                    </a:cubicBezTo>
                    <a:cubicBezTo>
                      <a:pt x="169" y="94"/>
                      <a:pt x="169" y="94"/>
                      <a:pt x="169" y="94"/>
                    </a:cubicBezTo>
                    <a:cubicBezTo>
                      <a:pt x="170" y="94"/>
                      <a:pt x="170" y="94"/>
                      <a:pt x="170" y="95"/>
                    </a:cubicBezTo>
                    <a:cubicBezTo>
                      <a:pt x="170" y="95"/>
                      <a:pt x="170" y="95"/>
                      <a:pt x="170" y="95"/>
                    </a:cubicBezTo>
                    <a:moveTo>
                      <a:pt x="170" y="93"/>
                    </a:moveTo>
                    <a:cubicBezTo>
                      <a:pt x="171" y="93"/>
                      <a:pt x="171" y="93"/>
                      <a:pt x="171" y="93"/>
                    </a:cubicBezTo>
                    <a:cubicBezTo>
                      <a:pt x="172" y="93"/>
                      <a:pt x="172" y="93"/>
                      <a:pt x="172" y="93"/>
                    </a:cubicBezTo>
                    <a:cubicBezTo>
                      <a:pt x="172" y="93"/>
                      <a:pt x="172" y="93"/>
                      <a:pt x="171" y="93"/>
                    </a:cubicBezTo>
                    <a:cubicBezTo>
                      <a:pt x="171" y="93"/>
                      <a:pt x="171" y="93"/>
                      <a:pt x="171" y="93"/>
                    </a:cubicBezTo>
                    <a:cubicBezTo>
                      <a:pt x="171" y="93"/>
                      <a:pt x="171" y="93"/>
                      <a:pt x="171" y="93"/>
                    </a:cubicBezTo>
                    <a:cubicBezTo>
                      <a:pt x="171" y="93"/>
                      <a:pt x="171" y="93"/>
                      <a:pt x="170" y="93"/>
                    </a:cubicBezTo>
                    <a:moveTo>
                      <a:pt x="170" y="71"/>
                    </a:moveTo>
                    <a:cubicBezTo>
                      <a:pt x="170" y="71"/>
                      <a:pt x="170" y="71"/>
                      <a:pt x="170" y="71"/>
                    </a:cubicBezTo>
                    <a:cubicBezTo>
                      <a:pt x="169" y="71"/>
                      <a:pt x="169" y="72"/>
                      <a:pt x="169" y="72"/>
                    </a:cubicBezTo>
                    <a:cubicBezTo>
                      <a:pt x="169" y="72"/>
                      <a:pt x="169" y="72"/>
                      <a:pt x="169" y="72"/>
                    </a:cubicBezTo>
                    <a:cubicBezTo>
                      <a:pt x="168" y="73"/>
                      <a:pt x="168" y="74"/>
                      <a:pt x="169" y="75"/>
                    </a:cubicBezTo>
                    <a:cubicBezTo>
                      <a:pt x="169" y="75"/>
                      <a:pt x="169" y="75"/>
                      <a:pt x="169" y="75"/>
                    </a:cubicBez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6"/>
                      <a:pt x="167" y="76"/>
                      <a:pt x="167" y="77"/>
                    </a:cubicBezTo>
                    <a:cubicBezTo>
                      <a:pt x="167" y="78"/>
                      <a:pt x="167" y="78"/>
                      <a:pt x="167" y="78"/>
                    </a:cubicBezTo>
                    <a:cubicBezTo>
                      <a:pt x="167" y="78"/>
                      <a:pt x="167" y="78"/>
                      <a:pt x="167" y="78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8"/>
                      <a:pt x="167" y="78"/>
                      <a:pt x="168" y="79"/>
                    </a:cubicBezTo>
                    <a:cubicBezTo>
                      <a:pt x="167" y="79"/>
                      <a:pt x="167" y="79"/>
                      <a:pt x="167" y="79"/>
                    </a:cubicBezTo>
                    <a:cubicBezTo>
                      <a:pt x="168" y="80"/>
                      <a:pt x="168" y="80"/>
                      <a:pt x="167" y="80"/>
                    </a:cubicBezTo>
                    <a:cubicBezTo>
                      <a:pt x="168" y="80"/>
                      <a:pt x="168" y="80"/>
                      <a:pt x="168" y="80"/>
                    </a:cubicBezTo>
                    <a:cubicBezTo>
                      <a:pt x="168" y="81"/>
                      <a:pt x="167" y="81"/>
                      <a:pt x="167" y="82"/>
                    </a:cubicBezTo>
                    <a:cubicBezTo>
                      <a:pt x="167" y="82"/>
                      <a:pt x="167" y="82"/>
                      <a:pt x="167" y="82"/>
                    </a:cubicBezTo>
                    <a:cubicBezTo>
                      <a:pt x="166" y="82"/>
                      <a:pt x="166" y="82"/>
                      <a:pt x="166" y="83"/>
                    </a:cubicBezTo>
                    <a:cubicBezTo>
                      <a:pt x="165" y="84"/>
                      <a:pt x="164" y="84"/>
                      <a:pt x="164" y="85"/>
                    </a:cubicBezTo>
                    <a:cubicBezTo>
                      <a:pt x="165" y="86"/>
                      <a:pt x="166" y="88"/>
                      <a:pt x="166" y="90"/>
                    </a:cubicBezTo>
                    <a:cubicBezTo>
                      <a:pt x="167" y="91"/>
                      <a:pt x="165" y="92"/>
                      <a:pt x="166" y="93"/>
                    </a:cubicBezTo>
                    <a:cubicBezTo>
                      <a:pt x="166" y="93"/>
                      <a:pt x="166" y="93"/>
                      <a:pt x="166" y="93"/>
                    </a:cubicBezTo>
                    <a:cubicBezTo>
                      <a:pt x="166" y="93"/>
                      <a:pt x="166" y="93"/>
                      <a:pt x="166" y="94"/>
                    </a:cubicBezTo>
                    <a:cubicBezTo>
                      <a:pt x="166" y="94"/>
                      <a:pt x="166" y="94"/>
                      <a:pt x="166" y="94"/>
                    </a:cubicBezTo>
                    <a:cubicBezTo>
                      <a:pt x="166" y="94"/>
                      <a:pt x="166" y="94"/>
                      <a:pt x="166" y="94"/>
                    </a:cubicBezTo>
                    <a:cubicBezTo>
                      <a:pt x="166" y="94"/>
                      <a:pt x="165" y="94"/>
                      <a:pt x="165" y="94"/>
                    </a:cubicBezTo>
                    <a:cubicBezTo>
                      <a:pt x="165" y="94"/>
                      <a:pt x="165" y="94"/>
                      <a:pt x="165" y="94"/>
                    </a:cubicBezTo>
                    <a:cubicBezTo>
                      <a:pt x="165" y="94"/>
                      <a:pt x="165" y="94"/>
                      <a:pt x="165" y="94"/>
                    </a:cubicBezTo>
                    <a:cubicBezTo>
                      <a:pt x="164" y="96"/>
                      <a:pt x="161" y="97"/>
                      <a:pt x="158" y="98"/>
                    </a:cubicBezTo>
                    <a:cubicBezTo>
                      <a:pt x="159" y="100"/>
                      <a:pt x="158" y="102"/>
                      <a:pt x="158" y="104"/>
                    </a:cubicBezTo>
                    <a:cubicBezTo>
                      <a:pt x="158" y="105"/>
                      <a:pt x="158" y="105"/>
                      <a:pt x="158" y="106"/>
                    </a:cubicBezTo>
                    <a:cubicBezTo>
                      <a:pt x="158" y="106"/>
                      <a:pt x="158" y="107"/>
                      <a:pt x="158" y="107"/>
                    </a:cubicBezTo>
                    <a:cubicBezTo>
                      <a:pt x="158" y="110"/>
                      <a:pt x="158" y="110"/>
                      <a:pt x="158" y="110"/>
                    </a:cubicBezTo>
                    <a:cubicBezTo>
                      <a:pt x="158" y="110"/>
                      <a:pt x="158" y="110"/>
                      <a:pt x="158" y="110"/>
                    </a:cubicBezTo>
                    <a:cubicBezTo>
                      <a:pt x="158" y="110"/>
                      <a:pt x="158" y="110"/>
                      <a:pt x="158" y="110"/>
                    </a:cubicBezTo>
                    <a:cubicBezTo>
                      <a:pt x="158" y="110"/>
                      <a:pt x="158" y="110"/>
                      <a:pt x="158" y="110"/>
                    </a:cubicBezTo>
                    <a:cubicBezTo>
                      <a:pt x="158" y="121"/>
                      <a:pt x="158" y="121"/>
                      <a:pt x="158" y="121"/>
                    </a:cubicBezTo>
                    <a:cubicBezTo>
                      <a:pt x="171" y="121"/>
                      <a:pt x="171" y="121"/>
                      <a:pt x="171" y="121"/>
                    </a:cubicBezTo>
                    <a:cubicBezTo>
                      <a:pt x="171" y="121"/>
                      <a:pt x="171" y="121"/>
                      <a:pt x="171" y="121"/>
                    </a:cubicBezTo>
                    <a:cubicBezTo>
                      <a:pt x="173" y="120"/>
                      <a:pt x="174" y="117"/>
                      <a:pt x="176" y="117"/>
                    </a:cubicBezTo>
                    <a:cubicBezTo>
                      <a:pt x="177" y="116"/>
                      <a:pt x="178" y="116"/>
                      <a:pt x="178" y="116"/>
                    </a:cubicBezTo>
                    <a:cubicBezTo>
                      <a:pt x="179" y="114"/>
                      <a:pt x="180" y="114"/>
                      <a:pt x="181" y="113"/>
                    </a:cubicBezTo>
                    <a:cubicBezTo>
                      <a:pt x="184" y="114"/>
                      <a:pt x="187" y="113"/>
                      <a:pt x="190" y="114"/>
                    </a:cubicBezTo>
                    <a:cubicBezTo>
                      <a:pt x="190" y="114"/>
                      <a:pt x="191" y="114"/>
                      <a:pt x="192" y="114"/>
                    </a:cubicBezTo>
                    <a:cubicBezTo>
                      <a:pt x="192" y="114"/>
                      <a:pt x="192" y="114"/>
                      <a:pt x="193" y="114"/>
                    </a:cubicBezTo>
                    <a:cubicBezTo>
                      <a:pt x="194" y="114"/>
                      <a:pt x="194" y="113"/>
                      <a:pt x="195" y="113"/>
                    </a:cubicBezTo>
                    <a:cubicBezTo>
                      <a:pt x="195" y="112"/>
                      <a:pt x="196" y="112"/>
                      <a:pt x="196" y="111"/>
                    </a:cubicBezTo>
                    <a:cubicBezTo>
                      <a:pt x="196" y="111"/>
                      <a:pt x="196" y="111"/>
                      <a:pt x="196" y="111"/>
                    </a:cubicBezTo>
                    <a:cubicBezTo>
                      <a:pt x="197" y="111"/>
                      <a:pt x="197" y="111"/>
                      <a:pt x="197" y="111"/>
                    </a:cubicBezTo>
                    <a:cubicBezTo>
                      <a:pt x="197" y="111"/>
                      <a:pt x="197" y="111"/>
                      <a:pt x="197" y="111"/>
                    </a:cubicBezTo>
                    <a:cubicBezTo>
                      <a:pt x="198" y="111"/>
                      <a:pt x="198" y="111"/>
                      <a:pt x="198" y="111"/>
                    </a:cubicBezTo>
                    <a:cubicBezTo>
                      <a:pt x="198" y="111"/>
                      <a:pt x="198" y="111"/>
                      <a:pt x="199" y="111"/>
                    </a:cubicBezTo>
                    <a:cubicBezTo>
                      <a:pt x="199" y="111"/>
                      <a:pt x="199" y="111"/>
                      <a:pt x="199" y="111"/>
                    </a:cubicBezTo>
                    <a:cubicBezTo>
                      <a:pt x="200" y="110"/>
                      <a:pt x="202" y="110"/>
                      <a:pt x="202" y="108"/>
                    </a:cubicBezTo>
                    <a:cubicBezTo>
                      <a:pt x="201" y="108"/>
                      <a:pt x="201" y="108"/>
                      <a:pt x="201" y="108"/>
                    </a:cubicBezTo>
                    <a:cubicBezTo>
                      <a:pt x="202" y="108"/>
                      <a:pt x="202" y="108"/>
                      <a:pt x="202" y="108"/>
                    </a:cubicBezTo>
                    <a:cubicBezTo>
                      <a:pt x="202" y="108"/>
                      <a:pt x="202" y="108"/>
                      <a:pt x="202" y="108"/>
                    </a:cubicBezTo>
                    <a:cubicBezTo>
                      <a:pt x="202" y="108"/>
                      <a:pt x="202" y="108"/>
                      <a:pt x="202" y="108"/>
                    </a:cubicBezTo>
                    <a:cubicBezTo>
                      <a:pt x="202" y="108"/>
                      <a:pt x="202" y="108"/>
                      <a:pt x="202" y="108"/>
                    </a:cubicBezTo>
                    <a:cubicBezTo>
                      <a:pt x="202" y="108"/>
                      <a:pt x="201" y="108"/>
                      <a:pt x="201" y="107"/>
                    </a:cubicBezTo>
                    <a:cubicBezTo>
                      <a:pt x="201" y="107"/>
                      <a:pt x="201" y="107"/>
                      <a:pt x="201" y="107"/>
                    </a:cubicBezTo>
                    <a:cubicBezTo>
                      <a:pt x="201" y="107"/>
                      <a:pt x="201" y="107"/>
                      <a:pt x="201" y="107"/>
                    </a:cubicBezTo>
                    <a:cubicBezTo>
                      <a:pt x="202" y="107"/>
                      <a:pt x="202" y="107"/>
                      <a:pt x="202" y="107"/>
                    </a:cubicBezTo>
                    <a:cubicBezTo>
                      <a:pt x="202" y="106"/>
                      <a:pt x="202" y="106"/>
                      <a:pt x="202" y="106"/>
                    </a:cubicBezTo>
                    <a:cubicBezTo>
                      <a:pt x="202" y="106"/>
                      <a:pt x="203" y="106"/>
                      <a:pt x="203" y="106"/>
                    </a:cubicBezTo>
                    <a:cubicBezTo>
                      <a:pt x="202" y="105"/>
                      <a:pt x="202" y="106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2" y="104"/>
                      <a:pt x="201" y="105"/>
                      <a:pt x="201" y="104"/>
                    </a:cubicBezTo>
                    <a:cubicBezTo>
                      <a:pt x="201" y="104"/>
                      <a:pt x="201" y="104"/>
                      <a:pt x="201" y="104"/>
                    </a:cubicBezTo>
                    <a:cubicBezTo>
                      <a:pt x="200" y="104"/>
                      <a:pt x="200" y="105"/>
                      <a:pt x="200" y="105"/>
                    </a:cubicBezTo>
                    <a:cubicBezTo>
                      <a:pt x="199" y="104"/>
                      <a:pt x="199" y="104"/>
                      <a:pt x="199" y="104"/>
                    </a:cubicBezTo>
                    <a:cubicBezTo>
                      <a:pt x="200" y="104"/>
                      <a:pt x="200" y="104"/>
                      <a:pt x="200" y="104"/>
                    </a:cubicBezTo>
                    <a:cubicBezTo>
                      <a:pt x="200" y="103"/>
                      <a:pt x="200" y="103"/>
                      <a:pt x="199" y="103"/>
                    </a:cubicBezTo>
                    <a:cubicBezTo>
                      <a:pt x="199" y="103"/>
                      <a:pt x="198" y="103"/>
                      <a:pt x="198" y="103"/>
                    </a:cubicBezTo>
                    <a:cubicBezTo>
                      <a:pt x="199" y="103"/>
                      <a:pt x="199" y="103"/>
                      <a:pt x="199" y="103"/>
                    </a:cubicBezTo>
                    <a:cubicBezTo>
                      <a:pt x="199" y="103"/>
                      <a:pt x="198" y="103"/>
                      <a:pt x="198" y="103"/>
                    </a:cubicBezTo>
                    <a:cubicBezTo>
                      <a:pt x="197" y="103"/>
                      <a:pt x="196" y="104"/>
                      <a:pt x="195" y="105"/>
                    </a:cubicBezTo>
                    <a:cubicBezTo>
                      <a:pt x="195" y="105"/>
                      <a:pt x="194" y="105"/>
                      <a:pt x="194" y="105"/>
                    </a:cubicBezTo>
                    <a:cubicBezTo>
                      <a:pt x="194" y="105"/>
                      <a:pt x="194" y="105"/>
                      <a:pt x="194" y="105"/>
                    </a:cubicBezTo>
                    <a:cubicBezTo>
                      <a:pt x="194" y="105"/>
                      <a:pt x="194" y="105"/>
                      <a:pt x="194" y="105"/>
                    </a:cubicBezTo>
                    <a:cubicBezTo>
                      <a:pt x="194" y="104"/>
                      <a:pt x="193" y="104"/>
                      <a:pt x="193" y="103"/>
                    </a:cubicBezTo>
                    <a:cubicBezTo>
                      <a:pt x="193" y="104"/>
                      <a:pt x="194" y="104"/>
                      <a:pt x="194" y="104"/>
                    </a:cubicBezTo>
                    <a:cubicBezTo>
                      <a:pt x="195" y="103"/>
                      <a:pt x="196" y="103"/>
                      <a:pt x="198" y="103"/>
                    </a:cubicBezTo>
                    <a:cubicBezTo>
                      <a:pt x="198" y="103"/>
                      <a:pt x="197" y="103"/>
                      <a:pt x="197" y="103"/>
                    </a:cubicBezTo>
                    <a:cubicBezTo>
                      <a:pt x="197" y="103"/>
                      <a:pt x="197" y="103"/>
                      <a:pt x="197" y="103"/>
                    </a:cubicBezTo>
                    <a:cubicBezTo>
                      <a:pt x="196" y="103"/>
                      <a:pt x="196" y="103"/>
                      <a:pt x="196" y="103"/>
                    </a:cubicBezTo>
                    <a:cubicBezTo>
                      <a:pt x="196" y="103"/>
                      <a:pt x="196" y="103"/>
                      <a:pt x="196" y="103"/>
                    </a:cubicBezTo>
                    <a:cubicBezTo>
                      <a:pt x="197" y="102"/>
                      <a:pt x="199" y="102"/>
                      <a:pt x="200" y="102"/>
                    </a:cubicBezTo>
                    <a:cubicBezTo>
                      <a:pt x="200" y="101"/>
                      <a:pt x="199" y="101"/>
                      <a:pt x="199" y="101"/>
                    </a:cubicBezTo>
                    <a:cubicBezTo>
                      <a:pt x="199" y="100"/>
                      <a:pt x="199" y="100"/>
                      <a:pt x="199" y="100"/>
                    </a:cubicBezTo>
                    <a:cubicBezTo>
                      <a:pt x="199" y="100"/>
                      <a:pt x="199" y="100"/>
                      <a:pt x="199" y="100"/>
                    </a:cubicBezTo>
                    <a:cubicBezTo>
                      <a:pt x="199" y="100"/>
                      <a:pt x="199" y="100"/>
                      <a:pt x="199" y="101"/>
                    </a:cubicBezTo>
                    <a:cubicBezTo>
                      <a:pt x="198" y="101"/>
                      <a:pt x="198" y="101"/>
                      <a:pt x="198" y="101"/>
                    </a:cubicBezTo>
                    <a:cubicBezTo>
                      <a:pt x="198" y="101"/>
                      <a:pt x="198" y="101"/>
                      <a:pt x="197" y="100"/>
                    </a:cubicBezTo>
                    <a:cubicBezTo>
                      <a:pt x="197" y="100"/>
                      <a:pt x="198" y="100"/>
                      <a:pt x="198" y="99"/>
                    </a:cubicBezTo>
                    <a:cubicBezTo>
                      <a:pt x="197" y="99"/>
                      <a:pt x="197" y="99"/>
                      <a:pt x="197" y="99"/>
                    </a:cubicBezTo>
                    <a:cubicBezTo>
                      <a:pt x="197" y="99"/>
                      <a:pt x="197" y="100"/>
                      <a:pt x="196" y="100"/>
                    </a:cubicBezTo>
                    <a:cubicBezTo>
                      <a:pt x="196" y="100"/>
                      <a:pt x="197" y="100"/>
                      <a:pt x="197" y="99"/>
                    </a:cubicBezTo>
                    <a:cubicBezTo>
                      <a:pt x="197" y="99"/>
                      <a:pt x="197" y="99"/>
                      <a:pt x="197" y="99"/>
                    </a:cubicBezTo>
                    <a:cubicBezTo>
                      <a:pt x="196" y="99"/>
                      <a:pt x="196" y="99"/>
                      <a:pt x="196" y="99"/>
                    </a:cubicBezTo>
                    <a:cubicBezTo>
                      <a:pt x="196" y="99"/>
                      <a:pt x="196" y="100"/>
                      <a:pt x="196" y="100"/>
                    </a:cubicBezTo>
                    <a:cubicBezTo>
                      <a:pt x="196" y="100"/>
                      <a:pt x="196" y="99"/>
                      <a:pt x="196" y="99"/>
                    </a:cubicBezTo>
                    <a:cubicBezTo>
                      <a:pt x="196" y="99"/>
                      <a:pt x="197" y="99"/>
                      <a:pt x="196" y="99"/>
                    </a:cubicBezTo>
                    <a:cubicBezTo>
                      <a:pt x="196" y="99"/>
                      <a:pt x="195" y="100"/>
                      <a:pt x="195" y="100"/>
                    </a:cubicBezTo>
                    <a:cubicBezTo>
                      <a:pt x="195" y="100"/>
                      <a:pt x="195" y="100"/>
                      <a:pt x="195" y="100"/>
                    </a:cubicBezTo>
                    <a:cubicBezTo>
                      <a:pt x="195" y="99"/>
                      <a:pt x="195" y="99"/>
                      <a:pt x="195" y="99"/>
                    </a:cubicBezTo>
                    <a:cubicBezTo>
                      <a:pt x="195" y="99"/>
                      <a:pt x="195" y="99"/>
                      <a:pt x="195" y="99"/>
                    </a:cubicBezTo>
                    <a:cubicBezTo>
                      <a:pt x="195" y="99"/>
                      <a:pt x="195" y="99"/>
                      <a:pt x="195" y="99"/>
                    </a:cubicBezTo>
                    <a:cubicBezTo>
                      <a:pt x="194" y="100"/>
                      <a:pt x="194" y="100"/>
                      <a:pt x="194" y="100"/>
                    </a:cubicBezTo>
                    <a:cubicBezTo>
                      <a:pt x="194" y="100"/>
                      <a:pt x="194" y="100"/>
                      <a:pt x="194" y="100"/>
                    </a:cubicBezTo>
                    <a:cubicBezTo>
                      <a:pt x="195" y="99"/>
                      <a:pt x="195" y="99"/>
                      <a:pt x="196" y="98"/>
                    </a:cubicBezTo>
                    <a:cubicBezTo>
                      <a:pt x="195" y="98"/>
                      <a:pt x="195" y="98"/>
                      <a:pt x="195" y="98"/>
                    </a:cubicBezTo>
                    <a:cubicBezTo>
                      <a:pt x="195" y="98"/>
                      <a:pt x="195" y="98"/>
                      <a:pt x="195" y="98"/>
                    </a:cubicBezTo>
                    <a:cubicBezTo>
                      <a:pt x="195" y="98"/>
                      <a:pt x="195" y="98"/>
                      <a:pt x="195" y="98"/>
                    </a:cubicBezTo>
                    <a:cubicBezTo>
                      <a:pt x="195" y="98"/>
                      <a:pt x="195" y="98"/>
                      <a:pt x="195" y="98"/>
                    </a:cubicBezTo>
                    <a:cubicBezTo>
                      <a:pt x="195" y="98"/>
                      <a:pt x="195" y="98"/>
                      <a:pt x="195" y="97"/>
                    </a:cubicBezTo>
                    <a:cubicBezTo>
                      <a:pt x="195" y="97"/>
                      <a:pt x="195" y="97"/>
                      <a:pt x="194" y="97"/>
                    </a:cubicBezTo>
                    <a:cubicBezTo>
                      <a:pt x="194" y="97"/>
                      <a:pt x="194" y="97"/>
                      <a:pt x="194" y="97"/>
                    </a:cubicBezTo>
                    <a:cubicBezTo>
                      <a:pt x="194" y="97"/>
                      <a:pt x="194" y="97"/>
                      <a:pt x="194" y="96"/>
                    </a:cubicBezTo>
                    <a:cubicBezTo>
                      <a:pt x="194" y="96"/>
                      <a:pt x="194" y="96"/>
                      <a:pt x="194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2" y="96"/>
                      <a:pt x="192" y="96"/>
                    </a:cubicBezTo>
                    <a:cubicBezTo>
                      <a:pt x="192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95"/>
                      <a:pt x="192" y="95"/>
                      <a:pt x="192" y="94"/>
                    </a:cubicBezTo>
                    <a:cubicBezTo>
                      <a:pt x="192" y="94"/>
                      <a:pt x="192" y="94"/>
                      <a:pt x="192" y="94"/>
                    </a:cubicBezTo>
                    <a:cubicBezTo>
                      <a:pt x="193" y="94"/>
                      <a:pt x="193" y="94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3" y="95"/>
                      <a:pt x="193" y="95"/>
                      <a:pt x="193" y="95"/>
                    </a:cubicBezTo>
                    <a:cubicBezTo>
                      <a:pt x="194" y="94"/>
                      <a:pt x="193" y="94"/>
                      <a:pt x="193" y="94"/>
                    </a:cubicBezTo>
                    <a:cubicBezTo>
                      <a:pt x="193" y="94"/>
                      <a:pt x="193" y="94"/>
                      <a:pt x="193" y="94"/>
                    </a:cubicBezTo>
                    <a:cubicBezTo>
                      <a:pt x="194" y="94"/>
                      <a:pt x="194" y="94"/>
                      <a:pt x="194" y="93"/>
                    </a:cubicBezTo>
                    <a:cubicBezTo>
                      <a:pt x="194" y="93"/>
                      <a:pt x="194" y="93"/>
                      <a:pt x="193" y="93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194" y="92"/>
                      <a:pt x="193" y="92"/>
                      <a:pt x="193" y="92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3" y="92"/>
                      <a:pt x="193" y="92"/>
                      <a:pt x="192" y="92"/>
                    </a:cubicBezTo>
                    <a:cubicBezTo>
                      <a:pt x="193" y="92"/>
                      <a:pt x="193" y="92"/>
                      <a:pt x="194" y="91"/>
                    </a:cubicBezTo>
                    <a:cubicBezTo>
                      <a:pt x="194" y="91"/>
                      <a:pt x="193" y="91"/>
                      <a:pt x="193" y="90"/>
                    </a:cubicBezTo>
                    <a:cubicBezTo>
                      <a:pt x="192" y="90"/>
                      <a:pt x="192" y="90"/>
                      <a:pt x="192" y="90"/>
                    </a:cubicBezTo>
                    <a:cubicBezTo>
                      <a:pt x="192" y="90"/>
                      <a:pt x="193" y="90"/>
                      <a:pt x="193" y="90"/>
                    </a:cubicBezTo>
                    <a:cubicBezTo>
                      <a:pt x="193" y="90"/>
                      <a:pt x="193" y="89"/>
                      <a:pt x="193" y="89"/>
                    </a:cubicBezTo>
                    <a:cubicBezTo>
                      <a:pt x="192" y="89"/>
                      <a:pt x="192" y="90"/>
                      <a:pt x="191" y="90"/>
                    </a:cubicBezTo>
                    <a:cubicBezTo>
                      <a:pt x="192" y="89"/>
                      <a:pt x="193" y="89"/>
                      <a:pt x="193" y="88"/>
                    </a:cubicBezTo>
                    <a:cubicBezTo>
                      <a:pt x="192" y="88"/>
                      <a:pt x="192" y="88"/>
                      <a:pt x="191" y="89"/>
                    </a:cubicBezTo>
                    <a:cubicBezTo>
                      <a:pt x="191" y="88"/>
                      <a:pt x="191" y="88"/>
                      <a:pt x="191" y="88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192" y="88"/>
                      <a:pt x="193" y="88"/>
                      <a:pt x="192" y="87"/>
                    </a:cubicBezTo>
                    <a:cubicBezTo>
                      <a:pt x="192" y="87"/>
                      <a:pt x="192" y="87"/>
                      <a:pt x="192" y="87"/>
                    </a:cubicBezTo>
                    <a:cubicBezTo>
                      <a:pt x="192" y="87"/>
                      <a:pt x="193" y="87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6"/>
                      <a:pt x="191" y="87"/>
                      <a:pt x="191" y="87"/>
                    </a:cubicBezTo>
                    <a:cubicBezTo>
                      <a:pt x="191" y="87"/>
                      <a:pt x="191" y="86"/>
                      <a:pt x="191" y="86"/>
                    </a:cubicBezTo>
                    <a:cubicBezTo>
                      <a:pt x="191" y="86"/>
                      <a:pt x="191" y="86"/>
                      <a:pt x="191" y="86"/>
                    </a:cubicBezTo>
                    <a:cubicBezTo>
                      <a:pt x="192" y="86"/>
                      <a:pt x="192" y="86"/>
                      <a:pt x="192" y="86"/>
                    </a:cubicBezTo>
                    <a:cubicBezTo>
                      <a:pt x="192" y="85"/>
                      <a:pt x="192" y="85"/>
                      <a:pt x="192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5"/>
                      <a:pt x="192" y="85"/>
                      <a:pt x="192" y="85"/>
                    </a:cubicBezTo>
                    <a:cubicBezTo>
                      <a:pt x="192" y="85"/>
                      <a:pt x="192" y="85"/>
                      <a:pt x="192" y="85"/>
                    </a:cubicBezTo>
                    <a:cubicBezTo>
                      <a:pt x="192" y="84"/>
                      <a:pt x="191" y="84"/>
                      <a:pt x="192" y="83"/>
                    </a:cubicBezTo>
                    <a:cubicBezTo>
                      <a:pt x="191" y="82"/>
                      <a:pt x="191" y="82"/>
                      <a:pt x="191" y="81"/>
                    </a:cubicBezTo>
                    <a:cubicBezTo>
                      <a:pt x="191" y="81"/>
                      <a:pt x="191" y="81"/>
                      <a:pt x="191" y="81"/>
                    </a:cubicBezTo>
                    <a:cubicBezTo>
                      <a:pt x="191" y="81"/>
                      <a:pt x="191" y="81"/>
                      <a:pt x="191" y="81"/>
                    </a:cubicBezTo>
                    <a:cubicBezTo>
                      <a:pt x="190" y="81"/>
                      <a:pt x="190" y="83"/>
                      <a:pt x="189" y="83"/>
                    </a:cubicBezTo>
                    <a:cubicBezTo>
                      <a:pt x="189" y="83"/>
                      <a:pt x="189" y="83"/>
                      <a:pt x="189" y="83"/>
                    </a:cubicBezTo>
                    <a:cubicBezTo>
                      <a:pt x="189" y="84"/>
                      <a:pt x="189" y="84"/>
                      <a:pt x="189" y="84"/>
                    </a:cubicBezTo>
                    <a:cubicBezTo>
                      <a:pt x="189" y="84"/>
                      <a:pt x="189" y="84"/>
                      <a:pt x="189" y="85"/>
                    </a:cubicBezTo>
                    <a:cubicBezTo>
                      <a:pt x="189" y="85"/>
                      <a:pt x="189" y="84"/>
                      <a:pt x="189" y="84"/>
                    </a:cubicBezTo>
                    <a:cubicBezTo>
                      <a:pt x="189" y="84"/>
                      <a:pt x="189" y="84"/>
                      <a:pt x="189" y="84"/>
                    </a:cubicBezTo>
                    <a:cubicBezTo>
                      <a:pt x="188" y="85"/>
                      <a:pt x="187" y="86"/>
                      <a:pt x="187" y="87"/>
                    </a:cubicBezTo>
                    <a:cubicBezTo>
                      <a:pt x="187" y="86"/>
                      <a:pt x="187" y="86"/>
                      <a:pt x="187" y="86"/>
                    </a:cubicBezTo>
                    <a:cubicBezTo>
                      <a:pt x="186" y="87"/>
                      <a:pt x="185" y="88"/>
                      <a:pt x="184" y="88"/>
                    </a:cubicBezTo>
                    <a:cubicBezTo>
                      <a:pt x="184" y="88"/>
                      <a:pt x="184" y="89"/>
                      <a:pt x="183" y="89"/>
                    </a:cubicBezTo>
                    <a:cubicBezTo>
                      <a:pt x="183" y="89"/>
                      <a:pt x="184" y="88"/>
                      <a:pt x="183" y="87"/>
                    </a:cubicBezTo>
                    <a:cubicBezTo>
                      <a:pt x="183" y="87"/>
                      <a:pt x="182" y="89"/>
                      <a:pt x="182" y="89"/>
                    </a:cubicBezTo>
                    <a:cubicBezTo>
                      <a:pt x="182" y="89"/>
                      <a:pt x="182" y="89"/>
                      <a:pt x="182" y="89"/>
                    </a:cubicBezTo>
                    <a:cubicBezTo>
                      <a:pt x="182" y="88"/>
                      <a:pt x="183" y="86"/>
                      <a:pt x="182" y="86"/>
                    </a:cubicBezTo>
                    <a:cubicBezTo>
                      <a:pt x="182" y="86"/>
                      <a:pt x="182" y="86"/>
                      <a:pt x="182" y="86"/>
                    </a:cubicBezTo>
                    <a:cubicBezTo>
                      <a:pt x="181" y="85"/>
                      <a:pt x="181" y="85"/>
                      <a:pt x="181" y="85"/>
                    </a:cubicBezTo>
                    <a:cubicBezTo>
                      <a:pt x="181" y="85"/>
                      <a:pt x="181" y="85"/>
                      <a:pt x="181" y="85"/>
                    </a:cubicBezTo>
                    <a:cubicBezTo>
                      <a:pt x="181" y="85"/>
                      <a:pt x="181" y="85"/>
                      <a:pt x="181" y="85"/>
                    </a:cubicBezTo>
                    <a:cubicBezTo>
                      <a:pt x="181" y="86"/>
                      <a:pt x="181" y="86"/>
                      <a:pt x="181" y="86"/>
                    </a:cubicBezTo>
                    <a:cubicBezTo>
                      <a:pt x="181" y="86"/>
                      <a:pt x="181" y="86"/>
                      <a:pt x="182" y="85"/>
                    </a:cubicBezTo>
                    <a:cubicBezTo>
                      <a:pt x="181" y="85"/>
                      <a:pt x="181" y="85"/>
                      <a:pt x="181" y="84"/>
                    </a:cubicBezTo>
                    <a:cubicBezTo>
                      <a:pt x="182" y="83"/>
                      <a:pt x="182" y="82"/>
                      <a:pt x="180" y="82"/>
                    </a:cubicBezTo>
                    <a:cubicBezTo>
                      <a:pt x="180" y="82"/>
                      <a:pt x="180" y="82"/>
                      <a:pt x="180" y="81"/>
                    </a:cubicBezTo>
                    <a:cubicBezTo>
                      <a:pt x="180" y="81"/>
                      <a:pt x="180" y="82"/>
                      <a:pt x="180" y="82"/>
                    </a:cubicBezTo>
                    <a:cubicBezTo>
                      <a:pt x="181" y="82"/>
                      <a:pt x="181" y="82"/>
                      <a:pt x="181" y="82"/>
                    </a:cubicBezTo>
                    <a:cubicBezTo>
                      <a:pt x="181" y="82"/>
                      <a:pt x="181" y="81"/>
                      <a:pt x="182" y="81"/>
                    </a:cubicBezTo>
                    <a:cubicBezTo>
                      <a:pt x="182" y="81"/>
                      <a:pt x="182" y="81"/>
                      <a:pt x="182" y="81"/>
                    </a:cubicBezTo>
                    <a:cubicBezTo>
                      <a:pt x="181" y="80"/>
                      <a:pt x="184" y="79"/>
                      <a:pt x="183" y="78"/>
                    </a:cubicBezTo>
                    <a:cubicBezTo>
                      <a:pt x="182" y="78"/>
                      <a:pt x="182" y="79"/>
                      <a:pt x="182" y="79"/>
                    </a:cubicBezTo>
                    <a:cubicBezTo>
                      <a:pt x="182" y="78"/>
                      <a:pt x="182" y="78"/>
                      <a:pt x="182" y="78"/>
                    </a:cubicBezTo>
                    <a:cubicBezTo>
                      <a:pt x="182" y="78"/>
                      <a:pt x="182" y="78"/>
                      <a:pt x="181" y="78"/>
                    </a:cubicBezTo>
                    <a:cubicBezTo>
                      <a:pt x="181" y="78"/>
                      <a:pt x="181" y="78"/>
                      <a:pt x="180" y="78"/>
                    </a:cubicBezTo>
                    <a:cubicBezTo>
                      <a:pt x="180" y="77"/>
                      <a:pt x="180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7"/>
                      <a:pt x="179" y="77"/>
                      <a:pt x="179" y="77"/>
                    </a:cubicBezTo>
                    <a:cubicBezTo>
                      <a:pt x="179" y="76"/>
                      <a:pt x="179" y="76"/>
                      <a:pt x="180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6"/>
                      <a:pt x="179" y="76"/>
                      <a:pt x="178" y="76"/>
                    </a:cubicBezTo>
                    <a:cubicBezTo>
                      <a:pt x="179" y="75"/>
                      <a:pt x="178" y="75"/>
                      <a:pt x="178" y="75"/>
                    </a:cubicBezTo>
                    <a:cubicBezTo>
                      <a:pt x="178" y="75"/>
                      <a:pt x="178" y="75"/>
                      <a:pt x="178" y="75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7" y="74"/>
                      <a:pt x="177" y="72"/>
                      <a:pt x="176" y="72"/>
                    </a:cubicBezTo>
                    <a:cubicBezTo>
                      <a:pt x="176" y="73"/>
                      <a:pt x="175" y="73"/>
                      <a:pt x="175" y="73"/>
                    </a:cubicBezTo>
                    <a:cubicBezTo>
                      <a:pt x="175" y="73"/>
                      <a:pt x="174" y="72"/>
                      <a:pt x="174" y="72"/>
                    </a:cubicBezTo>
                    <a:cubicBezTo>
                      <a:pt x="174" y="72"/>
                      <a:pt x="173" y="73"/>
                      <a:pt x="173" y="73"/>
                    </a:cubicBezTo>
                    <a:cubicBezTo>
                      <a:pt x="173" y="73"/>
                      <a:pt x="173" y="73"/>
                      <a:pt x="173" y="73"/>
                    </a:cubicBezTo>
                    <a:cubicBezTo>
                      <a:pt x="173" y="72"/>
                      <a:pt x="173" y="72"/>
                      <a:pt x="173" y="72"/>
                    </a:cubicBezTo>
                    <a:cubicBezTo>
                      <a:pt x="172" y="72"/>
                      <a:pt x="172" y="72"/>
                      <a:pt x="172" y="72"/>
                    </a:cubicBezTo>
                    <a:cubicBezTo>
                      <a:pt x="171" y="72"/>
                      <a:pt x="171" y="72"/>
                      <a:pt x="171" y="73"/>
                    </a:cubicBezTo>
                    <a:cubicBezTo>
                      <a:pt x="171" y="72"/>
                      <a:pt x="171" y="72"/>
                      <a:pt x="170" y="72"/>
                    </a:cubicBezTo>
                    <a:cubicBezTo>
                      <a:pt x="170" y="72"/>
                      <a:pt x="170" y="72"/>
                      <a:pt x="170" y="72"/>
                    </a:cubicBezTo>
                    <a:cubicBezTo>
                      <a:pt x="170" y="72"/>
                      <a:pt x="170" y="71"/>
                      <a:pt x="170" y="71"/>
                    </a:cubicBezTo>
                    <a:cubicBezTo>
                      <a:pt x="170" y="71"/>
                      <a:pt x="170" y="71"/>
                      <a:pt x="170" y="71"/>
                    </a:cubicBezTo>
                    <a:moveTo>
                      <a:pt x="167" y="52"/>
                    </a:moveTo>
                    <a:cubicBezTo>
                      <a:pt x="166" y="52"/>
                      <a:pt x="166" y="51"/>
                      <a:pt x="167" y="50"/>
                    </a:cubicBezTo>
                    <a:cubicBezTo>
                      <a:pt x="167" y="51"/>
                      <a:pt x="167" y="52"/>
                      <a:pt x="167" y="52"/>
                    </a:cubicBezTo>
                    <a:moveTo>
                      <a:pt x="168" y="40"/>
                    </a:moveTo>
                    <a:cubicBezTo>
                      <a:pt x="168" y="40"/>
                      <a:pt x="168" y="40"/>
                      <a:pt x="168" y="40"/>
                    </a:cubicBezTo>
                    <a:cubicBezTo>
                      <a:pt x="168" y="40"/>
                      <a:pt x="168" y="40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41"/>
                      <a:pt x="167" y="41"/>
                      <a:pt x="167" y="41"/>
                    </a:cubicBezTo>
                    <a:cubicBezTo>
                      <a:pt x="167" y="41"/>
                      <a:pt x="167" y="41"/>
                      <a:pt x="167" y="41"/>
                    </a:cubicBezTo>
                    <a:cubicBezTo>
                      <a:pt x="166" y="41"/>
                      <a:pt x="166" y="42"/>
                      <a:pt x="166" y="43"/>
                    </a:cubicBezTo>
                    <a:cubicBezTo>
                      <a:pt x="166" y="43"/>
                      <a:pt x="167" y="43"/>
                      <a:pt x="167" y="44"/>
                    </a:cubicBezTo>
                    <a:cubicBezTo>
                      <a:pt x="167" y="44"/>
                      <a:pt x="167" y="44"/>
                      <a:pt x="167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5" y="45"/>
                      <a:pt x="166" y="44"/>
                      <a:pt x="166" y="45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4" y="47"/>
                      <a:pt x="162" y="48"/>
                      <a:pt x="161" y="50"/>
                    </a:cubicBezTo>
                    <a:cubicBezTo>
                      <a:pt x="161" y="50"/>
                      <a:pt x="161" y="50"/>
                      <a:pt x="160" y="50"/>
                    </a:cubicBezTo>
                    <a:cubicBezTo>
                      <a:pt x="160" y="50"/>
                      <a:pt x="160" y="50"/>
                      <a:pt x="160" y="50"/>
                    </a:cubicBezTo>
                    <a:cubicBezTo>
                      <a:pt x="160" y="50"/>
                      <a:pt x="160" y="51"/>
                      <a:pt x="160" y="51"/>
                    </a:cubicBezTo>
                    <a:cubicBezTo>
                      <a:pt x="159" y="50"/>
                      <a:pt x="158" y="46"/>
                      <a:pt x="160" y="45"/>
                    </a:cubicBezTo>
                    <a:cubicBezTo>
                      <a:pt x="161" y="44"/>
                      <a:pt x="160" y="42"/>
                      <a:pt x="160" y="41"/>
                    </a:cubicBezTo>
                    <a:cubicBezTo>
                      <a:pt x="159" y="42"/>
                      <a:pt x="158" y="42"/>
                      <a:pt x="158" y="44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9" y="57"/>
                      <a:pt x="160" y="56"/>
                      <a:pt x="160" y="55"/>
                    </a:cubicBezTo>
                    <a:cubicBezTo>
                      <a:pt x="160" y="55"/>
                      <a:pt x="159" y="55"/>
                      <a:pt x="159" y="54"/>
                    </a:cubicBezTo>
                    <a:cubicBezTo>
                      <a:pt x="159" y="54"/>
                      <a:pt x="160" y="54"/>
                      <a:pt x="159" y="53"/>
                    </a:cubicBezTo>
                    <a:cubicBezTo>
                      <a:pt x="160" y="54"/>
                      <a:pt x="160" y="54"/>
                      <a:pt x="161" y="54"/>
                    </a:cubicBezTo>
                    <a:cubicBezTo>
                      <a:pt x="161" y="54"/>
                      <a:pt x="161" y="54"/>
                      <a:pt x="162" y="54"/>
                    </a:cubicBezTo>
                    <a:cubicBezTo>
                      <a:pt x="162" y="54"/>
                      <a:pt x="162" y="54"/>
                      <a:pt x="162" y="54"/>
                    </a:cubicBezTo>
                    <a:cubicBezTo>
                      <a:pt x="162" y="54"/>
                      <a:pt x="162" y="54"/>
                      <a:pt x="162" y="55"/>
                    </a:cubicBezTo>
                    <a:cubicBezTo>
                      <a:pt x="162" y="55"/>
                      <a:pt x="162" y="55"/>
                      <a:pt x="162" y="55"/>
                    </a:cubicBezTo>
                    <a:cubicBezTo>
                      <a:pt x="163" y="54"/>
                      <a:pt x="163" y="53"/>
                      <a:pt x="163" y="53"/>
                    </a:cubicBezTo>
                    <a:cubicBezTo>
                      <a:pt x="163" y="52"/>
                      <a:pt x="163" y="52"/>
                      <a:pt x="163" y="52"/>
                    </a:cubicBezTo>
                    <a:cubicBezTo>
                      <a:pt x="163" y="52"/>
                      <a:pt x="163" y="52"/>
                      <a:pt x="163" y="52"/>
                    </a:cubicBezTo>
                    <a:cubicBezTo>
                      <a:pt x="163" y="52"/>
                      <a:pt x="163" y="52"/>
                      <a:pt x="163" y="53"/>
                    </a:cubicBezTo>
                    <a:cubicBezTo>
                      <a:pt x="163" y="53"/>
                      <a:pt x="163" y="53"/>
                      <a:pt x="163" y="53"/>
                    </a:cubicBezTo>
                    <a:cubicBezTo>
                      <a:pt x="163" y="53"/>
                      <a:pt x="163" y="53"/>
                      <a:pt x="162" y="53"/>
                    </a:cubicBezTo>
                    <a:cubicBezTo>
                      <a:pt x="163" y="52"/>
                      <a:pt x="163" y="52"/>
                      <a:pt x="163" y="52"/>
                    </a:cubicBezTo>
                    <a:cubicBezTo>
                      <a:pt x="163" y="52"/>
                      <a:pt x="163" y="52"/>
                      <a:pt x="163" y="52"/>
                    </a:cubicBezTo>
                    <a:cubicBezTo>
                      <a:pt x="163" y="52"/>
                      <a:pt x="163" y="52"/>
                      <a:pt x="164" y="52"/>
                    </a:cubicBezTo>
                    <a:cubicBezTo>
                      <a:pt x="164" y="52"/>
                      <a:pt x="165" y="51"/>
                      <a:pt x="166" y="51"/>
                    </a:cubicBezTo>
                    <a:cubicBezTo>
                      <a:pt x="165" y="52"/>
                      <a:pt x="166" y="52"/>
                      <a:pt x="166" y="53"/>
                    </a:cubicBezTo>
                    <a:cubicBezTo>
                      <a:pt x="165" y="53"/>
                      <a:pt x="165" y="53"/>
                      <a:pt x="165" y="53"/>
                    </a:cubicBezTo>
                    <a:cubicBezTo>
                      <a:pt x="165" y="53"/>
                      <a:pt x="165" y="54"/>
                      <a:pt x="165" y="54"/>
                    </a:cubicBezTo>
                    <a:cubicBezTo>
                      <a:pt x="166" y="54"/>
                      <a:pt x="166" y="53"/>
                      <a:pt x="166" y="53"/>
                    </a:cubicBezTo>
                    <a:cubicBezTo>
                      <a:pt x="167" y="53"/>
                      <a:pt x="167" y="54"/>
                      <a:pt x="167" y="54"/>
                    </a:cubicBezTo>
                    <a:cubicBezTo>
                      <a:pt x="167" y="54"/>
                      <a:pt x="168" y="53"/>
                      <a:pt x="168" y="53"/>
                    </a:cubicBezTo>
                    <a:cubicBezTo>
                      <a:pt x="168" y="53"/>
                      <a:pt x="168" y="53"/>
                      <a:pt x="168" y="53"/>
                    </a:cubicBezTo>
                    <a:cubicBezTo>
                      <a:pt x="168" y="53"/>
                      <a:pt x="169" y="53"/>
                      <a:pt x="169" y="53"/>
                    </a:cubicBezTo>
                    <a:cubicBezTo>
                      <a:pt x="169" y="53"/>
                      <a:pt x="169" y="53"/>
                      <a:pt x="169" y="53"/>
                    </a:cubicBezTo>
                    <a:cubicBezTo>
                      <a:pt x="169" y="53"/>
                      <a:pt x="169" y="53"/>
                      <a:pt x="169" y="53"/>
                    </a:cubicBezTo>
                    <a:cubicBezTo>
                      <a:pt x="169" y="53"/>
                      <a:pt x="170" y="53"/>
                      <a:pt x="170" y="52"/>
                    </a:cubicBezTo>
                    <a:cubicBezTo>
                      <a:pt x="170" y="52"/>
                      <a:pt x="170" y="52"/>
                      <a:pt x="170" y="52"/>
                    </a:cubicBezTo>
                    <a:cubicBezTo>
                      <a:pt x="170" y="52"/>
                      <a:pt x="170" y="53"/>
                      <a:pt x="169" y="53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1"/>
                      <a:pt x="168" y="51"/>
                      <a:pt x="168" y="50"/>
                    </a:cubicBezTo>
                    <a:cubicBezTo>
                      <a:pt x="169" y="50"/>
                      <a:pt x="169" y="51"/>
                      <a:pt x="170" y="52"/>
                    </a:cubicBezTo>
                    <a:cubicBezTo>
                      <a:pt x="170" y="51"/>
                      <a:pt x="170" y="50"/>
                      <a:pt x="169" y="49"/>
                    </a:cubicBezTo>
                    <a:cubicBezTo>
                      <a:pt x="169" y="48"/>
                      <a:pt x="170" y="49"/>
                      <a:pt x="170" y="48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70" y="48"/>
                      <a:pt x="170" y="47"/>
                      <a:pt x="169" y="46"/>
                    </a:cubicBezTo>
                    <a:cubicBezTo>
                      <a:pt x="170" y="46"/>
                      <a:pt x="170" y="47"/>
                      <a:pt x="171" y="47"/>
                    </a:cubicBezTo>
                    <a:cubicBezTo>
                      <a:pt x="171" y="47"/>
                      <a:pt x="171" y="47"/>
                      <a:pt x="171" y="47"/>
                    </a:cubicBezTo>
                    <a:cubicBezTo>
                      <a:pt x="172" y="47"/>
                      <a:pt x="173" y="46"/>
                      <a:pt x="172" y="45"/>
                    </a:cubicBezTo>
                    <a:cubicBezTo>
                      <a:pt x="172" y="45"/>
                      <a:pt x="173" y="45"/>
                      <a:pt x="173" y="44"/>
                    </a:cubicBezTo>
                    <a:cubicBezTo>
                      <a:pt x="173" y="44"/>
                      <a:pt x="172" y="43"/>
                      <a:pt x="172" y="43"/>
                    </a:cubicBezTo>
                    <a:cubicBezTo>
                      <a:pt x="172" y="43"/>
                      <a:pt x="172" y="43"/>
                      <a:pt x="171" y="43"/>
                    </a:cubicBezTo>
                    <a:cubicBezTo>
                      <a:pt x="172" y="43"/>
                      <a:pt x="171" y="43"/>
                      <a:pt x="171" y="42"/>
                    </a:cubicBezTo>
                    <a:cubicBezTo>
                      <a:pt x="171" y="42"/>
                      <a:pt x="171" y="42"/>
                      <a:pt x="171" y="42"/>
                    </a:cubicBezTo>
                    <a:cubicBezTo>
                      <a:pt x="171" y="42"/>
                      <a:pt x="171" y="42"/>
                      <a:pt x="171" y="42"/>
                    </a:cubicBezTo>
                    <a:cubicBezTo>
                      <a:pt x="171" y="42"/>
                      <a:pt x="171" y="42"/>
                      <a:pt x="171" y="42"/>
                    </a:cubicBezTo>
                    <a:cubicBezTo>
                      <a:pt x="171" y="42"/>
                      <a:pt x="171" y="42"/>
                      <a:pt x="171" y="42"/>
                    </a:cubicBezTo>
                    <a:cubicBezTo>
                      <a:pt x="171" y="42"/>
                      <a:pt x="172" y="42"/>
                      <a:pt x="171" y="42"/>
                    </a:cubicBezTo>
                    <a:cubicBezTo>
                      <a:pt x="171" y="41"/>
                      <a:pt x="171" y="41"/>
                      <a:pt x="171" y="41"/>
                    </a:cubicBezTo>
                    <a:cubicBezTo>
                      <a:pt x="171" y="41"/>
                      <a:pt x="171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69" y="41"/>
                      <a:pt x="169" y="40"/>
                      <a:pt x="168" y="40"/>
                    </a:cubicBezTo>
                    <a:cubicBezTo>
                      <a:pt x="168" y="40"/>
                      <a:pt x="168" y="40"/>
                      <a:pt x="168" y="40"/>
                    </a:cubicBezTo>
                    <a:moveTo>
                      <a:pt x="158" y="40"/>
                    </a:move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40"/>
                      <a:pt x="158" y="40"/>
                      <a:pt x="158" y="40"/>
                    </a:cubicBezTo>
                    <a:moveTo>
                      <a:pt x="66" y="102"/>
                    </a:moveTo>
                    <a:cubicBezTo>
                      <a:pt x="67" y="101"/>
                      <a:pt x="67" y="101"/>
                      <a:pt x="67" y="101"/>
                    </a:cubicBezTo>
                    <a:cubicBezTo>
                      <a:pt x="66" y="102"/>
                      <a:pt x="66" y="102"/>
                      <a:pt x="66" y="102"/>
                    </a:cubicBezTo>
                    <a:moveTo>
                      <a:pt x="71" y="89"/>
                    </a:moveTo>
                    <a:cubicBezTo>
                      <a:pt x="70" y="89"/>
                      <a:pt x="70" y="86"/>
                      <a:pt x="70" y="85"/>
                    </a:cubicBezTo>
                    <a:cubicBezTo>
                      <a:pt x="70" y="86"/>
                      <a:pt x="70" y="86"/>
                      <a:pt x="70" y="86"/>
                    </a:cubicBezTo>
                    <a:cubicBezTo>
                      <a:pt x="71" y="87"/>
                      <a:pt x="70" y="88"/>
                      <a:pt x="71" y="89"/>
                    </a:cubicBezTo>
                    <a:cubicBezTo>
                      <a:pt x="71" y="89"/>
                      <a:pt x="71" y="89"/>
                      <a:pt x="71" y="89"/>
                    </a:cubicBezTo>
                    <a:moveTo>
                      <a:pt x="68" y="72"/>
                    </a:moveTo>
                    <a:cubicBezTo>
                      <a:pt x="68" y="72"/>
                      <a:pt x="69" y="71"/>
                      <a:pt x="69" y="71"/>
                    </a:cubicBezTo>
                    <a:cubicBezTo>
                      <a:pt x="69" y="71"/>
                      <a:pt x="69" y="72"/>
                      <a:pt x="68" y="72"/>
                    </a:cubicBezTo>
                    <a:moveTo>
                      <a:pt x="63" y="64"/>
                    </a:moveTo>
                    <a:cubicBezTo>
                      <a:pt x="63" y="64"/>
                      <a:pt x="64" y="64"/>
                      <a:pt x="64" y="64"/>
                    </a:cubicBezTo>
                    <a:cubicBezTo>
                      <a:pt x="64" y="64"/>
                      <a:pt x="63" y="65"/>
                      <a:pt x="63" y="66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4" y="66"/>
                      <a:pt x="64" y="65"/>
                      <a:pt x="64" y="65"/>
                    </a:cubicBezTo>
                    <a:cubicBezTo>
                      <a:pt x="64" y="66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6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3" y="67"/>
                      <a:pt x="62" y="67"/>
                      <a:pt x="62" y="67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3" y="66"/>
                      <a:pt x="63" y="65"/>
                      <a:pt x="63" y="65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2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moveTo>
                      <a:pt x="67" y="67"/>
                    </a:moveTo>
                    <a:cubicBezTo>
                      <a:pt x="67" y="66"/>
                      <a:pt x="67" y="64"/>
                      <a:pt x="66" y="63"/>
                    </a:cubicBezTo>
                    <a:cubicBezTo>
                      <a:pt x="67" y="64"/>
                      <a:pt x="67" y="65"/>
                      <a:pt x="67" y="67"/>
                    </a:cubicBezTo>
                    <a:moveTo>
                      <a:pt x="60" y="63"/>
                    </a:moveTo>
                    <a:cubicBezTo>
                      <a:pt x="60" y="63"/>
                      <a:pt x="60" y="62"/>
                      <a:pt x="61" y="62"/>
                    </a:cubicBezTo>
                    <a:cubicBezTo>
                      <a:pt x="61" y="62"/>
                      <a:pt x="60" y="62"/>
                      <a:pt x="60" y="63"/>
                    </a:cubicBezTo>
                    <a:moveTo>
                      <a:pt x="75" y="61"/>
                    </a:moveTo>
                    <a:cubicBezTo>
                      <a:pt x="74" y="61"/>
                      <a:pt x="74" y="60"/>
                      <a:pt x="75" y="59"/>
                    </a:cubicBezTo>
                    <a:cubicBezTo>
                      <a:pt x="75" y="60"/>
                      <a:pt x="75" y="60"/>
                      <a:pt x="75" y="61"/>
                    </a:cubicBezTo>
                    <a:moveTo>
                      <a:pt x="64" y="60"/>
                    </a:moveTo>
                    <a:cubicBezTo>
                      <a:pt x="64" y="60"/>
                      <a:pt x="64" y="59"/>
                      <a:pt x="64" y="58"/>
                    </a:cubicBezTo>
                    <a:cubicBezTo>
                      <a:pt x="64" y="59"/>
                      <a:pt x="64" y="60"/>
                      <a:pt x="64" y="60"/>
                    </a:cubicBezTo>
                    <a:moveTo>
                      <a:pt x="58" y="57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7"/>
                      <a:pt x="58" y="58"/>
                      <a:pt x="57" y="58"/>
                    </a:cubicBezTo>
                    <a:cubicBezTo>
                      <a:pt x="58" y="58"/>
                      <a:pt x="57" y="57"/>
                      <a:pt x="58" y="56"/>
                    </a:cubicBezTo>
                    <a:cubicBezTo>
                      <a:pt x="58" y="57"/>
                      <a:pt x="58" y="57"/>
                      <a:pt x="58" y="57"/>
                    </a:cubicBezTo>
                    <a:moveTo>
                      <a:pt x="44" y="56"/>
                    </a:move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4" y="56"/>
                    </a:cubicBezTo>
                    <a:moveTo>
                      <a:pt x="60" y="57"/>
                    </a:moveTo>
                    <a:cubicBezTo>
                      <a:pt x="60" y="57"/>
                      <a:pt x="61" y="56"/>
                      <a:pt x="61" y="56"/>
                    </a:cubicBezTo>
                    <a:cubicBezTo>
                      <a:pt x="61" y="57"/>
                      <a:pt x="61" y="57"/>
                      <a:pt x="61" y="58"/>
                    </a:cubicBezTo>
                    <a:cubicBezTo>
                      <a:pt x="61" y="58"/>
                      <a:pt x="61" y="57"/>
                      <a:pt x="61" y="56"/>
                    </a:cubicBezTo>
                    <a:cubicBezTo>
                      <a:pt x="60" y="57"/>
                      <a:pt x="60" y="57"/>
                      <a:pt x="60" y="57"/>
                    </a:cubicBezTo>
                    <a:moveTo>
                      <a:pt x="71" y="50"/>
                    </a:moveTo>
                    <a:cubicBezTo>
                      <a:pt x="71" y="50"/>
                      <a:pt x="70" y="48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9"/>
                      <a:pt x="71" y="49"/>
                      <a:pt x="71" y="50"/>
                    </a:cubicBezTo>
                    <a:moveTo>
                      <a:pt x="69" y="43"/>
                    </a:moveTo>
                    <a:cubicBezTo>
                      <a:pt x="68" y="43"/>
                      <a:pt x="68" y="43"/>
                      <a:pt x="68" y="42"/>
                    </a:cubicBezTo>
                    <a:cubicBezTo>
                      <a:pt x="69" y="42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moveTo>
                      <a:pt x="60" y="40"/>
                    </a:moveTo>
                    <a:cubicBezTo>
                      <a:pt x="61" y="40"/>
                      <a:pt x="61" y="39"/>
                      <a:pt x="60" y="39"/>
                    </a:cubicBezTo>
                    <a:cubicBezTo>
                      <a:pt x="61" y="38"/>
                      <a:pt x="61" y="39"/>
                      <a:pt x="62" y="38"/>
                    </a:cubicBezTo>
                    <a:cubicBezTo>
                      <a:pt x="61" y="38"/>
                      <a:pt x="60" y="38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3" y="37"/>
                      <a:pt x="64" y="40"/>
                      <a:pt x="67" y="40"/>
                    </a:cubicBezTo>
                    <a:cubicBezTo>
                      <a:pt x="67" y="42"/>
                      <a:pt x="68" y="42"/>
                      <a:pt x="67" y="43"/>
                    </a:cubicBezTo>
                    <a:cubicBezTo>
                      <a:pt x="68" y="44"/>
                      <a:pt x="69" y="44"/>
                      <a:pt x="69" y="45"/>
                    </a:cubicBezTo>
                    <a:cubicBezTo>
                      <a:pt x="69" y="46"/>
                      <a:pt x="69" y="47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7" y="48"/>
                      <a:pt x="67" y="47"/>
                      <a:pt x="66" y="46"/>
                    </a:cubicBezTo>
                    <a:cubicBezTo>
                      <a:pt x="66" y="46"/>
                      <a:pt x="66" y="46"/>
                      <a:pt x="66" y="45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6" y="45"/>
                      <a:pt x="66" y="45"/>
                      <a:pt x="65" y="45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5" y="44"/>
                      <a:pt x="65" y="44"/>
                      <a:pt x="64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2"/>
                      <a:pt x="63" y="42"/>
                      <a:pt x="64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2" y="42"/>
                      <a:pt x="62" y="41"/>
                      <a:pt x="63" y="41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40"/>
                      <a:pt x="61" y="40"/>
                      <a:pt x="60" y="40"/>
                    </a:cubicBezTo>
                    <a:moveTo>
                      <a:pt x="62" y="34"/>
                    </a:moveTo>
                    <a:cubicBezTo>
                      <a:pt x="62" y="33"/>
                      <a:pt x="62" y="33"/>
                      <a:pt x="62" y="33"/>
                    </a:cubicBezTo>
                    <a:cubicBezTo>
                      <a:pt x="62" y="33"/>
                      <a:pt x="62" y="33"/>
                      <a:pt x="62" y="33"/>
                    </a:cubicBezTo>
                    <a:cubicBezTo>
                      <a:pt x="63" y="33"/>
                      <a:pt x="63" y="34"/>
                      <a:pt x="62" y="34"/>
                    </a:cubicBezTo>
                    <a:moveTo>
                      <a:pt x="63" y="33"/>
                    </a:moveTo>
                    <a:cubicBezTo>
                      <a:pt x="63" y="33"/>
                      <a:pt x="62" y="33"/>
                      <a:pt x="62" y="33"/>
                    </a:cubicBezTo>
                    <a:cubicBezTo>
                      <a:pt x="62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3"/>
                      <a:pt x="63" y="33"/>
                    </a:cubicBezTo>
                    <a:moveTo>
                      <a:pt x="64" y="32"/>
                    </a:moveTo>
                    <a:cubicBezTo>
                      <a:pt x="64" y="31"/>
                      <a:pt x="65" y="31"/>
                      <a:pt x="66" y="30"/>
                    </a:cubicBezTo>
                    <a:cubicBezTo>
                      <a:pt x="65" y="31"/>
                      <a:pt x="64" y="32"/>
                      <a:pt x="64" y="32"/>
                    </a:cubicBezTo>
                    <a:moveTo>
                      <a:pt x="62" y="29"/>
                    </a:moveTo>
                    <a:cubicBezTo>
                      <a:pt x="61" y="29"/>
                      <a:pt x="61" y="28"/>
                      <a:pt x="61" y="28"/>
                    </a:cubicBezTo>
                    <a:cubicBezTo>
                      <a:pt x="62" y="28"/>
                      <a:pt x="62" y="28"/>
                      <a:pt x="62" y="29"/>
                    </a:cubicBezTo>
                    <a:moveTo>
                      <a:pt x="62" y="28"/>
                    </a:moveTo>
                    <a:cubicBezTo>
                      <a:pt x="62" y="28"/>
                      <a:pt x="62" y="28"/>
                      <a:pt x="62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3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2" y="28"/>
                    </a:cubicBezTo>
                    <a:cubicBezTo>
                      <a:pt x="62" y="28"/>
                      <a:pt x="62" y="28"/>
                      <a:pt x="62" y="28"/>
                    </a:cubicBezTo>
                    <a:moveTo>
                      <a:pt x="61" y="26"/>
                    </a:moveTo>
                    <a:cubicBezTo>
                      <a:pt x="60" y="25"/>
                      <a:pt x="59" y="25"/>
                      <a:pt x="59" y="24"/>
                    </a:cubicBezTo>
                    <a:cubicBezTo>
                      <a:pt x="60" y="24"/>
                      <a:pt x="61" y="25"/>
                      <a:pt x="61" y="26"/>
                    </a:cubicBezTo>
                    <a:moveTo>
                      <a:pt x="61" y="25"/>
                    </a:moveTo>
                    <a:cubicBezTo>
                      <a:pt x="61" y="25"/>
                      <a:pt x="61" y="24"/>
                      <a:pt x="60" y="23"/>
                    </a:cubicBezTo>
                    <a:cubicBezTo>
                      <a:pt x="61" y="23"/>
                      <a:pt x="61" y="24"/>
                      <a:pt x="61" y="25"/>
                    </a:cubicBezTo>
                    <a:moveTo>
                      <a:pt x="55" y="25"/>
                    </a:moveTo>
                    <a:cubicBezTo>
                      <a:pt x="55" y="24"/>
                      <a:pt x="54" y="24"/>
                      <a:pt x="54" y="23"/>
                    </a:cubicBezTo>
                    <a:cubicBezTo>
                      <a:pt x="54" y="22"/>
                      <a:pt x="54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7" y="22"/>
                      <a:pt x="56" y="23"/>
                      <a:pt x="55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7" y="23"/>
                      <a:pt x="56" y="21"/>
                      <a:pt x="58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2"/>
                      <a:pt x="56" y="23"/>
                      <a:pt x="56" y="25"/>
                    </a:cubicBezTo>
                    <a:cubicBezTo>
                      <a:pt x="56" y="25"/>
                      <a:pt x="56" y="25"/>
                      <a:pt x="55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5"/>
                      <a:pt x="56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6"/>
                      <a:pt x="55" y="29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5" y="30"/>
                      <a:pt x="55" y="27"/>
                      <a:pt x="54" y="27"/>
                    </a:cubicBezTo>
                    <a:cubicBezTo>
                      <a:pt x="54" y="26"/>
                      <a:pt x="54" y="26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5" y="26"/>
                      <a:pt x="54" y="26"/>
                      <a:pt x="54" y="26"/>
                    </a:cubicBezTo>
                    <a:cubicBezTo>
                      <a:pt x="55" y="25"/>
                      <a:pt x="54" y="25"/>
                      <a:pt x="54" y="24"/>
                    </a:cubicBezTo>
                    <a:cubicBezTo>
                      <a:pt x="55" y="25"/>
                      <a:pt x="55" y="25"/>
                      <a:pt x="55" y="25"/>
                    </a:cubicBezTo>
                    <a:moveTo>
                      <a:pt x="57" y="0"/>
                    </a:moveTo>
                    <a:cubicBezTo>
                      <a:pt x="56" y="0"/>
                      <a:pt x="55" y="2"/>
                      <a:pt x="53" y="2"/>
                    </a:cubicBezTo>
                    <a:cubicBezTo>
                      <a:pt x="53" y="2"/>
                      <a:pt x="53" y="2"/>
                      <a:pt x="52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0" y="1"/>
                      <a:pt x="49" y="1"/>
                      <a:pt x="49" y="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7" y="3"/>
                      <a:pt x="48" y="4"/>
                      <a:pt x="47" y="5"/>
                    </a:cubicBezTo>
                    <a:cubicBezTo>
                      <a:pt x="47" y="4"/>
                      <a:pt x="48" y="4"/>
                      <a:pt x="48" y="3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6" y="3"/>
                      <a:pt x="45" y="4"/>
                    </a:cubicBezTo>
                    <a:cubicBezTo>
                      <a:pt x="45" y="4"/>
                      <a:pt x="44" y="3"/>
                      <a:pt x="44" y="3"/>
                    </a:cubicBezTo>
                    <a:cubicBezTo>
                      <a:pt x="43" y="4"/>
                      <a:pt x="41" y="5"/>
                      <a:pt x="40" y="6"/>
                    </a:cubicBezTo>
                    <a:cubicBezTo>
                      <a:pt x="39" y="6"/>
                      <a:pt x="39" y="7"/>
                      <a:pt x="38" y="8"/>
                    </a:cubicBezTo>
                    <a:cubicBezTo>
                      <a:pt x="37" y="8"/>
                      <a:pt x="36" y="9"/>
                      <a:pt x="35" y="9"/>
                    </a:cubicBezTo>
                    <a:cubicBezTo>
                      <a:pt x="34" y="9"/>
                      <a:pt x="33" y="8"/>
                      <a:pt x="32" y="8"/>
                    </a:cubicBezTo>
                    <a:cubicBezTo>
                      <a:pt x="31" y="8"/>
                      <a:pt x="30" y="9"/>
                      <a:pt x="30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2"/>
                      <a:pt x="32" y="16"/>
                      <a:pt x="30" y="18"/>
                    </a:cubicBezTo>
                    <a:cubicBezTo>
                      <a:pt x="30" y="19"/>
                      <a:pt x="30" y="19"/>
                      <a:pt x="31" y="19"/>
                    </a:cubicBezTo>
                    <a:cubicBezTo>
                      <a:pt x="31" y="19"/>
                      <a:pt x="31" y="19"/>
                      <a:pt x="32" y="19"/>
                    </a:cubicBezTo>
                    <a:cubicBezTo>
                      <a:pt x="31" y="20"/>
                      <a:pt x="32" y="20"/>
                      <a:pt x="32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2"/>
                      <a:pt x="32" y="22"/>
                    </a:cubicBezTo>
                    <a:cubicBezTo>
                      <a:pt x="32" y="22"/>
                      <a:pt x="32" y="22"/>
                      <a:pt x="33" y="22"/>
                    </a:cubicBezTo>
                    <a:cubicBezTo>
                      <a:pt x="33" y="22"/>
                      <a:pt x="34" y="23"/>
                      <a:pt x="35" y="23"/>
                    </a:cubicBezTo>
                    <a:cubicBezTo>
                      <a:pt x="34" y="23"/>
                      <a:pt x="35" y="24"/>
                      <a:pt x="34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1" y="23"/>
                      <a:pt x="31" y="22"/>
                    </a:cubicBezTo>
                    <a:cubicBezTo>
                      <a:pt x="31" y="21"/>
                      <a:pt x="31" y="21"/>
                      <a:pt x="31" y="20"/>
                    </a:cubicBezTo>
                    <a:cubicBezTo>
                      <a:pt x="31" y="21"/>
                      <a:pt x="31" y="23"/>
                      <a:pt x="30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2" y="23"/>
                      <a:pt x="32" y="25"/>
                      <a:pt x="31" y="25"/>
                    </a:cubicBezTo>
                    <a:cubicBezTo>
                      <a:pt x="31" y="24"/>
                      <a:pt x="31" y="25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4"/>
                      <a:pt x="30" y="25"/>
                      <a:pt x="29" y="25"/>
                    </a:cubicBezTo>
                    <a:cubicBezTo>
                      <a:pt x="29" y="24"/>
                      <a:pt x="28" y="25"/>
                      <a:pt x="28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2"/>
                      <a:pt x="27" y="22"/>
                      <a:pt x="27" y="21"/>
                    </a:cubicBezTo>
                    <a:cubicBezTo>
                      <a:pt x="27" y="21"/>
                      <a:pt x="26" y="21"/>
                      <a:pt x="26" y="21"/>
                    </a:cubicBezTo>
                    <a:cubicBezTo>
                      <a:pt x="25" y="21"/>
                      <a:pt x="24" y="21"/>
                      <a:pt x="23" y="21"/>
                    </a:cubicBezTo>
                    <a:cubicBezTo>
                      <a:pt x="23" y="22"/>
                      <a:pt x="24" y="22"/>
                      <a:pt x="24" y="22"/>
                    </a:cubicBezTo>
                    <a:cubicBezTo>
                      <a:pt x="23" y="22"/>
                      <a:pt x="22" y="22"/>
                      <a:pt x="22" y="22"/>
                    </a:cubicBezTo>
                    <a:cubicBezTo>
                      <a:pt x="20" y="22"/>
                      <a:pt x="19" y="23"/>
                      <a:pt x="17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7" y="24"/>
                      <a:pt x="17" y="24"/>
                    </a:cubicBezTo>
                    <a:cubicBezTo>
                      <a:pt x="18" y="25"/>
                      <a:pt x="19" y="26"/>
                      <a:pt x="21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19" y="27"/>
                      <a:pt x="19" y="26"/>
                    </a:cubicBezTo>
                    <a:cubicBezTo>
                      <a:pt x="19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7"/>
                      <a:pt x="18" y="28"/>
                    </a:cubicBezTo>
                    <a:cubicBezTo>
                      <a:pt x="16" y="29"/>
                      <a:pt x="17" y="31"/>
                      <a:pt x="19" y="31"/>
                    </a:cubicBezTo>
                    <a:cubicBezTo>
                      <a:pt x="19" y="31"/>
                      <a:pt x="20" y="31"/>
                      <a:pt x="20" y="31"/>
                    </a:cubicBezTo>
                    <a:cubicBezTo>
                      <a:pt x="21" y="31"/>
                      <a:pt x="22" y="31"/>
                      <a:pt x="22" y="32"/>
                    </a:cubicBezTo>
                    <a:cubicBezTo>
                      <a:pt x="23" y="32"/>
                      <a:pt x="22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2"/>
                      <a:pt x="22" y="32"/>
                      <a:pt x="22" y="32"/>
                    </a:cubicBezTo>
                    <a:cubicBezTo>
                      <a:pt x="24" y="32"/>
                      <a:pt x="25" y="31"/>
                      <a:pt x="26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1"/>
                      <a:pt x="27" y="31"/>
                      <a:pt x="27" y="31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0"/>
                      <a:pt x="28" y="30"/>
                      <a:pt x="28" y="31"/>
                    </a:cubicBezTo>
                    <a:cubicBezTo>
                      <a:pt x="27" y="31"/>
                      <a:pt x="28" y="32"/>
                      <a:pt x="27" y="32"/>
                    </a:cubicBezTo>
                    <a:cubicBezTo>
                      <a:pt x="27" y="32"/>
                      <a:pt x="26" y="32"/>
                      <a:pt x="26" y="32"/>
                    </a:cubicBezTo>
                    <a:cubicBezTo>
                      <a:pt x="26" y="32"/>
                      <a:pt x="25" y="32"/>
                      <a:pt x="25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6" y="32"/>
                      <a:pt x="26" y="32"/>
                      <a:pt x="26" y="33"/>
                    </a:cubicBezTo>
                    <a:cubicBezTo>
                      <a:pt x="26" y="34"/>
                      <a:pt x="25" y="34"/>
                      <a:pt x="25" y="35"/>
                    </a:cubicBezTo>
                    <a:cubicBezTo>
                      <a:pt x="25" y="37"/>
                      <a:pt x="24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0" y="37"/>
                      <a:pt x="20" y="38"/>
                    </a:cubicBezTo>
                    <a:cubicBezTo>
                      <a:pt x="19" y="38"/>
                      <a:pt x="17" y="38"/>
                      <a:pt x="16" y="39"/>
                    </a:cubicBezTo>
                    <a:cubicBezTo>
                      <a:pt x="16" y="39"/>
                      <a:pt x="16" y="40"/>
                      <a:pt x="15" y="40"/>
                    </a:cubicBezTo>
                    <a:cubicBezTo>
                      <a:pt x="15" y="40"/>
                      <a:pt x="15" y="39"/>
                      <a:pt x="15" y="39"/>
                    </a:cubicBezTo>
                    <a:cubicBezTo>
                      <a:pt x="14" y="39"/>
                      <a:pt x="14" y="39"/>
                      <a:pt x="14" y="40"/>
                    </a:cubicBezTo>
                    <a:cubicBezTo>
                      <a:pt x="14" y="40"/>
                      <a:pt x="15" y="40"/>
                      <a:pt x="14" y="40"/>
                    </a:cubicBezTo>
                    <a:cubicBezTo>
                      <a:pt x="14" y="40"/>
                      <a:pt x="14" y="40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0"/>
                      <a:pt x="13" y="41"/>
                      <a:pt x="12" y="41"/>
                    </a:cubicBezTo>
                    <a:cubicBezTo>
                      <a:pt x="11" y="41"/>
                      <a:pt x="11" y="43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9" y="45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9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1" y="48"/>
                      <a:pt x="11" y="48"/>
                    </a:cubicBezTo>
                    <a:cubicBezTo>
                      <a:pt x="12" y="48"/>
                      <a:pt x="12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2" y="47"/>
                      <a:pt x="11" y="48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1" y="48"/>
                      <a:pt x="10" y="48"/>
                      <a:pt x="10" y="47"/>
                    </a:cubicBezTo>
                    <a:cubicBezTo>
                      <a:pt x="9" y="48"/>
                      <a:pt x="9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9" y="49"/>
                      <a:pt x="8" y="51"/>
                      <a:pt x="9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3"/>
                      <a:pt x="10" y="53"/>
                      <a:pt x="10" y="53"/>
                    </a:cubicBezTo>
                    <a:cubicBezTo>
                      <a:pt x="10" y="53"/>
                      <a:pt x="11" y="53"/>
                      <a:pt x="11" y="53"/>
                    </a:cubicBezTo>
                    <a:cubicBezTo>
                      <a:pt x="11" y="53"/>
                      <a:pt x="12" y="52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2"/>
                      <a:pt x="13" y="52"/>
                      <a:pt x="12" y="51"/>
                    </a:cubicBezTo>
                    <a:cubicBezTo>
                      <a:pt x="13" y="51"/>
                      <a:pt x="14" y="50"/>
                      <a:pt x="14" y="50"/>
                    </a:cubicBezTo>
                    <a:cubicBezTo>
                      <a:pt x="14" y="50"/>
                      <a:pt x="15" y="50"/>
                      <a:pt x="15" y="50"/>
                    </a:cubicBezTo>
                    <a:cubicBezTo>
                      <a:pt x="14" y="50"/>
                      <a:pt x="14" y="51"/>
                      <a:pt x="13" y="51"/>
                    </a:cubicBezTo>
                    <a:cubicBezTo>
                      <a:pt x="13" y="51"/>
                      <a:pt x="13" y="52"/>
                      <a:pt x="12" y="52"/>
                    </a:cubicBezTo>
                    <a:cubicBezTo>
                      <a:pt x="12" y="53"/>
                      <a:pt x="12" y="54"/>
                      <a:pt x="12" y="55"/>
                    </a:cubicBezTo>
                    <a:cubicBezTo>
                      <a:pt x="12" y="55"/>
                      <a:pt x="12" y="56"/>
                      <a:pt x="11" y="56"/>
                    </a:cubicBezTo>
                    <a:cubicBezTo>
                      <a:pt x="11" y="56"/>
                      <a:pt x="11" y="56"/>
                      <a:pt x="11" y="57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1" y="57"/>
                      <a:pt x="12" y="57"/>
                      <a:pt x="12" y="57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2" y="56"/>
                      <a:pt x="12" y="56"/>
                      <a:pt x="12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2" y="57"/>
                      <a:pt x="11" y="57"/>
                      <a:pt x="11" y="57"/>
                    </a:cubicBezTo>
                    <a:cubicBezTo>
                      <a:pt x="11" y="57"/>
                      <a:pt x="12" y="57"/>
                      <a:pt x="12" y="58"/>
                    </a:cubicBezTo>
                    <a:cubicBezTo>
                      <a:pt x="11" y="58"/>
                      <a:pt x="11" y="58"/>
                      <a:pt x="10" y="58"/>
                    </a:cubicBezTo>
                    <a:cubicBezTo>
                      <a:pt x="11" y="58"/>
                      <a:pt x="11" y="59"/>
                      <a:pt x="11" y="59"/>
                    </a:cubicBezTo>
                    <a:cubicBezTo>
                      <a:pt x="12" y="58"/>
                      <a:pt x="13" y="58"/>
                      <a:pt x="14" y="58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8"/>
                      <a:pt x="15" y="58"/>
                      <a:pt x="15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59"/>
                      <a:pt x="15" y="60"/>
                      <a:pt x="15" y="61"/>
                    </a:cubicBezTo>
                    <a:cubicBezTo>
                      <a:pt x="16" y="60"/>
                      <a:pt x="16" y="58"/>
                      <a:pt x="17" y="58"/>
                    </a:cubicBezTo>
                    <a:cubicBezTo>
                      <a:pt x="17" y="58"/>
                      <a:pt x="17" y="58"/>
                      <a:pt x="17" y="58"/>
                    </a:cubicBezTo>
                    <a:cubicBezTo>
                      <a:pt x="17" y="58"/>
                      <a:pt x="17" y="59"/>
                      <a:pt x="16" y="5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0"/>
                      <a:pt x="19" y="59"/>
                      <a:pt x="20" y="59"/>
                    </a:cubicBezTo>
                    <a:cubicBezTo>
                      <a:pt x="20" y="60"/>
                      <a:pt x="16" y="61"/>
                      <a:pt x="17" y="63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6" y="63"/>
                      <a:pt x="16" y="64"/>
                      <a:pt x="15" y="65"/>
                    </a:cubicBezTo>
                    <a:cubicBezTo>
                      <a:pt x="15" y="65"/>
                      <a:pt x="16" y="65"/>
                      <a:pt x="16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6"/>
                      <a:pt x="14" y="65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3" y="66"/>
                      <a:pt x="13" y="67"/>
                      <a:pt x="12" y="68"/>
                    </a:cubicBezTo>
                    <a:cubicBezTo>
                      <a:pt x="12" y="68"/>
                      <a:pt x="12" y="67"/>
                      <a:pt x="12" y="67"/>
                    </a:cubicBezTo>
                    <a:cubicBezTo>
                      <a:pt x="12" y="67"/>
                      <a:pt x="12" y="67"/>
                      <a:pt x="12" y="67"/>
                    </a:cubicBezTo>
                    <a:cubicBezTo>
                      <a:pt x="10" y="69"/>
                      <a:pt x="7" y="68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6" y="71"/>
                      <a:pt x="7" y="71"/>
                      <a:pt x="6" y="72"/>
                    </a:cubicBezTo>
                    <a:cubicBezTo>
                      <a:pt x="6" y="71"/>
                      <a:pt x="6" y="71"/>
                      <a:pt x="6" y="70"/>
                    </a:cubicBezTo>
                    <a:cubicBezTo>
                      <a:pt x="6" y="70"/>
                      <a:pt x="6" y="70"/>
                      <a:pt x="5" y="70"/>
                    </a:cubicBezTo>
                    <a:cubicBezTo>
                      <a:pt x="3" y="70"/>
                      <a:pt x="2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74"/>
                      <a:pt x="0" y="73"/>
                      <a:pt x="1" y="73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3"/>
                      <a:pt x="2" y="73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3" y="74"/>
                      <a:pt x="3" y="73"/>
                      <a:pt x="4" y="73"/>
                    </a:cubicBezTo>
                    <a:cubicBezTo>
                      <a:pt x="4" y="73"/>
                      <a:pt x="4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4" y="72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6" y="72"/>
                      <a:pt x="6" y="72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7" y="72"/>
                      <a:pt x="8" y="72"/>
                      <a:pt x="8" y="71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72"/>
                      <a:pt x="8" y="72"/>
                      <a:pt x="8" y="73"/>
                    </a:cubicBezTo>
                    <a:cubicBezTo>
                      <a:pt x="8" y="72"/>
                      <a:pt x="9" y="72"/>
                      <a:pt x="9" y="71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10" y="71"/>
                      <a:pt x="11" y="71"/>
                      <a:pt x="11" y="70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2" y="70"/>
                      <a:pt x="12" y="70"/>
                    </a:cubicBezTo>
                    <a:cubicBezTo>
                      <a:pt x="12" y="70"/>
                      <a:pt x="12" y="69"/>
                      <a:pt x="13" y="69"/>
                    </a:cubicBezTo>
                    <a:cubicBezTo>
                      <a:pt x="13" y="69"/>
                      <a:pt x="13" y="70"/>
                      <a:pt x="13" y="70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69"/>
                      <a:pt x="13" y="69"/>
                      <a:pt x="14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9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7"/>
                      <a:pt x="17" y="68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6"/>
                    </a:cubicBezTo>
                    <a:cubicBezTo>
                      <a:pt x="18" y="66"/>
                      <a:pt x="19" y="66"/>
                      <a:pt x="20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1" y="65"/>
                      <a:pt x="21" y="64"/>
                      <a:pt x="22" y="64"/>
                    </a:cubicBezTo>
                    <a:cubicBezTo>
                      <a:pt x="22" y="64"/>
                      <a:pt x="22" y="64"/>
                      <a:pt x="23" y="6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3" y="64"/>
                      <a:pt x="24" y="63"/>
                      <a:pt x="23" y="63"/>
                    </a:cubicBezTo>
                    <a:cubicBezTo>
                      <a:pt x="23" y="63"/>
                      <a:pt x="24" y="63"/>
                      <a:pt x="24" y="62"/>
                    </a:cubicBezTo>
                    <a:cubicBezTo>
                      <a:pt x="25" y="62"/>
                      <a:pt x="25" y="62"/>
                      <a:pt x="26" y="61"/>
                    </a:cubicBezTo>
                    <a:cubicBezTo>
                      <a:pt x="26" y="60"/>
                      <a:pt x="26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59"/>
                      <a:pt x="26" y="58"/>
                      <a:pt x="26" y="58"/>
                    </a:cubicBezTo>
                    <a:cubicBezTo>
                      <a:pt x="27" y="58"/>
                      <a:pt x="27" y="58"/>
                      <a:pt x="28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9" y="58"/>
                      <a:pt x="29" y="58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9" y="57"/>
                      <a:pt x="29" y="57"/>
                      <a:pt x="30" y="57"/>
                    </a:cubicBezTo>
                    <a:cubicBezTo>
                      <a:pt x="30" y="57"/>
                      <a:pt x="30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30" y="56"/>
                      <a:pt x="30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2" y="54"/>
                      <a:pt x="35" y="53"/>
                      <a:pt x="37" y="52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8" y="52"/>
                      <a:pt x="38" y="52"/>
                    </a:cubicBezTo>
                    <a:cubicBezTo>
                      <a:pt x="38" y="52"/>
                      <a:pt x="39" y="52"/>
                      <a:pt x="3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8" y="52"/>
                      <a:pt x="37" y="53"/>
                      <a:pt x="37" y="54"/>
                    </a:cubicBezTo>
                    <a:cubicBezTo>
                      <a:pt x="37" y="54"/>
                      <a:pt x="37" y="54"/>
                      <a:pt x="38" y="55"/>
                    </a:cubicBezTo>
                    <a:cubicBezTo>
                      <a:pt x="37" y="55"/>
                      <a:pt x="37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5" y="54"/>
                      <a:pt x="34" y="54"/>
                      <a:pt x="33" y="55"/>
                    </a:cubicBezTo>
                    <a:cubicBezTo>
                      <a:pt x="33" y="57"/>
                      <a:pt x="31" y="57"/>
                      <a:pt x="31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2" y="59"/>
                      <a:pt x="31" y="60"/>
                      <a:pt x="31" y="60"/>
                    </a:cubicBezTo>
                    <a:cubicBezTo>
                      <a:pt x="31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29" y="60"/>
                    </a:cubicBezTo>
                    <a:cubicBezTo>
                      <a:pt x="29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2" y="60"/>
                      <a:pt x="32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5" y="59"/>
                      <a:pt x="34" y="59"/>
                      <a:pt x="35" y="60"/>
                    </a:cubicBezTo>
                    <a:cubicBezTo>
                      <a:pt x="35" y="59"/>
                      <a:pt x="35" y="58"/>
                      <a:pt x="36" y="58"/>
                    </a:cubicBezTo>
                    <a:cubicBezTo>
                      <a:pt x="36" y="58"/>
                      <a:pt x="35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59"/>
                      <a:pt x="37" y="59"/>
                      <a:pt x="37" y="59"/>
                    </a:cubicBezTo>
                    <a:cubicBezTo>
                      <a:pt x="37" y="59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7"/>
                      <a:pt x="38" y="57"/>
                      <a:pt x="38" y="56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8" y="56"/>
                      <a:pt x="38" y="55"/>
                    </a:cubicBezTo>
                    <a:cubicBezTo>
                      <a:pt x="38" y="55"/>
                      <a:pt x="38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39" y="54"/>
                      <a:pt x="40" y="54"/>
                      <a:pt x="40" y="54"/>
                    </a:cubicBezTo>
                    <a:cubicBezTo>
                      <a:pt x="40" y="54"/>
                      <a:pt x="41" y="54"/>
                      <a:pt x="41" y="54"/>
                    </a:cubicBezTo>
                    <a:cubicBezTo>
                      <a:pt x="41" y="55"/>
                      <a:pt x="40" y="55"/>
                      <a:pt x="40" y="55"/>
                    </a:cubicBezTo>
                    <a:cubicBezTo>
                      <a:pt x="40" y="55"/>
                      <a:pt x="40" y="56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5"/>
                      <a:pt x="41" y="55"/>
                      <a:pt x="41" y="55"/>
                    </a:cubicBezTo>
                    <a:cubicBezTo>
                      <a:pt x="41" y="55"/>
                      <a:pt x="41" y="55"/>
                      <a:pt x="41" y="56"/>
                    </a:cubicBezTo>
                    <a:cubicBezTo>
                      <a:pt x="42" y="55"/>
                      <a:pt x="42" y="55"/>
                      <a:pt x="43" y="55"/>
                    </a:cubicBezTo>
                    <a:cubicBezTo>
                      <a:pt x="43" y="55"/>
                      <a:pt x="44" y="55"/>
                      <a:pt x="44" y="55"/>
                    </a:cubicBezTo>
                    <a:cubicBezTo>
                      <a:pt x="43" y="55"/>
                      <a:pt x="43" y="55"/>
                      <a:pt x="42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2" y="56"/>
                      <a:pt x="42" y="56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4" y="58"/>
                      <a:pt x="44" y="58"/>
                    </a:cubicBezTo>
                    <a:cubicBezTo>
                      <a:pt x="44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9"/>
                      <a:pt x="45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9" y="61"/>
                    </a:cubicBezTo>
                    <a:cubicBezTo>
                      <a:pt x="49" y="61"/>
                      <a:pt x="49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1"/>
                      <a:pt x="50" y="61"/>
                    </a:cubicBezTo>
                    <a:cubicBezTo>
                      <a:pt x="51" y="61"/>
                      <a:pt x="51" y="62"/>
                      <a:pt x="51" y="62"/>
                    </a:cubicBezTo>
                    <a:cubicBezTo>
                      <a:pt x="51" y="62"/>
                      <a:pt x="50" y="62"/>
                      <a:pt x="50" y="62"/>
                    </a:cubicBezTo>
                    <a:cubicBezTo>
                      <a:pt x="51" y="62"/>
                      <a:pt x="51" y="63"/>
                      <a:pt x="51" y="63"/>
                    </a:cubicBezTo>
                    <a:cubicBezTo>
                      <a:pt x="51" y="63"/>
                      <a:pt x="51" y="63"/>
                      <a:pt x="52" y="63"/>
                    </a:cubicBezTo>
                    <a:cubicBezTo>
                      <a:pt x="53" y="63"/>
                      <a:pt x="53" y="63"/>
                      <a:pt x="54" y="63"/>
                    </a:cubicBezTo>
                    <a:cubicBezTo>
                      <a:pt x="53" y="63"/>
                      <a:pt x="53" y="64"/>
                      <a:pt x="53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5"/>
                      <a:pt x="53" y="65"/>
                      <a:pt x="53" y="65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4" y="66"/>
                      <a:pt x="55" y="65"/>
                      <a:pt x="55" y="65"/>
                    </a:cubicBezTo>
                    <a:cubicBezTo>
                      <a:pt x="55" y="66"/>
                      <a:pt x="55" y="67"/>
                      <a:pt x="54" y="67"/>
                    </a:cubicBezTo>
                    <a:cubicBezTo>
                      <a:pt x="55" y="67"/>
                      <a:pt x="54" y="68"/>
                      <a:pt x="54" y="68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70"/>
                      <a:pt x="56" y="70"/>
                      <a:pt x="56" y="70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7" y="70"/>
                      <a:pt x="57" y="70"/>
                      <a:pt x="57" y="69"/>
                    </a:cubicBezTo>
                    <a:cubicBezTo>
                      <a:pt x="56" y="69"/>
                      <a:pt x="56" y="69"/>
                      <a:pt x="56" y="69"/>
                    </a:cubicBezTo>
                    <a:cubicBezTo>
                      <a:pt x="57" y="69"/>
                      <a:pt x="57" y="68"/>
                      <a:pt x="56" y="68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7" y="68"/>
                      <a:pt x="57" y="68"/>
                      <a:pt x="57" y="69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7" y="69"/>
                      <a:pt x="57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7" y="69"/>
                      <a:pt x="58" y="70"/>
                      <a:pt x="58" y="71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1"/>
                      <a:pt x="58" y="70"/>
                      <a:pt x="58" y="70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9" y="70"/>
                      <a:pt x="60" y="68"/>
                      <a:pt x="59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60" y="66"/>
                      <a:pt x="60" y="66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0" y="67"/>
                      <a:pt x="60" y="66"/>
                      <a:pt x="61" y="66"/>
                    </a:cubicBezTo>
                    <a:cubicBezTo>
                      <a:pt x="60" y="68"/>
                      <a:pt x="59" y="71"/>
                      <a:pt x="61" y="73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1" y="73"/>
                      <a:pt x="61" y="73"/>
                      <a:pt x="61" y="73"/>
                    </a:cubicBezTo>
                    <a:cubicBezTo>
                      <a:pt x="61" y="73"/>
                      <a:pt x="61" y="74"/>
                      <a:pt x="61" y="75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5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1" y="76"/>
                      <a:pt x="61" y="77"/>
                      <a:pt x="61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1" y="78"/>
                      <a:pt x="62" y="78"/>
                      <a:pt x="62" y="78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0"/>
                      <a:pt x="62" y="80"/>
                      <a:pt x="63" y="80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2" y="80"/>
                      <a:pt x="62" y="80"/>
                      <a:pt x="61" y="80"/>
                    </a:cubicBezTo>
                    <a:cubicBezTo>
                      <a:pt x="61" y="81"/>
                      <a:pt x="60" y="82"/>
                      <a:pt x="60" y="83"/>
                    </a:cubicBezTo>
                    <a:cubicBezTo>
                      <a:pt x="61" y="82"/>
                      <a:pt x="61" y="81"/>
                      <a:pt x="62" y="81"/>
                    </a:cubicBezTo>
                    <a:cubicBezTo>
                      <a:pt x="62" y="81"/>
                      <a:pt x="63" y="81"/>
                      <a:pt x="63" y="81"/>
                    </a:cubicBezTo>
                    <a:cubicBezTo>
                      <a:pt x="62" y="81"/>
                      <a:pt x="63" y="81"/>
                      <a:pt x="63" y="82"/>
                    </a:cubicBezTo>
                    <a:cubicBezTo>
                      <a:pt x="63" y="82"/>
                      <a:pt x="62" y="83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4"/>
                      <a:pt x="61" y="84"/>
                      <a:pt x="61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5"/>
                      <a:pt x="61" y="85"/>
                      <a:pt x="61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3" y="85"/>
                      <a:pt x="63" y="83"/>
                      <a:pt x="64" y="82"/>
                    </a:cubicBezTo>
                    <a:cubicBezTo>
                      <a:pt x="64" y="83"/>
                      <a:pt x="63" y="84"/>
                      <a:pt x="63" y="85"/>
                    </a:cubicBezTo>
                    <a:cubicBezTo>
                      <a:pt x="64" y="85"/>
                      <a:pt x="64" y="84"/>
                      <a:pt x="65" y="84"/>
                    </a:cubicBezTo>
                    <a:cubicBezTo>
                      <a:pt x="65" y="84"/>
                      <a:pt x="65" y="84"/>
                      <a:pt x="65" y="84"/>
                    </a:cubicBezTo>
                    <a:cubicBezTo>
                      <a:pt x="64" y="84"/>
                      <a:pt x="63" y="85"/>
                      <a:pt x="63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2" y="86"/>
                      <a:pt x="62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2" y="88"/>
                      <a:pt x="61" y="90"/>
                      <a:pt x="62" y="91"/>
                    </a:cubicBezTo>
                    <a:cubicBezTo>
                      <a:pt x="63" y="90"/>
                      <a:pt x="64" y="90"/>
                      <a:pt x="64" y="89"/>
                    </a:cubicBezTo>
                    <a:cubicBezTo>
                      <a:pt x="64" y="90"/>
                      <a:pt x="64" y="90"/>
                      <a:pt x="64" y="91"/>
                    </a:cubicBezTo>
                    <a:cubicBezTo>
                      <a:pt x="64" y="91"/>
                      <a:pt x="65" y="91"/>
                      <a:pt x="65" y="92"/>
                    </a:cubicBezTo>
                    <a:cubicBezTo>
                      <a:pt x="64" y="91"/>
                      <a:pt x="64" y="91"/>
                      <a:pt x="63" y="91"/>
                    </a:cubicBezTo>
                    <a:cubicBezTo>
                      <a:pt x="63" y="92"/>
                      <a:pt x="64" y="93"/>
                      <a:pt x="63" y="93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4" y="94"/>
                      <a:pt x="63" y="94"/>
                      <a:pt x="63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4" y="95"/>
                      <a:pt x="64" y="95"/>
                    </a:cubicBezTo>
                    <a:cubicBezTo>
                      <a:pt x="64" y="95"/>
                      <a:pt x="64" y="95"/>
                      <a:pt x="64" y="95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5" y="95"/>
                      <a:pt x="66" y="94"/>
                      <a:pt x="66" y="94"/>
                    </a:cubicBezTo>
                    <a:cubicBezTo>
                      <a:pt x="66" y="95"/>
                      <a:pt x="65" y="95"/>
                      <a:pt x="65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5"/>
                      <a:pt x="66" y="95"/>
                      <a:pt x="66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5" y="95"/>
                      <a:pt x="66" y="97"/>
                      <a:pt x="66" y="97"/>
                    </a:cubicBezTo>
                    <a:cubicBezTo>
                      <a:pt x="65" y="97"/>
                      <a:pt x="66" y="96"/>
                      <a:pt x="65" y="96"/>
                    </a:cubicBezTo>
                    <a:cubicBezTo>
                      <a:pt x="64" y="96"/>
                      <a:pt x="63" y="97"/>
                      <a:pt x="63" y="98"/>
                    </a:cubicBezTo>
                    <a:cubicBezTo>
                      <a:pt x="64" y="98"/>
                      <a:pt x="64" y="98"/>
                      <a:pt x="64" y="97"/>
                    </a:cubicBezTo>
                    <a:cubicBezTo>
                      <a:pt x="64" y="98"/>
                      <a:pt x="65" y="98"/>
                      <a:pt x="65" y="98"/>
                    </a:cubicBezTo>
                    <a:cubicBezTo>
                      <a:pt x="65" y="98"/>
                      <a:pt x="65" y="98"/>
                      <a:pt x="64" y="9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98"/>
                      <a:pt x="63" y="98"/>
                      <a:pt x="63" y="98"/>
                    </a:cubicBezTo>
                    <a:cubicBezTo>
                      <a:pt x="63" y="98"/>
                      <a:pt x="63" y="99"/>
                      <a:pt x="63" y="99"/>
                    </a:cubicBezTo>
                    <a:cubicBezTo>
                      <a:pt x="63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99"/>
                      <a:pt x="63" y="99"/>
                      <a:pt x="63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100"/>
                      <a:pt x="64" y="99"/>
                      <a:pt x="64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100"/>
                      <a:pt x="63" y="100"/>
                      <a:pt x="63" y="100"/>
                    </a:cubicBezTo>
                    <a:cubicBezTo>
                      <a:pt x="63" y="101"/>
                      <a:pt x="63" y="101"/>
                      <a:pt x="64" y="101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64" y="101"/>
                      <a:pt x="65" y="101"/>
                      <a:pt x="65" y="101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5" y="101"/>
                      <a:pt x="65" y="101"/>
                      <a:pt x="66" y="10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6" y="103"/>
                      <a:pt x="67" y="103"/>
                      <a:pt x="67" y="103"/>
                    </a:cubicBezTo>
                    <a:cubicBezTo>
                      <a:pt x="67" y="103"/>
                      <a:pt x="67" y="101"/>
                      <a:pt x="68" y="101"/>
                    </a:cubicBezTo>
                    <a:cubicBezTo>
                      <a:pt x="68" y="102"/>
                      <a:pt x="67" y="102"/>
                      <a:pt x="67" y="103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67" y="103"/>
                      <a:pt x="68" y="103"/>
                      <a:pt x="68" y="103"/>
                    </a:cubicBezTo>
                    <a:cubicBezTo>
                      <a:pt x="68" y="103"/>
                      <a:pt x="68" y="103"/>
                      <a:pt x="68" y="103"/>
                    </a:cubicBezTo>
                    <a:cubicBezTo>
                      <a:pt x="68" y="103"/>
                      <a:pt x="68" y="103"/>
                      <a:pt x="68" y="103"/>
                    </a:cubicBezTo>
                    <a:cubicBezTo>
                      <a:pt x="68" y="104"/>
                      <a:pt x="67" y="104"/>
                      <a:pt x="67" y="104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05"/>
                      <a:pt x="69" y="106"/>
                      <a:pt x="69" y="106"/>
                    </a:cubicBezTo>
                    <a:cubicBezTo>
                      <a:pt x="68" y="106"/>
                      <a:pt x="68" y="105"/>
                      <a:pt x="68" y="105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8" y="106"/>
                      <a:pt x="68" y="106"/>
                      <a:pt x="69" y="10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06"/>
                      <a:pt x="69" y="107"/>
                      <a:pt x="69" y="108"/>
                    </a:cubicBezTo>
                    <a:cubicBezTo>
                      <a:pt x="70" y="108"/>
                      <a:pt x="70" y="109"/>
                      <a:pt x="70" y="109"/>
                    </a:cubicBezTo>
                    <a:cubicBezTo>
                      <a:pt x="70" y="110"/>
                      <a:pt x="70" y="110"/>
                      <a:pt x="70" y="111"/>
                    </a:cubicBezTo>
                    <a:cubicBezTo>
                      <a:pt x="69" y="111"/>
                      <a:pt x="69" y="114"/>
                      <a:pt x="68" y="114"/>
                    </a:cubicBezTo>
                    <a:cubicBezTo>
                      <a:pt x="68" y="114"/>
                      <a:pt x="68" y="114"/>
                      <a:pt x="68" y="113"/>
                    </a:cubicBezTo>
                    <a:cubicBezTo>
                      <a:pt x="68" y="113"/>
                      <a:pt x="68" y="113"/>
                      <a:pt x="68" y="11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69" y="112"/>
                      <a:pt x="69" y="112"/>
                      <a:pt x="68" y="112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68" y="112"/>
                      <a:pt x="69" y="112"/>
                      <a:pt x="69" y="111"/>
                    </a:cubicBezTo>
                    <a:cubicBezTo>
                      <a:pt x="68" y="111"/>
                      <a:pt x="66" y="110"/>
                      <a:pt x="65" y="109"/>
                    </a:cubicBezTo>
                    <a:cubicBezTo>
                      <a:pt x="65" y="111"/>
                      <a:pt x="65" y="113"/>
                      <a:pt x="65" y="114"/>
                    </a:cubicBezTo>
                    <a:cubicBezTo>
                      <a:pt x="65" y="114"/>
                      <a:pt x="65" y="115"/>
                      <a:pt x="65" y="115"/>
                    </a:cubicBezTo>
                    <a:cubicBezTo>
                      <a:pt x="65" y="116"/>
                      <a:pt x="65" y="116"/>
                      <a:pt x="65" y="116"/>
                    </a:cubicBezTo>
                    <a:cubicBezTo>
                      <a:pt x="66" y="117"/>
                      <a:pt x="67" y="117"/>
                      <a:pt x="67" y="118"/>
                    </a:cubicBezTo>
                    <a:cubicBezTo>
                      <a:pt x="67" y="117"/>
                      <a:pt x="66" y="117"/>
                      <a:pt x="65" y="117"/>
                    </a:cubicBezTo>
                    <a:cubicBezTo>
                      <a:pt x="65" y="118"/>
                      <a:pt x="64" y="120"/>
                      <a:pt x="63" y="121"/>
                    </a:cubicBezTo>
                    <a:cubicBezTo>
                      <a:pt x="63" y="121"/>
                      <a:pt x="63" y="121"/>
                      <a:pt x="63" y="121"/>
                    </a:cubicBezTo>
                    <a:cubicBezTo>
                      <a:pt x="79" y="121"/>
                      <a:pt x="79" y="121"/>
                      <a:pt x="79" y="121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78" y="84"/>
                      <a:pt x="77" y="84"/>
                      <a:pt x="77" y="84"/>
                    </a:cubicBezTo>
                    <a:cubicBezTo>
                      <a:pt x="76" y="85"/>
                      <a:pt x="77" y="86"/>
                      <a:pt x="77" y="87"/>
                    </a:cubicBezTo>
                    <a:cubicBezTo>
                      <a:pt x="76" y="86"/>
                      <a:pt x="76" y="85"/>
                      <a:pt x="76" y="84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76" y="84"/>
                      <a:pt x="76" y="84"/>
                      <a:pt x="75" y="84"/>
                    </a:cubicBezTo>
                    <a:cubicBezTo>
                      <a:pt x="75" y="83"/>
                      <a:pt x="76" y="81"/>
                      <a:pt x="75" y="81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6" y="80"/>
                      <a:pt x="76" y="82"/>
                      <a:pt x="76" y="83"/>
                    </a:cubicBezTo>
                    <a:cubicBezTo>
                      <a:pt x="77" y="84"/>
                      <a:pt x="78" y="83"/>
                      <a:pt x="79" y="84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79" y="21"/>
                      <a:pt x="79" y="21"/>
                      <a:pt x="79" y="20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8" y="18"/>
                      <a:pt x="76" y="18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4" y="17"/>
                    </a:cubicBezTo>
                    <a:cubicBezTo>
                      <a:pt x="74" y="16"/>
                      <a:pt x="74" y="15"/>
                      <a:pt x="73" y="14"/>
                    </a:cubicBezTo>
                    <a:cubicBezTo>
                      <a:pt x="73" y="14"/>
                      <a:pt x="72" y="14"/>
                      <a:pt x="72" y="14"/>
                    </a:cubicBezTo>
                    <a:cubicBezTo>
                      <a:pt x="71" y="14"/>
                      <a:pt x="71" y="14"/>
                      <a:pt x="70" y="14"/>
                    </a:cubicBezTo>
                    <a:cubicBezTo>
                      <a:pt x="71" y="13"/>
                      <a:pt x="69" y="14"/>
                      <a:pt x="70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2"/>
                      <a:pt x="68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6" y="11"/>
                      <a:pt x="66" y="11"/>
                      <a:pt x="65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0"/>
                      <a:pt x="65" y="10"/>
                      <a:pt x="65" y="9"/>
                    </a:cubicBezTo>
                    <a:cubicBezTo>
                      <a:pt x="65" y="9"/>
                      <a:pt x="64" y="9"/>
                      <a:pt x="64" y="9"/>
                    </a:cubicBezTo>
                    <a:cubicBezTo>
                      <a:pt x="63" y="9"/>
                      <a:pt x="62" y="9"/>
                      <a:pt x="61" y="10"/>
                    </a:cubicBezTo>
                    <a:cubicBezTo>
                      <a:pt x="62" y="8"/>
                      <a:pt x="61" y="8"/>
                      <a:pt x="61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1" y="7"/>
                      <a:pt x="60" y="7"/>
                      <a:pt x="61" y="6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1" y="5"/>
                      <a:pt x="60" y="4"/>
                      <a:pt x="59" y="4"/>
                    </a:cubicBezTo>
                    <a:cubicBezTo>
                      <a:pt x="59" y="4"/>
                      <a:pt x="58" y="4"/>
                      <a:pt x="58" y="5"/>
                    </a:cubicBezTo>
                    <a:cubicBezTo>
                      <a:pt x="58" y="4"/>
                      <a:pt x="59" y="3"/>
                      <a:pt x="59" y="2"/>
                    </a:cubicBezTo>
                    <a:cubicBezTo>
                      <a:pt x="58" y="2"/>
                      <a:pt x="58" y="3"/>
                      <a:pt x="58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4"/>
                      <a:pt x="56" y="4"/>
                      <a:pt x="56" y="4"/>
                    </a:cubicBezTo>
                    <a:cubicBezTo>
                      <a:pt x="56" y="4"/>
                      <a:pt x="56" y="4"/>
                      <a:pt x="56" y="3"/>
                    </a:cubicBezTo>
                    <a:cubicBezTo>
                      <a:pt x="56" y="4"/>
                      <a:pt x="56" y="4"/>
                      <a:pt x="55" y="4"/>
                    </a:cubicBezTo>
                    <a:cubicBezTo>
                      <a:pt x="56" y="4"/>
                      <a:pt x="55" y="3"/>
                      <a:pt x="55" y="3"/>
                    </a:cubicBezTo>
                    <a:cubicBezTo>
                      <a:pt x="55" y="3"/>
                      <a:pt x="56" y="3"/>
                      <a:pt x="56" y="2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7" y="2"/>
                      <a:pt x="58" y="2"/>
                      <a:pt x="58" y="1"/>
                    </a:cubicBezTo>
                    <a:cubicBezTo>
                      <a:pt x="57" y="1"/>
                      <a:pt x="57" y="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0" name="Freeform 96"/>
              <p:cNvSpPr>
                <a:spLocks noEditPoints="1"/>
              </p:cNvSpPr>
              <p:nvPr/>
            </p:nvSpPr>
            <p:spPr bwMode="auto">
              <a:xfrm>
                <a:off x="7377193" y="3582739"/>
                <a:ext cx="274015" cy="395201"/>
              </a:xfrm>
              <a:custGeom>
                <a:avLst/>
                <a:gdLst>
                  <a:gd name="T0" fmla="*/ 118 w 172"/>
                  <a:gd name="T1" fmla="*/ 200 h 248"/>
                  <a:gd name="T2" fmla="*/ 147 w 172"/>
                  <a:gd name="T3" fmla="*/ 213 h 248"/>
                  <a:gd name="T4" fmla="*/ 123 w 172"/>
                  <a:gd name="T5" fmla="*/ 193 h 248"/>
                  <a:gd name="T6" fmla="*/ 99 w 172"/>
                  <a:gd name="T7" fmla="*/ 125 h 248"/>
                  <a:gd name="T8" fmla="*/ 11 w 172"/>
                  <a:gd name="T9" fmla="*/ 138 h 248"/>
                  <a:gd name="T10" fmla="*/ 108 w 172"/>
                  <a:gd name="T11" fmla="*/ 113 h 248"/>
                  <a:gd name="T12" fmla="*/ 113 w 172"/>
                  <a:gd name="T13" fmla="*/ 101 h 248"/>
                  <a:gd name="T14" fmla="*/ 112 w 172"/>
                  <a:gd name="T15" fmla="*/ 111 h 248"/>
                  <a:gd name="T16" fmla="*/ 124 w 172"/>
                  <a:gd name="T17" fmla="*/ 105 h 248"/>
                  <a:gd name="T18" fmla="*/ 48 w 172"/>
                  <a:gd name="T19" fmla="*/ 95 h 248"/>
                  <a:gd name="T20" fmla="*/ 75 w 172"/>
                  <a:gd name="T21" fmla="*/ 91 h 248"/>
                  <a:gd name="T22" fmla="*/ 68 w 172"/>
                  <a:gd name="T23" fmla="*/ 90 h 248"/>
                  <a:gd name="T24" fmla="*/ 70 w 172"/>
                  <a:gd name="T25" fmla="*/ 87 h 248"/>
                  <a:gd name="T26" fmla="*/ 58 w 172"/>
                  <a:gd name="T27" fmla="*/ 85 h 248"/>
                  <a:gd name="T28" fmla="*/ 73 w 172"/>
                  <a:gd name="T29" fmla="*/ 83 h 248"/>
                  <a:gd name="T30" fmla="*/ 59 w 172"/>
                  <a:gd name="T31" fmla="*/ 83 h 248"/>
                  <a:gd name="T32" fmla="*/ 77 w 172"/>
                  <a:gd name="T33" fmla="*/ 82 h 248"/>
                  <a:gd name="T34" fmla="*/ 57 w 172"/>
                  <a:gd name="T35" fmla="*/ 80 h 248"/>
                  <a:gd name="T36" fmla="*/ 74 w 172"/>
                  <a:gd name="T37" fmla="*/ 78 h 248"/>
                  <a:gd name="T38" fmla="*/ 59 w 172"/>
                  <a:gd name="T39" fmla="*/ 76 h 248"/>
                  <a:gd name="T40" fmla="*/ 65 w 172"/>
                  <a:gd name="T41" fmla="*/ 89 h 248"/>
                  <a:gd name="T42" fmla="*/ 70 w 172"/>
                  <a:gd name="T43" fmla="*/ 74 h 248"/>
                  <a:gd name="T44" fmla="*/ 55 w 172"/>
                  <a:gd name="T45" fmla="*/ 73 h 248"/>
                  <a:gd name="T46" fmla="*/ 56 w 172"/>
                  <a:gd name="T47" fmla="*/ 71 h 248"/>
                  <a:gd name="T48" fmla="*/ 59 w 172"/>
                  <a:gd name="T49" fmla="*/ 70 h 248"/>
                  <a:gd name="T50" fmla="*/ 60 w 172"/>
                  <a:gd name="T51" fmla="*/ 70 h 248"/>
                  <a:gd name="T52" fmla="*/ 61 w 172"/>
                  <a:gd name="T53" fmla="*/ 62 h 248"/>
                  <a:gd name="T54" fmla="*/ 68 w 172"/>
                  <a:gd name="T55" fmla="*/ 59 h 248"/>
                  <a:gd name="T56" fmla="*/ 57 w 172"/>
                  <a:gd name="T57" fmla="*/ 57 h 248"/>
                  <a:gd name="T58" fmla="*/ 46 w 172"/>
                  <a:gd name="T59" fmla="*/ 56 h 248"/>
                  <a:gd name="T60" fmla="*/ 58 w 172"/>
                  <a:gd name="T61" fmla="*/ 55 h 248"/>
                  <a:gd name="T62" fmla="*/ 69 w 172"/>
                  <a:gd name="T63" fmla="*/ 54 h 248"/>
                  <a:gd name="T64" fmla="*/ 61 w 172"/>
                  <a:gd name="T65" fmla="*/ 50 h 248"/>
                  <a:gd name="T66" fmla="*/ 74 w 172"/>
                  <a:gd name="T67" fmla="*/ 50 h 248"/>
                  <a:gd name="T68" fmla="*/ 79 w 172"/>
                  <a:gd name="T69" fmla="*/ 48 h 248"/>
                  <a:gd name="T70" fmla="*/ 65 w 172"/>
                  <a:gd name="T71" fmla="*/ 46 h 248"/>
                  <a:gd name="T72" fmla="*/ 75 w 172"/>
                  <a:gd name="T73" fmla="*/ 47 h 248"/>
                  <a:gd name="T74" fmla="*/ 78 w 172"/>
                  <a:gd name="T75" fmla="*/ 46 h 248"/>
                  <a:gd name="T76" fmla="*/ 71 w 172"/>
                  <a:gd name="T77" fmla="*/ 43 h 248"/>
                  <a:gd name="T78" fmla="*/ 76 w 172"/>
                  <a:gd name="T79" fmla="*/ 40 h 248"/>
                  <a:gd name="T80" fmla="*/ 43 w 172"/>
                  <a:gd name="T81" fmla="*/ 39 h 248"/>
                  <a:gd name="T82" fmla="*/ 36 w 172"/>
                  <a:gd name="T83" fmla="*/ 45 h 248"/>
                  <a:gd name="T84" fmla="*/ 83 w 172"/>
                  <a:gd name="T85" fmla="*/ 37 h 248"/>
                  <a:gd name="T86" fmla="*/ 41 w 172"/>
                  <a:gd name="T87" fmla="*/ 38 h 248"/>
                  <a:gd name="T88" fmla="*/ 54 w 172"/>
                  <a:gd name="T89" fmla="*/ 34 h 248"/>
                  <a:gd name="T90" fmla="*/ 96 w 172"/>
                  <a:gd name="T91" fmla="*/ 33 h 248"/>
                  <a:gd name="T92" fmla="*/ 42 w 172"/>
                  <a:gd name="T93" fmla="*/ 32 h 248"/>
                  <a:gd name="T94" fmla="*/ 54 w 172"/>
                  <a:gd name="T95" fmla="*/ 31 h 248"/>
                  <a:gd name="T96" fmla="*/ 44 w 172"/>
                  <a:gd name="T97" fmla="*/ 29 h 248"/>
                  <a:gd name="T98" fmla="*/ 45 w 172"/>
                  <a:gd name="T99" fmla="*/ 20 h 248"/>
                  <a:gd name="T100" fmla="*/ 46 w 172"/>
                  <a:gd name="T101" fmla="*/ 26 h 248"/>
                  <a:gd name="T102" fmla="*/ 34 w 172"/>
                  <a:gd name="T103" fmla="*/ 23 h 248"/>
                  <a:gd name="T104" fmla="*/ 37 w 172"/>
                  <a:gd name="T105" fmla="*/ 16 h 248"/>
                  <a:gd name="T106" fmla="*/ 37 w 172"/>
                  <a:gd name="T107" fmla="*/ 1 h 248"/>
                  <a:gd name="T108" fmla="*/ 20 w 172"/>
                  <a:gd name="T109" fmla="*/ 101 h 248"/>
                  <a:gd name="T110" fmla="*/ 99 w 172"/>
                  <a:gd name="T111" fmla="*/ 101 h 248"/>
                  <a:gd name="T112" fmla="*/ 82 w 172"/>
                  <a:gd name="T113" fmla="*/ 50 h 248"/>
                  <a:gd name="T114" fmla="*/ 93 w 172"/>
                  <a:gd name="T115" fmla="*/ 43 h 248"/>
                  <a:gd name="T116" fmla="*/ 98 w 172"/>
                  <a:gd name="T117" fmla="*/ 8 h 248"/>
                  <a:gd name="T118" fmla="*/ 89 w 172"/>
                  <a:gd name="T119" fmla="*/ 25 h 248"/>
                  <a:gd name="T120" fmla="*/ 85 w 172"/>
                  <a:gd name="T121" fmla="*/ 22 h 248"/>
                  <a:gd name="T122" fmla="*/ 68 w 172"/>
                  <a:gd name="T123" fmla="*/ 20 h 248"/>
                  <a:gd name="T124" fmla="*/ 56 w 172"/>
                  <a:gd name="T125" fmla="*/ 1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2" h="248">
                    <a:moveTo>
                      <a:pt x="99" y="223"/>
                    </a:moveTo>
                    <a:cubicBezTo>
                      <a:pt x="80" y="223"/>
                      <a:pt x="80" y="223"/>
                      <a:pt x="80" y="223"/>
                    </a:cubicBezTo>
                    <a:cubicBezTo>
                      <a:pt x="80" y="223"/>
                      <a:pt x="80" y="223"/>
                      <a:pt x="80" y="223"/>
                    </a:cubicBezTo>
                    <a:cubicBezTo>
                      <a:pt x="80" y="223"/>
                      <a:pt x="80" y="223"/>
                      <a:pt x="80" y="224"/>
                    </a:cubicBezTo>
                    <a:cubicBezTo>
                      <a:pt x="80" y="224"/>
                      <a:pt x="80" y="224"/>
                      <a:pt x="80" y="225"/>
                    </a:cubicBezTo>
                    <a:cubicBezTo>
                      <a:pt x="80" y="225"/>
                      <a:pt x="80" y="225"/>
                      <a:pt x="80" y="226"/>
                    </a:cubicBezTo>
                    <a:cubicBezTo>
                      <a:pt x="81" y="227"/>
                      <a:pt x="84" y="227"/>
                      <a:pt x="84" y="229"/>
                    </a:cubicBezTo>
                    <a:cubicBezTo>
                      <a:pt x="84" y="229"/>
                      <a:pt x="84" y="229"/>
                      <a:pt x="84" y="229"/>
                    </a:cubicBezTo>
                    <a:cubicBezTo>
                      <a:pt x="85" y="229"/>
                      <a:pt x="85" y="231"/>
                      <a:pt x="86" y="232"/>
                    </a:cubicBezTo>
                    <a:cubicBezTo>
                      <a:pt x="86" y="233"/>
                      <a:pt x="87" y="234"/>
                      <a:pt x="86" y="234"/>
                    </a:cubicBezTo>
                    <a:cubicBezTo>
                      <a:pt x="87" y="235"/>
                      <a:pt x="88" y="235"/>
                      <a:pt x="88" y="237"/>
                    </a:cubicBezTo>
                    <a:cubicBezTo>
                      <a:pt x="88" y="237"/>
                      <a:pt x="89" y="237"/>
                      <a:pt x="89" y="238"/>
                    </a:cubicBezTo>
                    <a:cubicBezTo>
                      <a:pt x="90" y="239"/>
                      <a:pt x="90" y="241"/>
                      <a:pt x="91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243"/>
                      <a:pt x="91" y="243"/>
                      <a:pt x="91" y="243"/>
                    </a:cubicBezTo>
                    <a:cubicBezTo>
                      <a:pt x="91" y="243"/>
                      <a:pt x="91" y="243"/>
                      <a:pt x="91" y="243"/>
                    </a:cubicBezTo>
                    <a:cubicBezTo>
                      <a:pt x="92" y="243"/>
                      <a:pt x="91" y="243"/>
                      <a:pt x="91" y="244"/>
                    </a:cubicBezTo>
                    <a:cubicBezTo>
                      <a:pt x="92" y="244"/>
                      <a:pt x="93" y="245"/>
                      <a:pt x="94" y="246"/>
                    </a:cubicBezTo>
                    <a:cubicBezTo>
                      <a:pt x="95" y="246"/>
                      <a:pt x="95" y="246"/>
                      <a:pt x="95" y="246"/>
                    </a:cubicBezTo>
                    <a:cubicBezTo>
                      <a:pt x="95" y="247"/>
                      <a:pt x="97" y="248"/>
                      <a:pt x="99" y="248"/>
                    </a:cubicBezTo>
                    <a:cubicBezTo>
                      <a:pt x="99" y="223"/>
                      <a:pt x="99" y="223"/>
                      <a:pt x="99" y="223"/>
                    </a:cubicBezTo>
                    <a:moveTo>
                      <a:pt x="118" y="200"/>
                    </a:moveTo>
                    <a:cubicBezTo>
                      <a:pt x="118" y="199"/>
                      <a:pt x="119" y="199"/>
                      <a:pt x="119" y="198"/>
                    </a:cubicBezTo>
                    <a:cubicBezTo>
                      <a:pt x="119" y="198"/>
                      <a:pt x="118" y="198"/>
                      <a:pt x="118" y="198"/>
                    </a:cubicBezTo>
                    <a:cubicBezTo>
                      <a:pt x="118" y="197"/>
                      <a:pt x="118" y="197"/>
                      <a:pt x="118" y="197"/>
                    </a:cubicBezTo>
                    <a:cubicBezTo>
                      <a:pt x="118" y="197"/>
                      <a:pt x="118" y="197"/>
                      <a:pt x="118" y="197"/>
                    </a:cubicBezTo>
                    <a:cubicBezTo>
                      <a:pt x="119" y="197"/>
                      <a:pt x="119" y="197"/>
                      <a:pt x="119" y="197"/>
                    </a:cubicBezTo>
                    <a:cubicBezTo>
                      <a:pt x="119" y="197"/>
                      <a:pt x="119" y="197"/>
                      <a:pt x="119" y="197"/>
                    </a:cubicBezTo>
                    <a:cubicBezTo>
                      <a:pt x="119" y="197"/>
                      <a:pt x="119" y="197"/>
                      <a:pt x="119" y="197"/>
                    </a:cubicBezTo>
                    <a:cubicBezTo>
                      <a:pt x="119" y="197"/>
                      <a:pt x="119" y="199"/>
                      <a:pt x="119" y="200"/>
                    </a:cubicBezTo>
                    <a:cubicBezTo>
                      <a:pt x="119" y="200"/>
                      <a:pt x="119" y="200"/>
                      <a:pt x="119" y="200"/>
                    </a:cubicBezTo>
                    <a:cubicBezTo>
                      <a:pt x="119" y="200"/>
                      <a:pt x="119" y="200"/>
                      <a:pt x="119" y="199"/>
                    </a:cubicBezTo>
                    <a:cubicBezTo>
                      <a:pt x="118" y="199"/>
                      <a:pt x="118" y="200"/>
                      <a:pt x="118" y="200"/>
                    </a:cubicBezTo>
                    <a:moveTo>
                      <a:pt x="100" y="186"/>
                    </a:moveTo>
                    <a:cubicBezTo>
                      <a:pt x="100" y="186"/>
                      <a:pt x="100" y="186"/>
                      <a:pt x="99" y="186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187"/>
                      <a:pt x="99" y="187"/>
                      <a:pt x="99" y="187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172" y="223"/>
                      <a:pt x="172" y="223"/>
                      <a:pt x="172" y="223"/>
                    </a:cubicBezTo>
                    <a:cubicBezTo>
                      <a:pt x="170" y="221"/>
                      <a:pt x="168" y="218"/>
                      <a:pt x="164" y="218"/>
                    </a:cubicBezTo>
                    <a:cubicBezTo>
                      <a:pt x="164" y="218"/>
                      <a:pt x="164" y="218"/>
                      <a:pt x="164" y="218"/>
                    </a:cubicBezTo>
                    <a:cubicBezTo>
                      <a:pt x="163" y="219"/>
                      <a:pt x="163" y="219"/>
                      <a:pt x="163" y="219"/>
                    </a:cubicBezTo>
                    <a:cubicBezTo>
                      <a:pt x="163" y="218"/>
                      <a:pt x="163" y="218"/>
                      <a:pt x="162" y="218"/>
                    </a:cubicBezTo>
                    <a:cubicBezTo>
                      <a:pt x="162" y="218"/>
                      <a:pt x="162" y="218"/>
                      <a:pt x="162" y="218"/>
                    </a:cubicBezTo>
                    <a:cubicBezTo>
                      <a:pt x="161" y="218"/>
                      <a:pt x="160" y="218"/>
                      <a:pt x="159" y="217"/>
                    </a:cubicBezTo>
                    <a:cubicBezTo>
                      <a:pt x="159" y="218"/>
                      <a:pt x="158" y="218"/>
                      <a:pt x="157" y="219"/>
                    </a:cubicBezTo>
                    <a:cubicBezTo>
                      <a:pt x="157" y="219"/>
                      <a:pt x="157" y="218"/>
                      <a:pt x="157" y="218"/>
                    </a:cubicBezTo>
                    <a:cubicBezTo>
                      <a:pt x="157" y="218"/>
                      <a:pt x="157" y="218"/>
                      <a:pt x="157" y="218"/>
                    </a:cubicBezTo>
                    <a:cubicBezTo>
                      <a:pt x="157" y="219"/>
                      <a:pt x="157" y="219"/>
                      <a:pt x="156" y="219"/>
                    </a:cubicBezTo>
                    <a:cubicBezTo>
                      <a:pt x="157" y="218"/>
                      <a:pt x="157" y="217"/>
                      <a:pt x="156" y="216"/>
                    </a:cubicBezTo>
                    <a:cubicBezTo>
                      <a:pt x="156" y="216"/>
                      <a:pt x="156" y="216"/>
                      <a:pt x="156" y="216"/>
                    </a:cubicBezTo>
                    <a:cubicBezTo>
                      <a:pt x="155" y="216"/>
                      <a:pt x="155" y="216"/>
                      <a:pt x="155" y="216"/>
                    </a:cubicBezTo>
                    <a:cubicBezTo>
                      <a:pt x="155" y="215"/>
                      <a:pt x="154" y="215"/>
                      <a:pt x="153" y="215"/>
                    </a:cubicBezTo>
                    <a:cubicBezTo>
                      <a:pt x="153" y="215"/>
                      <a:pt x="153" y="215"/>
                      <a:pt x="153" y="215"/>
                    </a:cubicBezTo>
                    <a:cubicBezTo>
                      <a:pt x="151" y="214"/>
                      <a:pt x="151" y="214"/>
                      <a:pt x="151" y="214"/>
                    </a:cubicBezTo>
                    <a:cubicBezTo>
                      <a:pt x="150" y="214"/>
                      <a:pt x="150" y="214"/>
                      <a:pt x="150" y="214"/>
                    </a:cubicBezTo>
                    <a:cubicBezTo>
                      <a:pt x="150" y="214"/>
                      <a:pt x="150" y="214"/>
                      <a:pt x="150" y="214"/>
                    </a:cubicBezTo>
                    <a:cubicBezTo>
                      <a:pt x="149" y="214"/>
                      <a:pt x="149" y="214"/>
                      <a:pt x="149" y="215"/>
                    </a:cubicBezTo>
                    <a:cubicBezTo>
                      <a:pt x="148" y="216"/>
                      <a:pt x="147" y="216"/>
                      <a:pt x="147" y="216"/>
                    </a:cubicBezTo>
                    <a:cubicBezTo>
                      <a:pt x="146" y="218"/>
                      <a:pt x="146" y="219"/>
                      <a:pt x="146" y="220"/>
                    </a:cubicBezTo>
                    <a:cubicBezTo>
                      <a:pt x="146" y="219"/>
                      <a:pt x="146" y="219"/>
                      <a:pt x="146" y="219"/>
                    </a:cubicBezTo>
                    <a:cubicBezTo>
                      <a:pt x="146" y="218"/>
                      <a:pt x="146" y="218"/>
                      <a:pt x="146" y="217"/>
                    </a:cubicBezTo>
                    <a:cubicBezTo>
                      <a:pt x="146" y="217"/>
                      <a:pt x="145" y="217"/>
                      <a:pt x="145" y="217"/>
                    </a:cubicBezTo>
                    <a:cubicBezTo>
                      <a:pt x="145" y="217"/>
                      <a:pt x="144" y="217"/>
                      <a:pt x="144" y="216"/>
                    </a:cubicBezTo>
                    <a:cubicBezTo>
                      <a:pt x="144" y="216"/>
                      <a:pt x="145" y="216"/>
                      <a:pt x="145" y="216"/>
                    </a:cubicBezTo>
                    <a:cubicBezTo>
                      <a:pt x="145" y="216"/>
                      <a:pt x="146" y="216"/>
                      <a:pt x="146" y="216"/>
                    </a:cubicBezTo>
                    <a:cubicBezTo>
                      <a:pt x="146" y="216"/>
                      <a:pt x="147" y="216"/>
                      <a:pt x="148" y="216"/>
                    </a:cubicBezTo>
                    <a:cubicBezTo>
                      <a:pt x="148" y="215"/>
                      <a:pt x="149" y="214"/>
                      <a:pt x="149" y="213"/>
                    </a:cubicBezTo>
                    <a:cubicBezTo>
                      <a:pt x="148" y="213"/>
                      <a:pt x="148" y="213"/>
                      <a:pt x="147" y="213"/>
                    </a:cubicBezTo>
                    <a:cubicBezTo>
                      <a:pt x="147" y="213"/>
                      <a:pt x="147" y="213"/>
                      <a:pt x="147" y="213"/>
                    </a:cubicBezTo>
                    <a:cubicBezTo>
                      <a:pt x="146" y="213"/>
                      <a:pt x="146" y="213"/>
                      <a:pt x="146" y="213"/>
                    </a:cubicBezTo>
                    <a:cubicBezTo>
                      <a:pt x="145" y="213"/>
                      <a:pt x="145" y="213"/>
                      <a:pt x="144" y="213"/>
                    </a:cubicBezTo>
                    <a:cubicBezTo>
                      <a:pt x="144" y="213"/>
                      <a:pt x="144" y="213"/>
                      <a:pt x="144" y="213"/>
                    </a:cubicBezTo>
                    <a:cubicBezTo>
                      <a:pt x="144" y="214"/>
                      <a:pt x="144" y="214"/>
                      <a:pt x="144" y="214"/>
                    </a:cubicBezTo>
                    <a:cubicBezTo>
                      <a:pt x="144" y="214"/>
                      <a:pt x="144" y="214"/>
                      <a:pt x="144" y="214"/>
                    </a:cubicBezTo>
                    <a:cubicBezTo>
                      <a:pt x="144" y="214"/>
                      <a:pt x="144" y="214"/>
                      <a:pt x="144" y="214"/>
                    </a:cubicBezTo>
                    <a:cubicBezTo>
                      <a:pt x="144" y="214"/>
                      <a:pt x="144" y="214"/>
                      <a:pt x="143" y="214"/>
                    </a:cubicBezTo>
                    <a:cubicBezTo>
                      <a:pt x="143" y="214"/>
                      <a:pt x="143" y="214"/>
                      <a:pt x="143" y="214"/>
                    </a:cubicBezTo>
                    <a:cubicBezTo>
                      <a:pt x="143" y="214"/>
                      <a:pt x="143" y="214"/>
                      <a:pt x="143" y="214"/>
                    </a:cubicBezTo>
                    <a:cubicBezTo>
                      <a:pt x="143" y="214"/>
                      <a:pt x="143" y="214"/>
                      <a:pt x="143" y="214"/>
                    </a:cubicBezTo>
                    <a:cubicBezTo>
                      <a:pt x="143" y="214"/>
                      <a:pt x="143" y="215"/>
                      <a:pt x="142" y="215"/>
                    </a:cubicBezTo>
                    <a:cubicBezTo>
                      <a:pt x="142" y="215"/>
                      <a:pt x="142" y="214"/>
                      <a:pt x="142" y="214"/>
                    </a:cubicBezTo>
                    <a:cubicBezTo>
                      <a:pt x="142" y="214"/>
                      <a:pt x="142" y="215"/>
                      <a:pt x="141" y="216"/>
                    </a:cubicBezTo>
                    <a:cubicBezTo>
                      <a:pt x="142" y="213"/>
                      <a:pt x="144" y="212"/>
                      <a:pt x="145" y="210"/>
                    </a:cubicBezTo>
                    <a:cubicBezTo>
                      <a:pt x="145" y="210"/>
                      <a:pt x="145" y="209"/>
                      <a:pt x="145" y="209"/>
                    </a:cubicBezTo>
                    <a:cubicBezTo>
                      <a:pt x="144" y="209"/>
                      <a:pt x="144" y="209"/>
                      <a:pt x="144" y="209"/>
                    </a:cubicBezTo>
                    <a:cubicBezTo>
                      <a:pt x="144" y="207"/>
                      <a:pt x="143" y="205"/>
                      <a:pt x="142" y="203"/>
                    </a:cubicBezTo>
                    <a:cubicBezTo>
                      <a:pt x="142" y="203"/>
                      <a:pt x="142" y="203"/>
                      <a:pt x="142" y="203"/>
                    </a:cubicBezTo>
                    <a:cubicBezTo>
                      <a:pt x="142" y="203"/>
                      <a:pt x="142" y="204"/>
                      <a:pt x="142" y="204"/>
                    </a:cubicBezTo>
                    <a:cubicBezTo>
                      <a:pt x="142" y="203"/>
                      <a:pt x="142" y="203"/>
                      <a:pt x="142" y="203"/>
                    </a:cubicBezTo>
                    <a:cubicBezTo>
                      <a:pt x="141" y="203"/>
                      <a:pt x="141" y="203"/>
                      <a:pt x="141" y="203"/>
                    </a:cubicBezTo>
                    <a:cubicBezTo>
                      <a:pt x="141" y="201"/>
                      <a:pt x="139" y="200"/>
                      <a:pt x="138" y="200"/>
                    </a:cubicBezTo>
                    <a:cubicBezTo>
                      <a:pt x="137" y="200"/>
                      <a:pt x="137" y="201"/>
                      <a:pt x="137" y="201"/>
                    </a:cubicBezTo>
                    <a:cubicBezTo>
                      <a:pt x="137" y="200"/>
                      <a:pt x="137" y="200"/>
                      <a:pt x="137" y="200"/>
                    </a:cubicBezTo>
                    <a:cubicBezTo>
                      <a:pt x="136" y="200"/>
                      <a:pt x="135" y="200"/>
                      <a:pt x="134" y="200"/>
                    </a:cubicBezTo>
                    <a:cubicBezTo>
                      <a:pt x="132" y="200"/>
                      <a:pt x="131" y="200"/>
                      <a:pt x="130" y="200"/>
                    </a:cubicBezTo>
                    <a:cubicBezTo>
                      <a:pt x="130" y="199"/>
                      <a:pt x="130" y="199"/>
                      <a:pt x="130" y="199"/>
                    </a:cubicBezTo>
                    <a:cubicBezTo>
                      <a:pt x="129" y="199"/>
                      <a:pt x="129" y="198"/>
                      <a:pt x="128" y="198"/>
                    </a:cubicBezTo>
                    <a:cubicBezTo>
                      <a:pt x="128" y="198"/>
                      <a:pt x="128" y="198"/>
                      <a:pt x="127" y="199"/>
                    </a:cubicBezTo>
                    <a:cubicBezTo>
                      <a:pt x="127" y="198"/>
                      <a:pt x="128" y="197"/>
                      <a:pt x="128" y="197"/>
                    </a:cubicBezTo>
                    <a:cubicBezTo>
                      <a:pt x="126" y="196"/>
                      <a:pt x="125" y="194"/>
                      <a:pt x="123" y="194"/>
                    </a:cubicBezTo>
                    <a:cubicBezTo>
                      <a:pt x="122" y="194"/>
                      <a:pt x="122" y="194"/>
                      <a:pt x="121" y="194"/>
                    </a:cubicBezTo>
                    <a:cubicBezTo>
                      <a:pt x="121" y="194"/>
                      <a:pt x="121" y="194"/>
                      <a:pt x="121" y="194"/>
                    </a:cubicBezTo>
                    <a:cubicBezTo>
                      <a:pt x="121" y="194"/>
                      <a:pt x="121" y="194"/>
                      <a:pt x="121" y="194"/>
                    </a:cubicBezTo>
                    <a:cubicBezTo>
                      <a:pt x="122" y="194"/>
                      <a:pt x="122" y="193"/>
                      <a:pt x="123" y="193"/>
                    </a:cubicBezTo>
                    <a:cubicBezTo>
                      <a:pt x="122" y="192"/>
                      <a:pt x="120" y="191"/>
                      <a:pt x="119" y="191"/>
                    </a:cubicBezTo>
                    <a:cubicBezTo>
                      <a:pt x="119" y="191"/>
                      <a:pt x="119" y="191"/>
                      <a:pt x="119" y="191"/>
                    </a:cubicBezTo>
                    <a:cubicBezTo>
                      <a:pt x="119" y="191"/>
                      <a:pt x="119" y="191"/>
                      <a:pt x="118" y="190"/>
                    </a:cubicBezTo>
                    <a:cubicBezTo>
                      <a:pt x="119" y="190"/>
                      <a:pt x="120" y="190"/>
                      <a:pt x="120" y="190"/>
                    </a:cubicBezTo>
                    <a:cubicBezTo>
                      <a:pt x="120" y="189"/>
                      <a:pt x="120" y="189"/>
                      <a:pt x="119" y="189"/>
                    </a:cubicBezTo>
                    <a:cubicBezTo>
                      <a:pt x="119" y="189"/>
                      <a:pt x="118" y="189"/>
                      <a:pt x="118" y="189"/>
                    </a:cubicBezTo>
                    <a:cubicBezTo>
                      <a:pt x="118" y="189"/>
                      <a:pt x="117" y="190"/>
                      <a:pt x="117" y="190"/>
                    </a:cubicBezTo>
                    <a:cubicBezTo>
                      <a:pt x="117" y="190"/>
                      <a:pt x="116" y="190"/>
                      <a:pt x="116" y="190"/>
                    </a:cubicBezTo>
                    <a:cubicBezTo>
                      <a:pt x="116" y="190"/>
                      <a:pt x="115" y="191"/>
                      <a:pt x="114" y="191"/>
                    </a:cubicBezTo>
                    <a:cubicBezTo>
                      <a:pt x="113" y="191"/>
                      <a:pt x="112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1" y="190"/>
                      <a:pt x="111" y="190"/>
                      <a:pt x="110" y="190"/>
                    </a:cubicBezTo>
                    <a:cubicBezTo>
                      <a:pt x="110" y="190"/>
                      <a:pt x="109" y="190"/>
                      <a:pt x="109" y="190"/>
                    </a:cubicBezTo>
                    <a:cubicBezTo>
                      <a:pt x="108" y="190"/>
                      <a:pt x="108" y="190"/>
                      <a:pt x="107" y="190"/>
                    </a:cubicBezTo>
                    <a:cubicBezTo>
                      <a:pt x="107" y="189"/>
                      <a:pt x="108" y="189"/>
                      <a:pt x="108" y="189"/>
                    </a:cubicBezTo>
                    <a:cubicBezTo>
                      <a:pt x="107" y="188"/>
                      <a:pt x="107" y="188"/>
                      <a:pt x="107" y="188"/>
                    </a:cubicBezTo>
                    <a:cubicBezTo>
                      <a:pt x="107" y="188"/>
                      <a:pt x="107" y="188"/>
                      <a:pt x="107" y="188"/>
                    </a:cubicBezTo>
                    <a:cubicBezTo>
                      <a:pt x="106" y="188"/>
                      <a:pt x="106" y="188"/>
                      <a:pt x="106" y="188"/>
                    </a:cubicBezTo>
                    <a:cubicBezTo>
                      <a:pt x="106" y="188"/>
                      <a:pt x="105" y="188"/>
                      <a:pt x="105" y="188"/>
                    </a:cubicBezTo>
                    <a:cubicBezTo>
                      <a:pt x="105" y="188"/>
                      <a:pt x="105" y="188"/>
                      <a:pt x="105" y="188"/>
                    </a:cubicBezTo>
                    <a:cubicBezTo>
                      <a:pt x="104" y="188"/>
                      <a:pt x="104" y="187"/>
                      <a:pt x="104" y="186"/>
                    </a:cubicBezTo>
                    <a:cubicBezTo>
                      <a:pt x="104" y="186"/>
                      <a:pt x="103" y="187"/>
                      <a:pt x="103" y="188"/>
                    </a:cubicBezTo>
                    <a:cubicBezTo>
                      <a:pt x="103" y="188"/>
                      <a:pt x="103" y="188"/>
                      <a:pt x="104" y="188"/>
                    </a:cubicBezTo>
                    <a:cubicBezTo>
                      <a:pt x="104" y="188"/>
                      <a:pt x="104" y="188"/>
                      <a:pt x="104" y="188"/>
                    </a:cubicBezTo>
                    <a:cubicBezTo>
                      <a:pt x="104" y="188"/>
                      <a:pt x="104" y="188"/>
                      <a:pt x="104" y="188"/>
                    </a:cubicBezTo>
                    <a:cubicBezTo>
                      <a:pt x="104" y="188"/>
                      <a:pt x="104" y="188"/>
                      <a:pt x="103" y="188"/>
                    </a:cubicBezTo>
                    <a:cubicBezTo>
                      <a:pt x="103" y="189"/>
                      <a:pt x="101" y="188"/>
                      <a:pt x="101" y="190"/>
                    </a:cubicBezTo>
                    <a:cubicBezTo>
                      <a:pt x="101" y="190"/>
                      <a:pt x="101" y="192"/>
                      <a:pt x="101" y="192"/>
                    </a:cubicBezTo>
                    <a:cubicBezTo>
                      <a:pt x="101" y="193"/>
                      <a:pt x="101" y="193"/>
                      <a:pt x="100" y="193"/>
                    </a:cubicBezTo>
                    <a:cubicBezTo>
                      <a:pt x="100" y="193"/>
                      <a:pt x="100" y="193"/>
                      <a:pt x="100" y="193"/>
                    </a:cubicBezTo>
                    <a:cubicBezTo>
                      <a:pt x="100" y="192"/>
                      <a:pt x="99" y="192"/>
                      <a:pt x="99" y="192"/>
                    </a:cubicBezTo>
                    <a:cubicBezTo>
                      <a:pt x="100" y="191"/>
                      <a:pt x="101" y="189"/>
                      <a:pt x="100" y="188"/>
                    </a:cubicBezTo>
                    <a:cubicBezTo>
                      <a:pt x="100" y="187"/>
                      <a:pt x="101" y="187"/>
                      <a:pt x="102" y="186"/>
                    </a:cubicBezTo>
                    <a:cubicBezTo>
                      <a:pt x="101" y="186"/>
                      <a:pt x="101" y="186"/>
                      <a:pt x="100" y="186"/>
                    </a:cubicBezTo>
                    <a:moveTo>
                      <a:pt x="99" y="124"/>
                    </a:moveTo>
                    <a:cubicBezTo>
                      <a:pt x="99" y="125"/>
                      <a:pt x="99" y="125"/>
                      <a:pt x="99" y="125"/>
                    </a:cubicBezTo>
                    <a:cubicBezTo>
                      <a:pt x="99" y="125"/>
                      <a:pt x="99" y="125"/>
                      <a:pt x="99" y="124"/>
                    </a:cubicBezTo>
                    <a:moveTo>
                      <a:pt x="99" y="122"/>
                    </a:moveTo>
                    <a:cubicBezTo>
                      <a:pt x="99" y="122"/>
                      <a:pt x="99" y="121"/>
                      <a:pt x="99" y="121"/>
                    </a:cubicBezTo>
                    <a:cubicBezTo>
                      <a:pt x="99" y="122"/>
                      <a:pt x="99" y="122"/>
                      <a:pt x="99" y="122"/>
                    </a:cubicBezTo>
                    <a:moveTo>
                      <a:pt x="99" y="120"/>
                    </a:moveTo>
                    <a:cubicBezTo>
                      <a:pt x="99" y="122"/>
                      <a:pt x="99" y="122"/>
                      <a:pt x="99" y="122"/>
                    </a:cubicBezTo>
                    <a:cubicBezTo>
                      <a:pt x="99" y="122"/>
                      <a:pt x="99" y="122"/>
                      <a:pt x="99" y="122"/>
                    </a:cubicBezTo>
                    <a:cubicBezTo>
                      <a:pt x="99" y="122"/>
                      <a:pt x="99" y="122"/>
                      <a:pt x="99" y="122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99" y="123"/>
                      <a:pt x="100" y="123"/>
                      <a:pt x="100" y="124"/>
                    </a:cubicBezTo>
                    <a:cubicBezTo>
                      <a:pt x="100" y="123"/>
                      <a:pt x="101" y="122"/>
                      <a:pt x="102" y="120"/>
                    </a:cubicBezTo>
                    <a:cubicBezTo>
                      <a:pt x="102" y="120"/>
                      <a:pt x="101" y="120"/>
                      <a:pt x="101" y="120"/>
                    </a:cubicBezTo>
                    <a:cubicBezTo>
                      <a:pt x="101" y="120"/>
                      <a:pt x="101" y="120"/>
                      <a:pt x="100" y="120"/>
                    </a:cubicBezTo>
                    <a:cubicBezTo>
                      <a:pt x="100" y="120"/>
                      <a:pt x="99" y="120"/>
                      <a:pt x="99" y="120"/>
                    </a:cubicBezTo>
                    <a:moveTo>
                      <a:pt x="20" y="101"/>
                    </a:move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4" y="104"/>
                      <a:pt x="2" y="106"/>
                      <a:pt x="2" y="107"/>
                    </a:cubicBezTo>
                    <a:cubicBezTo>
                      <a:pt x="1" y="109"/>
                      <a:pt x="2" y="110"/>
                      <a:pt x="2" y="111"/>
                    </a:cubicBezTo>
                    <a:cubicBezTo>
                      <a:pt x="2" y="112"/>
                      <a:pt x="1" y="112"/>
                      <a:pt x="1" y="113"/>
                    </a:cubicBezTo>
                    <a:cubicBezTo>
                      <a:pt x="1" y="113"/>
                      <a:pt x="0" y="113"/>
                      <a:pt x="0" y="114"/>
                    </a:cubicBezTo>
                    <a:cubicBezTo>
                      <a:pt x="1" y="116"/>
                      <a:pt x="1" y="118"/>
                      <a:pt x="1" y="119"/>
                    </a:cubicBezTo>
                    <a:cubicBezTo>
                      <a:pt x="2" y="120"/>
                      <a:pt x="1" y="122"/>
                      <a:pt x="3" y="122"/>
                    </a:cubicBezTo>
                    <a:cubicBezTo>
                      <a:pt x="3" y="121"/>
                      <a:pt x="3" y="121"/>
                      <a:pt x="3" y="121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3" y="122"/>
                      <a:pt x="3" y="123"/>
                      <a:pt x="3" y="123"/>
                    </a:cubicBezTo>
                    <a:cubicBezTo>
                      <a:pt x="3" y="123"/>
                      <a:pt x="3" y="123"/>
                      <a:pt x="3" y="123"/>
                    </a:cubicBezTo>
                    <a:cubicBezTo>
                      <a:pt x="3" y="123"/>
                      <a:pt x="3" y="123"/>
                      <a:pt x="3" y="123"/>
                    </a:cubicBezTo>
                    <a:cubicBezTo>
                      <a:pt x="2" y="123"/>
                      <a:pt x="2" y="125"/>
                      <a:pt x="3" y="125"/>
                    </a:cubicBezTo>
                    <a:cubicBezTo>
                      <a:pt x="2" y="128"/>
                      <a:pt x="5" y="129"/>
                      <a:pt x="4" y="132"/>
                    </a:cubicBezTo>
                    <a:cubicBezTo>
                      <a:pt x="5" y="132"/>
                      <a:pt x="6" y="132"/>
                      <a:pt x="7" y="133"/>
                    </a:cubicBezTo>
                    <a:cubicBezTo>
                      <a:pt x="7" y="133"/>
                      <a:pt x="7" y="133"/>
                      <a:pt x="7" y="133"/>
                    </a:cubicBezTo>
                    <a:cubicBezTo>
                      <a:pt x="8" y="134"/>
                      <a:pt x="9" y="133"/>
                      <a:pt x="9" y="134"/>
                    </a:cubicBezTo>
                    <a:cubicBezTo>
                      <a:pt x="9" y="134"/>
                      <a:pt x="9" y="134"/>
                      <a:pt x="9" y="134"/>
                    </a:cubicBezTo>
                    <a:cubicBezTo>
                      <a:pt x="11" y="135"/>
                      <a:pt x="10" y="136"/>
                      <a:pt x="11" y="138"/>
                    </a:cubicBezTo>
                    <a:cubicBezTo>
                      <a:pt x="11" y="138"/>
                      <a:pt x="11" y="139"/>
                      <a:pt x="11" y="140"/>
                    </a:cubicBezTo>
                    <a:cubicBezTo>
                      <a:pt x="11" y="140"/>
                      <a:pt x="11" y="140"/>
                      <a:pt x="11" y="140"/>
                    </a:cubicBezTo>
                    <a:cubicBezTo>
                      <a:pt x="11" y="141"/>
                      <a:pt x="12" y="142"/>
                      <a:pt x="12" y="142"/>
                    </a:cubicBezTo>
                    <a:cubicBezTo>
                      <a:pt x="12" y="146"/>
                      <a:pt x="16" y="146"/>
                      <a:pt x="15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49"/>
                      <a:pt x="15" y="150"/>
                      <a:pt x="15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5" y="150"/>
                      <a:pt x="14" y="150"/>
                      <a:pt x="14" y="150"/>
                    </a:cubicBezTo>
                    <a:cubicBezTo>
                      <a:pt x="13" y="150"/>
                      <a:pt x="13" y="150"/>
                      <a:pt x="13" y="150"/>
                    </a:cubicBezTo>
                    <a:cubicBezTo>
                      <a:pt x="13" y="150"/>
                      <a:pt x="14" y="150"/>
                      <a:pt x="14" y="151"/>
                    </a:cubicBezTo>
                    <a:cubicBezTo>
                      <a:pt x="15" y="152"/>
                      <a:pt x="15" y="152"/>
                      <a:pt x="16" y="152"/>
                    </a:cubicBezTo>
                    <a:cubicBezTo>
                      <a:pt x="16" y="152"/>
                      <a:pt x="16" y="152"/>
                      <a:pt x="17" y="152"/>
                    </a:cubicBezTo>
                    <a:cubicBezTo>
                      <a:pt x="17" y="153"/>
                      <a:pt x="17" y="154"/>
                      <a:pt x="18" y="154"/>
                    </a:cubicBezTo>
                    <a:cubicBezTo>
                      <a:pt x="18" y="154"/>
                      <a:pt x="18" y="154"/>
                      <a:pt x="18" y="154"/>
                    </a:cubicBezTo>
                    <a:cubicBezTo>
                      <a:pt x="19" y="154"/>
                      <a:pt x="19" y="156"/>
                      <a:pt x="18" y="157"/>
                    </a:cubicBezTo>
                    <a:cubicBezTo>
                      <a:pt x="19" y="158"/>
                      <a:pt x="19" y="158"/>
                      <a:pt x="20" y="159"/>
                    </a:cubicBezTo>
                    <a:cubicBezTo>
                      <a:pt x="20" y="152"/>
                      <a:pt x="20" y="152"/>
                      <a:pt x="20" y="152"/>
                    </a:cubicBezTo>
                    <a:cubicBezTo>
                      <a:pt x="20" y="153"/>
                      <a:pt x="20" y="153"/>
                      <a:pt x="20" y="153"/>
                    </a:cubicBezTo>
                    <a:cubicBezTo>
                      <a:pt x="19" y="152"/>
                      <a:pt x="19" y="150"/>
                      <a:pt x="18" y="150"/>
                    </a:cubicBezTo>
                    <a:cubicBezTo>
                      <a:pt x="18" y="148"/>
                      <a:pt x="16" y="148"/>
                      <a:pt x="16" y="146"/>
                    </a:cubicBezTo>
                    <a:cubicBezTo>
                      <a:pt x="14" y="145"/>
                      <a:pt x="15" y="142"/>
                      <a:pt x="15" y="140"/>
                    </a:cubicBezTo>
                    <a:cubicBezTo>
                      <a:pt x="16" y="140"/>
                      <a:pt x="16" y="140"/>
                      <a:pt x="16" y="141"/>
                    </a:cubicBezTo>
                    <a:cubicBezTo>
                      <a:pt x="16" y="141"/>
                      <a:pt x="17" y="141"/>
                      <a:pt x="17" y="141"/>
                    </a:cubicBezTo>
                    <a:cubicBezTo>
                      <a:pt x="17" y="141"/>
                      <a:pt x="18" y="141"/>
                      <a:pt x="18" y="141"/>
                    </a:cubicBezTo>
                    <a:cubicBezTo>
                      <a:pt x="18" y="143"/>
                      <a:pt x="19" y="145"/>
                      <a:pt x="19" y="146"/>
                    </a:cubicBezTo>
                    <a:cubicBezTo>
                      <a:pt x="19" y="146"/>
                      <a:pt x="19" y="147"/>
                      <a:pt x="20" y="147"/>
                    </a:cubicBezTo>
                    <a:cubicBezTo>
                      <a:pt x="20" y="101"/>
                      <a:pt x="20" y="101"/>
                      <a:pt x="20" y="101"/>
                    </a:cubicBezTo>
                    <a:moveTo>
                      <a:pt x="108" y="113"/>
                    </a:moveTo>
                    <a:cubicBezTo>
                      <a:pt x="107" y="113"/>
                      <a:pt x="107" y="113"/>
                      <a:pt x="107" y="113"/>
                    </a:cubicBezTo>
                    <a:cubicBezTo>
                      <a:pt x="107" y="112"/>
                      <a:pt x="108" y="112"/>
                      <a:pt x="108" y="111"/>
                    </a:cubicBezTo>
                    <a:cubicBezTo>
                      <a:pt x="108" y="111"/>
                      <a:pt x="108" y="111"/>
                      <a:pt x="108" y="111"/>
                    </a:cubicBezTo>
                    <a:cubicBezTo>
                      <a:pt x="108" y="112"/>
                      <a:pt x="109" y="112"/>
                      <a:pt x="109" y="113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8" y="113"/>
                      <a:pt x="108" y="113"/>
                      <a:pt x="108" y="113"/>
                    </a:cubicBezTo>
                    <a:moveTo>
                      <a:pt x="109" y="111"/>
                    </a:moveTo>
                    <a:cubicBezTo>
                      <a:pt x="110" y="111"/>
                      <a:pt x="110" y="111"/>
                      <a:pt x="110" y="111"/>
                    </a:cubicBezTo>
                    <a:cubicBezTo>
                      <a:pt x="110" y="111"/>
                      <a:pt x="110" y="111"/>
                      <a:pt x="110" y="111"/>
                    </a:cubicBezTo>
                    <a:cubicBezTo>
                      <a:pt x="110" y="111"/>
                      <a:pt x="110" y="111"/>
                      <a:pt x="110" y="111"/>
                    </a:cubicBezTo>
                    <a:cubicBezTo>
                      <a:pt x="110" y="111"/>
                      <a:pt x="110" y="112"/>
                      <a:pt x="110" y="112"/>
                    </a:cubicBezTo>
                    <a:cubicBezTo>
                      <a:pt x="110" y="112"/>
                      <a:pt x="109" y="111"/>
                      <a:pt x="109" y="111"/>
                    </a:cubicBezTo>
                    <a:cubicBezTo>
                      <a:pt x="109" y="111"/>
                      <a:pt x="109" y="111"/>
                      <a:pt x="109" y="111"/>
                    </a:cubicBezTo>
                    <a:moveTo>
                      <a:pt x="128" y="107"/>
                    </a:moveTo>
                    <a:cubicBezTo>
                      <a:pt x="128" y="107"/>
                      <a:pt x="128" y="107"/>
                      <a:pt x="128" y="107"/>
                    </a:cubicBezTo>
                    <a:cubicBezTo>
                      <a:pt x="128" y="107"/>
                      <a:pt x="128" y="107"/>
                      <a:pt x="128" y="107"/>
                    </a:cubicBezTo>
                    <a:moveTo>
                      <a:pt x="102" y="107"/>
                    </a:moveTo>
                    <a:cubicBezTo>
                      <a:pt x="102" y="107"/>
                      <a:pt x="102" y="107"/>
                      <a:pt x="102" y="107"/>
                    </a:cubicBezTo>
                    <a:cubicBezTo>
                      <a:pt x="102" y="107"/>
                      <a:pt x="103" y="107"/>
                      <a:pt x="103" y="107"/>
                    </a:cubicBezTo>
                    <a:cubicBezTo>
                      <a:pt x="103" y="107"/>
                      <a:pt x="103" y="107"/>
                      <a:pt x="102" y="107"/>
                    </a:cubicBezTo>
                    <a:moveTo>
                      <a:pt x="106" y="107"/>
                    </a:moveTo>
                    <a:cubicBezTo>
                      <a:pt x="107" y="107"/>
                      <a:pt x="107" y="107"/>
                      <a:pt x="107" y="106"/>
                    </a:cubicBezTo>
                    <a:cubicBezTo>
                      <a:pt x="108" y="106"/>
                      <a:pt x="108" y="106"/>
                      <a:pt x="108" y="106"/>
                    </a:cubicBezTo>
                    <a:cubicBezTo>
                      <a:pt x="108" y="106"/>
                      <a:pt x="109" y="106"/>
                      <a:pt x="109" y="106"/>
                    </a:cubicBezTo>
                    <a:cubicBezTo>
                      <a:pt x="108" y="107"/>
                      <a:pt x="108" y="107"/>
                      <a:pt x="107" y="107"/>
                    </a:cubicBezTo>
                    <a:cubicBezTo>
                      <a:pt x="107" y="107"/>
                      <a:pt x="107" y="107"/>
                      <a:pt x="106" y="107"/>
                    </a:cubicBezTo>
                    <a:cubicBezTo>
                      <a:pt x="106" y="107"/>
                      <a:pt x="106" y="107"/>
                      <a:pt x="106" y="107"/>
                    </a:cubicBezTo>
                    <a:moveTo>
                      <a:pt x="110" y="109"/>
                    </a:moveTo>
                    <a:cubicBezTo>
                      <a:pt x="110" y="108"/>
                      <a:pt x="110" y="107"/>
                      <a:pt x="110" y="106"/>
                    </a:cubicBezTo>
                    <a:cubicBezTo>
                      <a:pt x="110" y="106"/>
                      <a:pt x="111" y="107"/>
                      <a:pt x="111" y="108"/>
                    </a:cubicBezTo>
                    <a:cubicBezTo>
                      <a:pt x="111" y="108"/>
                      <a:pt x="111" y="108"/>
                      <a:pt x="110" y="109"/>
                    </a:cubicBezTo>
                    <a:moveTo>
                      <a:pt x="104" y="107"/>
                    </a:moveTo>
                    <a:cubicBezTo>
                      <a:pt x="104" y="106"/>
                      <a:pt x="105" y="106"/>
                      <a:pt x="106" y="105"/>
                    </a:cubicBezTo>
                    <a:cubicBezTo>
                      <a:pt x="106" y="106"/>
                      <a:pt x="105" y="107"/>
                      <a:pt x="104" y="107"/>
                    </a:cubicBezTo>
                    <a:moveTo>
                      <a:pt x="107" y="105"/>
                    </a:moveTo>
                    <a:cubicBezTo>
                      <a:pt x="107" y="104"/>
                      <a:pt x="107" y="104"/>
                      <a:pt x="107" y="104"/>
                    </a:cubicBezTo>
                    <a:cubicBezTo>
                      <a:pt x="107" y="104"/>
                      <a:pt x="107" y="104"/>
                      <a:pt x="107" y="104"/>
                    </a:cubicBezTo>
                    <a:cubicBezTo>
                      <a:pt x="107" y="104"/>
                      <a:pt x="107" y="104"/>
                      <a:pt x="107" y="104"/>
                    </a:cubicBezTo>
                    <a:cubicBezTo>
                      <a:pt x="107" y="105"/>
                      <a:pt x="107" y="105"/>
                      <a:pt x="107" y="105"/>
                    </a:cubicBezTo>
                    <a:moveTo>
                      <a:pt x="123" y="101"/>
                    </a:moveTo>
                    <a:cubicBezTo>
                      <a:pt x="113" y="101"/>
                      <a:pt x="113" y="101"/>
                      <a:pt x="113" y="101"/>
                    </a:cubicBezTo>
                    <a:cubicBezTo>
                      <a:pt x="112" y="102"/>
                      <a:pt x="111" y="102"/>
                      <a:pt x="110" y="103"/>
                    </a:cubicBezTo>
                    <a:cubicBezTo>
                      <a:pt x="111" y="102"/>
                      <a:pt x="112" y="102"/>
                      <a:pt x="112" y="101"/>
                    </a:cubicBezTo>
                    <a:cubicBezTo>
                      <a:pt x="99" y="101"/>
                      <a:pt x="99" y="101"/>
                      <a:pt x="99" y="101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100" y="109"/>
                      <a:pt x="100" y="109"/>
                      <a:pt x="101" y="108"/>
                    </a:cubicBezTo>
                    <a:cubicBezTo>
                      <a:pt x="101" y="108"/>
                      <a:pt x="100" y="109"/>
                      <a:pt x="99" y="109"/>
                    </a:cubicBezTo>
                    <a:cubicBezTo>
                      <a:pt x="99" y="110"/>
                      <a:pt x="99" y="110"/>
                      <a:pt x="99" y="111"/>
                    </a:cubicBezTo>
                    <a:cubicBezTo>
                      <a:pt x="99" y="111"/>
                      <a:pt x="99" y="111"/>
                      <a:pt x="99" y="111"/>
                    </a:cubicBezTo>
                    <a:cubicBezTo>
                      <a:pt x="99" y="117"/>
                      <a:pt x="99" y="117"/>
                      <a:pt x="99" y="117"/>
                    </a:cubicBezTo>
                    <a:cubicBezTo>
                      <a:pt x="99" y="117"/>
                      <a:pt x="99" y="117"/>
                      <a:pt x="100" y="117"/>
                    </a:cubicBezTo>
                    <a:cubicBezTo>
                      <a:pt x="100" y="117"/>
                      <a:pt x="100" y="117"/>
                      <a:pt x="101" y="117"/>
                    </a:cubicBezTo>
                    <a:cubicBezTo>
                      <a:pt x="101" y="117"/>
                      <a:pt x="102" y="117"/>
                      <a:pt x="103" y="118"/>
                    </a:cubicBezTo>
                    <a:cubicBezTo>
                      <a:pt x="103" y="118"/>
                      <a:pt x="103" y="118"/>
                      <a:pt x="103" y="118"/>
                    </a:cubicBezTo>
                    <a:cubicBezTo>
                      <a:pt x="104" y="118"/>
                      <a:pt x="105" y="117"/>
                      <a:pt x="107" y="117"/>
                    </a:cubicBezTo>
                    <a:cubicBezTo>
                      <a:pt x="107" y="117"/>
                      <a:pt x="107" y="117"/>
                      <a:pt x="107" y="117"/>
                    </a:cubicBezTo>
                    <a:cubicBezTo>
                      <a:pt x="108" y="117"/>
                      <a:pt x="107" y="117"/>
                      <a:pt x="108" y="116"/>
                    </a:cubicBezTo>
                    <a:cubicBezTo>
                      <a:pt x="108" y="116"/>
                      <a:pt x="108" y="117"/>
                      <a:pt x="108" y="117"/>
                    </a:cubicBezTo>
                    <a:cubicBezTo>
                      <a:pt x="109" y="117"/>
                      <a:pt x="109" y="117"/>
                      <a:pt x="109" y="116"/>
                    </a:cubicBezTo>
                    <a:cubicBezTo>
                      <a:pt x="109" y="117"/>
                      <a:pt x="109" y="117"/>
                      <a:pt x="109" y="117"/>
                    </a:cubicBezTo>
                    <a:cubicBezTo>
                      <a:pt x="109" y="117"/>
                      <a:pt x="109" y="117"/>
                      <a:pt x="109" y="117"/>
                    </a:cubicBezTo>
                    <a:cubicBezTo>
                      <a:pt x="110" y="117"/>
                      <a:pt x="111" y="116"/>
                      <a:pt x="110" y="115"/>
                    </a:cubicBezTo>
                    <a:cubicBezTo>
                      <a:pt x="110" y="116"/>
                      <a:pt x="110" y="116"/>
                      <a:pt x="110" y="116"/>
                    </a:cubicBezTo>
                    <a:cubicBezTo>
                      <a:pt x="109" y="116"/>
                      <a:pt x="109" y="116"/>
                      <a:pt x="109" y="116"/>
                    </a:cubicBezTo>
                    <a:cubicBezTo>
                      <a:pt x="110" y="116"/>
                      <a:pt x="109" y="115"/>
                      <a:pt x="109" y="115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08" y="115"/>
                      <a:pt x="108" y="114"/>
                      <a:pt x="109" y="114"/>
                    </a:cubicBezTo>
                    <a:cubicBezTo>
                      <a:pt x="109" y="114"/>
                      <a:pt x="109" y="114"/>
                      <a:pt x="109" y="114"/>
                    </a:cubicBezTo>
                    <a:cubicBezTo>
                      <a:pt x="109" y="114"/>
                      <a:pt x="109" y="114"/>
                      <a:pt x="109" y="114"/>
                    </a:cubicBezTo>
                    <a:cubicBezTo>
                      <a:pt x="109" y="114"/>
                      <a:pt x="109" y="114"/>
                      <a:pt x="109" y="114"/>
                    </a:cubicBezTo>
                    <a:cubicBezTo>
                      <a:pt x="109" y="113"/>
                      <a:pt x="111" y="111"/>
                      <a:pt x="112" y="110"/>
                    </a:cubicBezTo>
                    <a:cubicBezTo>
                      <a:pt x="112" y="111"/>
                      <a:pt x="112" y="111"/>
                      <a:pt x="112" y="111"/>
                    </a:cubicBezTo>
                    <a:cubicBezTo>
                      <a:pt x="112" y="111"/>
                      <a:pt x="112" y="111"/>
                      <a:pt x="112" y="111"/>
                    </a:cubicBezTo>
                    <a:cubicBezTo>
                      <a:pt x="112" y="111"/>
                      <a:pt x="112" y="110"/>
                      <a:pt x="112" y="110"/>
                    </a:cubicBezTo>
                    <a:cubicBezTo>
                      <a:pt x="112" y="110"/>
                      <a:pt x="112" y="110"/>
                      <a:pt x="112" y="110"/>
                    </a:cubicBezTo>
                    <a:cubicBezTo>
                      <a:pt x="112" y="110"/>
                      <a:pt x="112" y="110"/>
                      <a:pt x="112" y="110"/>
                    </a:cubicBezTo>
                    <a:cubicBezTo>
                      <a:pt x="112" y="111"/>
                      <a:pt x="112" y="111"/>
                      <a:pt x="112" y="111"/>
                    </a:cubicBezTo>
                    <a:cubicBezTo>
                      <a:pt x="113" y="110"/>
                      <a:pt x="113" y="110"/>
                      <a:pt x="113" y="110"/>
                    </a:cubicBezTo>
                    <a:cubicBezTo>
                      <a:pt x="114" y="110"/>
                      <a:pt x="113" y="109"/>
                      <a:pt x="114" y="109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5" y="110"/>
                      <a:pt x="115" y="109"/>
                      <a:pt x="115" y="109"/>
                    </a:cubicBezTo>
                    <a:cubicBezTo>
                      <a:pt x="115" y="109"/>
                      <a:pt x="115" y="110"/>
                      <a:pt x="116" y="110"/>
                    </a:cubicBezTo>
                    <a:cubicBezTo>
                      <a:pt x="116" y="110"/>
                      <a:pt x="116" y="110"/>
                      <a:pt x="116" y="110"/>
                    </a:cubicBezTo>
                    <a:cubicBezTo>
                      <a:pt x="116" y="109"/>
                      <a:pt x="118" y="109"/>
                      <a:pt x="119" y="108"/>
                    </a:cubicBezTo>
                    <a:cubicBezTo>
                      <a:pt x="118" y="108"/>
                      <a:pt x="118" y="108"/>
                      <a:pt x="118" y="108"/>
                    </a:cubicBezTo>
                    <a:cubicBezTo>
                      <a:pt x="118" y="108"/>
                      <a:pt x="118" y="108"/>
                      <a:pt x="118" y="108"/>
                    </a:cubicBezTo>
                    <a:cubicBezTo>
                      <a:pt x="118" y="108"/>
                      <a:pt x="118" y="107"/>
                      <a:pt x="117" y="107"/>
                    </a:cubicBezTo>
                    <a:cubicBezTo>
                      <a:pt x="117" y="107"/>
                      <a:pt x="117" y="107"/>
                      <a:pt x="117" y="107"/>
                    </a:cubicBezTo>
                    <a:cubicBezTo>
                      <a:pt x="118" y="107"/>
                      <a:pt x="118" y="107"/>
                      <a:pt x="119" y="108"/>
                    </a:cubicBezTo>
                    <a:cubicBezTo>
                      <a:pt x="119" y="107"/>
                      <a:pt x="119" y="107"/>
                      <a:pt x="119" y="107"/>
                    </a:cubicBezTo>
                    <a:cubicBezTo>
                      <a:pt x="119" y="107"/>
                      <a:pt x="119" y="107"/>
                      <a:pt x="119" y="108"/>
                    </a:cubicBezTo>
                    <a:cubicBezTo>
                      <a:pt x="119" y="108"/>
                      <a:pt x="119" y="108"/>
                      <a:pt x="119" y="108"/>
                    </a:cubicBezTo>
                    <a:cubicBezTo>
                      <a:pt x="119" y="108"/>
                      <a:pt x="119" y="108"/>
                      <a:pt x="119" y="108"/>
                    </a:cubicBezTo>
                    <a:cubicBezTo>
                      <a:pt x="120" y="107"/>
                      <a:pt x="120" y="107"/>
                      <a:pt x="120" y="107"/>
                    </a:cubicBezTo>
                    <a:cubicBezTo>
                      <a:pt x="120" y="107"/>
                      <a:pt x="120" y="107"/>
                      <a:pt x="120" y="107"/>
                    </a:cubicBezTo>
                    <a:cubicBezTo>
                      <a:pt x="121" y="107"/>
                      <a:pt x="122" y="106"/>
                      <a:pt x="123" y="106"/>
                    </a:cubicBezTo>
                    <a:cubicBezTo>
                      <a:pt x="123" y="105"/>
                      <a:pt x="124" y="105"/>
                      <a:pt x="124" y="105"/>
                    </a:cubicBezTo>
                    <a:cubicBezTo>
                      <a:pt x="124" y="106"/>
                      <a:pt x="124" y="106"/>
                      <a:pt x="124" y="107"/>
                    </a:cubicBezTo>
                    <a:cubicBezTo>
                      <a:pt x="124" y="107"/>
                      <a:pt x="124" y="107"/>
                      <a:pt x="125" y="107"/>
                    </a:cubicBezTo>
                    <a:cubicBezTo>
                      <a:pt x="125" y="107"/>
                      <a:pt x="125" y="107"/>
                      <a:pt x="126" y="107"/>
                    </a:cubicBezTo>
                    <a:cubicBezTo>
                      <a:pt x="126" y="107"/>
                      <a:pt x="127" y="107"/>
                      <a:pt x="127" y="107"/>
                    </a:cubicBezTo>
                    <a:cubicBezTo>
                      <a:pt x="127" y="107"/>
                      <a:pt x="128" y="107"/>
                      <a:pt x="128" y="107"/>
                    </a:cubicBezTo>
                    <a:cubicBezTo>
                      <a:pt x="128" y="107"/>
                      <a:pt x="127" y="108"/>
                      <a:pt x="127" y="108"/>
                    </a:cubicBezTo>
                    <a:cubicBezTo>
                      <a:pt x="128" y="108"/>
                      <a:pt x="129" y="108"/>
                      <a:pt x="130" y="108"/>
                    </a:cubicBezTo>
                    <a:cubicBezTo>
                      <a:pt x="130" y="107"/>
                      <a:pt x="129" y="108"/>
                      <a:pt x="129" y="107"/>
                    </a:cubicBezTo>
                    <a:cubicBezTo>
                      <a:pt x="129" y="107"/>
                      <a:pt x="129" y="107"/>
                      <a:pt x="129" y="107"/>
                    </a:cubicBezTo>
                    <a:cubicBezTo>
                      <a:pt x="129" y="107"/>
                      <a:pt x="128" y="107"/>
                      <a:pt x="128" y="106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28" y="106"/>
                      <a:pt x="128" y="106"/>
                      <a:pt x="127" y="106"/>
                    </a:cubicBezTo>
                    <a:cubicBezTo>
                      <a:pt x="127" y="106"/>
                      <a:pt x="127" y="107"/>
                      <a:pt x="127" y="107"/>
                    </a:cubicBezTo>
                    <a:cubicBezTo>
                      <a:pt x="127" y="107"/>
                      <a:pt x="127" y="107"/>
                      <a:pt x="127" y="107"/>
                    </a:cubicBezTo>
                    <a:cubicBezTo>
                      <a:pt x="126" y="106"/>
                      <a:pt x="125" y="106"/>
                      <a:pt x="124" y="105"/>
                    </a:cubicBezTo>
                    <a:cubicBezTo>
                      <a:pt x="125" y="105"/>
                      <a:pt x="125" y="105"/>
                      <a:pt x="125" y="105"/>
                    </a:cubicBezTo>
                    <a:cubicBezTo>
                      <a:pt x="125" y="105"/>
                      <a:pt x="125" y="105"/>
                      <a:pt x="124" y="105"/>
                    </a:cubicBezTo>
                    <a:cubicBezTo>
                      <a:pt x="123" y="105"/>
                      <a:pt x="123" y="103"/>
                      <a:pt x="123" y="102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3" y="102"/>
                      <a:pt x="123" y="102"/>
                      <a:pt x="123" y="101"/>
                    </a:cubicBezTo>
                    <a:moveTo>
                      <a:pt x="83" y="101"/>
                    </a:moveTo>
                    <a:cubicBezTo>
                      <a:pt x="83" y="101"/>
                      <a:pt x="82" y="101"/>
                      <a:pt x="82" y="101"/>
                    </a:cubicBezTo>
                    <a:cubicBezTo>
                      <a:pt x="83" y="101"/>
                      <a:pt x="83" y="101"/>
                      <a:pt x="83" y="101"/>
                    </a:cubicBezTo>
                    <a:cubicBezTo>
                      <a:pt x="83" y="101"/>
                      <a:pt x="83" y="101"/>
                      <a:pt x="83" y="101"/>
                    </a:cubicBezTo>
                    <a:moveTo>
                      <a:pt x="99" y="87"/>
                    </a:moveTo>
                    <a:cubicBezTo>
                      <a:pt x="99" y="87"/>
                      <a:pt x="99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8"/>
                      <a:pt x="98" y="89"/>
                      <a:pt x="99" y="90"/>
                    </a:cubicBezTo>
                    <a:cubicBezTo>
                      <a:pt x="99" y="87"/>
                      <a:pt x="99" y="87"/>
                      <a:pt x="99" y="87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moveTo>
                      <a:pt x="65" y="97"/>
                    </a:moveTo>
                    <a:cubicBezTo>
                      <a:pt x="65" y="96"/>
                      <a:pt x="65" y="97"/>
                      <a:pt x="64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6" y="96"/>
                      <a:pt x="66" y="96"/>
                    </a:cubicBezTo>
                    <a:cubicBezTo>
                      <a:pt x="66" y="96"/>
                      <a:pt x="65" y="96"/>
                      <a:pt x="65" y="97"/>
                    </a:cubicBezTo>
                    <a:moveTo>
                      <a:pt x="95" y="96"/>
                    </a:moveTo>
                    <a:cubicBezTo>
                      <a:pt x="95" y="96"/>
                      <a:pt x="94" y="96"/>
                      <a:pt x="94" y="96"/>
                    </a:cubicBezTo>
                    <a:cubicBezTo>
                      <a:pt x="94" y="96"/>
                      <a:pt x="94" y="95"/>
                      <a:pt x="95" y="95"/>
                    </a:cubicBez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6" y="96"/>
                      <a:pt x="96" y="96"/>
                    </a:cubicBezTo>
                    <a:cubicBezTo>
                      <a:pt x="95" y="96"/>
                      <a:pt x="96" y="96"/>
                      <a:pt x="96" y="96"/>
                    </a:cubicBezTo>
                    <a:cubicBezTo>
                      <a:pt x="95" y="96"/>
                      <a:pt x="95" y="96"/>
                      <a:pt x="95" y="96"/>
                    </a:cubicBezTo>
                    <a:moveTo>
                      <a:pt x="48" y="95"/>
                    </a:moveTo>
                    <a:cubicBezTo>
                      <a:pt x="48" y="95"/>
                      <a:pt x="48" y="95"/>
                      <a:pt x="48" y="95"/>
                    </a:cubicBezTo>
                    <a:cubicBezTo>
                      <a:pt x="48" y="95"/>
                      <a:pt x="48" y="94"/>
                      <a:pt x="49" y="94"/>
                    </a:cubicBezTo>
                    <a:cubicBezTo>
                      <a:pt x="49" y="94"/>
                      <a:pt x="50" y="95"/>
                      <a:pt x="50" y="95"/>
                    </a:cubicBezTo>
                    <a:cubicBezTo>
                      <a:pt x="50" y="95"/>
                      <a:pt x="50" y="95"/>
                      <a:pt x="50" y="96"/>
                    </a:cubicBezTo>
                    <a:cubicBezTo>
                      <a:pt x="50" y="96"/>
                      <a:pt x="50" y="96"/>
                      <a:pt x="50" y="96"/>
                    </a:cubicBezTo>
                    <a:cubicBezTo>
                      <a:pt x="50" y="97"/>
                      <a:pt x="52" y="96"/>
                      <a:pt x="53" y="97"/>
                    </a:cubicBezTo>
                    <a:cubicBezTo>
                      <a:pt x="53" y="97"/>
                      <a:pt x="52" y="97"/>
                      <a:pt x="52" y="97"/>
                    </a:cubicBezTo>
                    <a:cubicBezTo>
                      <a:pt x="51" y="97"/>
                      <a:pt x="50" y="96"/>
                      <a:pt x="50" y="95"/>
                    </a:cubicBezTo>
                    <a:cubicBezTo>
                      <a:pt x="50" y="95"/>
                      <a:pt x="49" y="95"/>
                      <a:pt x="49" y="95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95"/>
                      <a:pt x="49" y="95"/>
                      <a:pt x="48" y="95"/>
                    </a:cubicBezTo>
                    <a:moveTo>
                      <a:pt x="81" y="93"/>
                    </a:moveTo>
                    <a:cubicBezTo>
                      <a:pt x="81" y="93"/>
                      <a:pt x="82" y="92"/>
                      <a:pt x="82" y="92"/>
                    </a:cubicBezTo>
                    <a:cubicBezTo>
                      <a:pt x="83" y="92"/>
                      <a:pt x="82" y="93"/>
                      <a:pt x="81" y="93"/>
                    </a:cubicBezTo>
                    <a:moveTo>
                      <a:pt x="74" y="92"/>
                    </a:moveTo>
                    <a:cubicBezTo>
                      <a:pt x="74" y="92"/>
                      <a:pt x="74" y="92"/>
                      <a:pt x="74" y="92"/>
                    </a:cubicBezTo>
                    <a:cubicBezTo>
                      <a:pt x="75" y="92"/>
                      <a:pt x="75" y="92"/>
                      <a:pt x="75" y="92"/>
                    </a:cubicBezTo>
                    <a:cubicBezTo>
                      <a:pt x="74" y="92"/>
                      <a:pt x="74" y="92"/>
                      <a:pt x="74" y="92"/>
                    </a:cubicBezTo>
                    <a:moveTo>
                      <a:pt x="66" y="94"/>
                    </a:moveTo>
                    <a:cubicBezTo>
                      <a:pt x="66" y="93"/>
                      <a:pt x="66" y="93"/>
                      <a:pt x="65" y="93"/>
                    </a:cubicBezTo>
                    <a:cubicBezTo>
                      <a:pt x="65" y="93"/>
                      <a:pt x="67" y="92"/>
                      <a:pt x="66" y="92"/>
                    </a:cubicBezTo>
                    <a:cubicBezTo>
                      <a:pt x="66" y="91"/>
                      <a:pt x="67" y="91"/>
                      <a:pt x="67" y="91"/>
                    </a:cubicBezTo>
                    <a:cubicBezTo>
                      <a:pt x="67" y="91"/>
                      <a:pt x="67" y="92"/>
                      <a:pt x="68" y="92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68" y="92"/>
                      <a:pt x="67" y="92"/>
                      <a:pt x="67" y="92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67" y="93"/>
                      <a:pt x="67" y="93"/>
                      <a:pt x="68" y="93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93"/>
                      <a:pt x="66" y="93"/>
                      <a:pt x="66" y="94"/>
                    </a:cubicBezTo>
                    <a:moveTo>
                      <a:pt x="75" y="91"/>
                    </a:moveTo>
                    <a:cubicBezTo>
                      <a:pt x="76" y="90"/>
                      <a:pt x="76" y="90"/>
                      <a:pt x="76" y="90"/>
                    </a:cubicBezTo>
                    <a:cubicBezTo>
                      <a:pt x="76" y="91"/>
                      <a:pt x="76" y="91"/>
                      <a:pt x="76" y="91"/>
                    </a:cubicBezTo>
                    <a:cubicBezTo>
                      <a:pt x="76" y="91"/>
                      <a:pt x="76" y="91"/>
                      <a:pt x="76" y="91"/>
                    </a:cubicBezTo>
                    <a:cubicBezTo>
                      <a:pt x="76" y="91"/>
                      <a:pt x="76" y="91"/>
                      <a:pt x="75" y="91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75" y="91"/>
                      <a:pt x="75" y="91"/>
                      <a:pt x="75" y="91"/>
                    </a:cubicBezTo>
                    <a:moveTo>
                      <a:pt x="78" y="91"/>
                    </a:moveTo>
                    <a:cubicBezTo>
                      <a:pt x="78" y="91"/>
                      <a:pt x="78" y="90"/>
                      <a:pt x="79" y="90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80" y="91"/>
                      <a:pt x="79" y="92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8" y="92"/>
                      <a:pt x="78" y="91"/>
                      <a:pt x="78" y="91"/>
                    </a:cubicBezTo>
                    <a:cubicBezTo>
                      <a:pt x="78" y="91"/>
                      <a:pt x="78" y="91"/>
                      <a:pt x="78" y="91"/>
                    </a:cubicBezTo>
                    <a:moveTo>
                      <a:pt x="74" y="91"/>
                    </a:moveTo>
                    <a:cubicBezTo>
                      <a:pt x="74" y="91"/>
                      <a:pt x="74" y="91"/>
                      <a:pt x="73" y="91"/>
                    </a:cubicBezTo>
                    <a:cubicBezTo>
                      <a:pt x="74" y="91"/>
                      <a:pt x="75" y="91"/>
                      <a:pt x="75" y="90"/>
                    </a:cubicBezTo>
                    <a:cubicBezTo>
                      <a:pt x="75" y="91"/>
                      <a:pt x="74" y="91"/>
                      <a:pt x="74" y="91"/>
                    </a:cubicBezTo>
                    <a:moveTo>
                      <a:pt x="68" y="90"/>
                    </a:moveTo>
                    <a:cubicBezTo>
                      <a:pt x="68" y="90"/>
                      <a:pt x="68" y="89"/>
                      <a:pt x="69" y="89"/>
                    </a:cubicBezTo>
                    <a:cubicBezTo>
                      <a:pt x="69" y="89"/>
                      <a:pt x="69" y="89"/>
                      <a:pt x="69" y="89"/>
                    </a:cubicBezTo>
                    <a:cubicBezTo>
                      <a:pt x="69" y="89"/>
                      <a:pt x="69" y="89"/>
                      <a:pt x="69" y="89"/>
                    </a:cubicBezTo>
                    <a:cubicBezTo>
                      <a:pt x="69" y="89"/>
                      <a:pt x="69" y="89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89"/>
                      <a:pt x="67" y="89"/>
                      <a:pt x="67" y="89"/>
                    </a:cubicBezTo>
                    <a:cubicBezTo>
                      <a:pt x="67" y="89"/>
                      <a:pt x="67" y="89"/>
                      <a:pt x="67" y="89"/>
                    </a:cubicBezTo>
                    <a:cubicBezTo>
                      <a:pt x="67" y="90"/>
                      <a:pt x="67" y="90"/>
                      <a:pt x="67" y="90"/>
                    </a:cubicBezTo>
                    <a:cubicBezTo>
                      <a:pt x="67" y="90"/>
                      <a:pt x="67" y="90"/>
                      <a:pt x="67" y="90"/>
                    </a:cubicBezTo>
                    <a:cubicBezTo>
                      <a:pt x="67" y="90"/>
                      <a:pt x="66" y="89"/>
                      <a:pt x="66" y="89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6" y="89"/>
                      <a:pt x="66" y="89"/>
                      <a:pt x="67" y="89"/>
                    </a:cubicBezTo>
                    <a:cubicBezTo>
                      <a:pt x="67" y="89"/>
                      <a:pt x="67" y="89"/>
                      <a:pt x="67" y="89"/>
                    </a:cubicBezTo>
                    <a:cubicBezTo>
                      <a:pt x="67" y="89"/>
                      <a:pt x="67" y="89"/>
                      <a:pt x="68" y="89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moveTo>
                      <a:pt x="79" y="89"/>
                    </a:moveTo>
                    <a:cubicBezTo>
                      <a:pt x="80" y="89"/>
                      <a:pt x="79" y="89"/>
                      <a:pt x="79" y="89"/>
                    </a:cubicBezTo>
                    <a:cubicBezTo>
                      <a:pt x="80" y="89"/>
                      <a:pt x="81" y="89"/>
                      <a:pt x="79" y="89"/>
                    </a:cubicBezTo>
                    <a:moveTo>
                      <a:pt x="78" y="90"/>
                    </a:moveTo>
                    <a:cubicBezTo>
                      <a:pt x="77" y="90"/>
                      <a:pt x="77" y="89"/>
                      <a:pt x="76" y="89"/>
                    </a:cubicBezTo>
                    <a:cubicBezTo>
                      <a:pt x="77" y="89"/>
                      <a:pt x="78" y="89"/>
                      <a:pt x="79" y="88"/>
                    </a:cubicBezTo>
                    <a:cubicBezTo>
                      <a:pt x="79" y="89"/>
                      <a:pt x="78" y="89"/>
                      <a:pt x="78" y="89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8" y="89"/>
                      <a:pt x="78" y="89"/>
                      <a:pt x="77" y="89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8" y="90"/>
                      <a:pt x="78" y="90"/>
                      <a:pt x="78" y="90"/>
                    </a:cubicBezTo>
                    <a:moveTo>
                      <a:pt x="71" y="89"/>
                    </a:moveTo>
                    <a:cubicBezTo>
                      <a:pt x="70" y="89"/>
                      <a:pt x="70" y="89"/>
                      <a:pt x="70" y="89"/>
                    </a:cubicBezTo>
                    <a:cubicBezTo>
                      <a:pt x="70" y="88"/>
                      <a:pt x="71" y="88"/>
                      <a:pt x="71" y="88"/>
                    </a:cubicBezTo>
                    <a:cubicBezTo>
                      <a:pt x="71" y="88"/>
                      <a:pt x="71" y="88"/>
                      <a:pt x="71" y="89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71" y="89"/>
                      <a:pt x="71" y="89"/>
                      <a:pt x="72" y="89"/>
                    </a:cubicBezTo>
                    <a:cubicBezTo>
                      <a:pt x="72" y="89"/>
                      <a:pt x="73" y="89"/>
                      <a:pt x="73" y="89"/>
                    </a:cubicBezTo>
                    <a:cubicBezTo>
                      <a:pt x="73" y="90"/>
                      <a:pt x="72" y="90"/>
                      <a:pt x="72" y="91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1" y="91"/>
                      <a:pt x="72" y="91"/>
                      <a:pt x="72" y="90"/>
                    </a:cubicBezTo>
                    <a:cubicBezTo>
                      <a:pt x="72" y="90"/>
                      <a:pt x="72" y="90"/>
                      <a:pt x="71" y="90"/>
                    </a:cubicBezTo>
                    <a:cubicBezTo>
                      <a:pt x="71" y="90"/>
                      <a:pt x="71" y="89"/>
                      <a:pt x="71" y="89"/>
                    </a:cubicBezTo>
                    <a:cubicBezTo>
                      <a:pt x="71" y="89"/>
                      <a:pt x="71" y="89"/>
                      <a:pt x="71" y="89"/>
                    </a:cubicBezTo>
                    <a:moveTo>
                      <a:pt x="82" y="87"/>
                    </a:moveTo>
                    <a:cubicBezTo>
                      <a:pt x="82" y="87"/>
                      <a:pt x="82" y="87"/>
                      <a:pt x="82" y="87"/>
                    </a:cubicBezTo>
                    <a:cubicBezTo>
                      <a:pt x="82" y="87"/>
                      <a:pt x="82" y="87"/>
                      <a:pt x="83" y="87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3" y="87"/>
                      <a:pt x="82" y="87"/>
                      <a:pt x="82" y="87"/>
                    </a:cubicBezTo>
                    <a:moveTo>
                      <a:pt x="69" y="87"/>
                    </a:moveTo>
                    <a:cubicBezTo>
                      <a:pt x="69" y="87"/>
                      <a:pt x="68" y="87"/>
                      <a:pt x="68" y="87"/>
                    </a:cubicBezTo>
                    <a:cubicBezTo>
                      <a:pt x="69" y="87"/>
                      <a:pt x="69" y="87"/>
                      <a:pt x="70" y="87"/>
                    </a:cubicBezTo>
                    <a:cubicBezTo>
                      <a:pt x="70" y="87"/>
                      <a:pt x="70" y="87"/>
                      <a:pt x="70" y="88"/>
                    </a:cubicBezTo>
                    <a:cubicBezTo>
                      <a:pt x="70" y="87"/>
                      <a:pt x="70" y="87"/>
                      <a:pt x="70" y="87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87"/>
                      <a:pt x="69" y="87"/>
                      <a:pt x="69" y="87"/>
                    </a:cubicBezTo>
                    <a:moveTo>
                      <a:pt x="70" y="87"/>
                    </a:moveTo>
                    <a:cubicBezTo>
                      <a:pt x="70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0" y="87"/>
                      <a:pt x="70" y="87"/>
                    </a:cubicBezTo>
                    <a:moveTo>
                      <a:pt x="79" y="87"/>
                    </a:moveTo>
                    <a:cubicBezTo>
                      <a:pt x="79" y="87"/>
                      <a:pt x="79" y="86"/>
                      <a:pt x="80" y="86"/>
                    </a:cubicBezTo>
                    <a:cubicBezTo>
                      <a:pt x="80" y="86"/>
                      <a:pt x="81" y="87"/>
                      <a:pt x="81" y="87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1" y="87"/>
                      <a:pt x="80" y="87"/>
                      <a:pt x="80" y="87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0" y="87"/>
                      <a:pt x="80" y="87"/>
                      <a:pt x="79" y="87"/>
                    </a:cubicBezTo>
                    <a:moveTo>
                      <a:pt x="75" y="88"/>
                    </a:moveTo>
                    <a:cubicBezTo>
                      <a:pt x="75" y="88"/>
                      <a:pt x="74" y="87"/>
                      <a:pt x="73" y="87"/>
                    </a:cubicBezTo>
                    <a:cubicBezTo>
                      <a:pt x="73" y="86"/>
                      <a:pt x="73" y="85"/>
                      <a:pt x="74" y="85"/>
                    </a:cubicBezTo>
                    <a:cubicBezTo>
                      <a:pt x="74" y="85"/>
                      <a:pt x="74" y="86"/>
                      <a:pt x="74" y="86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4" y="87"/>
                      <a:pt x="74" y="87"/>
                      <a:pt x="75" y="87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5" y="87"/>
                      <a:pt x="76" y="87"/>
                      <a:pt x="76" y="87"/>
                    </a:cubicBezTo>
                    <a:cubicBezTo>
                      <a:pt x="76" y="87"/>
                      <a:pt x="76" y="87"/>
                      <a:pt x="77" y="87"/>
                    </a:cubicBezTo>
                    <a:cubicBezTo>
                      <a:pt x="77" y="87"/>
                      <a:pt x="77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7" y="88"/>
                      <a:pt x="76" y="88"/>
                      <a:pt x="75" y="88"/>
                    </a:cubicBezTo>
                    <a:moveTo>
                      <a:pt x="70" y="85"/>
                    </a:moveTo>
                    <a:cubicBezTo>
                      <a:pt x="70" y="85"/>
                      <a:pt x="70" y="85"/>
                      <a:pt x="70" y="85"/>
                    </a:cubicBezTo>
                    <a:cubicBezTo>
                      <a:pt x="70" y="85"/>
                      <a:pt x="70" y="85"/>
                      <a:pt x="70" y="85"/>
                    </a:cubicBezTo>
                    <a:moveTo>
                      <a:pt x="58" y="86"/>
                    </a:moveTo>
                    <a:cubicBezTo>
                      <a:pt x="58" y="86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6"/>
                    </a:cubicBezTo>
                    <a:moveTo>
                      <a:pt x="81" y="84"/>
                    </a:moveTo>
                    <a:cubicBezTo>
                      <a:pt x="81" y="84"/>
                      <a:pt x="81" y="84"/>
                      <a:pt x="81" y="84"/>
                    </a:cubicBezTo>
                    <a:cubicBezTo>
                      <a:pt x="81" y="84"/>
                      <a:pt x="82" y="84"/>
                      <a:pt x="82" y="84"/>
                    </a:cubicBezTo>
                    <a:cubicBezTo>
                      <a:pt x="82" y="84"/>
                      <a:pt x="82" y="84"/>
                      <a:pt x="82" y="84"/>
                    </a:cubicBezTo>
                    <a:cubicBezTo>
                      <a:pt x="82" y="85"/>
                      <a:pt x="82" y="85"/>
                      <a:pt x="82" y="85"/>
                    </a:cubicBezTo>
                    <a:cubicBezTo>
                      <a:pt x="82" y="85"/>
                      <a:pt x="82" y="85"/>
                      <a:pt x="81" y="85"/>
                    </a:cubicBezTo>
                    <a:cubicBezTo>
                      <a:pt x="81" y="85"/>
                      <a:pt x="80" y="85"/>
                      <a:pt x="81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1" y="85"/>
                      <a:pt x="81" y="85"/>
                      <a:pt x="81" y="84"/>
                    </a:cubicBezTo>
                    <a:cubicBezTo>
                      <a:pt x="81" y="84"/>
                      <a:pt x="81" y="84"/>
                      <a:pt x="81" y="84"/>
                    </a:cubicBezTo>
                    <a:moveTo>
                      <a:pt x="60" y="86"/>
                    </a:moveTo>
                    <a:cubicBezTo>
                      <a:pt x="60" y="85"/>
                      <a:pt x="60" y="85"/>
                      <a:pt x="59" y="85"/>
                    </a:cubicBezTo>
                    <a:cubicBezTo>
                      <a:pt x="59" y="84"/>
                      <a:pt x="60" y="84"/>
                      <a:pt x="59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0" y="84"/>
                      <a:pt x="60" y="84"/>
                    </a:cubicBezTo>
                    <a:cubicBezTo>
                      <a:pt x="61" y="84"/>
                      <a:pt x="60" y="85"/>
                      <a:pt x="61" y="86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0" y="86"/>
                      <a:pt x="60" y="86"/>
                      <a:pt x="60" y="87"/>
                    </a:cubicBezTo>
                    <a:cubicBezTo>
                      <a:pt x="61" y="87"/>
                      <a:pt x="61" y="88"/>
                      <a:pt x="61" y="89"/>
                    </a:cubicBezTo>
                    <a:cubicBezTo>
                      <a:pt x="61" y="89"/>
                      <a:pt x="61" y="89"/>
                      <a:pt x="60" y="89"/>
                    </a:cubicBezTo>
                    <a:cubicBezTo>
                      <a:pt x="60" y="89"/>
                      <a:pt x="60" y="89"/>
                      <a:pt x="60" y="89"/>
                    </a:cubicBezTo>
                    <a:cubicBezTo>
                      <a:pt x="60" y="88"/>
                      <a:pt x="59" y="87"/>
                      <a:pt x="59" y="86"/>
                    </a:cubicBezTo>
                    <a:cubicBezTo>
                      <a:pt x="60" y="86"/>
                      <a:pt x="60" y="86"/>
                      <a:pt x="60" y="86"/>
                    </a:cubicBezTo>
                    <a:moveTo>
                      <a:pt x="61" y="85"/>
                    </a:moveTo>
                    <a:cubicBezTo>
                      <a:pt x="61" y="84"/>
                      <a:pt x="61" y="84"/>
                      <a:pt x="61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1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1" y="85"/>
                      <a:pt x="61" y="85"/>
                      <a:pt x="61" y="85"/>
                    </a:cubicBezTo>
                    <a:moveTo>
                      <a:pt x="73" y="84"/>
                    </a:moveTo>
                    <a:cubicBezTo>
                      <a:pt x="73" y="83"/>
                      <a:pt x="73" y="83"/>
                      <a:pt x="73" y="83"/>
                    </a:cubicBezTo>
                    <a:cubicBezTo>
                      <a:pt x="73" y="83"/>
                      <a:pt x="73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2" y="84"/>
                      <a:pt x="72" y="83"/>
                      <a:pt x="73" y="83"/>
                    </a:cubicBezTo>
                    <a:cubicBezTo>
                      <a:pt x="73" y="83"/>
                      <a:pt x="73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moveTo>
                      <a:pt x="44" y="84"/>
                    </a:moveTo>
                    <a:cubicBezTo>
                      <a:pt x="44" y="84"/>
                      <a:pt x="44" y="83"/>
                      <a:pt x="44" y="83"/>
                    </a:cubicBezTo>
                    <a:cubicBezTo>
                      <a:pt x="44" y="83"/>
                      <a:pt x="45" y="84"/>
                      <a:pt x="45" y="85"/>
                    </a:cubicBezTo>
                    <a:cubicBezTo>
                      <a:pt x="44" y="85"/>
                      <a:pt x="44" y="85"/>
                      <a:pt x="44" y="85"/>
                    </a:cubicBezTo>
                    <a:cubicBezTo>
                      <a:pt x="44" y="85"/>
                      <a:pt x="44" y="85"/>
                      <a:pt x="43" y="86"/>
                    </a:cubicBezTo>
                    <a:cubicBezTo>
                      <a:pt x="43" y="86"/>
                      <a:pt x="43" y="86"/>
                      <a:pt x="43" y="86"/>
                    </a:cubicBezTo>
                    <a:cubicBezTo>
                      <a:pt x="43" y="86"/>
                      <a:pt x="43" y="86"/>
                      <a:pt x="42" y="86"/>
                    </a:cubicBezTo>
                    <a:cubicBezTo>
                      <a:pt x="42" y="86"/>
                      <a:pt x="42" y="86"/>
                      <a:pt x="42" y="86"/>
                    </a:cubicBezTo>
                    <a:cubicBezTo>
                      <a:pt x="42" y="86"/>
                      <a:pt x="41" y="86"/>
                      <a:pt x="41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4" y="85"/>
                      <a:pt x="43" y="84"/>
                      <a:pt x="44" y="84"/>
                    </a:cubicBezTo>
                    <a:cubicBezTo>
                      <a:pt x="44" y="84"/>
                      <a:pt x="44" y="84"/>
                      <a:pt x="44" y="84"/>
                    </a:cubicBezTo>
                    <a:moveTo>
                      <a:pt x="67" y="84"/>
                    </a:moveTo>
                    <a:cubicBezTo>
                      <a:pt x="67" y="84"/>
                      <a:pt x="67" y="84"/>
                      <a:pt x="67" y="84"/>
                    </a:cubicBezTo>
                    <a:cubicBezTo>
                      <a:pt x="67" y="84"/>
                      <a:pt x="67" y="84"/>
                      <a:pt x="67" y="83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7" y="84"/>
                      <a:pt x="68" y="84"/>
                      <a:pt x="68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4"/>
                      <a:pt x="69" y="84"/>
                      <a:pt x="69" y="84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69" y="84"/>
                      <a:pt x="69" y="84"/>
                      <a:pt x="68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7" y="84"/>
                      <a:pt x="67" y="84"/>
                      <a:pt x="67" y="84"/>
                    </a:cubicBezTo>
                    <a:moveTo>
                      <a:pt x="59" y="83"/>
                    </a:move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60" y="83"/>
                      <a:pt x="60" y="82"/>
                    </a:cubicBezTo>
                    <a:cubicBezTo>
                      <a:pt x="60" y="83"/>
                      <a:pt x="60" y="83"/>
                      <a:pt x="59" y="83"/>
                    </a:cubicBezTo>
                    <a:moveTo>
                      <a:pt x="69" y="82"/>
                    </a:moveTo>
                    <a:cubicBezTo>
                      <a:pt x="69" y="82"/>
                      <a:pt x="69" y="82"/>
                      <a:pt x="70" y="82"/>
                    </a:cubicBezTo>
                    <a:cubicBezTo>
                      <a:pt x="70" y="82"/>
                      <a:pt x="70" y="82"/>
                      <a:pt x="70" y="82"/>
                    </a:cubicBezTo>
                    <a:cubicBezTo>
                      <a:pt x="70" y="82"/>
                      <a:pt x="70" y="82"/>
                      <a:pt x="71" y="82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1" y="82"/>
                      <a:pt x="71" y="82"/>
                      <a:pt x="70" y="82"/>
                    </a:cubicBezTo>
                    <a:cubicBezTo>
                      <a:pt x="70" y="82"/>
                      <a:pt x="70" y="82"/>
                      <a:pt x="70" y="82"/>
                    </a:cubicBezTo>
                    <a:cubicBezTo>
                      <a:pt x="70" y="82"/>
                      <a:pt x="70" y="82"/>
                      <a:pt x="69" y="82"/>
                    </a:cubicBezTo>
                    <a:cubicBezTo>
                      <a:pt x="69" y="82"/>
                      <a:pt x="69" y="82"/>
                      <a:pt x="69" y="82"/>
                    </a:cubicBezTo>
                    <a:moveTo>
                      <a:pt x="83" y="83"/>
                    </a:move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4" y="82"/>
                      <a:pt x="84" y="82"/>
                      <a:pt x="84" y="82"/>
                    </a:cubicBezTo>
                    <a:cubicBezTo>
                      <a:pt x="83" y="83"/>
                      <a:pt x="83" y="83"/>
                      <a:pt x="83" y="83"/>
                    </a:cubicBezTo>
                    <a:moveTo>
                      <a:pt x="79" y="82"/>
                    </a:moveTo>
                    <a:cubicBezTo>
                      <a:pt x="80" y="82"/>
                      <a:pt x="80" y="82"/>
                      <a:pt x="80" y="82"/>
                    </a:cubicBezTo>
                    <a:cubicBezTo>
                      <a:pt x="80" y="82"/>
                      <a:pt x="80" y="82"/>
                      <a:pt x="80" y="82"/>
                    </a:cubicBezTo>
                    <a:cubicBezTo>
                      <a:pt x="80" y="82"/>
                      <a:pt x="80" y="82"/>
                      <a:pt x="80" y="82"/>
                    </a:cubicBezTo>
                    <a:cubicBezTo>
                      <a:pt x="80" y="82"/>
                      <a:pt x="80" y="82"/>
                      <a:pt x="80" y="82"/>
                    </a:cubicBezTo>
                    <a:cubicBezTo>
                      <a:pt x="80" y="82"/>
                      <a:pt x="80" y="82"/>
                      <a:pt x="80" y="82"/>
                    </a:cubicBezTo>
                    <a:cubicBezTo>
                      <a:pt x="80" y="82"/>
                      <a:pt x="80" y="82"/>
                      <a:pt x="79" y="82"/>
                    </a:cubicBezTo>
                    <a:cubicBezTo>
                      <a:pt x="79" y="82"/>
                      <a:pt x="79" y="82"/>
                      <a:pt x="79" y="82"/>
                    </a:cubicBezTo>
                    <a:moveTo>
                      <a:pt x="82" y="82"/>
                    </a:moveTo>
                    <a:cubicBezTo>
                      <a:pt x="81" y="82"/>
                      <a:pt x="82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2" y="82"/>
                      <a:pt x="83" y="82"/>
                      <a:pt x="83" y="82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82" y="83"/>
                      <a:pt x="82" y="83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moveTo>
                      <a:pt x="76" y="83"/>
                    </a:moveTo>
                    <a:cubicBezTo>
                      <a:pt x="76" y="82"/>
                      <a:pt x="77" y="82"/>
                      <a:pt x="76" y="82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7" y="82"/>
                      <a:pt x="77" y="82"/>
                      <a:pt x="77" y="83"/>
                    </a:cubicBezTo>
                    <a:cubicBezTo>
                      <a:pt x="77" y="83"/>
                      <a:pt x="77" y="82"/>
                      <a:pt x="76" y="82"/>
                    </a:cubicBezTo>
                    <a:cubicBezTo>
                      <a:pt x="76" y="82"/>
                      <a:pt x="76" y="83"/>
                      <a:pt x="76" y="83"/>
                    </a:cubicBezTo>
                    <a:moveTo>
                      <a:pt x="35" y="81"/>
                    </a:moveTo>
                    <a:cubicBezTo>
                      <a:pt x="35" y="81"/>
                      <a:pt x="35" y="80"/>
                      <a:pt x="35" y="80"/>
                    </a:cubicBezTo>
                    <a:cubicBezTo>
                      <a:pt x="35" y="80"/>
                      <a:pt x="35" y="80"/>
                      <a:pt x="35" y="80"/>
                    </a:cubicBezTo>
                    <a:cubicBezTo>
                      <a:pt x="35" y="80"/>
                      <a:pt x="35" y="81"/>
                      <a:pt x="35" y="81"/>
                    </a:cubicBezTo>
                    <a:moveTo>
                      <a:pt x="72" y="82"/>
                    </a:moveTo>
                    <a:cubicBezTo>
                      <a:pt x="72" y="81"/>
                      <a:pt x="72" y="81"/>
                      <a:pt x="72" y="81"/>
                    </a:cubicBezTo>
                    <a:cubicBezTo>
                      <a:pt x="72" y="81"/>
                      <a:pt x="72" y="80"/>
                      <a:pt x="71" y="80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72" y="80"/>
                      <a:pt x="72" y="81"/>
                      <a:pt x="73" y="81"/>
                    </a:cubicBezTo>
                    <a:cubicBezTo>
                      <a:pt x="73" y="81"/>
                      <a:pt x="74" y="81"/>
                      <a:pt x="74" y="81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3" y="81"/>
                      <a:pt x="72" y="81"/>
                      <a:pt x="72" y="82"/>
                    </a:cubicBezTo>
                    <a:moveTo>
                      <a:pt x="57" y="80"/>
                    </a:moveTo>
                    <a:cubicBezTo>
                      <a:pt x="58" y="80"/>
                      <a:pt x="57" y="79"/>
                      <a:pt x="57" y="79"/>
                    </a:cubicBezTo>
                    <a:cubicBezTo>
                      <a:pt x="58" y="79"/>
                      <a:pt x="59" y="79"/>
                      <a:pt x="60" y="80"/>
                    </a:cubicBezTo>
                    <a:cubicBezTo>
                      <a:pt x="60" y="81"/>
                      <a:pt x="60" y="82"/>
                      <a:pt x="59" y="82"/>
                    </a:cubicBezTo>
                    <a:cubicBezTo>
                      <a:pt x="59" y="83"/>
                      <a:pt x="58" y="83"/>
                      <a:pt x="59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9" y="84"/>
                      <a:pt x="59" y="84"/>
                      <a:pt x="58" y="84"/>
                    </a:cubicBezTo>
                    <a:cubicBezTo>
                      <a:pt x="58" y="84"/>
                      <a:pt x="59" y="83"/>
                      <a:pt x="59" y="83"/>
                    </a:cubicBezTo>
                    <a:cubicBezTo>
                      <a:pt x="58" y="83"/>
                      <a:pt x="59" y="84"/>
                      <a:pt x="58" y="84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58" y="82"/>
                      <a:pt x="59" y="82"/>
                      <a:pt x="59" y="80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8" y="81"/>
                      <a:pt x="59" y="80"/>
                      <a:pt x="59" y="80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0"/>
                      <a:pt x="57" y="80"/>
                      <a:pt x="56" y="80"/>
                    </a:cubicBezTo>
                    <a:cubicBezTo>
                      <a:pt x="56" y="80"/>
                      <a:pt x="57" y="80"/>
                      <a:pt x="57" y="80"/>
                    </a:cubicBezTo>
                    <a:cubicBezTo>
                      <a:pt x="57" y="80"/>
                      <a:pt x="57" y="80"/>
                      <a:pt x="57" y="80"/>
                    </a:cubicBezTo>
                    <a:moveTo>
                      <a:pt x="80" y="80"/>
                    </a:moveTo>
                    <a:cubicBezTo>
                      <a:pt x="79" y="80"/>
                      <a:pt x="79" y="79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80" y="79"/>
                      <a:pt x="80" y="79"/>
                      <a:pt x="80" y="80"/>
                    </a:cubicBezTo>
                    <a:cubicBezTo>
                      <a:pt x="80" y="80"/>
                      <a:pt x="80" y="80"/>
                      <a:pt x="80" y="80"/>
                    </a:cubicBezTo>
                    <a:moveTo>
                      <a:pt x="84" y="82"/>
                    </a:moveTo>
                    <a:cubicBezTo>
                      <a:pt x="84" y="81"/>
                      <a:pt x="85" y="80"/>
                      <a:pt x="85" y="79"/>
                    </a:cubicBezTo>
                    <a:cubicBezTo>
                      <a:pt x="86" y="80"/>
                      <a:pt x="85" y="81"/>
                      <a:pt x="84" y="82"/>
                    </a:cubicBezTo>
                    <a:moveTo>
                      <a:pt x="33" y="79"/>
                    </a:move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3" y="79"/>
                      <a:pt x="33" y="79"/>
                      <a:pt x="33" y="79"/>
                    </a:cubicBezTo>
                    <a:moveTo>
                      <a:pt x="78" y="79"/>
                    </a:moveTo>
                    <a:cubicBezTo>
                      <a:pt x="77" y="79"/>
                      <a:pt x="78" y="78"/>
                      <a:pt x="78" y="78"/>
                    </a:cubicBezTo>
                    <a:cubicBezTo>
                      <a:pt x="78" y="78"/>
                      <a:pt x="78" y="79"/>
                      <a:pt x="78" y="79"/>
                    </a:cubicBezTo>
                    <a:moveTo>
                      <a:pt x="69" y="78"/>
                    </a:moveTo>
                    <a:cubicBezTo>
                      <a:pt x="69" y="78"/>
                      <a:pt x="70" y="78"/>
                      <a:pt x="70" y="77"/>
                    </a:cubicBezTo>
                    <a:cubicBezTo>
                      <a:pt x="71" y="78"/>
                      <a:pt x="70" y="78"/>
                      <a:pt x="71" y="78"/>
                    </a:cubicBezTo>
                    <a:cubicBezTo>
                      <a:pt x="71" y="78"/>
                      <a:pt x="71" y="78"/>
                      <a:pt x="71" y="78"/>
                    </a:cubicBezTo>
                    <a:cubicBezTo>
                      <a:pt x="71" y="78"/>
                      <a:pt x="72" y="78"/>
                      <a:pt x="72" y="79"/>
                    </a:cubicBezTo>
                    <a:cubicBezTo>
                      <a:pt x="72" y="79"/>
                      <a:pt x="72" y="79"/>
                      <a:pt x="71" y="79"/>
                    </a:cubicBezTo>
                    <a:cubicBezTo>
                      <a:pt x="71" y="79"/>
                      <a:pt x="71" y="79"/>
                      <a:pt x="71" y="79"/>
                    </a:cubicBezTo>
                    <a:cubicBezTo>
                      <a:pt x="70" y="79"/>
                      <a:pt x="70" y="78"/>
                      <a:pt x="70" y="78"/>
                    </a:cubicBezTo>
                    <a:cubicBezTo>
                      <a:pt x="70" y="78"/>
                      <a:pt x="69" y="78"/>
                      <a:pt x="69" y="78"/>
                    </a:cubicBezTo>
                    <a:moveTo>
                      <a:pt x="67" y="78"/>
                    </a:moveTo>
                    <a:cubicBezTo>
                      <a:pt x="67" y="78"/>
                      <a:pt x="68" y="77"/>
                      <a:pt x="68" y="77"/>
                    </a:cubicBezTo>
                    <a:cubicBezTo>
                      <a:pt x="68" y="77"/>
                      <a:pt x="68" y="77"/>
                      <a:pt x="68" y="78"/>
                    </a:cubicBezTo>
                    <a:cubicBezTo>
                      <a:pt x="67" y="78"/>
                      <a:pt x="67" y="78"/>
                      <a:pt x="67" y="78"/>
                    </a:cubicBezTo>
                    <a:moveTo>
                      <a:pt x="73" y="77"/>
                    </a:moveTo>
                    <a:cubicBezTo>
                      <a:pt x="72" y="77"/>
                      <a:pt x="72" y="77"/>
                      <a:pt x="72" y="77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3" y="77"/>
                      <a:pt x="73" y="77"/>
                      <a:pt x="73" y="77"/>
                    </a:cubicBezTo>
                    <a:moveTo>
                      <a:pt x="74" y="78"/>
                    </a:moveTo>
                    <a:cubicBezTo>
                      <a:pt x="74" y="78"/>
                      <a:pt x="74" y="77"/>
                      <a:pt x="74" y="77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4" y="78"/>
                      <a:pt x="74" y="78"/>
                    </a:cubicBezTo>
                    <a:moveTo>
                      <a:pt x="70" y="77"/>
                    </a:moveTo>
                    <a:cubicBezTo>
                      <a:pt x="70" y="77"/>
                      <a:pt x="70" y="77"/>
                      <a:pt x="70" y="76"/>
                    </a:cubicBezTo>
                    <a:cubicBezTo>
                      <a:pt x="71" y="76"/>
                      <a:pt x="71" y="77"/>
                      <a:pt x="71" y="77"/>
                    </a:cubicBezTo>
                    <a:cubicBezTo>
                      <a:pt x="71" y="77"/>
                      <a:pt x="71" y="77"/>
                      <a:pt x="71" y="77"/>
                    </a:cubicBezTo>
                    <a:cubicBezTo>
                      <a:pt x="71" y="77"/>
                      <a:pt x="70" y="77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moveTo>
                      <a:pt x="73" y="77"/>
                    </a:moveTo>
                    <a:cubicBezTo>
                      <a:pt x="74" y="76"/>
                      <a:pt x="74" y="76"/>
                      <a:pt x="74" y="76"/>
                    </a:cubicBezTo>
                    <a:cubicBezTo>
                      <a:pt x="73" y="77"/>
                      <a:pt x="73" y="77"/>
                      <a:pt x="73" y="77"/>
                    </a:cubicBezTo>
                    <a:moveTo>
                      <a:pt x="67" y="77"/>
                    </a:moveTo>
                    <a:cubicBezTo>
                      <a:pt x="67" y="77"/>
                      <a:pt x="66" y="76"/>
                      <a:pt x="66" y="76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77"/>
                      <a:pt x="67" y="77"/>
                      <a:pt x="67" y="77"/>
                    </a:cubicBezTo>
                    <a:moveTo>
                      <a:pt x="66" y="76"/>
                    </a:moveTo>
                    <a:cubicBezTo>
                      <a:pt x="66" y="76"/>
                      <a:pt x="66" y="76"/>
                      <a:pt x="66" y="76"/>
                    </a:cubicBezTo>
                    <a:cubicBezTo>
                      <a:pt x="66" y="76"/>
                      <a:pt x="66" y="76"/>
                      <a:pt x="66" y="76"/>
                    </a:cubicBezTo>
                    <a:moveTo>
                      <a:pt x="57" y="76"/>
                    </a:move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7" y="76"/>
                      <a:pt x="57" y="76"/>
                    </a:cubicBezTo>
                    <a:moveTo>
                      <a:pt x="75" y="76"/>
                    </a:moveTo>
                    <a:cubicBezTo>
                      <a:pt x="75" y="76"/>
                      <a:pt x="75" y="76"/>
                      <a:pt x="75" y="76"/>
                    </a:cubicBezTo>
                    <a:cubicBezTo>
                      <a:pt x="76" y="76"/>
                      <a:pt x="75" y="76"/>
                      <a:pt x="75" y="76"/>
                    </a:cubicBezTo>
                    <a:moveTo>
                      <a:pt x="55" y="76"/>
                    </a:moveTo>
                    <a:cubicBezTo>
                      <a:pt x="55" y="75"/>
                      <a:pt x="55" y="75"/>
                      <a:pt x="55" y="75"/>
                    </a:cubicBezTo>
                    <a:cubicBezTo>
                      <a:pt x="55" y="75"/>
                      <a:pt x="55" y="76"/>
                      <a:pt x="56" y="7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6" y="76"/>
                      <a:pt x="56" y="7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55" y="76"/>
                      <a:pt x="55" y="76"/>
                      <a:pt x="55" y="76"/>
                    </a:cubicBezTo>
                    <a:moveTo>
                      <a:pt x="59" y="76"/>
                    </a:move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60" y="76"/>
                    </a:cubicBezTo>
                    <a:cubicBezTo>
                      <a:pt x="60" y="76"/>
                      <a:pt x="60" y="76"/>
                      <a:pt x="61" y="76"/>
                    </a:cubicBezTo>
                    <a:cubicBezTo>
                      <a:pt x="61" y="76"/>
                      <a:pt x="61" y="76"/>
                      <a:pt x="61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0" y="77"/>
                      <a:pt x="61" y="77"/>
                      <a:pt x="61" y="77"/>
                    </a:cubicBezTo>
                    <a:cubicBezTo>
                      <a:pt x="61" y="77"/>
                      <a:pt x="60" y="77"/>
                      <a:pt x="60" y="78"/>
                    </a:cubicBezTo>
                    <a:cubicBezTo>
                      <a:pt x="60" y="78"/>
                      <a:pt x="60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2" y="79"/>
                      <a:pt x="62" y="78"/>
                      <a:pt x="62" y="77"/>
                    </a:cubicBezTo>
                    <a:cubicBezTo>
                      <a:pt x="63" y="78"/>
                      <a:pt x="63" y="78"/>
                      <a:pt x="64" y="78"/>
                    </a:cubicBezTo>
                    <a:cubicBezTo>
                      <a:pt x="64" y="78"/>
                      <a:pt x="64" y="77"/>
                      <a:pt x="63" y="77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3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63" y="76"/>
                      <a:pt x="64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5"/>
                    </a:cubicBezTo>
                    <a:cubicBezTo>
                      <a:pt x="64" y="76"/>
                      <a:pt x="65" y="76"/>
                      <a:pt x="65" y="76"/>
                    </a:cubicBezTo>
                    <a:cubicBezTo>
                      <a:pt x="64" y="76"/>
                      <a:pt x="64" y="77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5" y="77"/>
                      <a:pt x="65" y="76"/>
                      <a:pt x="65" y="76"/>
                    </a:cubicBezTo>
                    <a:cubicBezTo>
                      <a:pt x="65" y="76"/>
                      <a:pt x="65" y="77"/>
                      <a:pt x="64" y="77"/>
                    </a:cubicBezTo>
                    <a:cubicBezTo>
                      <a:pt x="64" y="78"/>
                      <a:pt x="64" y="79"/>
                      <a:pt x="64" y="80"/>
                    </a:cubicBezTo>
                    <a:cubicBezTo>
                      <a:pt x="64" y="81"/>
                      <a:pt x="64" y="81"/>
                      <a:pt x="64" y="81"/>
                    </a:cubicBezTo>
                    <a:cubicBezTo>
                      <a:pt x="64" y="81"/>
                      <a:pt x="64" y="82"/>
                      <a:pt x="64" y="82"/>
                    </a:cubicBezTo>
                    <a:cubicBezTo>
                      <a:pt x="64" y="83"/>
                      <a:pt x="64" y="82"/>
                      <a:pt x="64" y="83"/>
                    </a:cubicBezTo>
                    <a:cubicBezTo>
                      <a:pt x="65" y="84"/>
                      <a:pt x="65" y="86"/>
                      <a:pt x="64" y="88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8"/>
                      <a:pt x="64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89"/>
                      <a:pt x="63" y="89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7"/>
                      <a:pt x="63" y="86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4" y="85"/>
                      <a:pt x="64" y="85"/>
                      <a:pt x="64" y="85"/>
                    </a:cubicBezTo>
                    <a:cubicBezTo>
                      <a:pt x="64" y="85"/>
                      <a:pt x="64" y="85"/>
                      <a:pt x="64" y="85"/>
                    </a:cubicBezTo>
                    <a:cubicBezTo>
                      <a:pt x="64" y="85"/>
                      <a:pt x="64" y="85"/>
                      <a:pt x="64" y="85"/>
                    </a:cubicBezTo>
                    <a:cubicBezTo>
                      <a:pt x="64" y="85"/>
                      <a:pt x="63" y="85"/>
                      <a:pt x="63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4"/>
                      <a:pt x="64" y="84"/>
                      <a:pt x="64" y="84"/>
                    </a:cubicBezTo>
                    <a:cubicBezTo>
                      <a:pt x="63" y="84"/>
                      <a:pt x="63" y="84"/>
                      <a:pt x="63" y="83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4"/>
                      <a:pt x="63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2"/>
                      <a:pt x="62" y="82"/>
                      <a:pt x="62" y="80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1" y="79"/>
                      <a:pt x="58" y="80"/>
                      <a:pt x="58" y="77"/>
                    </a:cubicBezTo>
                    <a:cubicBezTo>
                      <a:pt x="58" y="77"/>
                      <a:pt x="58" y="77"/>
                      <a:pt x="58" y="76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6"/>
                      <a:pt x="59" y="76"/>
                      <a:pt x="59" y="76"/>
                    </a:cubicBezTo>
                    <a:cubicBezTo>
                      <a:pt x="59" y="76"/>
                      <a:pt x="59" y="76"/>
                      <a:pt x="59" y="76"/>
                    </a:cubicBezTo>
                    <a:moveTo>
                      <a:pt x="71" y="76"/>
                    </a:moveTo>
                    <a:cubicBezTo>
                      <a:pt x="71" y="76"/>
                      <a:pt x="71" y="76"/>
                      <a:pt x="71" y="75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72" y="75"/>
                      <a:pt x="73" y="75"/>
                      <a:pt x="73" y="75"/>
                    </a:cubicBezTo>
                    <a:cubicBezTo>
                      <a:pt x="73" y="76"/>
                      <a:pt x="71" y="75"/>
                      <a:pt x="71" y="76"/>
                    </a:cubicBezTo>
                    <a:moveTo>
                      <a:pt x="69" y="75"/>
                    </a:moveTo>
                    <a:cubicBezTo>
                      <a:pt x="69" y="75"/>
                      <a:pt x="69" y="74"/>
                      <a:pt x="70" y="74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0" y="75"/>
                      <a:pt x="69" y="75"/>
                      <a:pt x="69" y="75"/>
                    </a:cubicBezTo>
                    <a:cubicBezTo>
                      <a:pt x="69" y="75"/>
                      <a:pt x="69" y="75"/>
                      <a:pt x="69" y="75"/>
                    </a:cubicBezTo>
                    <a:cubicBezTo>
                      <a:pt x="69" y="75"/>
                      <a:pt x="69" y="75"/>
                      <a:pt x="69" y="75"/>
                    </a:cubicBezTo>
                    <a:moveTo>
                      <a:pt x="60" y="74"/>
                    </a:move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4"/>
                      <a:pt x="60" y="74"/>
                      <a:pt x="61" y="74"/>
                    </a:cubicBezTo>
                    <a:cubicBezTo>
                      <a:pt x="61" y="74"/>
                      <a:pt x="60" y="74"/>
                      <a:pt x="60" y="74"/>
                    </a:cubicBezTo>
                    <a:moveTo>
                      <a:pt x="58" y="74"/>
                    </a:moveTo>
                    <a:cubicBezTo>
                      <a:pt x="58" y="74"/>
                      <a:pt x="58" y="74"/>
                      <a:pt x="58" y="74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58" y="74"/>
                      <a:pt x="58" y="75"/>
                      <a:pt x="58" y="75"/>
                    </a:cubicBezTo>
                    <a:cubicBezTo>
                      <a:pt x="58" y="75"/>
                      <a:pt x="57" y="74"/>
                      <a:pt x="57" y="74"/>
                    </a:cubicBezTo>
                    <a:cubicBezTo>
                      <a:pt x="57" y="74"/>
                      <a:pt x="58" y="74"/>
                      <a:pt x="58" y="74"/>
                    </a:cubicBezTo>
                    <a:moveTo>
                      <a:pt x="71" y="74"/>
                    </a:moveTo>
                    <a:cubicBezTo>
                      <a:pt x="71" y="74"/>
                      <a:pt x="71" y="74"/>
                      <a:pt x="71" y="74"/>
                    </a:cubicBezTo>
                    <a:cubicBezTo>
                      <a:pt x="71" y="74"/>
                      <a:pt x="71" y="74"/>
                      <a:pt x="72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2" y="74"/>
                      <a:pt x="71" y="74"/>
                      <a:pt x="71" y="74"/>
                    </a:cubicBezTo>
                    <a:moveTo>
                      <a:pt x="57" y="75"/>
                    </a:moveTo>
                    <a:cubicBezTo>
                      <a:pt x="56" y="75"/>
                      <a:pt x="56" y="74"/>
                      <a:pt x="57" y="73"/>
                    </a:cubicBezTo>
                    <a:cubicBezTo>
                      <a:pt x="57" y="74"/>
                      <a:pt x="56" y="74"/>
                      <a:pt x="57" y="75"/>
                    </a:cubicBezTo>
                    <a:moveTo>
                      <a:pt x="62" y="74"/>
                    </a:moveTo>
                    <a:cubicBezTo>
                      <a:pt x="61" y="74"/>
                      <a:pt x="61" y="73"/>
                      <a:pt x="62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2" y="74"/>
                      <a:pt x="62" y="74"/>
                      <a:pt x="62" y="74"/>
                    </a:cubicBezTo>
                    <a:moveTo>
                      <a:pt x="49" y="75"/>
                    </a:moveTo>
                    <a:cubicBezTo>
                      <a:pt x="49" y="74"/>
                      <a:pt x="49" y="74"/>
                      <a:pt x="50" y="73"/>
                    </a:cubicBezTo>
                    <a:cubicBezTo>
                      <a:pt x="50" y="74"/>
                      <a:pt x="50" y="75"/>
                      <a:pt x="49" y="75"/>
                    </a:cubicBezTo>
                    <a:moveTo>
                      <a:pt x="63" y="74"/>
                    </a:moveTo>
                    <a:cubicBezTo>
                      <a:pt x="63" y="74"/>
                      <a:pt x="64" y="73"/>
                      <a:pt x="64" y="73"/>
                    </a:cubicBezTo>
                    <a:cubicBezTo>
                      <a:pt x="63" y="74"/>
                      <a:pt x="63" y="74"/>
                      <a:pt x="63" y="74"/>
                    </a:cubicBezTo>
                    <a:moveTo>
                      <a:pt x="54" y="74"/>
                    </a:moveTo>
                    <a:cubicBezTo>
                      <a:pt x="54" y="74"/>
                      <a:pt x="55" y="73"/>
                      <a:pt x="54" y="73"/>
                    </a:cubicBezTo>
                    <a:cubicBezTo>
                      <a:pt x="54" y="73"/>
                      <a:pt x="55" y="73"/>
                      <a:pt x="55" y="73"/>
                    </a:cubicBezTo>
                    <a:cubicBezTo>
                      <a:pt x="55" y="73"/>
                      <a:pt x="55" y="73"/>
                      <a:pt x="55" y="73"/>
                    </a:cubicBezTo>
                    <a:cubicBezTo>
                      <a:pt x="55" y="73"/>
                      <a:pt x="55" y="73"/>
                      <a:pt x="55" y="73"/>
                    </a:cubicBezTo>
                    <a:cubicBezTo>
                      <a:pt x="55" y="73"/>
                      <a:pt x="55" y="73"/>
                      <a:pt x="55" y="73"/>
                    </a:cubicBezTo>
                    <a:cubicBezTo>
                      <a:pt x="55" y="73"/>
                      <a:pt x="54" y="73"/>
                      <a:pt x="55" y="74"/>
                    </a:cubicBezTo>
                    <a:cubicBezTo>
                      <a:pt x="54" y="74"/>
                      <a:pt x="54" y="74"/>
                      <a:pt x="54" y="74"/>
                    </a:cubicBezTo>
                    <a:moveTo>
                      <a:pt x="48" y="73"/>
                    </a:move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9" y="73"/>
                      <a:pt x="48" y="73"/>
                      <a:pt x="48" y="73"/>
                    </a:cubicBezTo>
                    <a:moveTo>
                      <a:pt x="53" y="73"/>
                    </a:moveTo>
                    <a:cubicBezTo>
                      <a:pt x="53" y="73"/>
                      <a:pt x="52" y="73"/>
                      <a:pt x="52" y="73"/>
                    </a:cubicBezTo>
                    <a:cubicBezTo>
                      <a:pt x="52" y="72"/>
                      <a:pt x="52" y="72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2"/>
                      <a:pt x="53" y="72"/>
                      <a:pt x="54" y="72"/>
                    </a:cubicBezTo>
                    <a:cubicBezTo>
                      <a:pt x="54" y="73"/>
                      <a:pt x="53" y="73"/>
                      <a:pt x="53" y="73"/>
                    </a:cubicBezTo>
                    <a:moveTo>
                      <a:pt x="47" y="72"/>
                    </a:move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2"/>
                      <a:pt x="48" y="72"/>
                      <a:pt x="48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moveTo>
                      <a:pt x="59" y="72"/>
                    </a:moveTo>
                    <a:cubicBezTo>
                      <a:pt x="59" y="72"/>
                      <a:pt x="59" y="72"/>
                      <a:pt x="60" y="72"/>
                    </a:cubicBezTo>
                    <a:cubicBezTo>
                      <a:pt x="60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moveTo>
                      <a:pt x="61" y="72"/>
                    </a:moveTo>
                    <a:cubicBezTo>
                      <a:pt x="61" y="71"/>
                      <a:pt x="61" y="71"/>
                      <a:pt x="61" y="71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1" y="72"/>
                      <a:pt x="61" y="72"/>
                      <a:pt x="61" y="72"/>
                    </a:cubicBezTo>
                    <a:moveTo>
                      <a:pt x="56" y="72"/>
                    </a:moveTo>
                    <a:cubicBezTo>
                      <a:pt x="56" y="72"/>
                      <a:pt x="56" y="72"/>
                      <a:pt x="56" y="71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1"/>
                      <a:pt x="56" y="72"/>
                      <a:pt x="56" y="72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56" y="72"/>
                      <a:pt x="56" y="73"/>
                    </a:cubicBezTo>
                    <a:cubicBezTo>
                      <a:pt x="56" y="73"/>
                      <a:pt x="56" y="73"/>
                      <a:pt x="56" y="73"/>
                    </a:cubicBezTo>
                    <a:cubicBezTo>
                      <a:pt x="56" y="73"/>
                      <a:pt x="56" y="73"/>
                      <a:pt x="56" y="73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56" y="72"/>
                      <a:pt x="56" y="72"/>
                    </a:cubicBezTo>
                    <a:moveTo>
                      <a:pt x="67" y="72"/>
                    </a:moveTo>
                    <a:cubicBezTo>
                      <a:pt x="67" y="71"/>
                      <a:pt x="67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8" y="71"/>
                      <a:pt x="67" y="72"/>
                      <a:pt x="67" y="72"/>
                    </a:cubicBezTo>
                    <a:moveTo>
                      <a:pt x="50" y="71"/>
                    </a:moveTo>
                    <a:cubicBezTo>
                      <a:pt x="51" y="71"/>
                      <a:pt x="51" y="71"/>
                      <a:pt x="52" y="71"/>
                    </a:cubicBezTo>
                    <a:cubicBezTo>
                      <a:pt x="52" y="71"/>
                      <a:pt x="52" y="71"/>
                      <a:pt x="53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1"/>
                      <a:pt x="53" y="72"/>
                      <a:pt x="52" y="72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2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moveTo>
                      <a:pt x="46" y="71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moveTo>
                      <a:pt x="58" y="70"/>
                    </a:moveTo>
                    <a:cubicBezTo>
                      <a:pt x="58" y="70"/>
                      <a:pt x="59" y="70"/>
                      <a:pt x="59" y="70"/>
                    </a:cubicBezTo>
                    <a:cubicBezTo>
                      <a:pt x="59" y="70"/>
                      <a:pt x="59" y="70"/>
                      <a:pt x="60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9" y="70"/>
                      <a:pt x="58" y="70"/>
                    </a:cubicBezTo>
                    <a:moveTo>
                      <a:pt x="53" y="70"/>
                    </a:move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0"/>
                      <a:pt x="54" y="70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1"/>
                      <a:pt x="53" y="70"/>
                      <a:pt x="53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0"/>
                      <a:pt x="53" y="70"/>
                      <a:pt x="53" y="70"/>
                    </a:cubicBezTo>
                    <a:moveTo>
                      <a:pt x="50" y="70"/>
                    </a:moveTo>
                    <a:cubicBezTo>
                      <a:pt x="50" y="69"/>
                      <a:pt x="51" y="69"/>
                      <a:pt x="51" y="69"/>
                    </a:cubicBezTo>
                    <a:cubicBezTo>
                      <a:pt x="51" y="69"/>
                      <a:pt x="52" y="70"/>
                      <a:pt x="52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1" y="70"/>
                      <a:pt x="50" y="70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0" y="70"/>
                      <a:pt x="49" y="70"/>
                      <a:pt x="49" y="71"/>
                    </a:cubicBezTo>
                    <a:cubicBezTo>
                      <a:pt x="49" y="70"/>
                      <a:pt x="49" y="70"/>
                      <a:pt x="50" y="70"/>
                    </a:cubicBezTo>
                    <a:cubicBezTo>
                      <a:pt x="50" y="70"/>
                      <a:pt x="50" y="70"/>
                      <a:pt x="50" y="69"/>
                    </a:cubicBezTo>
                    <a:cubicBezTo>
                      <a:pt x="50" y="69"/>
                      <a:pt x="50" y="70"/>
                      <a:pt x="50" y="70"/>
                    </a:cubicBezTo>
                    <a:moveTo>
                      <a:pt x="47" y="70"/>
                    </a:moveTo>
                    <a:cubicBezTo>
                      <a:pt x="47" y="70"/>
                      <a:pt x="47" y="70"/>
                      <a:pt x="47" y="70"/>
                    </a:cubicBezTo>
                    <a:cubicBezTo>
                      <a:pt x="46" y="69"/>
                      <a:pt x="47" y="69"/>
                      <a:pt x="47" y="69"/>
                    </a:cubicBezTo>
                    <a:cubicBezTo>
                      <a:pt x="47" y="69"/>
                      <a:pt x="47" y="70"/>
                      <a:pt x="47" y="70"/>
                    </a:cubicBezTo>
                    <a:moveTo>
                      <a:pt x="59" y="69"/>
                    </a:moveTo>
                    <a:cubicBezTo>
                      <a:pt x="59" y="68"/>
                      <a:pt x="59" y="68"/>
                      <a:pt x="59" y="68"/>
                    </a:cubicBezTo>
                    <a:cubicBezTo>
                      <a:pt x="59" y="68"/>
                      <a:pt x="59" y="69"/>
                      <a:pt x="59" y="69"/>
                    </a:cubicBezTo>
                    <a:moveTo>
                      <a:pt x="61" y="70"/>
                    </a:moveTo>
                    <a:cubicBezTo>
                      <a:pt x="61" y="70"/>
                      <a:pt x="61" y="70"/>
                      <a:pt x="61" y="70"/>
                    </a:cubicBezTo>
                    <a:cubicBezTo>
                      <a:pt x="61" y="70"/>
                      <a:pt x="62" y="69"/>
                      <a:pt x="61" y="69"/>
                    </a:cubicBezTo>
                    <a:cubicBezTo>
                      <a:pt x="61" y="68"/>
                      <a:pt x="62" y="68"/>
                      <a:pt x="63" y="68"/>
                    </a:cubicBezTo>
                    <a:cubicBezTo>
                      <a:pt x="62" y="68"/>
                      <a:pt x="61" y="69"/>
                      <a:pt x="61" y="71"/>
                    </a:cubicBezTo>
                    <a:cubicBezTo>
                      <a:pt x="61" y="71"/>
                      <a:pt x="61" y="71"/>
                      <a:pt x="61" y="71"/>
                    </a:cubicBezTo>
                    <a:cubicBezTo>
                      <a:pt x="61" y="71"/>
                      <a:pt x="61" y="71"/>
                      <a:pt x="60" y="71"/>
                    </a:cubicBezTo>
                    <a:cubicBezTo>
                      <a:pt x="61" y="71"/>
                      <a:pt x="61" y="71"/>
                      <a:pt x="61" y="71"/>
                    </a:cubicBezTo>
                    <a:cubicBezTo>
                      <a:pt x="60" y="71"/>
                      <a:pt x="60" y="71"/>
                      <a:pt x="60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60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moveTo>
                      <a:pt x="59" y="68"/>
                    </a:move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67"/>
                      <a:pt x="60" y="67"/>
                      <a:pt x="60" y="68"/>
                    </a:cubicBezTo>
                    <a:cubicBezTo>
                      <a:pt x="59" y="68"/>
                      <a:pt x="59" y="68"/>
                      <a:pt x="59" y="68"/>
                    </a:cubicBezTo>
                    <a:moveTo>
                      <a:pt x="53" y="66"/>
                    </a:moveTo>
                    <a:cubicBezTo>
                      <a:pt x="52" y="66"/>
                      <a:pt x="53" y="66"/>
                      <a:pt x="54" y="66"/>
                    </a:cubicBezTo>
                    <a:cubicBezTo>
                      <a:pt x="53" y="66"/>
                      <a:pt x="53" y="66"/>
                      <a:pt x="53" y="66"/>
                    </a:cubicBezTo>
                    <a:moveTo>
                      <a:pt x="45" y="66"/>
                    </a:moveTo>
                    <a:cubicBezTo>
                      <a:pt x="45" y="66"/>
                      <a:pt x="45" y="66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6"/>
                      <a:pt x="45" y="66"/>
                    </a:cubicBezTo>
                    <a:moveTo>
                      <a:pt x="47" y="66"/>
                    </a:moveTo>
                    <a:cubicBezTo>
                      <a:pt x="47" y="66"/>
                      <a:pt x="47" y="66"/>
                      <a:pt x="47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8" y="66"/>
                      <a:pt x="48" y="66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6" y="67"/>
                      <a:pt x="47" y="66"/>
                      <a:pt x="46" y="66"/>
                    </a:cubicBezTo>
                    <a:cubicBezTo>
                      <a:pt x="47" y="66"/>
                      <a:pt x="47" y="66"/>
                      <a:pt x="47" y="66"/>
                    </a:cubicBezTo>
                    <a:moveTo>
                      <a:pt x="64" y="64"/>
                    </a:moveTo>
                    <a:cubicBezTo>
                      <a:pt x="64" y="64"/>
                      <a:pt x="65" y="63"/>
                      <a:pt x="65" y="63"/>
                    </a:cubicBezTo>
                    <a:cubicBezTo>
                      <a:pt x="66" y="63"/>
                      <a:pt x="65" y="64"/>
                      <a:pt x="64" y="64"/>
                    </a:cubicBezTo>
                    <a:moveTo>
                      <a:pt x="60" y="63"/>
                    </a:moveTo>
                    <a:cubicBezTo>
                      <a:pt x="60" y="63"/>
                      <a:pt x="61" y="62"/>
                      <a:pt x="61" y="62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2" y="62"/>
                      <a:pt x="61" y="63"/>
                      <a:pt x="61" y="63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1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1" y="63"/>
                      <a:pt x="61" y="64"/>
                      <a:pt x="60" y="64"/>
                    </a:cubicBezTo>
                    <a:cubicBezTo>
                      <a:pt x="60" y="64"/>
                      <a:pt x="60" y="64"/>
                      <a:pt x="60" y="64"/>
                    </a:cubicBezTo>
                    <a:cubicBezTo>
                      <a:pt x="60" y="65"/>
                      <a:pt x="60" y="65"/>
                      <a:pt x="60" y="65"/>
                    </a:cubicBezTo>
                    <a:cubicBezTo>
                      <a:pt x="60" y="65"/>
                      <a:pt x="60" y="65"/>
                      <a:pt x="60" y="65"/>
                    </a:cubicBezTo>
                    <a:cubicBezTo>
                      <a:pt x="60" y="66"/>
                      <a:pt x="59" y="66"/>
                      <a:pt x="60" y="66"/>
                    </a:cubicBezTo>
                    <a:cubicBezTo>
                      <a:pt x="59" y="66"/>
                      <a:pt x="58" y="68"/>
                      <a:pt x="57" y="68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6" y="68"/>
                      <a:pt x="57" y="68"/>
                      <a:pt x="57" y="67"/>
                    </a:cubicBezTo>
                    <a:cubicBezTo>
                      <a:pt x="58" y="66"/>
                      <a:pt x="58" y="67"/>
                      <a:pt x="59" y="66"/>
                    </a:cubicBezTo>
                    <a:cubicBezTo>
                      <a:pt x="58" y="66"/>
                      <a:pt x="59" y="65"/>
                      <a:pt x="58" y="64"/>
                    </a:cubicBezTo>
                    <a:cubicBezTo>
                      <a:pt x="58" y="64"/>
                      <a:pt x="59" y="64"/>
                      <a:pt x="60" y="63"/>
                    </a:cubicBezTo>
                    <a:cubicBezTo>
                      <a:pt x="60" y="63"/>
                      <a:pt x="60" y="63"/>
                      <a:pt x="60" y="63"/>
                    </a:cubicBezTo>
                    <a:moveTo>
                      <a:pt x="55" y="61"/>
                    </a:moveTo>
                    <a:cubicBezTo>
                      <a:pt x="55" y="61"/>
                      <a:pt x="55" y="61"/>
                      <a:pt x="55" y="61"/>
                    </a:cubicBezTo>
                    <a:cubicBezTo>
                      <a:pt x="55" y="60"/>
                      <a:pt x="55" y="60"/>
                      <a:pt x="56" y="60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56" y="60"/>
                      <a:pt x="56" y="61"/>
                      <a:pt x="55" y="61"/>
                    </a:cubicBezTo>
                    <a:moveTo>
                      <a:pt x="61" y="59"/>
                    </a:moveTo>
                    <a:cubicBezTo>
                      <a:pt x="61" y="59"/>
                      <a:pt x="61" y="59"/>
                      <a:pt x="61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1" y="59"/>
                      <a:pt x="61" y="59"/>
                      <a:pt x="61" y="59"/>
                    </a:cubicBezTo>
                    <a:moveTo>
                      <a:pt x="67" y="60"/>
                    </a:moveTo>
                    <a:cubicBezTo>
                      <a:pt x="67" y="59"/>
                      <a:pt x="67" y="59"/>
                      <a:pt x="67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60"/>
                      <a:pt x="69" y="60"/>
                      <a:pt x="68" y="61"/>
                    </a:cubicBezTo>
                    <a:cubicBezTo>
                      <a:pt x="69" y="61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70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68" y="61"/>
                      <a:pt x="68" y="60"/>
                      <a:pt x="68" y="59"/>
                    </a:cubicBezTo>
                    <a:cubicBezTo>
                      <a:pt x="67" y="60"/>
                      <a:pt x="67" y="60"/>
                      <a:pt x="67" y="60"/>
                    </a:cubicBezTo>
                    <a:moveTo>
                      <a:pt x="60" y="60"/>
                    </a:moveTo>
                    <a:cubicBezTo>
                      <a:pt x="60" y="60"/>
                      <a:pt x="60" y="59"/>
                      <a:pt x="60" y="59"/>
                    </a:cubicBezTo>
                    <a:cubicBezTo>
                      <a:pt x="60" y="59"/>
                      <a:pt x="60" y="59"/>
                      <a:pt x="61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0" y="59"/>
                      <a:pt x="60" y="60"/>
                      <a:pt x="60" y="61"/>
                    </a:cubicBezTo>
                    <a:cubicBezTo>
                      <a:pt x="60" y="61"/>
                      <a:pt x="59" y="61"/>
                      <a:pt x="59" y="62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9" y="61"/>
                      <a:pt x="59" y="63"/>
                      <a:pt x="58" y="63"/>
                    </a:cubicBezTo>
                    <a:cubicBezTo>
                      <a:pt x="58" y="62"/>
                      <a:pt x="58" y="62"/>
                      <a:pt x="58" y="62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63"/>
                      <a:pt x="58" y="62"/>
                      <a:pt x="57" y="62"/>
                    </a:cubicBezTo>
                    <a:cubicBezTo>
                      <a:pt x="58" y="62"/>
                      <a:pt x="58" y="62"/>
                      <a:pt x="58" y="62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1"/>
                      <a:pt x="58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moveTo>
                      <a:pt x="62" y="60"/>
                    </a:moveTo>
                    <a:cubicBezTo>
                      <a:pt x="62" y="60"/>
                      <a:pt x="63" y="60"/>
                      <a:pt x="63" y="59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3" y="60"/>
                      <a:pt x="63" y="60"/>
                      <a:pt x="63" y="61"/>
                    </a:cubicBezTo>
                    <a:cubicBezTo>
                      <a:pt x="63" y="61"/>
                      <a:pt x="63" y="60"/>
                      <a:pt x="62" y="60"/>
                    </a:cubicBezTo>
                    <a:cubicBezTo>
                      <a:pt x="62" y="60"/>
                      <a:pt x="62" y="60"/>
                      <a:pt x="62" y="60"/>
                    </a:cubicBezTo>
                    <a:moveTo>
                      <a:pt x="70" y="58"/>
                    </a:moveTo>
                    <a:cubicBezTo>
                      <a:pt x="70" y="58"/>
                      <a:pt x="71" y="58"/>
                      <a:pt x="71" y="57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1" y="58"/>
                      <a:pt x="71" y="58"/>
                      <a:pt x="70" y="58"/>
                    </a:cubicBezTo>
                    <a:cubicBezTo>
                      <a:pt x="70" y="58"/>
                      <a:pt x="70" y="58"/>
                      <a:pt x="70" y="58"/>
                    </a:cubicBezTo>
                    <a:moveTo>
                      <a:pt x="56" y="57"/>
                    </a:moveTo>
                    <a:cubicBezTo>
                      <a:pt x="56" y="57"/>
                      <a:pt x="56" y="57"/>
                      <a:pt x="56" y="57"/>
                    </a:cubicBezTo>
                    <a:cubicBezTo>
                      <a:pt x="56" y="57"/>
                      <a:pt x="57" y="57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58"/>
                      <a:pt x="55" y="57"/>
                      <a:pt x="55" y="59"/>
                    </a:cubicBezTo>
                    <a:cubicBezTo>
                      <a:pt x="55" y="58"/>
                      <a:pt x="56" y="58"/>
                      <a:pt x="56" y="57"/>
                    </a:cubicBezTo>
                    <a:cubicBezTo>
                      <a:pt x="56" y="57"/>
                      <a:pt x="56" y="57"/>
                      <a:pt x="56" y="57"/>
                    </a:cubicBezTo>
                    <a:moveTo>
                      <a:pt x="67" y="57"/>
                    </a:moveTo>
                    <a:cubicBezTo>
                      <a:pt x="67" y="57"/>
                      <a:pt x="67" y="57"/>
                      <a:pt x="67" y="57"/>
                    </a:cubicBezTo>
                    <a:cubicBezTo>
                      <a:pt x="67" y="57"/>
                      <a:pt x="67" y="58"/>
                      <a:pt x="67" y="58"/>
                    </a:cubicBezTo>
                    <a:cubicBezTo>
                      <a:pt x="66" y="58"/>
                      <a:pt x="66" y="58"/>
                      <a:pt x="66" y="57"/>
                    </a:cubicBezTo>
                    <a:cubicBezTo>
                      <a:pt x="66" y="57"/>
                      <a:pt x="66" y="57"/>
                      <a:pt x="67" y="57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67" y="57"/>
                      <a:pt x="67" y="57"/>
                      <a:pt x="67" y="57"/>
                    </a:cubicBezTo>
                    <a:moveTo>
                      <a:pt x="43" y="58"/>
                    </a:moveTo>
                    <a:cubicBezTo>
                      <a:pt x="43" y="58"/>
                      <a:pt x="43" y="57"/>
                      <a:pt x="42" y="57"/>
                    </a:cubicBezTo>
                    <a:cubicBezTo>
                      <a:pt x="42" y="57"/>
                      <a:pt x="43" y="57"/>
                      <a:pt x="43" y="56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4" y="57"/>
                      <a:pt x="44" y="57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7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moveTo>
                      <a:pt x="65" y="57"/>
                    </a:moveTo>
                    <a:cubicBezTo>
                      <a:pt x="65" y="57"/>
                      <a:pt x="65" y="56"/>
                      <a:pt x="65" y="56"/>
                    </a:cubicBez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56"/>
                      <a:pt x="65" y="56"/>
                      <a:pt x="65" y="56"/>
                    </a:cubicBezTo>
                    <a:cubicBezTo>
                      <a:pt x="65" y="56"/>
                      <a:pt x="65" y="57"/>
                      <a:pt x="65" y="57"/>
                    </a:cubicBezTo>
                    <a:moveTo>
                      <a:pt x="71" y="56"/>
                    </a:move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6"/>
                      <a:pt x="71" y="56"/>
                      <a:pt x="71" y="56"/>
                    </a:cubicBezTo>
                    <a:moveTo>
                      <a:pt x="45" y="57"/>
                    </a:moveTo>
                    <a:cubicBezTo>
                      <a:pt x="45" y="57"/>
                      <a:pt x="45" y="57"/>
                      <a:pt x="46" y="57"/>
                    </a:cubicBezTo>
                    <a:cubicBezTo>
                      <a:pt x="46" y="57"/>
                      <a:pt x="46" y="56"/>
                      <a:pt x="46" y="56"/>
                    </a:cubicBezTo>
                    <a:cubicBezTo>
                      <a:pt x="47" y="56"/>
                      <a:pt x="48" y="56"/>
                      <a:pt x="49" y="55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5"/>
                      <a:pt x="50" y="55"/>
                      <a:pt x="50" y="55"/>
                    </a:cubicBezTo>
                    <a:cubicBezTo>
                      <a:pt x="50" y="55"/>
                      <a:pt x="50" y="55"/>
                      <a:pt x="50" y="55"/>
                    </a:cubicBezTo>
                    <a:cubicBezTo>
                      <a:pt x="50" y="55"/>
                      <a:pt x="50" y="55"/>
                      <a:pt x="50" y="55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1" y="56"/>
                      <a:pt x="51" y="55"/>
                      <a:pt x="51" y="55"/>
                    </a:cubicBezTo>
                    <a:cubicBezTo>
                      <a:pt x="52" y="56"/>
                      <a:pt x="53" y="56"/>
                      <a:pt x="54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7"/>
                      <a:pt x="52" y="56"/>
                      <a:pt x="52" y="56"/>
                    </a:cubicBezTo>
                    <a:cubicBezTo>
                      <a:pt x="52" y="56"/>
                      <a:pt x="51" y="57"/>
                      <a:pt x="50" y="57"/>
                    </a:cubicBezTo>
                    <a:cubicBezTo>
                      <a:pt x="50" y="57"/>
                      <a:pt x="50" y="56"/>
                      <a:pt x="49" y="56"/>
                    </a:cubicBezTo>
                    <a:cubicBezTo>
                      <a:pt x="49" y="56"/>
                      <a:pt x="48" y="56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7"/>
                      <a:pt x="47" y="57"/>
                      <a:pt x="47" y="58"/>
                    </a:cubicBezTo>
                    <a:cubicBezTo>
                      <a:pt x="47" y="58"/>
                      <a:pt x="46" y="58"/>
                      <a:pt x="46" y="58"/>
                    </a:cubicBezTo>
                    <a:cubicBezTo>
                      <a:pt x="46" y="58"/>
                      <a:pt x="45" y="58"/>
                      <a:pt x="45" y="58"/>
                    </a:cubicBezTo>
                    <a:cubicBezTo>
                      <a:pt x="45" y="58"/>
                      <a:pt x="45" y="57"/>
                      <a:pt x="44" y="57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7"/>
                      <a:pt x="44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moveTo>
                      <a:pt x="73" y="55"/>
                    </a:move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4" y="54"/>
                      <a:pt x="74" y="54"/>
                      <a:pt x="74" y="54"/>
                    </a:cubicBezTo>
                    <a:cubicBezTo>
                      <a:pt x="73" y="55"/>
                      <a:pt x="73" y="55"/>
                      <a:pt x="73" y="55"/>
                    </a:cubicBezTo>
                    <a:moveTo>
                      <a:pt x="58" y="55"/>
                    </a:moveTo>
                    <a:cubicBezTo>
                      <a:pt x="58" y="54"/>
                      <a:pt x="59" y="54"/>
                      <a:pt x="60" y="54"/>
                    </a:cubicBezTo>
                    <a:cubicBezTo>
                      <a:pt x="60" y="54"/>
                      <a:pt x="60" y="55"/>
                      <a:pt x="59" y="55"/>
                    </a:cubicBezTo>
                    <a:cubicBezTo>
                      <a:pt x="59" y="55"/>
                      <a:pt x="59" y="55"/>
                      <a:pt x="59" y="54"/>
                    </a:cubicBezTo>
                    <a:cubicBezTo>
                      <a:pt x="59" y="54"/>
                      <a:pt x="58" y="55"/>
                      <a:pt x="58" y="55"/>
                    </a:cubicBezTo>
                    <a:moveTo>
                      <a:pt x="51" y="54"/>
                    </a:moveTo>
                    <a:cubicBezTo>
                      <a:pt x="50" y="54"/>
                      <a:pt x="50" y="54"/>
                      <a:pt x="50" y="53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4"/>
                      <a:pt x="51" y="54"/>
                    </a:cubicBezTo>
                    <a:moveTo>
                      <a:pt x="56" y="53"/>
                    </a:moveTo>
                    <a:cubicBezTo>
                      <a:pt x="56" y="53"/>
                      <a:pt x="56" y="53"/>
                      <a:pt x="57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8" y="53"/>
                      <a:pt x="57" y="53"/>
                      <a:pt x="57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7" y="54"/>
                      <a:pt x="56" y="54"/>
                      <a:pt x="56" y="54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4"/>
                      <a:pt x="56" y="54"/>
                      <a:pt x="56" y="53"/>
                    </a:cubicBezTo>
                    <a:cubicBezTo>
                      <a:pt x="56" y="53"/>
                      <a:pt x="56" y="53"/>
                      <a:pt x="56" y="53"/>
                    </a:cubicBezTo>
                    <a:moveTo>
                      <a:pt x="70" y="53"/>
                    </a:move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1" y="53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1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69" y="53"/>
                      <a:pt x="70" y="54"/>
                      <a:pt x="69" y="54"/>
                    </a:cubicBezTo>
                    <a:cubicBezTo>
                      <a:pt x="69" y="54"/>
                      <a:pt x="69" y="55"/>
                      <a:pt x="69" y="55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8" y="55"/>
                      <a:pt x="68" y="56"/>
                      <a:pt x="68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68" y="57"/>
                      <a:pt x="68" y="57"/>
                      <a:pt x="68" y="56"/>
                    </a:cubicBezTo>
                    <a:cubicBezTo>
                      <a:pt x="68" y="56"/>
                      <a:pt x="68" y="56"/>
                      <a:pt x="68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5"/>
                      <a:pt x="69" y="55"/>
                      <a:pt x="69" y="53"/>
                    </a:cubicBezTo>
                    <a:cubicBezTo>
                      <a:pt x="69" y="54"/>
                      <a:pt x="69" y="54"/>
                      <a:pt x="69" y="54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53"/>
                      <a:pt x="70" y="53"/>
                      <a:pt x="70" y="53"/>
                    </a:cubicBezTo>
                    <a:moveTo>
                      <a:pt x="64" y="55"/>
                    </a:moveTo>
                    <a:cubicBezTo>
                      <a:pt x="64" y="55"/>
                      <a:pt x="64" y="54"/>
                      <a:pt x="63" y="54"/>
                    </a:cubicBezTo>
                    <a:cubicBezTo>
                      <a:pt x="64" y="53"/>
                      <a:pt x="64" y="53"/>
                      <a:pt x="64" y="52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3"/>
                      <a:pt x="65" y="54"/>
                      <a:pt x="64" y="55"/>
                    </a:cubicBezTo>
                    <a:moveTo>
                      <a:pt x="63" y="53"/>
                    </a:moveTo>
                    <a:cubicBezTo>
                      <a:pt x="62" y="52"/>
                      <a:pt x="63" y="52"/>
                      <a:pt x="63" y="52"/>
                    </a:cubicBezTo>
                    <a:cubicBezTo>
                      <a:pt x="64" y="52"/>
                      <a:pt x="63" y="52"/>
                      <a:pt x="63" y="53"/>
                    </a:cubicBezTo>
                    <a:moveTo>
                      <a:pt x="70" y="52"/>
                    </a:move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1"/>
                      <a:pt x="70" y="52"/>
                      <a:pt x="70" y="52"/>
                    </a:cubicBezTo>
                    <a:moveTo>
                      <a:pt x="50" y="52"/>
                    </a:moveTo>
                    <a:cubicBezTo>
                      <a:pt x="49" y="52"/>
                      <a:pt x="50" y="51"/>
                      <a:pt x="50" y="50"/>
                    </a:cubicBezTo>
                    <a:cubicBezTo>
                      <a:pt x="50" y="51"/>
                      <a:pt x="50" y="52"/>
                      <a:pt x="50" y="52"/>
                    </a:cubicBezTo>
                    <a:moveTo>
                      <a:pt x="32" y="50"/>
                    </a:move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3" y="50"/>
                      <a:pt x="32" y="50"/>
                      <a:pt x="32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0"/>
                      <a:pt x="32" y="50"/>
                      <a:pt x="32" y="50"/>
                    </a:cubicBezTo>
                    <a:moveTo>
                      <a:pt x="67" y="51"/>
                    </a:moveTo>
                    <a:cubicBezTo>
                      <a:pt x="67" y="51"/>
                      <a:pt x="67" y="51"/>
                      <a:pt x="68" y="50"/>
                    </a:cubicBezTo>
                    <a:cubicBezTo>
                      <a:pt x="68" y="51"/>
                      <a:pt x="66" y="52"/>
                      <a:pt x="65" y="53"/>
                    </a:cubicBezTo>
                    <a:cubicBezTo>
                      <a:pt x="65" y="52"/>
                      <a:pt x="66" y="52"/>
                      <a:pt x="66" y="52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1"/>
                      <a:pt x="67" y="51"/>
                      <a:pt x="67" y="51"/>
                    </a:cubicBezTo>
                    <a:moveTo>
                      <a:pt x="60" y="51"/>
                    </a:moveTo>
                    <a:cubicBezTo>
                      <a:pt x="60" y="51"/>
                      <a:pt x="60" y="51"/>
                      <a:pt x="60" y="51"/>
                    </a:cubicBezTo>
                    <a:cubicBezTo>
                      <a:pt x="61" y="50"/>
                      <a:pt x="61" y="50"/>
                      <a:pt x="61" y="50"/>
                    </a:cubicBezTo>
                    <a:cubicBezTo>
                      <a:pt x="61" y="50"/>
                      <a:pt x="61" y="50"/>
                      <a:pt x="61" y="50"/>
                    </a:cubicBezTo>
                    <a:cubicBezTo>
                      <a:pt x="61" y="50"/>
                      <a:pt x="61" y="50"/>
                      <a:pt x="61" y="5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2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3" y="51"/>
                      <a:pt x="62" y="51"/>
                      <a:pt x="62" y="52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2"/>
                      <a:pt x="61" y="53"/>
                      <a:pt x="60" y="53"/>
                    </a:cubicBezTo>
                    <a:cubicBezTo>
                      <a:pt x="60" y="53"/>
                      <a:pt x="61" y="53"/>
                      <a:pt x="61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0" y="51"/>
                      <a:pt x="60" y="51"/>
                      <a:pt x="60" y="51"/>
                    </a:cubicBezTo>
                    <a:moveTo>
                      <a:pt x="70" y="51"/>
                    </a:move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69" y="50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0" y="51"/>
                      <a:pt x="70" y="51"/>
                      <a:pt x="70" y="51"/>
                    </a:cubicBezTo>
                    <a:moveTo>
                      <a:pt x="74" y="52"/>
                    </a:moveTo>
                    <a:cubicBezTo>
                      <a:pt x="74" y="52"/>
                      <a:pt x="74" y="51"/>
                      <a:pt x="74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4" y="51"/>
                      <a:pt x="74" y="52"/>
                    </a:cubicBezTo>
                    <a:moveTo>
                      <a:pt x="39" y="50"/>
                    </a:moveTo>
                    <a:cubicBezTo>
                      <a:pt x="39" y="50"/>
                      <a:pt x="40" y="50"/>
                      <a:pt x="40" y="49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moveTo>
                      <a:pt x="78" y="52"/>
                    </a:moveTo>
                    <a:cubicBezTo>
                      <a:pt x="78" y="51"/>
                      <a:pt x="78" y="50"/>
                      <a:pt x="78" y="49"/>
                    </a:cubicBezTo>
                    <a:cubicBezTo>
                      <a:pt x="78" y="50"/>
                      <a:pt x="78" y="51"/>
                      <a:pt x="79" y="52"/>
                    </a:cubicBezTo>
                    <a:cubicBezTo>
                      <a:pt x="78" y="52"/>
                      <a:pt x="78" y="52"/>
                      <a:pt x="78" y="52"/>
                    </a:cubicBezTo>
                    <a:moveTo>
                      <a:pt x="74" y="50"/>
                    </a:move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49"/>
                      <a:pt x="74" y="49"/>
                      <a:pt x="75" y="49"/>
                    </a:cubicBezTo>
                    <a:cubicBezTo>
                      <a:pt x="74" y="49"/>
                      <a:pt x="75" y="50"/>
                      <a:pt x="74" y="50"/>
                    </a:cubicBezTo>
                    <a:moveTo>
                      <a:pt x="46" y="50"/>
                    </a:moveTo>
                    <a:cubicBezTo>
                      <a:pt x="46" y="50"/>
                      <a:pt x="46" y="49"/>
                      <a:pt x="46" y="49"/>
                    </a:cubicBezTo>
                    <a:cubicBezTo>
                      <a:pt x="47" y="49"/>
                      <a:pt x="46" y="50"/>
                      <a:pt x="47" y="50"/>
                    </a:cubicBezTo>
                    <a:cubicBezTo>
                      <a:pt x="46" y="50"/>
                      <a:pt x="46" y="50"/>
                      <a:pt x="46" y="50"/>
                    </a:cubicBezTo>
                    <a:moveTo>
                      <a:pt x="73" y="49"/>
                    </a:moveTo>
                    <a:cubicBezTo>
                      <a:pt x="73" y="49"/>
                      <a:pt x="72" y="49"/>
                      <a:pt x="72" y="49"/>
                    </a:cubicBezTo>
                    <a:cubicBezTo>
                      <a:pt x="72" y="49"/>
                      <a:pt x="73" y="49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moveTo>
                      <a:pt x="63" y="50"/>
                    </a:moveTo>
                    <a:cubicBezTo>
                      <a:pt x="63" y="50"/>
                      <a:pt x="63" y="50"/>
                      <a:pt x="63" y="50"/>
                    </a:cubicBezTo>
                    <a:cubicBezTo>
                      <a:pt x="63" y="50"/>
                      <a:pt x="63" y="49"/>
                      <a:pt x="64" y="49"/>
                    </a:cubicBezTo>
                    <a:cubicBezTo>
                      <a:pt x="63" y="49"/>
                      <a:pt x="64" y="49"/>
                      <a:pt x="64" y="48"/>
                    </a:cubicBezTo>
                    <a:cubicBezTo>
                      <a:pt x="64" y="48"/>
                      <a:pt x="64" y="49"/>
                      <a:pt x="64" y="49"/>
                    </a:cubicBezTo>
                    <a:cubicBezTo>
                      <a:pt x="64" y="49"/>
                      <a:pt x="64" y="49"/>
                      <a:pt x="64" y="49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63" y="50"/>
                      <a:pt x="63" y="50"/>
                      <a:pt x="63" y="50"/>
                    </a:cubicBezTo>
                    <a:moveTo>
                      <a:pt x="36" y="48"/>
                    </a:moveTo>
                    <a:cubicBezTo>
                      <a:pt x="36" y="48"/>
                      <a:pt x="35" y="48"/>
                      <a:pt x="35" y="48"/>
                    </a:cubicBezTo>
                    <a:cubicBezTo>
                      <a:pt x="35" y="48"/>
                      <a:pt x="35" y="48"/>
                      <a:pt x="36" y="48"/>
                    </a:cubicBezTo>
                    <a:cubicBezTo>
                      <a:pt x="36" y="48"/>
                      <a:pt x="37" y="48"/>
                      <a:pt x="36" y="48"/>
                    </a:cubicBezTo>
                    <a:moveTo>
                      <a:pt x="79" y="48"/>
                    </a:moveTo>
                    <a:cubicBezTo>
                      <a:pt x="80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1" y="48"/>
                      <a:pt x="81" y="48"/>
                      <a:pt x="80" y="48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moveTo>
                      <a:pt x="50" y="49"/>
                    </a:move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8"/>
                      <a:pt x="51" y="48"/>
                      <a:pt x="51" y="47"/>
                    </a:cubicBezTo>
                    <a:cubicBezTo>
                      <a:pt x="51" y="48"/>
                      <a:pt x="51" y="48"/>
                      <a:pt x="50" y="49"/>
                    </a:cubicBezTo>
                    <a:moveTo>
                      <a:pt x="61" y="48"/>
                    </a:moveTo>
                    <a:cubicBezTo>
                      <a:pt x="61" y="48"/>
                      <a:pt x="61" y="48"/>
                      <a:pt x="61" y="48"/>
                    </a:cubicBezTo>
                    <a:cubicBezTo>
                      <a:pt x="61" y="48"/>
                      <a:pt x="61" y="47"/>
                      <a:pt x="61" y="46"/>
                    </a:cubicBezTo>
                    <a:cubicBezTo>
                      <a:pt x="62" y="47"/>
                      <a:pt x="61" y="48"/>
                      <a:pt x="61" y="48"/>
                    </a:cubicBezTo>
                    <a:moveTo>
                      <a:pt x="49" y="49"/>
                    </a:moveTo>
                    <a:cubicBezTo>
                      <a:pt x="49" y="48"/>
                      <a:pt x="50" y="47"/>
                      <a:pt x="51" y="46"/>
                    </a:cubicBezTo>
                    <a:cubicBezTo>
                      <a:pt x="50" y="47"/>
                      <a:pt x="50" y="48"/>
                      <a:pt x="49" y="49"/>
                    </a:cubicBezTo>
                    <a:moveTo>
                      <a:pt x="36" y="47"/>
                    </a:moveTo>
                    <a:cubicBezTo>
                      <a:pt x="36" y="46"/>
                      <a:pt x="36" y="46"/>
                      <a:pt x="36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7"/>
                      <a:pt x="36" y="47"/>
                      <a:pt x="36" y="47"/>
                    </a:cubicBezTo>
                    <a:moveTo>
                      <a:pt x="71" y="47"/>
                    </a:moveTo>
                    <a:cubicBezTo>
                      <a:pt x="71" y="46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7"/>
                    </a:cubicBezTo>
                    <a:cubicBezTo>
                      <a:pt x="72" y="47"/>
                      <a:pt x="72" y="47"/>
                      <a:pt x="71" y="47"/>
                    </a:cubicBezTo>
                    <a:cubicBezTo>
                      <a:pt x="71" y="47"/>
                      <a:pt x="71" y="47"/>
                      <a:pt x="71" y="48"/>
                    </a:cubicBezTo>
                    <a:cubicBezTo>
                      <a:pt x="71" y="47"/>
                      <a:pt x="70" y="47"/>
                      <a:pt x="70" y="47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7"/>
                      <a:pt x="71" y="47"/>
                      <a:pt x="71" y="47"/>
                    </a:cubicBezTo>
                    <a:moveTo>
                      <a:pt x="69" y="47"/>
                    </a:move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9" y="46"/>
                      <a:pt x="70" y="46"/>
                    </a:cubicBezTo>
                    <a:cubicBezTo>
                      <a:pt x="69" y="47"/>
                      <a:pt x="69" y="47"/>
                      <a:pt x="69" y="47"/>
                    </a:cubicBezTo>
                    <a:moveTo>
                      <a:pt x="29" y="48"/>
                    </a:moveTo>
                    <a:cubicBezTo>
                      <a:pt x="28" y="47"/>
                      <a:pt x="28" y="47"/>
                      <a:pt x="28" y="47"/>
                    </a:cubicBezTo>
                    <a:cubicBezTo>
                      <a:pt x="28" y="47"/>
                      <a:pt x="29" y="47"/>
                      <a:pt x="29" y="47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30" y="46"/>
                      <a:pt x="30" y="47"/>
                      <a:pt x="30" y="47"/>
                    </a:cubicBezTo>
                    <a:cubicBezTo>
                      <a:pt x="29" y="47"/>
                      <a:pt x="29" y="48"/>
                      <a:pt x="29" y="48"/>
                    </a:cubicBezTo>
                    <a:moveTo>
                      <a:pt x="65" y="46"/>
                    </a:move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5" y="47"/>
                      <a:pt x="65" y="47"/>
                      <a:pt x="65" y="48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6" y="47"/>
                      <a:pt x="66" y="47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46"/>
                      <a:pt x="66" y="46"/>
                      <a:pt x="65" y="46"/>
                    </a:cubicBezTo>
                    <a:moveTo>
                      <a:pt x="67" y="47"/>
                    </a:moveTo>
                    <a:cubicBezTo>
                      <a:pt x="67" y="47"/>
                      <a:pt x="68" y="46"/>
                      <a:pt x="67" y="46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6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6"/>
                      <a:pt x="68" y="46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8" y="47"/>
                      <a:pt x="67" y="47"/>
                      <a:pt x="67" y="47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67" y="47"/>
                      <a:pt x="67" y="47"/>
                      <a:pt x="67" y="47"/>
                    </a:cubicBezTo>
                    <a:moveTo>
                      <a:pt x="70" y="46"/>
                    </a:moveTo>
                    <a:cubicBezTo>
                      <a:pt x="70" y="46"/>
                      <a:pt x="71" y="45"/>
                      <a:pt x="71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6"/>
                      <a:pt x="71" y="46"/>
                      <a:pt x="70" y="46"/>
                    </a:cubicBezTo>
                    <a:moveTo>
                      <a:pt x="75" y="45"/>
                    </a:moveTo>
                    <a:cubicBezTo>
                      <a:pt x="75" y="45"/>
                      <a:pt x="76" y="45"/>
                      <a:pt x="76" y="45"/>
                    </a:cubicBezTo>
                    <a:cubicBezTo>
                      <a:pt x="76" y="45"/>
                      <a:pt x="75" y="47"/>
                      <a:pt x="76" y="47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6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4" y="46"/>
                      <a:pt x="74" y="46"/>
                      <a:pt x="74" y="45"/>
                    </a:cubicBezTo>
                    <a:cubicBezTo>
                      <a:pt x="74" y="45"/>
                      <a:pt x="74" y="45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moveTo>
                      <a:pt x="53" y="46"/>
                    </a:moveTo>
                    <a:cubicBezTo>
                      <a:pt x="53" y="45"/>
                      <a:pt x="54" y="45"/>
                      <a:pt x="54" y="45"/>
                    </a:cubicBezTo>
                    <a:cubicBezTo>
                      <a:pt x="54" y="45"/>
                      <a:pt x="53" y="45"/>
                      <a:pt x="53" y="46"/>
                    </a:cubicBezTo>
                    <a:cubicBezTo>
                      <a:pt x="53" y="46"/>
                      <a:pt x="56" y="46"/>
                      <a:pt x="54" y="46"/>
                    </a:cubicBezTo>
                    <a:cubicBezTo>
                      <a:pt x="54" y="46"/>
                      <a:pt x="54" y="46"/>
                      <a:pt x="54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7"/>
                    </a:cubicBezTo>
                    <a:cubicBezTo>
                      <a:pt x="53" y="47"/>
                      <a:pt x="53" y="47"/>
                      <a:pt x="52" y="4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3" y="47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5"/>
                    </a:cubicBezTo>
                    <a:cubicBezTo>
                      <a:pt x="53" y="46"/>
                      <a:pt x="53" y="46"/>
                      <a:pt x="53" y="46"/>
                    </a:cubicBezTo>
                    <a:moveTo>
                      <a:pt x="82" y="45"/>
                    </a:move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5"/>
                      <a:pt x="82" y="45"/>
                      <a:pt x="82" y="46"/>
                    </a:cubicBezTo>
                    <a:cubicBezTo>
                      <a:pt x="82" y="46"/>
                      <a:pt x="82" y="46"/>
                      <a:pt x="82" y="45"/>
                    </a:cubicBezTo>
                    <a:cubicBezTo>
                      <a:pt x="82" y="45"/>
                      <a:pt x="82" y="45"/>
                      <a:pt x="82" y="45"/>
                    </a:cubicBezTo>
                    <a:moveTo>
                      <a:pt x="66" y="45"/>
                    </a:move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5"/>
                      <a:pt x="66" y="44"/>
                      <a:pt x="67" y="44"/>
                    </a:cubicBezTo>
                    <a:cubicBezTo>
                      <a:pt x="67" y="44"/>
                      <a:pt x="67" y="45"/>
                      <a:pt x="66" y="45"/>
                    </a:cubicBezTo>
                    <a:moveTo>
                      <a:pt x="80" y="45"/>
                    </a:moveTo>
                    <a:cubicBezTo>
                      <a:pt x="79" y="45"/>
                      <a:pt x="80" y="44"/>
                      <a:pt x="8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44"/>
                      <a:pt x="80" y="45"/>
                      <a:pt x="80" y="45"/>
                    </a:cubicBezTo>
                    <a:cubicBezTo>
                      <a:pt x="80" y="46"/>
                      <a:pt x="79" y="45"/>
                      <a:pt x="79" y="46"/>
                    </a:cubicBezTo>
                    <a:cubicBezTo>
                      <a:pt x="79" y="46"/>
                      <a:pt x="79" y="46"/>
                      <a:pt x="78" y="46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7" y="46"/>
                      <a:pt x="77" y="45"/>
                      <a:pt x="77" y="45"/>
                    </a:cubicBezTo>
                    <a:cubicBezTo>
                      <a:pt x="78" y="46"/>
                      <a:pt x="78" y="45"/>
                      <a:pt x="79" y="46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5"/>
                      <a:pt x="80" y="45"/>
                      <a:pt x="80" y="45"/>
                    </a:cubicBezTo>
                    <a:moveTo>
                      <a:pt x="73" y="45"/>
                    </a:move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44"/>
                      <a:pt x="73" y="43"/>
                      <a:pt x="73" y="43"/>
                    </a:cubicBezTo>
                    <a:cubicBezTo>
                      <a:pt x="74" y="43"/>
                      <a:pt x="73" y="43"/>
                      <a:pt x="73" y="44"/>
                    </a:cubicBezTo>
                    <a:cubicBezTo>
                      <a:pt x="74" y="44"/>
                      <a:pt x="73" y="45"/>
                      <a:pt x="73" y="45"/>
                    </a:cubicBezTo>
                    <a:moveTo>
                      <a:pt x="78" y="43"/>
                    </a:moveTo>
                    <a:cubicBezTo>
                      <a:pt x="78" y="43"/>
                      <a:pt x="78" y="43"/>
                      <a:pt x="78" y="42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8" y="43"/>
                      <a:pt x="77" y="44"/>
                      <a:pt x="77" y="44"/>
                    </a:cubicBezTo>
                    <a:cubicBezTo>
                      <a:pt x="76" y="44"/>
                      <a:pt x="77" y="43"/>
                      <a:pt x="77" y="43"/>
                    </a:cubicBezTo>
                    <a:cubicBezTo>
                      <a:pt x="77" y="43"/>
                      <a:pt x="77" y="43"/>
                      <a:pt x="78" y="43"/>
                    </a:cubicBezTo>
                    <a:moveTo>
                      <a:pt x="59" y="42"/>
                    </a:moveTo>
                    <a:cubicBezTo>
                      <a:pt x="60" y="42"/>
                      <a:pt x="60" y="42"/>
                      <a:pt x="60" y="42"/>
                    </a:cubicBezTo>
                    <a:cubicBezTo>
                      <a:pt x="60" y="42"/>
                      <a:pt x="60" y="42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3"/>
                      <a:pt x="59" y="43"/>
                      <a:pt x="59" y="43"/>
                    </a:cubicBezTo>
                    <a:cubicBezTo>
                      <a:pt x="59" y="44"/>
                      <a:pt x="59" y="44"/>
                      <a:pt x="60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4"/>
                      <a:pt x="60" y="44"/>
                      <a:pt x="61" y="45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4"/>
                      <a:pt x="59" y="44"/>
                      <a:pt x="59" y="43"/>
                    </a:cubicBezTo>
                    <a:cubicBezTo>
                      <a:pt x="59" y="43"/>
                      <a:pt x="59" y="43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moveTo>
                      <a:pt x="69" y="42"/>
                    </a:moveTo>
                    <a:cubicBezTo>
                      <a:pt x="69" y="42"/>
                      <a:pt x="70" y="42"/>
                      <a:pt x="70" y="41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2" y="42"/>
                      <a:pt x="71" y="43"/>
                      <a:pt x="71" y="43"/>
                    </a:cubicBezTo>
                    <a:cubicBezTo>
                      <a:pt x="71" y="43"/>
                      <a:pt x="71" y="43"/>
                      <a:pt x="70" y="43"/>
                    </a:cubicBezTo>
                    <a:cubicBezTo>
                      <a:pt x="70" y="43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5"/>
                    </a:cubicBezTo>
                    <a:cubicBezTo>
                      <a:pt x="70" y="45"/>
                      <a:pt x="70" y="45"/>
                      <a:pt x="69" y="45"/>
                    </a:cubicBezTo>
                    <a:cubicBezTo>
                      <a:pt x="69" y="45"/>
                      <a:pt x="69" y="45"/>
                      <a:pt x="69" y="45"/>
                    </a:cubicBezTo>
                    <a:cubicBezTo>
                      <a:pt x="69" y="45"/>
                      <a:pt x="69" y="45"/>
                      <a:pt x="69" y="44"/>
                    </a:cubicBezTo>
                    <a:cubicBezTo>
                      <a:pt x="69" y="45"/>
                      <a:pt x="69" y="45"/>
                      <a:pt x="69" y="45"/>
                    </a:cubicBezTo>
                    <a:cubicBezTo>
                      <a:pt x="68" y="45"/>
                      <a:pt x="69" y="44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3"/>
                      <a:pt x="68" y="43"/>
                      <a:pt x="68" y="42"/>
                    </a:cubicBezTo>
                    <a:cubicBezTo>
                      <a:pt x="68" y="42"/>
                      <a:pt x="68" y="42"/>
                      <a:pt x="69" y="42"/>
                    </a:cubicBezTo>
                    <a:moveTo>
                      <a:pt x="62" y="42"/>
                    </a:moveTo>
                    <a:cubicBezTo>
                      <a:pt x="62" y="42"/>
                      <a:pt x="62" y="42"/>
                      <a:pt x="61" y="42"/>
                    </a:cubicBezTo>
                    <a:cubicBezTo>
                      <a:pt x="62" y="42"/>
                      <a:pt x="62" y="41"/>
                      <a:pt x="62" y="41"/>
                    </a:cubicBezTo>
                    <a:cubicBezTo>
                      <a:pt x="63" y="41"/>
                      <a:pt x="63" y="41"/>
                      <a:pt x="63" y="42"/>
                    </a:cubicBezTo>
                    <a:cubicBezTo>
                      <a:pt x="63" y="42"/>
                      <a:pt x="62" y="42"/>
                      <a:pt x="62" y="42"/>
                    </a:cubicBezTo>
                    <a:moveTo>
                      <a:pt x="89" y="42"/>
                    </a:moveTo>
                    <a:cubicBezTo>
                      <a:pt x="88" y="42"/>
                      <a:pt x="88" y="41"/>
                      <a:pt x="88" y="41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8" y="41"/>
                      <a:pt x="88" y="41"/>
                      <a:pt x="88" y="42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89" y="42"/>
                      <a:pt x="89" y="42"/>
                      <a:pt x="89" y="42"/>
                    </a:cubicBezTo>
                    <a:moveTo>
                      <a:pt x="74" y="41"/>
                    </a:moveTo>
                    <a:cubicBezTo>
                      <a:pt x="74" y="41"/>
                      <a:pt x="75" y="41"/>
                      <a:pt x="75" y="41"/>
                    </a:cubicBezTo>
                    <a:cubicBezTo>
                      <a:pt x="76" y="41"/>
                      <a:pt x="76" y="41"/>
                      <a:pt x="76" y="41"/>
                    </a:cubicBezTo>
                    <a:cubicBezTo>
                      <a:pt x="75" y="41"/>
                      <a:pt x="75" y="42"/>
                      <a:pt x="75" y="42"/>
                    </a:cubicBezTo>
                    <a:cubicBezTo>
                      <a:pt x="74" y="42"/>
                      <a:pt x="75" y="41"/>
                      <a:pt x="74" y="41"/>
                    </a:cubicBezTo>
                    <a:cubicBezTo>
                      <a:pt x="74" y="41"/>
                      <a:pt x="74" y="41"/>
                      <a:pt x="74" y="41"/>
                    </a:cubicBezTo>
                    <a:moveTo>
                      <a:pt x="77" y="40"/>
                    </a:move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0"/>
                      <a:pt x="78" y="41"/>
                      <a:pt x="78" y="41"/>
                    </a:cubicBezTo>
                    <a:cubicBezTo>
                      <a:pt x="78" y="41"/>
                      <a:pt x="77" y="41"/>
                      <a:pt x="78" y="41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7" y="41"/>
                      <a:pt x="76" y="41"/>
                      <a:pt x="76" y="41"/>
                    </a:cubicBezTo>
                    <a:cubicBezTo>
                      <a:pt x="76" y="41"/>
                      <a:pt x="75" y="41"/>
                      <a:pt x="76" y="40"/>
                    </a:cubicBezTo>
                    <a:cubicBezTo>
                      <a:pt x="76" y="41"/>
                      <a:pt x="76" y="41"/>
                      <a:pt x="76" y="41"/>
                    </a:cubicBezTo>
                    <a:cubicBezTo>
                      <a:pt x="77" y="41"/>
                      <a:pt x="77" y="40"/>
                      <a:pt x="77" y="40"/>
                    </a:cubicBezTo>
                    <a:cubicBezTo>
                      <a:pt x="77" y="40"/>
                      <a:pt x="77" y="40"/>
                      <a:pt x="77" y="40"/>
                    </a:cubicBezTo>
                    <a:moveTo>
                      <a:pt x="36" y="41"/>
                    </a:moveTo>
                    <a:cubicBezTo>
                      <a:pt x="36" y="41"/>
                      <a:pt x="35" y="41"/>
                      <a:pt x="35" y="41"/>
                    </a:cubicBezTo>
                    <a:cubicBezTo>
                      <a:pt x="35" y="41"/>
                      <a:pt x="35" y="40"/>
                      <a:pt x="35" y="40"/>
                    </a:cubicBezTo>
                    <a:cubicBezTo>
                      <a:pt x="36" y="40"/>
                      <a:pt x="36" y="41"/>
                      <a:pt x="36" y="41"/>
                    </a:cubicBezTo>
                    <a:cubicBezTo>
                      <a:pt x="36" y="41"/>
                      <a:pt x="36" y="41"/>
                      <a:pt x="36" y="41"/>
                    </a:cubicBezTo>
                    <a:moveTo>
                      <a:pt x="57" y="41"/>
                    </a:moveTo>
                    <a:cubicBezTo>
                      <a:pt x="58" y="41"/>
                      <a:pt x="58" y="40"/>
                      <a:pt x="59" y="40"/>
                    </a:cubicBezTo>
                    <a:cubicBezTo>
                      <a:pt x="59" y="41"/>
                      <a:pt x="58" y="41"/>
                      <a:pt x="57" y="41"/>
                    </a:cubicBezTo>
                    <a:moveTo>
                      <a:pt x="82" y="41"/>
                    </a:moveTo>
                    <a:cubicBezTo>
                      <a:pt x="81" y="41"/>
                      <a:pt x="80" y="40"/>
                      <a:pt x="80" y="40"/>
                    </a:cubicBezTo>
                    <a:cubicBezTo>
                      <a:pt x="80" y="40"/>
                      <a:pt x="81" y="40"/>
                      <a:pt x="81" y="40"/>
                    </a:cubicBezTo>
                    <a:cubicBezTo>
                      <a:pt x="82" y="40"/>
                      <a:pt x="83" y="41"/>
                      <a:pt x="84" y="41"/>
                    </a:cubicBezTo>
                    <a:cubicBezTo>
                      <a:pt x="84" y="41"/>
                      <a:pt x="84" y="41"/>
                      <a:pt x="84" y="42"/>
                    </a:cubicBezTo>
                    <a:cubicBezTo>
                      <a:pt x="83" y="42"/>
                      <a:pt x="83" y="41"/>
                      <a:pt x="82" y="41"/>
                    </a:cubicBezTo>
                    <a:cubicBezTo>
                      <a:pt x="82" y="41"/>
                      <a:pt x="82" y="41"/>
                      <a:pt x="82" y="41"/>
                    </a:cubicBezTo>
                    <a:moveTo>
                      <a:pt x="74" y="40"/>
                    </a:moveTo>
                    <a:cubicBezTo>
                      <a:pt x="75" y="39"/>
                      <a:pt x="75" y="39"/>
                      <a:pt x="75" y="39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75" y="40"/>
                      <a:pt x="74" y="41"/>
                      <a:pt x="72" y="41"/>
                    </a:cubicBezTo>
                    <a:cubicBezTo>
                      <a:pt x="73" y="40"/>
                      <a:pt x="74" y="40"/>
                      <a:pt x="74" y="39"/>
                    </a:cubicBezTo>
                    <a:cubicBezTo>
                      <a:pt x="74" y="40"/>
                      <a:pt x="74" y="40"/>
                      <a:pt x="74" y="40"/>
                    </a:cubicBezTo>
                    <a:moveTo>
                      <a:pt x="59" y="40"/>
                    </a:moveTo>
                    <a:cubicBezTo>
                      <a:pt x="59" y="40"/>
                      <a:pt x="59" y="39"/>
                      <a:pt x="59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9"/>
                      <a:pt x="60" y="39"/>
                      <a:pt x="60" y="39"/>
                    </a:cubicBezTo>
                    <a:cubicBezTo>
                      <a:pt x="59" y="39"/>
                      <a:pt x="59" y="40"/>
                      <a:pt x="59" y="40"/>
                    </a:cubicBezTo>
                    <a:moveTo>
                      <a:pt x="57" y="40"/>
                    </a:moveTo>
                    <a:cubicBezTo>
                      <a:pt x="56" y="40"/>
                      <a:pt x="56" y="39"/>
                      <a:pt x="56" y="39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39"/>
                      <a:pt x="57" y="39"/>
                      <a:pt x="57" y="40"/>
                    </a:cubicBezTo>
                    <a:cubicBezTo>
                      <a:pt x="57" y="40"/>
                      <a:pt x="57" y="40"/>
                      <a:pt x="57" y="40"/>
                    </a:cubicBezTo>
                    <a:moveTo>
                      <a:pt x="43" y="39"/>
                    </a:moveTo>
                    <a:cubicBezTo>
                      <a:pt x="43" y="39"/>
                      <a:pt x="44" y="38"/>
                      <a:pt x="44" y="38"/>
                    </a:cubicBezTo>
                    <a:cubicBezTo>
                      <a:pt x="44" y="39"/>
                      <a:pt x="43" y="39"/>
                      <a:pt x="43" y="39"/>
                    </a:cubicBezTo>
                    <a:cubicBezTo>
                      <a:pt x="43" y="39"/>
                      <a:pt x="43" y="40"/>
                      <a:pt x="43" y="40"/>
                    </a:cubicBezTo>
                    <a:cubicBezTo>
                      <a:pt x="43" y="40"/>
                      <a:pt x="44" y="41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5" y="42"/>
                      <a:pt x="45" y="41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3"/>
                      <a:pt x="46" y="44"/>
                      <a:pt x="47" y="44"/>
                    </a:cubicBezTo>
                    <a:cubicBezTo>
                      <a:pt x="48" y="44"/>
                      <a:pt x="49" y="43"/>
                      <a:pt x="50" y="43"/>
                    </a:cubicBezTo>
                    <a:cubicBezTo>
                      <a:pt x="50" y="41"/>
                      <a:pt x="51" y="41"/>
                      <a:pt x="52" y="41"/>
                    </a:cubicBezTo>
                    <a:cubicBezTo>
                      <a:pt x="53" y="41"/>
                      <a:pt x="54" y="41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4" y="42"/>
                      <a:pt x="53" y="41"/>
                      <a:pt x="52" y="41"/>
                    </a:cubicBezTo>
                    <a:cubicBezTo>
                      <a:pt x="51" y="41"/>
                      <a:pt x="50" y="42"/>
                      <a:pt x="50" y="42"/>
                    </a:cubicBezTo>
                    <a:cubicBezTo>
                      <a:pt x="50" y="42"/>
                      <a:pt x="52" y="42"/>
                      <a:pt x="52" y="42"/>
                    </a:cubicBezTo>
                    <a:cubicBezTo>
                      <a:pt x="53" y="42"/>
                      <a:pt x="53" y="42"/>
                      <a:pt x="54" y="42"/>
                    </a:cubicBezTo>
                    <a:cubicBezTo>
                      <a:pt x="53" y="42"/>
                      <a:pt x="53" y="43"/>
                      <a:pt x="53" y="43"/>
                    </a:cubicBezTo>
                    <a:cubicBezTo>
                      <a:pt x="52" y="43"/>
                      <a:pt x="52" y="42"/>
                      <a:pt x="52" y="42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3"/>
                      <a:pt x="52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4"/>
                      <a:pt x="50" y="44"/>
                      <a:pt x="50" y="44"/>
                    </a:cubicBezTo>
                    <a:cubicBezTo>
                      <a:pt x="50" y="44"/>
                      <a:pt x="49" y="44"/>
                      <a:pt x="49" y="45"/>
                    </a:cubicBezTo>
                    <a:cubicBezTo>
                      <a:pt x="48" y="45"/>
                      <a:pt x="47" y="46"/>
                      <a:pt x="46" y="46"/>
                    </a:cubicBezTo>
                    <a:cubicBezTo>
                      <a:pt x="46" y="46"/>
                      <a:pt x="46" y="46"/>
                      <a:pt x="45" y="46"/>
                    </a:cubicBezTo>
                    <a:cubicBezTo>
                      <a:pt x="45" y="46"/>
                      <a:pt x="44" y="47"/>
                      <a:pt x="44" y="47"/>
                    </a:cubicBezTo>
                    <a:cubicBezTo>
                      <a:pt x="44" y="47"/>
                      <a:pt x="44" y="47"/>
                      <a:pt x="43" y="47"/>
                    </a:cubicBezTo>
                    <a:cubicBezTo>
                      <a:pt x="43" y="47"/>
                      <a:pt x="42" y="47"/>
                      <a:pt x="42" y="48"/>
                    </a:cubicBezTo>
                    <a:cubicBezTo>
                      <a:pt x="41" y="48"/>
                      <a:pt x="41" y="48"/>
                      <a:pt x="40" y="48"/>
                    </a:cubicBezTo>
                    <a:cubicBezTo>
                      <a:pt x="40" y="48"/>
                      <a:pt x="39" y="47"/>
                      <a:pt x="39" y="47"/>
                    </a:cubicBezTo>
                    <a:cubicBezTo>
                      <a:pt x="38" y="46"/>
                      <a:pt x="37" y="46"/>
                      <a:pt x="36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7" y="46"/>
                      <a:pt x="38" y="46"/>
                    </a:cubicBezTo>
                    <a:cubicBezTo>
                      <a:pt x="38" y="46"/>
                      <a:pt x="38" y="45"/>
                      <a:pt x="38" y="45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1" y="45"/>
                      <a:pt x="41" y="45"/>
                      <a:pt x="42" y="44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4" y="42"/>
                      <a:pt x="42" y="40"/>
                      <a:pt x="42" y="38"/>
                    </a:cubicBezTo>
                    <a:cubicBezTo>
                      <a:pt x="43" y="38"/>
                      <a:pt x="43" y="38"/>
                      <a:pt x="43" y="39"/>
                    </a:cubicBezTo>
                    <a:moveTo>
                      <a:pt x="74" y="38"/>
                    </a:moveTo>
                    <a:cubicBezTo>
                      <a:pt x="74" y="38"/>
                      <a:pt x="74" y="38"/>
                      <a:pt x="73" y="38"/>
                    </a:cubicBezTo>
                    <a:cubicBezTo>
                      <a:pt x="73" y="37"/>
                      <a:pt x="74" y="37"/>
                      <a:pt x="74" y="37"/>
                    </a:cubicBezTo>
                    <a:cubicBezTo>
                      <a:pt x="74" y="37"/>
                      <a:pt x="75" y="37"/>
                      <a:pt x="75" y="38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7" y="38"/>
                      <a:pt x="78" y="37"/>
                      <a:pt x="79" y="37"/>
                    </a:cubicBezTo>
                    <a:cubicBezTo>
                      <a:pt x="79" y="37"/>
                      <a:pt x="80" y="38"/>
                      <a:pt x="80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8"/>
                      <a:pt x="80" y="38"/>
                      <a:pt x="80" y="39"/>
                    </a:cubicBezTo>
                    <a:cubicBezTo>
                      <a:pt x="79" y="38"/>
                      <a:pt x="79" y="38"/>
                      <a:pt x="78" y="38"/>
                    </a:cubicBezTo>
                    <a:cubicBezTo>
                      <a:pt x="78" y="38"/>
                      <a:pt x="77" y="38"/>
                      <a:pt x="77" y="38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77" y="38"/>
                      <a:pt x="77" y="38"/>
                      <a:pt x="77" y="39"/>
                    </a:cubicBezTo>
                    <a:cubicBezTo>
                      <a:pt x="76" y="39"/>
                      <a:pt x="75" y="38"/>
                      <a:pt x="75" y="38"/>
                    </a:cubicBezTo>
                    <a:cubicBezTo>
                      <a:pt x="75" y="38"/>
                      <a:pt x="75" y="38"/>
                      <a:pt x="74" y="38"/>
                    </a:cubicBezTo>
                    <a:moveTo>
                      <a:pt x="83" y="38"/>
                    </a:moveTo>
                    <a:cubicBezTo>
                      <a:pt x="82" y="38"/>
                      <a:pt x="82" y="37"/>
                      <a:pt x="82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3" y="37"/>
                      <a:pt x="83" y="37"/>
                      <a:pt x="83" y="37"/>
                    </a:cubicBezTo>
                    <a:cubicBezTo>
                      <a:pt x="83" y="37"/>
                      <a:pt x="83" y="37"/>
                      <a:pt x="83" y="37"/>
                    </a:cubicBezTo>
                    <a:cubicBezTo>
                      <a:pt x="83" y="38"/>
                      <a:pt x="83" y="38"/>
                      <a:pt x="83" y="38"/>
                    </a:cubicBezTo>
                    <a:moveTo>
                      <a:pt x="62" y="37"/>
                    </a:moveTo>
                    <a:cubicBezTo>
                      <a:pt x="61" y="36"/>
                      <a:pt x="62" y="36"/>
                      <a:pt x="62" y="36"/>
                    </a:cubicBezTo>
                    <a:cubicBezTo>
                      <a:pt x="62" y="37"/>
                      <a:pt x="62" y="37"/>
                      <a:pt x="62" y="37"/>
                    </a:cubicBezTo>
                    <a:moveTo>
                      <a:pt x="54" y="37"/>
                    </a:move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5" y="36"/>
                      <a:pt x="54" y="37"/>
                      <a:pt x="55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4" y="38"/>
                      <a:pt x="55" y="37"/>
                      <a:pt x="54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7"/>
                      <a:pt x="53" y="37"/>
                      <a:pt x="54" y="37"/>
                    </a:cubicBezTo>
                    <a:cubicBezTo>
                      <a:pt x="53" y="37"/>
                      <a:pt x="53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3" y="37"/>
                      <a:pt x="54" y="36"/>
                    </a:cubicBezTo>
                    <a:cubicBezTo>
                      <a:pt x="54" y="37"/>
                      <a:pt x="54" y="37"/>
                      <a:pt x="54" y="37"/>
                    </a:cubicBezTo>
                    <a:moveTo>
                      <a:pt x="58" y="36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7"/>
                      <a:pt x="60" y="36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61" y="37"/>
                      <a:pt x="61" y="37"/>
                    </a:cubicBezTo>
                    <a:cubicBezTo>
                      <a:pt x="61" y="38"/>
                      <a:pt x="60" y="38"/>
                      <a:pt x="60" y="38"/>
                    </a:cubicBezTo>
                    <a:cubicBezTo>
                      <a:pt x="60" y="38"/>
                      <a:pt x="59" y="38"/>
                      <a:pt x="60" y="38"/>
                    </a:cubicBezTo>
                    <a:cubicBezTo>
                      <a:pt x="59" y="37"/>
                      <a:pt x="59" y="37"/>
                      <a:pt x="58" y="37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7" y="37"/>
                      <a:pt x="57" y="36"/>
                      <a:pt x="57" y="36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8" y="36"/>
                      <a:pt x="58" y="36"/>
                      <a:pt x="58" y="36"/>
                    </a:cubicBezTo>
                    <a:moveTo>
                      <a:pt x="41" y="38"/>
                    </a:moveTo>
                    <a:cubicBezTo>
                      <a:pt x="41" y="38"/>
                      <a:pt x="40" y="38"/>
                      <a:pt x="40" y="38"/>
                    </a:cubicBezTo>
                    <a:cubicBezTo>
                      <a:pt x="40" y="37"/>
                      <a:pt x="40" y="36"/>
                      <a:pt x="39" y="36"/>
                    </a:cubicBezTo>
                    <a:cubicBezTo>
                      <a:pt x="39" y="35"/>
                      <a:pt x="40" y="35"/>
                      <a:pt x="40" y="35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1" y="36"/>
                      <a:pt x="40" y="35"/>
                      <a:pt x="40" y="36"/>
                    </a:cubicBezTo>
                    <a:cubicBezTo>
                      <a:pt x="41" y="36"/>
                      <a:pt x="41" y="37"/>
                      <a:pt x="41" y="37"/>
                    </a:cubicBezTo>
                    <a:cubicBezTo>
                      <a:pt x="41" y="37"/>
                      <a:pt x="41" y="38"/>
                      <a:pt x="41" y="38"/>
                    </a:cubicBezTo>
                    <a:moveTo>
                      <a:pt x="53" y="36"/>
                    </a:moveTo>
                    <a:cubicBezTo>
                      <a:pt x="53" y="35"/>
                      <a:pt x="53" y="35"/>
                      <a:pt x="53" y="35"/>
                    </a:cubicBezTo>
                    <a:cubicBezTo>
                      <a:pt x="54" y="35"/>
                      <a:pt x="54" y="35"/>
                      <a:pt x="55" y="36"/>
                    </a:cubicBezTo>
                    <a:cubicBezTo>
                      <a:pt x="54" y="36"/>
                      <a:pt x="54" y="35"/>
                      <a:pt x="54" y="35"/>
                    </a:cubicBezTo>
                    <a:cubicBezTo>
                      <a:pt x="54" y="35"/>
                      <a:pt x="53" y="36"/>
                      <a:pt x="53" y="36"/>
                    </a:cubicBezTo>
                    <a:moveTo>
                      <a:pt x="93" y="35"/>
                    </a:moveTo>
                    <a:cubicBezTo>
                      <a:pt x="92" y="35"/>
                      <a:pt x="91" y="35"/>
                      <a:pt x="91" y="35"/>
                    </a:cubicBezTo>
                    <a:cubicBezTo>
                      <a:pt x="92" y="35"/>
                      <a:pt x="93" y="35"/>
                      <a:pt x="93" y="35"/>
                    </a:cubicBezTo>
                    <a:cubicBezTo>
                      <a:pt x="93" y="35"/>
                      <a:pt x="93" y="35"/>
                      <a:pt x="93" y="35"/>
                    </a:cubicBezTo>
                    <a:moveTo>
                      <a:pt x="80" y="35"/>
                    </a:moveTo>
                    <a:cubicBezTo>
                      <a:pt x="80" y="34"/>
                      <a:pt x="80" y="34"/>
                      <a:pt x="80" y="34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80" y="35"/>
                      <a:pt x="80" y="35"/>
                      <a:pt x="80" y="35"/>
                    </a:cubicBezTo>
                    <a:moveTo>
                      <a:pt x="95" y="34"/>
                    </a:move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5" y="33"/>
                      <a:pt x="96" y="33"/>
                    </a:cubicBezTo>
                    <a:cubicBezTo>
                      <a:pt x="95" y="34"/>
                      <a:pt x="95" y="34"/>
                      <a:pt x="95" y="34"/>
                    </a:cubicBezTo>
                    <a:cubicBezTo>
                      <a:pt x="95" y="34"/>
                      <a:pt x="95" y="34"/>
                      <a:pt x="95" y="34"/>
                    </a:cubicBezTo>
                    <a:moveTo>
                      <a:pt x="56" y="34"/>
                    </a:move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7" y="33"/>
                      <a:pt x="57" y="33"/>
                    </a:cubicBezTo>
                    <a:cubicBezTo>
                      <a:pt x="57" y="34"/>
                      <a:pt x="56" y="34"/>
                      <a:pt x="56" y="34"/>
                    </a:cubicBezTo>
                    <a:cubicBezTo>
                      <a:pt x="55" y="34"/>
                      <a:pt x="55" y="34"/>
                      <a:pt x="54" y="34"/>
                    </a:cubicBezTo>
                    <a:cubicBezTo>
                      <a:pt x="54" y="34"/>
                      <a:pt x="54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4"/>
                      <a:pt x="56" y="34"/>
                      <a:pt x="56" y="34"/>
                    </a:cubicBezTo>
                    <a:moveTo>
                      <a:pt x="77" y="34"/>
                    </a:moveTo>
                    <a:cubicBezTo>
                      <a:pt x="77" y="34"/>
                      <a:pt x="78" y="34"/>
                      <a:pt x="77" y="34"/>
                    </a:cubicBezTo>
                    <a:cubicBezTo>
                      <a:pt x="77" y="33"/>
                      <a:pt x="77" y="33"/>
                      <a:pt x="77" y="33"/>
                    </a:cubicBezTo>
                    <a:cubicBezTo>
                      <a:pt x="77" y="33"/>
                      <a:pt x="77" y="34"/>
                      <a:pt x="78" y="34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4"/>
                      <a:pt x="78" y="34"/>
                      <a:pt x="78" y="35"/>
                    </a:cubicBezTo>
                    <a:cubicBezTo>
                      <a:pt x="78" y="35"/>
                      <a:pt x="77" y="35"/>
                      <a:pt x="77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5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moveTo>
                      <a:pt x="78" y="34"/>
                    </a:move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3"/>
                      <a:pt x="79" y="33"/>
                      <a:pt x="79" y="33"/>
                    </a:cubicBezTo>
                    <a:cubicBezTo>
                      <a:pt x="79" y="33"/>
                      <a:pt x="79" y="34"/>
                      <a:pt x="78" y="34"/>
                    </a:cubicBezTo>
                    <a:moveTo>
                      <a:pt x="40" y="34"/>
                    </a:move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40" y="33"/>
                      <a:pt x="40" y="33"/>
                    </a:cubicBezTo>
                    <a:cubicBezTo>
                      <a:pt x="40" y="34"/>
                      <a:pt x="40" y="34"/>
                      <a:pt x="40" y="34"/>
                    </a:cubicBezTo>
                    <a:moveTo>
                      <a:pt x="35" y="33"/>
                    </a:move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5" y="33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6" y="32"/>
                      <a:pt x="35" y="33"/>
                      <a:pt x="35" y="33"/>
                    </a:cubicBezTo>
                    <a:moveTo>
                      <a:pt x="54" y="33"/>
                    </a:moveTo>
                    <a:cubicBezTo>
                      <a:pt x="53" y="33"/>
                      <a:pt x="53" y="33"/>
                      <a:pt x="53" y="32"/>
                    </a:cubicBezTo>
                    <a:cubicBezTo>
                      <a:pt x="53" y="32"/>
                      <a:pt x="53" y="33"/>
                      <a:pt x="54" y="33"/>
                    </a:cubicBezTo>
                    <a:cubicBezTo>
                      <a:pt x="54" y="33"/>
                      <a:pt x="54" y="33"/>
                      <a:pt x="54" y="33"/>
                    </a:cubicBezTo>
                    <a:moveTo>
                      <a:pt x="96" y="33"/>
                    </a:moveTo>
                    <a:cubicBezTo>
                      <a:pt x="96" y="33"/>
                      <a:pt x="97" y="33"/>
                      <a:pt x="97" y="32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7" y="33"/>
                      <a:pt x="97" y="33"/>
                      <a:pt x="96" y="33"/>
                    </a:cubicBezTo>
                    <a:moveTo>
                      <a:pt x="32" y="33"/>
                    </a:move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3" y="32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2"/>
                      <a:pt x="32" y="32"/>
                      <a:pt x="32" y="33"/>
                    </a:cubicBezTo>
                    <a:moveTo>
                      <a:pt x="76" y="32"/>
                    </a:moveTo>
                    <a:cubicBezTo>
                      <a:pt x="76" y="31"/>
                      <a:pt x="76" y="31"/>
                      <a:pt x="76" y="31"/>
                    </a:cubicBezTo>
                    <a:cubicBezTo>
                      <a:pt x="77" y="31"/>
                      <a:pt x="77" y="31"/>
                      <a:pt x="76" y="32"/>
                    </a:cubicBezTo>
                    <a:cubicBezTo>
                      <a:pt x="77" y="32"/>
                      <a:pt x="77" y="32"/>
                      <a:pt x="78" y="32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2"/>
                      <a:pt x="78" y="32"/>
                      <a:pt x="78" y="32"/>
                    </a:cubicBezTo>
                    <a:cubicBezTo>
                      <a:pt x="79" y="32"/>
                      <a:pt x="79" y="31"/>
                      <a:pt x="79" y="31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9" y="32"/>
                      <a:pt x="79" y="32"/>
                      <a:pt x="79" y="33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79" y="33"/>
                      <a:pt x="79" y="33"/>
                      <a:pt x="79" y="32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78" y="32"/>
                      <a:pt x="79" y="32"/>
                      <a:pt x="79" y="32"/>
                    </a:cubicBezTo>
                    <a:cubicBezTo>
                      <a:pt x="78" y="33"/>
                      <a:pt x="77" y="32"/>
                      <a:pt x="77" y="33"/>
                    </a:cubicBezTo>
                    <a:cubicBezTo>
                      <a:pt x="76" y="33"/>
                      <a:pt x="77" y="32"/>
                      <a:pt x="77" y="32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5" y="32"/>
                      <a:pt x="75" y="32"/>
                      <a:pt x="75" y="32"/>
                    </a:cubicBezTo>
                    <a:cubicBezTo>
                      <a:pt x="75" y="32"/>
                      <a:pt x="75" y="32"/>
                      <a:pt x="75" y="32"/>
                    </a:cubicBezTo>
                    <a:cubicBezTo>
                      <a:pt x="75" y="32"/>
                      <a:pt x="74" y="32"/>
                      <a:pt x="74" y="31"/>
                    </a:cubicBezTo>
                    <a:cubicBezTo>
                      <a:pt x="73" y="32"/>
                      <a:pt x="72" y="32"/>
                      <a:pt x="72" y="33"/>
                    </a:cubicBezTo>
                    <a:cubicBezTo>
                      <a:pt x="72" y="32"/>
                      <a:pt x="73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5" y="32"/>
                      <a:pt x="75" y="32"/>
                    </a:cubicBezTo>
                    <a:cubicBezTo>
                      <a:pt x="75" y="32"/>
                      <a:pt x="75" y="31"/>
                      <a:pt x="75" y="31"/>
                    </a:cubicBezTo>
                    <a:cubicBezTo>
                      <a:pt x="75" y="32"/>
                      <a:pt x="75" y="32"/>
                      <a:pt x="76" y="32"/>
                    </a:cubicBezTo>
                    <a:moveTo>
                      <a:pt x="42" y="32"/>
                    </a:moveTo>
                    <a:cubicBezTo>
                      <a:pt x="43" y="32"/>
                      <a:pt x="43" y="31"/>
                      <a:pt x="44" y="30"/>
                    </a:cubicBezTo>
                    <a:cubicBezTo>
                      <a:pt x="43" y="31"/>
                      <a:pt x="44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2"/>
                      <a:pt x="43" y="32"/>
                      <a:pt x="44" y="32"/>
                    </a:cubicBezTo>
                    <a:cubicBezTo>
                      <a:pt x="43" y="33"/>
                      <a:pt x="42" y="34"/>
                      <a:pt x="43" y="35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2" y="34"/>
                      <a:pt x="43" y="34"/>
                      <a:pt x="42" y="33"/>
                    </a:cubicBezTo>
                    <a:cubicBezTo>
                      <a:pt x="43" y="33"/>
                      <a:pt x="43" y="33"/>
                      <a:pt x="43" y="32"/>
                    </a:cubicBezTo>
                    <a:cubicBezTo>
                      <a:pt x="43" y="32"/>
                      <a:pt x="43" y="32"/>
                      <a:pt x="42" y="32"/>
                    </a:cubicBezTo>
                    <a:cubicBezTo>
                      <a:pt x="42" y="32"/>
                      <a:pt x="42" y="32"/>
                      <a:pt x="42" y="32"/>
                    </a:cubicBezTo>
                    <a:moveTo>
                      <a:pt x="37" y="30"/>
                    </a:moveTo>
                    <a:cubicBezTo>
                      <a:pt x="37" y="30"/>
                      <a:pt x="36" y="30"/>
                      <a:pt x="36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moveTo>
                      <a:pt x="53" y="30"/>
                    </a:moveTo>
                    <a:cubicBezTo>
                      <a:pt x="53" y="30"/>
                      <a:pt x="53" y="30"/>
                      <a:pt x="53" y="29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3" y="30"/>
                      <a:pt x="54" y="29"/>
                      <a:pt x="54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0"/>
                      <a:pt x="53" y="30"/>
                      <a:pt x="53" y="30"/>
                    </a:cubicBezTo>
                    <a:moveTo>
                      <a:pt x="73" y="30"/>
                    </a:moveTo>
                    <a:cubicBezTo>
                      <a:pt x="73" y="29"/>
                      <a:pt x="72" y="29"/>
                      <a:pt x="72" y="28"/>
                    </a:cubicBezTo>
                    <a:cubicBezTo>
                      <a:pt x="73" y="28"/>
                      <a:pt x="73" y="29"/>
                      <a:pt x="74" y="30"/>
                    </a:cubicBezTo>
                    <a:cubicBezTo>
                      <a:pt x="74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moveTo>
                      <a:pt x="50" y="30"/>
                    </a:moveTo>
                    <a:cubicBezTo>
                      <a:pt x="49" y="29"/>
                      <a:pt x="51" y="29"/>
                      <a:pt x="51" y="28"/>
                    </a:cubicBezTo>
                    <a:cubicBezTo>
                      <a:pt x="51" y="28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30"/>
                      <a:pt x="52" y="31"/>
                    </a:cubicBezTo>
                    <a:cubicBezTo>
                      <a:pt x="53" y="31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1"/>
                      <a:pt x="52" y="31"/>
                      <a:pt x="51" y="31"/>
                    </a:cubicBezTo>
                    <a:cubicBezTo>
                      <a:pt x="51" y="30"/>
                      <a:pt x="51" y="30"/>
                      <a:pt x="51" y="29"/>
                    </a:cubicBezTo>
                    <a:cubicBezTo>
                      <a:pt x="50" y="29"/>
                      <a:pt x="50" y="30"/>
                      <a:pt x="50" y="30"/>
                    </a:cubicBezTo>
                    <a:moveTo>
                      <a:pt x="55" y="29"/>
                    </a:move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8"/>
                      <a:pt x="55" y="28"/>
                      <a:pt x="55" y="29"/>
                    </a:cubicBezTo>
                    <a:moveTo>
                      <a:pt x="57" y="32"/>
                    </a:moveTo>
                    <a:cubicBezTo>
                      <a:pt x="56" y="32"/>
                      <a:pt x="58" y="31"/>
                      <a:pt x="57" y="31"/>
                    </a:cubicBezTo>
                    <a:cubicBezTo>
                      <a:pt x="58" y="30"/>
                      <a:pt x="57" y="29"/>
                      <a:pt x="56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8" y="29"/>
                      <a:pt x="57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30"/>
                      <a:pt x="58" y="32"/>
                      <a:pt x="59" y="32"/>
                    </a:cubicBezTo>
                    <a:cubicBezTo>
                      <a:pt x="59" y="32"/>
                      <a:pt x="58" y="33"/>
                      <a:pt x="58" y="33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2"/>
                      <a:pt x="58" y="32"/>
                      <a:pt x="57" y="31"/>
                    </a:cubicBezTo>
                    <a:cubicBezTo>
                      <a:pt x="57" y="31"/>
                      <a:pt x="57" y="32"/>
                      <a:pt x="57" y="32"/>
                    </a:cubicBezTo>
                    <a:moveTo>
                      <a:pt x="43" y="30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3" y="29"/>
                      <a:pt x="42" y="29"/>
                    </a:cubicBezTo>
                    <a:cubicBezTo>
                      <a:pt x="43" y="28"/>
                      <a:pt x="45" y="28"/>
                      <a:pt x="45" y="27"/>
                    </a:cubicBezTo>
                    <a:cubicBezTo>
                      <a:pt x="44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43" y="29"/>
                      <a:pt x="44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moveTo>
                      <a:pt x="82" y="27"/>
                    </a:move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6"/>
                      <a:pt x="82" y="26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6"/>
                      <a:pt x="83" y="26"/>
                      <a:pt x="83" y="26"/>
                    </a:cubicBezTo>
                    <a:cubicBezTo>
                      <a:pt x="83" y="27"/>
                      <a:pt x="82" y="27"/>
                      <a:pt x="82" y="27"/>
                    </a:cubicBezTo>
                    <a:moveTo>
                      <a:pt x="54" y="26"/>
                    </a:moveTo>
                    <a:cubicBezTo>
                      <a:pt x="55" y="26"/>
                      <a:pt x="54" y="25"/>
                      <a:pt x="54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26"/>
                      <a:pt x="55" y="27"/>
                      <a:pt x="54" y="27"/>
                    </a:cubicBezTo>
                    <a:cubicBezTo>
                      <a:pt x="54" y="26"/>
                      <a:pt x="53" y="27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4" y="26"/>
                      <a:pt x="54" y="26"/>
                      <a:pt x="54" y="26"/>
                    </a:cubicBezTo>
                    <a:moveTo>
                      <a:pt x="56" y="25"/>
                    </a:moveTo>
                    <a:cubicBezTo>
                      <a:pt x="56" y="25"/>
                      <a:pt x="56" y="25"/>
                      <a:pt x="56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6" y="25"/>
                      <a:pt x="56" y="25"/>
                    </a:cubicBezTo>
                    <a:moveTo>
                      <a:pt x="95" y="21"/>
                    </a:moveTo>
                    <a:cubicBezTo>
                      <a:pt x="95" y="21"/>
                      <a:pt x="95" y="21"/>
                      <a:pt x="95" y="21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1"/>
                      <a:pt x="96" y="21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5" y="21"/>
                      <a:pt x="95" y="21"/>
                      <a:pt x="95" y="21"/>
                    </a:cubicBezTo>
                    <a:cubicBezTo>
                      <a:pt x="95" y="21"/>
                      <a:pt x="95" y="21"/>
                      <a:pt x="95" y="21"/>
                    </a:cubicBezTo>
                    <a:cubicBezTo>
                      <a:pt x="95" y="21"/>
                      <a:pt x="94" y="21"/>
                      <a:pt x="94" y="21"/>
                    </a:cubicBezTo>
                    <a:cubicBezTo>
                      <a:pt x="95" y="21"/>
                      <a:pt x="95" y="21"/>
                      <a:pt x="95" y="21"/>
                    </a:cubicBezTo>
                    <a:moveTo>
                      <a:pt x="42" y="21"/>
                    </a:moveTo>
                    <a:cubicBezTo>
                      <a:pt x="43" y="21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1"/>
                      <a:pt x="46" y="21"/>
                      <a:pt x="46" y="21"/>
                    </a:cubicBezTo>
                    <a:cubicBezTo>
                      <a:pt x="46" y="21"/>
                      <a:pt x="46" y="21"/>
                      <a:pt x="45" y="21"/>
                    </a:cubicBezTo>
                    <a:cubicBezTo>
                      <a:pt x="45" y="21"/>
                      <a:pt x="45" y="21"/>
                      <a:pt x="45" y="22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4" y="21"/>
                      <a:pt x="44" y="22"/>
                      <a:pt x="43" y="22"/>
                    </a:cubicBezTo>
                    <a:cubicBezTo>
                      <a:pt x="43" y="22"/>
                      <a:pt x="43" y="22"/>
                      <a:pt x="42" y="22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2" y="22"/>
                      <a:pt x="43" y="22"/>
                      <a:pt x="42" y="22"/>
                    </a:cubicBezTo>
                    <a:cubicBezTo>
                      <a:pt x="42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5" y="23"/>
                      <a:pt x="45" y="24"/>
                      <a:pt x="45" y="24"/>
                    </a:cubicBezTo>
                    <a:cubicBezTo>
                      <a:pt x="46" y="23"/>
                      <a:pt x="47" y="23"/>
                      <a:pt x="48" y="23"/>
                    </a:cubicBezTo>
                    <a:cubicBezTo>
                      <a:pt x="48" y="23"/>
                      <a:pt x="47" y="23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8" y="24"/>
                    </a:cubicBezTo>
                    <a:cubicBezTo>
                      <a:pt x="47" y="24"/>
                      <a:pt x="46" y="24"/>
                      <a:pt x="47" y="25"/>
                    </a:cubicBezTo>
                    <a:cubicBezTo>
                      <a:pt x="47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3" y="26"/>
                      <a:pt x="43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27"/>
                      <a:pt x="42" y="27"/>
                      <a:pt x="42" y="28"/>
                    </a:cubicBezTo>
                    <a:cubicBezTo>
                      <a:pt x="42" y="28"/>
                      <a:pt x="41" y="28"/>
                      <a:pt x="41" y="28"/>
                    </a:cubicBezTo>
                    <a:cubicBezTo>
                      <a:pt x="40" y="28"/>
                      <a:pt x="39" y="29"/>
                      <a:pt x="37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9" y="28"/>
                      <a:pt x="40" y="28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8" y="26"/>
                      <a:pt x="38" y="28"/>
                      <a:pt x="36" y="28"/>
                    </a:cubicBezTo>
                    <a:cubicBezTo>
                      <a:pt x="35" y="28"/>
                      <a:pt x="34" y="28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6" y="27"/>
                      <a:pt x="36" y="26"/>
                      <a:pt x="36" y="25"/>
                    </a:cubicBezTo>
                    <a:cubicBezTo>
                      <a:pt x="37" y="25"/>
                      <a:pt x="37" y="25"/>
                      <a:pt x="38" y="25"/>
                    </a:cubicBezTo>
                    <a:cubicBezTo>
                      <a:pt x="38" y="24"/>
                      <a:pt x="37" y="24"/>
                      <a:pt x="37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9" y="23"/>
                      <a:pt x="39" y="22"/>
                      <a:pt x="38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8" y="23"/>
                      <a:pt x="37" y="23"/>
                    </a:cubicBezTo>
                    <a:cubicBezTo>
                      <a:pt x="37" y="23"/>
                      <a:pt x="37" y="22"/>
                      <a:pt x="36" y="22"/>
                    </a:cubicBezTo>
                    <a:cubicBezTo>
                      <a:pt x="36" y="22"/>
                      <a:pt x="36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4" y="22"/>
                      <a:pt x="35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1"/>
                    </a:cubicBezTo>
                    <a:cubicBezTo>
                      <a:pt x="35" y="21"/>
                      <a:pt x="35" y="21"/>
                      <a:pt x="36" y="21"/>
                    </a:cubicBezTo>
                    <a:cubicBezTo>
                      <a:pt x="36" y="21"/>
                      <a:pt x="37" y="21"/>
                      <a:pt x="38" y="21"/>
                    </a:cubicBezTo>
                    <a:cubicBezTo>
                      <a:pt x="38" y="21"/>
                      <a:pt x="39" y="21"/>
                      <a:pt x="39" y="21"/>
                    </a:cubicBezTo>
                    <a:cubicBezTo>
                      <a:pt x="40" y="21"/>
                      <a:pt x="41" y="21"/>
                      <a:pt x="41" y="20"/>
                    </a:cubicBezTo>
                    <a:cubicBezTo>
                      <a:pt x="42" y="20"/>
                      <a:pt x="42" y="21"/>
                      <a:pt x="42" y="21"/>
                    </a:cubicBezTo>
                    <a:moveTo>
                      <a:pt x="94" y="21"/>
                    </a:moveTo>
                    <a:cubicBezTo>
                      <a:pt x="94" y="20"/>
                      <a:pt x="94" y="19"/>
                      <a:pt x="95" y="19"/>
                    </a:cubicBezTo>
                    <a:cubicBezTo>
                      <a:pt x="95" y="19"/>
                      <a:pt x="95" y="19"/>
                      <a:pt x="95" y="19"/>
                    </a:cubicBezTo>
                    <a:cubicBezTo>
                      <a:pt x="95" y="19"/>
                      <a:pt x="95" y="19"/>
                      <a:pt x="95" y="20"/>
                    </a:cubicBezTo>
                    <a:cubicBezTo>
                      <a:pt x="95" y="20"/>
                      <a:pt x="94" y="20"/>
                      <a:pt x="94" y="21"/>
                    </a:cubicBezTo>
                    <a:moveTo>
                      <a:pt x="35" y="20"/>
                    </a:move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5" y="19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5" y="18"/>
                      <a:pt x="36" y="19"/>
                      <a:pt x="35" y="20"/>
                    </a:cubicBezTo>
                    <a:moveTo>
                      <a:pt x="33" y="18"/>
                    </a:moveTo>
                    <a:cubicBezTo>
                      <a:pt x="33" y="18"/>
                      <a:pt x="33" y="17"/>
                      <a:pt x="34" y="17"/>
                    </a:cubicBezTo>
                    <a:cubicBezTo>
                      <a:pt x="34" y="18"/>
                      <a:pt x="33" y="18"/>
                      <a:pt x="33" y="18"/>
                    </a:cubicBezTo>
                    <a:moveTo>
                      <a:pt x="41" y="17"/>
                    </a:moveTo>
                    <a:cubicBezTo>
                      <a:pt x="41" y="17"/>
                      <a:pt x="41" y="17"/>
                      <a:pt x="41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moveTo>
                      <a:pt x="34" y="16"/>
                    </a:move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6" y="16"/>
                    </a:cubicBezTo>
                    <a:cubicBezTo>
                      <a:pt x="35" y="17"/>
                      <a:pt x="35" y="17"/>
                      <a:pt x="34" y="17"/>
                    </a:cubicBezTo>
                    <a:cubicBezTo>
                      <a:pt x="34" y="17"/>
                      <a:pt x="34" y="17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moveTo>
                      <a:pt x="37" y="16"/>
                    </a:move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7" y="16"/>
                      <a:pt x="37" y="16"/>
                      <a:pt x="37" y="16"/>
                    </a:cubicBezTo>
                    <a:moveTo>
                      <a:pt x="34" y="16"/>
                    </a:moveTo>
                    <a:cubicBezTo>
                      <a:pt x="34" y="15"/>
                      <a:pt x="35" y="15"/>
                      <a:pt x="35" y="14"/>
                    </a:cubicBezTo>
                    <a:cubicBezTo>
                      <a:pt x="35" y="14"/>
                      <a:pt x="34" y="15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moveTo>
                      <a:pt x="48" y="15"/>
                    </a:moveTo>
                    <a:cubicBezTo>
                      <a:pt x="48" y="14"/>
                      <a:pt x="48" y="12"/>
                      <a:pt x="49" y="12"/>
                    </a:cubicBezTo>
                    <a:cubicBezTo>
                      <a:pt x="49" y="13"/>
                      <a:pt x="48" y="14"/>
                      <a:pt x="48" y="15"/>
                    </a:cubicBezTo>
                    <a:moveTo>
                      <a:pt x="22" y="12"/>
                    </a:moveTo>
                    <a:cubicBezTo>
                      <a:pt x="22" y="12"/>
                      <a:pt x="22" y="11"/>
                      <a:pt x="21" y="11"/>
                    </a:cubicBezTo>
                    <a:cubicBezTo>
                      <a:pt x="22" y="10"/>
                      <a:pt x="22" y="9"/>
                      <a:pt x="23" y="8"/>
                    </a:cubicBezTo>
                    <a:cubicBezTo>
                      <a:pt x="23" y="9"/>
                      <a:pt x="22" y="10"/>
                      <a:pt x="22" y="12"/>
                    </a:cubicBezTo>
                    <a:moveTo>
                      <a:pt x="41" y="0"/>
                    </a:moveTo>
                    <a:cubicBezTo>
                      <a:pt x="39" y="0"/>
                      <a:pt x="41" y="1"/>
                      <a:pt x="40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8" y="2"/>
                      <a:pt x="38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2"/>
                    </a:cubicBezTo>
                    <a:cubicBezTo>
                      <a:pt x="35" y="3"/>
                      <a:pt x="33" y="3"/>
                      <a:pt x="32" y="5"/>
                    </a:cubicBezTo>
                    <a:cubicBezTo>
                      <a:pt x="32" y="4"/>
                      <a:pt x="33" y="4"/>
                      <a:pt x="33" y="3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1" y="4"/>
                      <a:pt x="31" y="4"/>
                    </a:cubicBezTo>
                    <a:cubicBezTo>
                      <a:pt x="31" y="5"/>
                      <a:pt x="28" y="4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4"/>
                      <a:pt x="29" y="4"/>
                      <a:pt x="31" y="3"/>
                    </a:cubicBezTo>
                    <a:cubicBezTo>
                      <a:pt x="33" y="3"/>
                      <a:pt x="35" y="3"/>
                      <a:pt x="37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1"/>
                      <a:pt x="36" y="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1"/>
                      <a:pt x="36" y="1"/>
                      <a:pt x="35" y="1"/>
                    </a:cubicBezTo>
                    <a:cubicBezTo>
                      <a:pt x="35" y="1"/>
                      <a:pt x="34" y="1"/>
                      <a:pt x="34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3" y="1"/>
                      <a:pt x="33" y="1"/>
                      <a:pt x="33" y="2"/>
                    </a:cubicBezTo>
                    <a:cubicBezTo>
                      <a:pt x="32" y="2"/>
                      <a:pt x="32" y="2"/>
                      <a:pt x="31" y="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3"/>
                      <a:pt x="28" y="3"/>
                    </a:cubicBezTo>
                    <a:cubicBezTo>
                      <a:pt x="27" y="3"/>
                      <a:pt x="26" y="4"/>
                      <a:pt x="25" y="4"/>
                    </a:cubicBezTo>
                    <a:cubicBezTo>
                      <a:pt x="25" y="5"/>
                      <a:pt x="25" y="6"/>
                      <a:pt x="25" y="7"/>
                    </a:cubicBezTo>
                    <a:cubicBezTo>
                      <a:pt x="24" y="7"/>
                      <a:pt x="24" y="7"/>
                      <a:pt x="23" y="8"/>
                    </a:cubicBezTo>
                    <a:cubicBezTo>
                      <a:pt x="24" y="7"/>
                      <a:pt x="24" y="6"/>
                      <a:pt x="24" y="6"/>
                    </a:cubicBezTo>
                    <a:cubicBezTo>
                      <a:pt x="24" y="6"/>
                      <a:pt x="24" y="5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5"/>
                      <a:pt x="23" y="5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5"/>
                      <a:pt x="22" y="4"/>
                      <a:pt x="22" y="3"/>
                    </a:cubicBezTo>
                    <a:cubicBezTo>
                      <a:pt x="21" y="3"/>
                      <a:pt x="20" y="2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64"/>
                      <a:pt x="20" y="64"/>
                      <a:pt x="21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52" y="101"/>
                      <a:pt x="52" y="101"/>
                      <a:pt x="52" y="101"/>
                    </a:cubicBezTo>
                    <a:cubicBezTo>
                      <a:pt x="53" y="100"/>
                      <a:pt x="53" y="100"/>
                      <a:pt x="53" y="99"/>
                    </a:cubicBezTo>
                    <a:cubicBezTo>
                      <a:pt x="53" y="100"/>
                      <a:pt x="53" y="100"/>
                      <a:pt x="53" y="101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1"/>
                      <a:pt x="78" y="100"/>
                      <a:pt x="78" y="100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77" y="100"/>
                      <a:pt x="77" y="100"/>
                      <a:pt x="77" y="101"/>
                    </a:cubicBezTo>
                    <a:cubicBezTo>
                      <a:pt x="77" y="100"/>
                      <a:pt x="78" y="99"/>
                      <a:pt x="78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4" y="100"/>
                      <a:pt x="74" y="101"/>
                      <a:pt x="73" y="101"/>
                    </a:cubicBezTo>
                    <a:cubicBezTo>
                      <a:pt x="73" y="101"/>
                      <a:pt x="73" y="101"/>
                      <a:pt x="73" y="101"/>
                    </a:cubicBezTo>
                    <a:cubicBezTo>
                      <a:pt x="73" y="101"/>
                      <a:pt x="73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0"/>
                      <a:pt x="72" y="100"/>
                    </a:cubicBezTo>
                    <a:cubicBezTo>
                      <a:pt x="71" y="100"/>
                      <a:pt x="70" y="101"/>
                      <a:pt x="70" y="101"/>
                    </a:cubicBezTo>
                    <a:cubicBezTo>
                      <a:pt x="70" y="101"/>
                      <a:pt x="70" y="101"/>
                      <a:pt x="69" y="100"/>
                    </a:cubicBezTo>
                    <a:cubicBezTo>
                      <a:pt x="70" y="100"/>
                      <a:pt x="70" y="99"/>
                      <a:pt x="71" y="99"/>
                    </a:cubicBezTo>
                    <a:cubicBezTo>
                      <a:pt x="72" y="97"/>
                      <a:pt x="75" y="98"/>
                      <a:pt x="77" y="96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77" y="96"/>
                      <a:pt x="78" y="95"/>
                      <a:pt x="78" y="95"/>
                    </a:cubicBezTo>
                    <a:cubicBezTo>
                      <a:pt x="79" y="95"/>
                      <a:pt x="78" y="95"/>
                      <a:pt x="78" y="96"/>
                    </a:cubicBezTo>
                    <a:cubicBezTo>
                      <a:pt x="79" y="96"/>
                      <a:pt x="79" y="95"/>
                      <a:pt x="78" y="94"/>
                    </a:cubicBezTo>
                    <a:cubicBezTo>
                      <a:pt x="80" y="95"/>
                      <a:pt x="81" y="95"/>
                      <a:pt x="82" y="95"/>
                    </a:cubicBezTo>
                    <a:cubicBezTo>
                      <a:pt x="82" y="97"/>
                      <a:pt x="83" y="98"/>
                      <a:pt x="84" y="98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9"/>
                      <a:pt x="84" y="100"/>
                      <a:pt x="84" y="100"/>
                    </a:cubicBezTo>
                    <a:cubicBezTo>
                      <a:pt x="84" y="101"/>
                      <a:pt x="84" y="101"/>
                      <a:pt x="84" y="101"/>
                    </a:cubicBezTo>
                    <a:cubicBezTo>
                      <a:pt x="84" y="101"/>
                      <a:pt x="84" y="101"/>
                      <a:pt x="84" y="101"/>
                    </a:cubicBezTo>
                    <a:cubicBezTo>
                      <a:pt x="84" y="101"/>
                      <a:pt x="84" y="101"/>
                      <a:pt x="84" y="101"/>
                    </a:cubicBezTo>
                    <a:cubicBezTo>
                      <a:pt x="84" y="101"/>
                      <a:pt x="85" y="101"/>
                      <a:pt x="85" y="101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99" y="101"/>
                      <a:pt x="99" y="101"/>
                      <a:pt x="99" y="101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98" y="90"/>
                      <a:pt x="98" y="90"/>
                      <a:pt x="98" y="89"/>
                    </a:cubicBezTo>
                    <a:cubicBezTo>
                      <a:pt x="98" y="88"/>
                      <a:pt x="98" y="88"/>
                      <a:pt x="98" y="87"/>
                    </a:cubicBezTo>
                    <a:cubicBezTo>
                      <a:pt x="97" y="88"/>
                      <a:pt x="97" y="88"/>
                      <a:pt x="97" y="89"/>
                    </a:cubicBezTo>
                    <a:cubicBezTo>
                      <a:pt x="96" y="89"/>
                      <a:pt x="96" y="89"/>
                      <a:pt x="96" y="88"/>
                    </a:cubicBezTo>
                    <a:cubicBezTo>
                      <a:pt x="95" y="88"/>
                      <a:pt x="95" y="89"/>
                      <a:pt x="95" y="89"/>
                    </a:cubicBezTo>
                    <a:cubicBezTo>
                      <a:pt x="96" y="88"/>
                      <a:pt x="95" y="86"/>
                      <a:pt x="94" y="86"/>
                    </a:cubicBezTo>
                    <a:cubicBezTo>
                      <a:pt x="94" y="84"/>
                      <a:pt x="93" y="84"/>
                      <a:pt x="93" y="83"/>
                    </a:cubicBezTo>
                    <a:cubicBezTo>
                      <a:pt x="93" y="82"/>
                      <a:pt x="95" y="81"/>
                      <a:pt x="94" y="79"/>
                    </a:cubicBezTo>
                    <a:cubicBezTo>
                      <a:pt x="94" y="78"/>
                      <a:pt x="95" y="77"/>
                      <a:pt x="95" y="76"/>
                    </a:cubicBezTo>
                    <a:cubicBezTo>
                      <a:pt x="95" y="76"/>
                      <a:pt x="95" y="76"/>
                      <a:pt x="95" y="76"/>
                    </a:cubicBezTo>
                    <a:cubicBezTo>
                      <a:pt x="94" y="76"/>
                      <a:pt x="93" y="76"/>
                      <a:pt x="92" y="76"/>
                    </a:cubicBezTo>
                    <a:cubicBezTo>
                      <a:pt x="92" y="76"/>
                      <a:pt x="91" y="75"/>
                      <a:pt x="9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89" y="74"/>
                      <a:pt x="87" y="73"/>
                      <a:pt x="86" y="72"/>
                    </a:cubicBezTo>
                    <a:cubicBezTo>
                      <a:pt x="86" y="72"/>
                      <a:pt x="85" y="72"/>
                      <a:pt x="85" y="71"/>
                    </a:cubicBezTo>
                    <a:cubicBezTo>
                      <a:pt x="84" y="69"/>
                      <a:pt x="82" y="69"/>
                      <a:pt x="81" y="68"/>
                    </a:cubicBezTo>
                    <a:cubicBezTo>
                      <a:pt x="81" y="68"/>
                      <a:pt x="81" y="68"/>
                      <a:pt x="80" y="68"/>
                    </a:cubicBezTo>
                    <a:cubicBezTo>
                      <a:pt x="80" y="68"/>
                      <a:pt x="79" y="68"/>
                      <a:pt x="79" y="68"/>
                    </a:cubicBezTo>
                    <a:cubicBezTo>
                      <a:pt x="78" y="68"/>
                      <a:pt x="77" y="68"/>
                      <a:pt x="77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7" y="68"/>
                      <a:pt x="79" y="67"/>
                      <a:pt x="78" y="65"/>
                    </a:cubicBezTo>
                    <a:cubicBezTo>
                      <a:pt x="79" y="64"/>
                      <a:pt x="78" y="63"/>
                      <a:pt x="78" y="62"/>
                    </a:cubicBezTo>
                    <a:cubicBezTo>
                      <a:pt x="78" y="62"/>
                      <a:pt x="78" y="62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6" y="62"/>
                      <a:pt x="76" y="64"/>
                      <a:pt x="75" y="64"/>
                    </a:cubicBezTo>
                    <a:cubicBezTo>
                      <a:pt x="75" y="64"/>
                      <a:pt x="75" y="64"/>
                      <a:pt x="75" y="64"/>
                    </a:cubicBezTo>
                    <a:cubicBezTo>
                      <a:pt x="76" y="63"/>
                      <a:pt x="76" y="61"/>
                      <a:pt x="75" y="60"/>
                    </a:cubicBezTo>
                    <a:cubicBezTo>
                      <a:pt x="77" y="60"/>
                      <a:pt x="76" y="59"/>
                      <a:pt x="76" y="58"/>
                    </a:cubicBezTo>
                    <a:cubicBezTo>
                      <a:pt x="76" y="57"/>
                      <a:pt x="78" y="55"/>
                      <a:pt x="78" y="55"/>
                    </a:cubicBezTo>
                    <a:cubicBezTo>
                      <a:pt x="79" y="55"/>
                      <a:pt x="79" y="53"/>
                      <a:pt x="80" y="52"/>
                    </a:cubicBezTo>
                    <a:cubicBezTo>
                      <a:pt x="80" y="52"/>
                      <a:pt x="81" y="51"/>
                      <a:pt x="82" y="51"/>
                    </a:cubicBezTo>
                    <a:cubicBezTo>
                      <a:pt x="81" y="50"/>
                      <a:pt x="81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49"/>
                      <a:pt x="83" y="50"/>
                      <a:pt x="84" y="49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4" y="49"/>
                      <a:pt x="84" y="49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9"/>
                      <a:pt x="84" y="49"/>
                    </a:cubicBezTo>
                    <a:cubicBezTo>
                      <a:pt x="85" y="49"/>
                      <a:pt x="85" y="48"/>
                      <a:pt x="85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5" y="48"/>
                      <a:pt x="85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5" y="47"/>
                      <a:pt x="84" y="46"/>
                      <a:pt x="84" y="45"/>
                    </a:cubicBezTo>
                    <a:cubicBezTo>
                      <a:pt x="85" y="46"/>
                      <a:pt x="86" y="47"/>
                      <a:pt x="87" y="47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9" y="47"/>
                      <a:pt x="88" y="45"/>
                      <a:pt x="87" y="44"/>
                    </a:cubicBezTo>
                    <a:cubicBezTo>
                      <a:pt x="87" y="44"/>
                      <a:pt x="86" y="44"/>
                      <a:pt x="86" y="44"/>
                    </a:cubicBezTo>
                    <a:cubicBezTo>
                      <a:pt x="86" y="44"/>
                      <a:pt x="86" y="44"/>
                      <a:pt x="85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4"/>
                      <a:pt x="87" y="44"/>
                      <a:pt x="87" y="43"/>
                    </a:cubicBezTo>
                    <a:cubicBezTo>
                      <a:pt x="86" y="43"/>
                      <a:pt x="86" y="42"/>
                      <a:pt x="85" y="42"/>
                    </a:cubicBezTo>
                    <a:cubicBezTo>
                      <a:pt x="85" y="42"/>
                      <a:pt x="85" y="43"/>
                      <a:pt x="85" y="43"/>
                    </a:cubicBezTo>
                    <a:cubicBezTo>
                      <a:pt x="85" y="42"/>
                      <a:pt x="84" y="42"/>
                      <a:pt x="84" y="42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86" y="43"/>
                      <a:pt x="88" y="44"/>
                      <a:pt x="89" y="45"/>
                    </a:cubicBezTo>
                    <a:cubicBezTo>
                      <a:pt x="89" y="44"/>
                      <a:pt x="89" y="44"/>
                      <a:pt x="89" y="44"/>
                    </a:cubicBezTo>
                    <a:cubicBezTo>
                      <a:pt x="90" y="44"/>
                      <a:pt x="90" y="44"/>
                      <a:pt x="90" y="44"/>
                    </a:cubicBezTo>
                    <a:cubicBezTo>
                      <a:pt x="90" y="44"/>
                      <a:pt x="90" y="44"/>
                      <a:pt x="90" y="44"/>
                    </a:cubicBezTo>
                    <a:cubicBezTo>
                      <a:pt x="91" y="44"/>
                      <a:pt x="90" y="43"/>
                      <a:pt x="91" y="42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91" y="42"/>
                      <a:pt x="91" y="42"/>
                      <a:pt x="92" y="42"/>
                    </a:cubicBezTo>
                    <a:cubicBezTo>
                      <a:pt x="92" y="43"/>
                      <a:pt x="91" y="43"/>
                      <a:pt x="92" y="43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92" y="43"/>
                      <a:pt x="92" y="43"/>
                      <a:pt x="93" y="44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94" y="43"/>
                      <a:pt x="94" y="43"/>
                      <a:pt x="94" y="43"/>
                    </a:cubicBezTo>
                    <a:cubicBezTo>
                      <a:pt x="95" y="42"/>
                      <a:pt x="96" y="41"/>
                      <a:pt x="98" y="39"/>
                    </a:cubicBezTo>
                    <a:cubicBezTo>
                      <a:pt x="97" y="39"/>
                      <a:pt x="96" y="39"/>
                      <a:pt x="95" y="38"/>
                    </a:cubicBezTo>
                    <a:cubicBezTo>
                      <a:pt x="94" y="37"/>
                      <a:pt x="94" y="36"/>
                      <a:pt x="94" y="35"/>
                    </a:cubicBezTo>
                    <a:cubicBezTo>
                      <a:pt x="95" y="35"/>
                      <a:pt x="95" y="36"/>
                      <a:pt x="96" y="37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96" y="37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7" y="38"/>
                      <a:pt x="97" y="39"/>
                      <a:pt x="98" y="39"/>
                    </a:cubicBezTo>
                    <a:cubicBezTo>
                      <a:pt x="98" y="38"/>
                      <a:pt x="98" y="38"/>
                      <a:pt x="99" y="38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8" y="24"/>
                      <a:pt x="98" y="25"/>
                      <a:pt x="97" y="25"/>
                    </a:cubicBezTo>
                    <a:cubicBezTo>
                      <a:pt x="98" y="24"/>
                      <a:pt x="98" y="22"/>
                      <a:pt x="98" y="20"/>
                    </a:cubicBezTo>
                    <a:cubicBezTo>
                      <a:pt x="98" y="20"/>
                      <a:pt x="98" y="20"/>
                      <a:pt x="98" y="20"/>
                    </a:cubicBezTo>
                    <a:cubicBezTo>
                      <a:pt x="98" y="20"/>
                      <a:pt x="98" y="21"/>
                      <a:pt x="98" y="21"/>
                    </a:cubicBezTo>
                    <a:cubicBezTo>
                      <a:pt x="98" y="20"/>
                      <a:pt x="99" y="20"/>
                      <a:pt x="99" y="20"/>
                    </a:cubicBezTo>
                    <a:cubicBezTo>
                      <a:pt x="99" y="20"/>
                      <a:pt x="99" y="20"/>
                      <a:pt x="99" y="20"/>
                    </a:cubicBezTo>
                    <a:cubicBezTo>
                      <a:pt x="99" y="20"/>
                      <a:pt x="99" y="20"/>
                      <a:pt x="98" y="20"/>
                    </a:cubicBezTo>
                    <a:cubicBezTo>
                      <a:pt x="98" y="20"/>
                      <a:pt x="98" y="19"/>
                      <a:pt x="98" y="19"/>
                    </a:cubicBezTo>
                    <a:cubicBezTo>
                      <a:pt x="97" y="20"/>
                      <a:pt x="97" y="20"/>
                      <a:pt x="97" y="20"/>
                    </a:cubicBezTo>
                    <a:cubicBezTo>
                      <a:pt x="97" y="19"/>
                      <a:pt x="96" y="19"/>
                      <a:pt x="96" y="19"/>
                    </a:cubicBezTo>
                    <a:cubicBezTo>
                      <a:pt x="96" y="18"/>
                      <a:pt x="97" y="18"/>
                      <a:pt x="98" y="17"/>
                    </a:cubicBezTo>
                    <a:cubicBezTo>
                      <a:pt x="97" y="17"/>
                      <a:pt x="97" y="17"/>
                      <a:pt x="97" y="17"/>
                    </a:cubicBezTo>
                    <a:cubicBezTo>
                      <a:pt x="97" y="16"/>
                      <a:pt x="97" y="16"/>
                      <a:pt x="98" y="16"/>
                    </a:cubicBezTo>
                    <a:cubicBezTo>
                      <a:pt x="98" y="16"/>
                      <a:pt x="98" y="16"/>
                      <a:pt x="98" y="17"/>
                    </a:cubicBezTo>
                    <a:cubicBezTo>
                      <a:pt x="98" y="17"/>
                      <a:pt x="98" y="16"/>
                      <a:pt x="98" y="16"/>
                    </a:cubicBezTo>
                    <a:cubicBezTo>
                      <a:pt x="98" y="16"/>
                      <a:pt x="98" y="17"/>
                      <a:pt x="98" y="17"/>
                    </a:cubicBezTo>
                    <a:cubicBezTo>
                      <a:pt x="98" y="17"/>
                      <a:pt x="98" y="17"/>
                      <a:pt x="99" y="17"/>
                    </a:cubicBezTo>
                    <a:cubicBezTo>
                      <a:pt x="99" y="17"/>
                      <a:pt x="99" y="17"/>
                      <a:pt x="99" y="16"/>
                    </a:cubicBezTo>
                    <a:cubicBezTo>
                      <a:pt x="99" y="16"/>
                      <a:pt x="98" y="16"/>
                      <a:pt x="98" y="15"/>
                    </a:cubicBezTo>
                    <a:cubicBezTo>
                      <a:pt x="98" y="14"/>
                      <a:pt x="98" y="12"/>
                      <a:pt x="99" y="11"/>
                    </a:cubicBezTo>
                    <a:cubicBezTo>
                      <a:pt x="98" y="10"/>
                      <a:pt x="99" y="10"/>
                      <a:pt x="98" y="9"/>
                    </a:cubicBezTo>
                    <a:cubicBezTo>
                      <a:pt x="98" y="9"/>
                      <a:pt x="98" y="8"/>
                      <a:pt x="98" y="8"/>
                    </a:cubicBezTo>
                    <a:cubicBezTo>
                      <a:pt x="98" y="8"/>
                      <a:pt x="97" y="8"/>
                      <a:pt x="98" y="7"/>
                    </a:cubicBezTo>
                    <a:cubicBezTo>
                      <a:pt x="97" y="7"/>
                      <a:pt x="97" y="7"/>
                      <a:pt x="96" y="6"/>
                    </a:cubicBezTo>
                    <a:cubicBezTo>
                      <a:pt x="96" y="7"/>
                      <a:pt x="95" y="7"/>
                      <a:pt x="95" y="8"/>
                    </a:cubicBezTo>
                    <a:cubicBezTo>
                      <a:pt x="95" y="8"/>
                      <a:pt x="95" y="8"/>
                      <a:pt x="95" y="9"/>
                    </a:cubicBezTo>
                    <a:cubicBezTo>
                      <a:pt x="95" y="9"/>
                      <a:pt x="95" y="10"/>
                      <a:pt x="94" y="10"/>
                    </a:cubicBezTo>
                    <a:cubicBezTo>
                      <a:pt x="95" y="9"/>
                      <a:pt x="94" y="9"/>
                      <a:pt x="94" y="9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93" y="9"/>
                      <a:pt x="93" y="10"/>
                      <a:pt x="93" y="10"/>
                    </a:cubicBezTo>
                    <a:cubicBezTo>
                      <a:pt x="92" y="10"/>
                      <a:pt x="92" y="11"/>
                      <a:pt x="92" y="13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2" y="13"/>
                      <a:pt x="92" y="12"/>
                      <a:pt x="92" y="12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93" y="12"/>
                      <a:pt x="93" y="12"/>
                      <a:pt x="93" y="12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1" y="13"/>
                      <a:pt x="90" y="14"/>
                      <a:pt x="91" y="16"/>
                    </a:cubicBezTo>
                    <a:cubicBezTo>
                      <a:pt x="91" y="16"/>
                      <a:pt x="91" y="16"/>
                      <a:pt x="91" y="16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2" y="17"/>
                      <a:pt x="92" y="18"/>
                      <a:pt x="92" y="18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18"/>
                      <a:pt x="92" y="18"/>
                      <a:pt x="93" y="18"/>
                    </a:cubicBezTo>
                    <a:cubicBezTo>
                      <a:pt x="93" y="19"/>
                      <a:pt x="94" y="19"/>
                      <a:pt x="94" y="19"/>
                    </a:cubicBezTo>
                    <a:cubicBezTo>
                      <a:pt x="94" y="19"/>
                      <a:pt x="94" y="20"/>
                      <a:pt x="93" y="20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19"/>
                      <a:pt x="93" y="19"/>
                      <a:pt x="92" y="20"/>
                    </a:cubicBezTo>
                    <a:cubicBezTo>
                      <a:pt x="92" y="20"/>
                      <a:pt x="93" y="20"/>
                      <a:pt x="93" y="20"/>
                    </a:cubicBezTo>
                    <a:cubicBezTo>
                      <a:pt x="92" y="21"/>
                      <a:pt x="91" y="21"/>
                      <a:pt x="91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2"/>
                      <a:pt x="92" y="22"/>
                      <a:pt x="92" y="22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1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2"/>
                      <a:pt x="93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1" y="24"/>
                      <a:pt x="90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8" y="25"/>
                      <a:pt x="88" y="25"/>
                      <a:pt x="89" y="25"/>
                    </a:cubicBezTo>
                    <a:cubicBezTo>
                      <a:pt x="87" y="25"/>
                      <a:pt x="88" y="27"/>
                      <a:pt x="87" y="29"/>
                    </a:cubicBezTo>
                    <a:cubicBezTo>
                      <a:pt x="87" y="28"/>
                      <a:pt x="88" y="28"/>
                      <a:pt x="88" y="28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7" y="29"/>
                      <a:pt x="87" y="29"/>
                      <a:pt x="86" y="30"/>
                    </a:cubicBezTo>
                    <a:cubicBezTo>
                      <a:pt x="86" y="29"/>
                      <a:pt x="86" y="29"/>
                      <a:pt x="85" y="29"/>
                    </a:cubicBezTo>
                    <a:cubicBezTo>
                      <a:pt x="85" y="29"/>
                      <a:pt x="85" y="30"/>
                      <a:pt x="85" y="30"/>
                    </a:cubicBezTo>
                    <a:cubicBezTo>
                      <a:pt x="85" y="30"/>
                      <a:pt x="84" y="29"/>
                      <a:pt x="85" y="28"/>
                    </a:cubicBezTo>
                    <a:cubicBezTo>
                      <a:pt x="85" y="29"/>
                      <a:pt x="86" y="29"/>
                      <a:pt x="86" y="29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6" y="28"/>
                      <a:pt x="87" y="28"/>
                      <a:pt x="87" y="28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28"/>
                      <a:pt x="86" y="28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86" y="27"/>
                      <a:pt x="86" y="27"/>
                      <a:pt x="85" y="27"/>
                    </a:cubicBezTo>
                    <a:cubicBezTo>
                      <a:pt x="86" y="27"/>
                      <a:pt x="86" y="26"/>
                      <a:pt x="86" y="26"/>
                    </a:cubicBezTo>
                    <a:cubicBezTo>
                      <a:pt x="86" y="26"/>
                      <a:pt x="86" y="26"/>
                      <a:pt x="86" y="26"/>
                    </a:cubicBezTo>
                    <a:cubicBezTo>
                      <a:pt x="87" y="25"/>
                      <a:pt x="87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7" y="24"/>
                      <a:pt x="87" y="24"/>
                    </a:cubicBezTo>
                    <a:cubicBezTo>
                      <a:pt x="87" y="23"/>
                      <a:pt x="86" y="24"/>
                      <a:pt x="86" y="23"/>
                    </a:cubicBezTo>
                    <a:cubicBezTo>
                      <a:pt x="86" y="22"/>
                      <a:pt x="86" y="22"/>
                      <a:pt x="86" y="22"/>
                    </a:cubicBezTo>
                    <a:cubicBezTo>
                      <a:pt x="86" y="22"/>
                      <a:pt x="86" y="22"/>
                      <a:pt x="86" y="22"/>
                    </a:cubicBezTo>
                    <a:cubicBezTo>
                      <a:pt x="85" y="22"/>
                      <a:pt x="86" y="22"/>
                      <a:pt x="85" y="22"/>
                    </a:cubicBezTo>
                    <a:cubicBezTo>
                      <a:pt x="85" y="22"/>
                      <a:pt x="85" y="23"/>
                      <a:pt x="84" y="23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3" y="22"/>
                      <a:pt x="84" y="23"/>
                      <a:pt x="84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5"/>
                      <a:pt x="84" y="25"/>
                      <a:pt x="84" y="26"/>
                    </a:cubicBezTo>
                    <a:cubicBezTo>
                      <a:pt x="83" y="25"/>
                      <a:pt x="83" y="24"/>
                      <a:pt x="83" y="23"/>
                    </a:cubicBezTo>
                    <a:cubicBezTo>
                      <a:pt x="82" y="24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1" y="24"/>
                      <a:pt x="80" y="24"/>
                      <a:pt x="79" y="24"/>
                    </a:cubicBezTo>
                    <a:cubicBezTo>
                      <a:pt x="79" y="25"/>
                      <a:pt x="78" y="25"/>
                      <a:pt x="77" y="25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3"/>
                      <a:pt x="75" y="23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4" y="22"/>
                      <a:pt x="74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4" y="22"/>
                      <a:pt x="73" y="22"/>
                      <a:pt x="73" y="21"/>
                    </a:cubicBezTo>
                    <a:cubicBezTo>
                      <a:pt x="73" y="21"/>
                      <a:pt x="73" y="21"/>
                      <a:pt x="73" y="20"/>
                    </a:cubicBezTo>
                    <a:cubicBezTo>
                      <a:pt x="72" y="20"/>
                      <a:pt x="73" y="19"/>
                      <a:pt x="73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1" y="17"/>
                      <a:pt x="70" y="17"/>
                      <a:pt x="69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7" y="18"/>
                      <a:pt x="67" y="18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8"/>
                      <a:pt x="67" y="18"/>
                    </a:cubicBezTo>
                    <a:cubicBezTo>
                      <a:pt x="67" y="18"/>
                      <a:pt x="67" y="18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8" y="20"/>
                      <a:pt x="68" y="20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9"/>
                      <a:pt x="67" y="19"/>
                      <a:pt x="68" y="19"/>
                    </a:cubicBezTo>
                    <a:cubicBezTo>
                      <a:pt x="68" y="19"/>
                      <a:pt x="68" y="19"/>
                      <a:pt x="69" y="19"/>
                    </a:cubicBezTo>
                    <a:cubicBezTo>
                      <a:pt x="69" y="19"/>
                      <a:pt x="69" y="19"/>
                      <a:pt x="70" y="1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8"/>
                      <a:pt x="71" y="18"/>
                      <a:pt x="71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9"/>
                      <a:pt x="72" y="19"/>
                      <a:pt x="71" y="19"/>
                    </a:cubicBezTo>
                    <a:cubicBezTo>
                      <a:pt x="71" y="19"/>
                      <a:pt x="71" y="19"/>
                      <a:pt x="70" y="19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0"/>
                      <a:pt x="68" y="20"/>
                      <a:pt x="67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1"/>
                      <a:pt x="67" y="21"/>
                      <a:pt x="66" y="21"/>
                    </a:cubicBezTo>
                    <a:cubicBezTo>
                      <a:pt x="67" y="22"/>
                      <a:pt x="65" y="23"/>
                      <a:pt x="66" y="24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6" y="25"/>
                      <a:pt x="66" y="25"/>
                      <a:pt x="66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5"/>
                      <a:pt x="66" y="25"/>
                      <a:pt x="65" y="25"/>
                    </a:cubicBezTo>
                    <a:cubicBezTo>
                      <a:pt x="64" y="26"/>
                      <a:pt x="65" y="27"/>
                      <a:pt x="65" y="28"/>
                    </a:cubicBezTo>
                    <a:cubicBezTo>
                      <a:pt x="64" y="26"/>
                      <a:pt x="64" y="26"/>
                      <a:pt x="64" y="24"/>
                    </a:cubicBezTo>
                    <a:cubicBezTo>
                      <a:pt x="64" y="23"/>
                      <a:pt x="65" y="23"/>
                      <a:pt x="64" y="22"/>
                    </a:cubicBezTo>
                    <a:cubicBezTo>
                      <a:pt x="64" y="22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22"/>
                      <a:pt x="64" y="22"/>
                      <a:pt x="64" y="21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3" y="21"/>
                      <a:pt x="63" y="20"/>
                      <a:pt x="63" y="20"/>
                    </a:cubicBezTo>
                    <a:cubicBezTo>
                      <a:pt x="62" y="20"/>
                      <a:pt x="60" y="20"/>
                      <a:pt x="59" y="2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0"/>
                      <a:pt x="59" y="20"/>
                      <a:pt x="58" y="20"/>
                    </a:cubicBezTo>
                    <a:cubicBezTo>
                      <a:pt x="57" y="20"/>
                      <a:pt x="56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8" y="16"/>
                      <a:pt x="57" y="14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3"/>
                      <a:pt x="55" y="13"/>
                      <a:pt x="55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2" y="11"/>
                      <a:pt x="49" y="10"/>
                      <a:pt x="49" y="7"/>
                    </a:cubicBezTo>
                    <a:cubicBezTo>
                      <a:pt x="48" y="7"/>
                      <a:pt x="47" y="6"/>
                      <a:pt x="46" y="6"/>
                    </a:cubicBezTo>
                    <a:cubicBezTo>
                      <a:pt x="46" y="7"/>
                      <a:pt x="45" y="8"/>
                      <a:pt x="44" y="8"/>
                    </a:cubicBezTo>
                    <a:cubicBezTo>
                      <a:pt x="44" y="8"/>
                      <a:pt x="43" y="8"/>
                      <a:pt x="43" y="7"/>
                    </a:cubicBezTo>
                    <a:cubicBezTo>
                      <a:pt x="43" y="7"/>
                      <a:pt x="44" y="7"/>
                      <a:pt x="44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5"/>
                      <a:pt x="45" y="5"/>
                      <a:pt x="45" y="4"/>
                    </a:cubicBezTo>
                    <a:cubicBezTo>
                      <a:pt x="44" y="4"/>
                      <a:pt x="44" y="5"/>
                      <a:pt x="43" y="5"/>
                    </a:cubicBezTo>
                    <a:cubicBezTo>
                      <a:pt x="43" y="5"/>
                      <a:pt x="43" y="6"/>
                      <a:pt x="43" y="6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1" y="6"/>
                      <a:pt x="41" y="7"/>
                    </a:cubicBezTo>
                    <a:cubicBezTo>
                      <a:pt x="41" y="7"/>
                      <a:pt x="41" y="7"/>
                      <a:pt x="42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6"/>
                    </a:cubicBezTo>
                    <a:cubicBezTo>
                      <a:pt x="40" y="4"/>
                      <a:pt x="41" y="2"/>
                      <a:pt x="4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1" name="Freeform 97"/>
              <p:cNvSpPr>
                <a:spLocks noEditPoints="1"/>
              </p:cNvSpPr>
              <p:nvPr/>
            </p:nvSpPr>
            <p:spPr bwMode="auto">
              <a:xfrm>
                <a:off x="7327373" y="3587452"/>
                <a:ext cx="282094" cy="539950"/>
              </a:xfrm>
              <a:custGeom>
                <a:avLst/>
                <a:gdLst>
                  <a:gd name="T0" fmla="*/ 145 w 177"/>
                  <a:gd name="T1" fmla="*/ 339 h 339"/>
                  <a:gd name="T2" fmla="*/ 145 w 177"/>
                  <a:gd name="T3" fmla="*/ 339 h 339"/>
                  <a:gd name="T4" fmla="*/ 177 w 177"/>
                  <a:gd name="T5" fmla="*/ 214 h 339"/>
                  <a:gd name="T6" fmla="*/ 177 w 177"/>
                  <a:gd name="T7" fmla="*/ 214 h 339"/>
                  <a:gd name="T8" fmla="*/ 177 w 177"/>
                  <a:gd name="T9" fmla="*/ 214 h 339"/>
                  <a:gd name="T10" fmla="*/ 154 w 177"/>
                  <a:gd name="T11" fmla="*/ 104 h 339"/>
                  <a:gd name="T12" fmla="*/ 150 w 177"/>
                  <a:gd name="T13" fmla="*/ 108 h 339"/>
                  <a:gd name="T14" fmla="*/ 151 w 177"/>
                  <a:gd name="T15" fmla="*/ 109 h 339"/>
                  <a:gd name="T16" fmla="*/ 151 w 177"/>
                  <a:gd name="T17" fmla="*/ 109 h 339"/>
                  <a:gd name="T18" fmla="*/ 151 w 177"/>
                  <a:gd name="T19" fmla="*/ 109 h 339"/>
                  <a:gd name="T20" fmla="*/ 154 w 177"/>
                  <a:gd name="T21" fmla="*/ 106 h 339"/>
                  <a:gd name="T22" fmla="*/ 155 w 177"/>
                  <a:gd name="T23" fmla="*/ 106 h 339"/>
                  <a:gd name="T24" fmla="*/ 155 w 177"/>
                  <a:gd name="T25" fmla="*/ 106 h 339"/>
                  <a:gd name="T26" fmla="*/ 155 w 177"/>
                  <a:gd name="T27" fmla="*/ 106 h 339"/>
                  <a:gd name="T28" fmla="*/ 157 w 177"/>
                  <a:gd name="T29" fmla="*/ 106 h 339"/>
                  <a:gd name="T30" fmla="*/ 155 w 177"/>
                  <a:gd name="T31" fmla="*/ 104 h 339"/>
                  <a:gd name="T32" fmla="*/ 154 w 177"/>
                  <a:gd name="T33" fmla="*/ 105 h 339"/>
                  <a:gd name="T34" fmla="*/ 154 w 177"/>
                  <a:gd name="T35" fmla="*/ 104 h 339"/>
                  <a:gd name="T36" fmla="*/ 108 w 177"/>
                  <a:gd name="T37" fmla="*/ 103 h 339"/>
                  <a:gd name="T38" fmla="*/ 108 w 177"/>
                  <a:gd name="T39" fmla="*/ 103 h 339"/>
                  <a:gd name="T40" fmla="*/ 108 w 177"/>
                  <a:gd name="T41" fmla="*/ 103 h 339"/>
                  <a:gd name="T42" fmla="*/ 154 w 177"/>
                  <a:gd name="T43" fmla="*/ 103 h 339"/>
                  <a:gd name="T44" fmla="*/ 153 w 177"/>
                  <a:gd name="T45" fmla="*/ 104 h 339"/>
                  <a:gd name="T46" fmla="*/ 154 w 177"/>
                  <a:gd name="T47" fmla="*/ 104 h 339"/>
                  <a:gd name="T48" fmla="*/ 155 w 177"/>
                  <a:gd name="T49" fmla="*/ 104 h 339"/>
                  <a:gd name="T50" fmla="*/ 154 w 177"/>
                  <a:gd name="T51" fmla="*/ 103 h 339"/>
                  <a:gd name="T52" fmla="*/ 41 w 177"/>
                  <a:gd name="T53" fmla="*/ 89 h 339"/>
                  <a:gd name="T54" fmla="*/ 41 w 177"/>
                  <a:gd name="T55" fmla="*/ 89 h 339"/>
                  <a:gd name="T56" fmla="*/ 41 w 177"/>
                  <a:gd name="T57" fmla="*/ 89 h 339"/>
                  <a:gd name="T58" fmla="*/ 168 w 177"/>
                  <a:gd name="T59" fmla="*/ 75 h 339"/>
                  <a:gd name="T60" fmla="*/ 168 w 177"/>
                  <a:gd name="T61" fmla="*/ 75 h 339"/>
                  <a:gd name="T62" fmla="*/ 168 w 177"/>
                  <a:gd name="T63" fmla="*/ 75 h 339"/>
                  <a:gd name="T64" fmla="*/ 165 w 177"/>
                  <a:gd name="T65" fmla="*/ 65 h 339"/>
                  <a:gd name="T66" fmla="*/ 165 w 177"/>
                  <a:gd name="T67" fmla="*/ 65 h 339"/>
                  <a:gd name="T68" fmla="*/ 165 w 177"/>
                  <a:gd name="T69" fmla="*/ 65 h 339"/>
                  <a:gd name="T70" fmla="*/ 163 w 177"/>
                  <a:gd name="T71" fmla="*/ 58 h 339"/>
                  <a:gd name="T72" fmla="*/ 163 w 177"/>
                  <a:gd name="T73" fmla="*/ 58 h 339"/>
                  <a:gd name="T74" fmla="*/ 163 w 177"/>
                  <a:gd name="T75" fmla="*/ 58 h 339"/>
                  <a:gd name="T76" fmla="*/ 29 w 177"/>
                  <a:gd name="T77" fmla="*/ 46 h 339"/>
                  <a:gd name="T78" fmla="*/ 29 w 177"/>
                  <a:gd name="T79" fmla="*/ 46 h 339"/>
                  <a:gd name="T80" fmla="*/ 85 w 177"/>
                  <a:gd name="T81" fmla="*/ 34 h 339"/>
                  <a:gd name="T82" fmla="*/ 85 w 177"/>
                  <a:gd name="T83" fmla="*/ 34 h 339"/>
                  <a:gd name="T84" fmla="*/ 85 w 177"/>
                  <a:gd name="T85" fmla="*/ 34 h 339"/>
                  <a:gd name="T86" fmla="*/ 106 w 177"/>
                  <a:gd name="T87" fmla="*/ 29 h 339"/>
                  <a:gd name="T88" fmla="*/ 106 w 177"/>
                  <a:gd name="T89" fmla="*/ 29 h 339"/>
                  <a:gd name="T90" fmla="*/ 118 w 177"/>
                  <a:gd name="T91" fmla="*/ 25 h 339"/>
                  <a:gd name="T92" fmla="*/ 118 w 177"/>
                  <a:gd name="T93" fmla="*/ 25 h 339"/>
                  <a:gd name="T94" fmla="*/ 118 w 177"/>
                  <a:gd name="T95" fmla="*/ 25 h 339"/>
                  <a:gd name="T96" fmla="*/ 108 w 177"/>
                  <a:gd name="T97" fmla="*/ 21 h 339"/>
                  <a:gd name="T98" fmla="*/ 108 w 177"/>
                  <a:gd name="T99" fmla="*/ 21 h 339"/>
                  <a:gd name="T100" fmla="*/ 55 w 177"/>
                  <a:gd name="T101" fmla="*/ 1 h 339"/>
                  <a:gd name="T102" fmla="*/ 55 w 177"/>
                  <a:gd name="T103" fmla="*/ 1 h 339"/>
                  <a:gd name="T104" fmla="*/ 55 w 177"/>
                  <a:gd name="T105" fmla="*/ 1 h 339"/>
                  <a:gd name="T106" fmla="*/ 0 w 177"/>
                  <a:gd name="T107" fmla="*/ 1 h 339"/>
                  <a:gd name="T108" fmla="*/ 0 w 177"/>
                  <a:gd name="T109" fmla="*/ 1 h 339"/>
                  <a:gd name="T110" fmla="*/ 2 w 177"/>
                  <a:gd name="T111" fmla="*/ 0 h 339"/>
                  <a:gd name="T112" fmla="*/ 2 w 177"/>
                  <a:gd name="T113" fmla="*/ 0 h 339"/>
                  <a:gd name="T114" fmla="*/ 2 w 177"/>
                  <a:gd name="T115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" h="339">
                    <a:moveTo>
                      <a:pt x="145" y="339"/>
                    </a:moveTo>
                    <a:cubicBezTo>
                      <a:pt x="145" y="339"/>
                      <a:pt x="145" y="339"/>
                      <a:pt x="145" y="339"/>
                    </a:cubicBezTo>
                    <a:moveTo>
                      <a:pt x="177" y="214"/>
                    </a:moveTo>
                    <a:cubicBezTo>
                      <a:pt x="177" y="214"/>
                      <a:pt x="177" y="214"/>
                      <a:pt x="177" y="214"/>
                    </a:cubicBezTo>
                    <a:cubicBezTo>
                      <a:pt x="177" y="214"/>
                      <a:pt x="177" y="214"/>
                      <a:pt x="177" y="214"/>
                    </a:cubicBezTo>
                    <a:moveTo>
                      <a:pt x="154" y="104"/>
                    </a:moveTo>
                    <a:cubicBezTo>
                      <a:pt x="152" y="105"/>
                      <a:pt x="150" y="105"/>
                      <a:pt x="150" y="108"/>
                    </a:cubicBezTo>
                    <a:cubicBezTo>
                      <a:pt x="151" y="108"/>
                      <a:pt x="150" y="109"/>
                      <a:pt x="151" y="109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8"/>
                      <a:pt x="154" y="108"/>
                      <a:pt x="154" y="106"/>
                    </a:cubicBezTo>
                    <a:cubicBezTo>
                      <a:pt x="155" y="106"/>
                      <a:pt x="155" y="106"/>
                      <a:pt x="155" y="106"/>
                    </a:cubicBezTo>
                    <a:cubicBezTo>
                      <a:pt x="155" y="106"/>
                      <a:pt x="155" y="106"/>
                      <a:pt x="155" y="106"/>
                    </a:cubicBezTo>
                    <a:cubicBezTo>
                      <a:pt x="155" y="106"/>
                      <a:pt x="155" y="106"/>
                      <a:pt x="155" y="106"/>
                    </a:cubicBezTo>
                    <a:cubicBezTo>
                      <a:pt x="156" y="106"/>
                      <a:pt x="156" y="106"/>
                      <a:pt x="157" y="106"/>
                    </a:cubicBezTo>
                    <a:cubicBezTo>
                      <a:pt x="156" y="105"/>
                      <a:pt x="156" y="105"/>
                      <a:pt x="155" y="104"/>
                    </a:cubicBezTo>
                    <a:cubicBezTo>
                      <a:pt x="155" y="104"/>
                      <a:pt x="154" y="105"/>
                      <a:pt x="154" y="105"/>
                    </a:cubicBezTo>
                    <a:cubicBezTo>
                      <a:pt x="154" y="104"/>
                      <a:pt x="154" y="104"/>
                      <a:pt x="154" y="104"/>
                    </a:cubicBezTo>
                    <a:moveTo>
                      <a:pt x="108" y="103"/>
                    </a:moveTo>
                    <a:cubicBezTo>
                      <a:pt x="108" y="103"/>
                      <a:pt x="108" y="103"/>
                      <a:pt x="108" y="103"/>
                    </a:cubicBezTo>
                    <a:cubicBezTo>
                      <a:pt x="108" y="103"/>
                      <a:pt x="108" y="103"/>
                      <a:pt x="108" y="103"/>
                    </a:cubicBezTo>
                    <a:moveTo>
                      <a:pt x="154" y="103"/>
                    </a:moveTo>
                    <a:cubicBezTo>
                      <a:pt x="154" y="104"/>
                      <a:pt x="153" y="103"/>
                      <a:pt x="153" y="104"/>
                    </a:cubicBezTo>
                    <a:cubicBezTo>
                      <a:pt x="153" y="104"/>
                      <a:pt x="154" y="104"/>
                      <a:pt x="154" y="104"/>
                    </a:cubicBezTo>
                    <a:cubicBezTo>
                      <a:pt x="154" y="104"/>
                      <a:pt x="154" y="104"/>
                      <a:pt x="155" y="104"/>
                    </a:cubicBezTo>
                    <a:cubicBezTo>
                      <a:pt x="154" y="104"/>
                      <a:pt x="154" y="104"/>
                      <a:pt x="154" y="103"/>
                    </a:cubicBezTo>
                    <a:moveTo>
                      <a:pt x="41" y="89"/>
                    </a:moveTo>
                    <a:cubicBezTo>
                      <a:pt x="41" y="89"/>
                      <a:pt x="41" y="89"/>
                      <a:pt x="41" y="89"/>
                    </a:cubicBezTo>
                    <a:cubicBezTo>
                      <a:pt x="41" y="89"/>
                      <a:pt x="41" y="89"/>
                      <a:pt x="41" y="89"/>
                    </a:cubicBezTo>
                    <a:moveTo>
                      <a:pt x="168" y="75"/>
                    </a:moveTo>
                    <a:cubicBezTo>
                      <a:pt x="168" y="75"/>
                      <a:pt x="168" y="75"/>
                      <a:pt x="168" y="75"/>
                    </a:cubicBezTo>
                    <a:cubicBezTo>
                      <a:pt x="168" y="75"/>
                      <a:pt x="168" y="75"/>
                      <a:pt x="168" y="75"/>
                    </a:cubicBezTo>
                    <a:moveTo>
                      <a:pt x="165" y="65"/>
                    </a:moveTo>
                    <a:cubicBezTo>
                      <a:pt x="165" y="65"/>
                      <a:pt x="165" y="65"/>
                      <a:pt x="165" y="65"/>
                    </a:cubicBezTo>
                    <a:cubicBezTo>
                      <a:pt x="165" y="65"/>
                      <a:pt x="165" y="65"/>
                      <a:pt x="165" y="65"/>
                    </a:cubicBezTo>
                    <a:moveTo>
                      <a:pt x="163" y="58"/>
                    </a:moveTo>
                    <a:cubicBezTo>
                      <a:pt x="163" y="58"/>
                      <a:pt x="163" y="58"/>
                      <a:pt x="163" y="58"/>
                    </a:cubicBezTo>
                    <a:cubicBezTo>
                      <a:pt x="163" y="58"/>
                      <a:pt x="163" y="58"/>
                      <a:pt x="163" y="58"/>
                    </a:cubicBezTo>
                    <a:moveTo>
                      <a:pt x="29" y="46"/>
                    </a:moveTo>
                    <a:cubicBezTo>
                      <a:pt x="29" y="46"/>
                      <a:pt x="29" y="46"/>
                      <a:pt x="29" y="46"/>
                    </a:cubicBezTo>
                    <a:moveTo>
                      <a:pt x="85" y="34"/>
                    </a:moveTo>
                    <a:cubicBezTo>
                      <a:pt x="85" y="34"/>
                      <a:pt x="85" y="34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moveTo>
                      <a:pt x="106" y="29"/>
                    </a:moveTo>
                    <a:cubicBezTo>
                      <a:pt x="106" y="29"/>
                      <a:pt x="106" y="29"/>
                      <a:pt x="106" y="29"/>
                    </a:cubicBezTo>
                    <a:moveTo>
                      <a:pt x="118" y="25"/>
                    </a:move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moveTo>
                      <a:pt x="108" y="21"/>
                    </a:moveTo>
                    <a:cubicBezTo>
                      <a:pt x="108" y="21"/>
                      <a:pt x="108" y="21"/>
                      <a:pt x="108" y="21"/>
                    </a:cubicBezTo>
                    <a:moveTo>
                      <a:pt x="55" y="1"/>
                    </a:move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2" name="Freeform 98"/>
              <p:cNvSpPr>
                <a:spLocks/>
              </p:cNvSpPr>
              <p:nvPr/>
            </p:nvSpPr>
            <p:spPr bwMode="auto">
              <a:xfrm>
                <a:off x="7575804" y="4055364"/>
                <a:ext cx="3366" cy="8079"/>
              </a:xfrm>
              <a:custGeom>
                <a:avLst/>
                <a:gdLst>
                  <a:gd name="T0" fmla="*/ 1 w 2"/>
                  <a:gd name="T1" fmla="*/ 0 h 5"/>
                  <a:gd name="T2" fmla="*/ 0 w 2"/>
                  <a:gd name="T3" fmla="*/ 0 h 5"/>
                  <a:gd name="T4" fmla="*/ 0 w 2"/>
                  <a:gd name="T5" fmla="*/ 2 h 5"/>
                  <a:gd name="T6" fmla="*/ 0 w 2"/>
                  <a:gd name="T7" fmla="*/ 5 h 5"/>
                  <a:gd name="T8" fmla="*/ 1 w 2"/>
                  <a:gd name="T9" fmla="*/ 5 h 5"/>
                  <a:gd name="T10" fmla="*/ 1 w 2"/>
                  <a:gd name="T11" fmla="*/ 5 h 5"/>
                  <a:gd name="T12" fmla="*/ 1 w 2"/>
                  <a:gd name="T13" fmla="*/ 5 h 5"/>
                  <a:gd name="T14" fmla="*/ 2 w 2"/>
                  <a:gd name="T15" fmla="*/ 4 h 5"/>
                  <a:gd name="T16" fmla="*/ 2 w 2"/>
                  <a:gd name="T17" fmla="*/ 3 h 5"/>
                  <a:gd name="T18" fmla="*/ 1 w 2"/>
                  <a:gd name="T19" fmla="*/ 2 h 5"/>
                  <a:gd name="T20" fmla="*/ 1 w 2"/>
                  <a:gd name="T21" fmla="*/ 2 h 5"/>
                  <a:gd name="T22" fmla="*/ 2 w 2"/>
                  <a:gd name="T23" fmla="*/ 2 h 5"/>
                  <a:gd name="T24" fmla="*/ 2 w 2"/>
                  <a:gd name="T25" fmla="*/ 2 h 5"/>
                  <a:gd name="T26" fmla="*/ 2 w 2"/>
                  <a:gd name="T27" fmla="*/ 2 h 5"/>
                  <a:gd name="T28" fmla="*/ 1 w 2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4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3" name="Freeform 99"/>
              <p:cNvSpPr>
                <a:spLocks/>
              </p:cNvSpPr>
              <p:nvPr/>
            </p:nvSpPr>
            <p:spPr bwMode="auto">
              <a:xfrm>
                <a:off x="8415353" y="3629193"/>
                <a:ext cx="4713" cy="7406"/>
              </a:xfrm>
              <a:custGeom>
                <a:avLst/>
                <a:gdLst>
                  <a:gd name="T0" fmla="*/ 2 w 3"/>
                  <a:gd name="T1" fmla="*/ 0 h 5"/>
                  <a:gd name="T2" fmla="*/ 0 w 3"/>
                  <a:gd name="T3" fmla="*/ 2 h 5"/>
                  <a:gd name="T4" fmla="*/ 2 w 3"/>
                  <a:gd name="T5" fmla="*/ 5 h 5"/>
                  <a:gd name="T6" fmla="*/ 3 w 3"/>
                  <a:gd name="T7" fmla="*/ 2 h 5"/>
                  <a:gd name="T8" fmla="*/ 2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2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2"/>
                      <a:pt x="1" y="5"/>
                      <a:pt x="2" y="5"/>
                    </a:cubicBezTo>
                    <a:cubicBezTo>
                      <a:pt x="1" y="3"/>
                      <a:pt x="2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4" name="Freeform 100"/>
              <p:cNvSpPr>
                <a:spLocks/>
              </p:cNvSpPr>
              <p:nvPr/>
            </p:nvSpPr>
            <p:spPr bwMode="auto">
              <a:xfrm>
                <a:off x="8367552" y="3641985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5" name="Freeform 101"/>
              <p:cNvSpPr>
                <a:spLocks/>
              </p:cNvSpPr>
              <p:nvPr/>
            </p:nvSpPr>
            <p:spPr bwMode="auto">
              <a:xfrm>
                <a:off x="8438917" y="3659490"/>
                <a:ext cx="6733" cy="4713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0 h 3"/>
                  <a:gd name="T4" fmla="*/ 0 w 4"/>
                  <a:gd name="T5" fmla="*/ 0 h 3"/>
                  <a:gd name="T6" fmla="*/ 0 w 4"/>
                  <a:gd name="T7" fmla="*/ 0 h 3"/>
                  <a:gd name="T8" fmla="*/ 0 w 4"/>
                  <a:gd name="T9" fmla="*/ 1 h 3"/>
                  <a:gd name="T10" fmla="*/ 4 w 4"/>
                  <a:gd name="T11" fmla="*/ 3 h 3"/>
                  <a:gd name="T12" fmla="*/ 1 w 4"/>
                  <a:gd name="T13" fmla="*/ 0 h 3"/>
                  <a:gd name="T14" fmla="*/ 1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2"/>
                      <a:pt x="2" y="3"/>
                      <a:pt x="4" y="3"/>
                    </a:cubicBezTo>
                    <a:cubicBezTo>
                      <a:pt x="3" y="2"/>
                      <a:pt x="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6" name="Freeform 102"/>
              <p:cNvSpPr>
                <a:spLocks/>
              </p:cNvSpPr>
              <p:nvPr/>
            </p:nvSpPr>
            <p:spPr bwMode="auto">
              <a:xfrm>
                <a:off x="8446996" y="3662183"/>
                <a:ext cx="4713" cy="3366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7" name="Freeform 103"/>
              <p:cNvSpPr>
                <a:spLocks/>
              </p:cNvSpPr>
              <p:nvPr/>
            </p:nvSpPr>
            <p:spPr bwMode="auto">
              <a:xfrm>
                <a:off x="8472579" y="3674975"/>
                <a:ext cx="3366" cy="2020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  <a:gd name="T10" fmla="*/ 2 w 2"/>
                  <a:gd name="T11" fmla="*/ 0 h 1"/>
                  <a:gd name="T12" fmla="*/ 2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8" name="Freeform 104"/>
              <p:cNvSpPr>
                <a:spLocks/>
              </p:cNvSpPr>
              <p:nvPr/>
            </p:nvSpPr>
            <p:spPr bwMode="auto">
              <a:xfrm>
                <a:off x="8502876" y="3678341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9" name="Freeform 105"/>
              <p:cNvSpPr>
                <a:spLocks/>
              </p:cNvSpPr>
              <p:nvPr/>
            </p:nvSpPr>
            <p:spPr bwMode="auto">
              <a:xfrm>
                <a:off x="8477292" y="3678341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0" name="Freeform 106"/>
              <p:cNvSpPr>
                <a:spLocks/>
              </p:cNvSpPr>
              <p:nvPr/>
            </p:nvSpPr>
            <p:spPr bwMode="auto">
              <a:xfrm>
                <a:off x="8494797" y="3679688"/>
                <a:ext cx="0" cy="202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1" name="Freeform 107"/>
              <p:cNvSpPr>
                <a:spLocks/>
              </p:cNvSpPr>
              <p:nvPr/>
            </p:nvSpPr>
            <p:spPr bwMode="auto">
              <a:xfrm>
                <a:off x="8333889" y="3681707"/>
                <a:ext cx="3366" cy="2693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2 h 2"/>
                  <a:gd name="T6" fmla="*/ 1 w 2"/>
                  <a:gd name="T7" fmla="*/ 2 h 2"/>
                  <a:gd name="T8" fmla="*/ 1 w 2"/>
                  <a:gd name="T9" fmla="*/ 2 h 2"/>
                  <a:gd name="T10" fmla="*/ 1 w 2"/>
                  <a:gd name="T11" fmla="*/ 2 h 2"/>
                  <a:gd name="T12" fmla="*/ 2 w 2"/>
                  <a:gd name="T13" fmla="*/ 2 h 2"/>
                  <a:gd name="T14" fmla="*/ 2 w 2"/>
                  <a:gd name="T15" fmla="*/ 2 h 2"/>
                  <a:gd name="T16" fmla="*/ 2 w 2"/>
                  <a:gd name="T17" fmla="*/ 1 h 2"/>
                  <a:gd name="T18" fmla="*/ 2 w 2"/>
                  <a:gd name="T19" fmla="*/ 1 h 2"/>
                  <a:gd name="T20" fmla="*/ 2 w 2"/>
                  <a:gd name="T21" fmla="*/ 1 h 2"/>
                  <a:gd name="T22" fmla="*/ 2 w 2"/>
                  <a:gd name="T23" fmla="*/ 1 h 2"/>
                  <a:gd name="T24" fmla="*/ 2 w 2"/>
                  <a:gd name="T25" fmla="*/ 1 h 2"/>
                  <a:gd name="T26" fmla="*/ 2 w 2"/>
                  <a:gd name="T27" fmla="*/ 0 h 2"/>
                  <a:gd name="T28" fmla="*/ 2 w 2"/>
                  <a:gd name="T29" fmla="*/ 0 h 2"/>
                  <a:gd name="T30" fmla="*/ 1 w 2"/>
                  <a:gd name="T31" fmla="*/ 0 h 2"/>
                  <a:gd name="T32" fmla="*/ 1 w 2"/>
                  <a:gd name="T3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2" name="Freeform 108"/>
              <p:cNvSpPr>
                <a:spLocks/>
              </p:cNvSpPr>
              <p:nvPr/>
            </p:nvSpPr>
            <p:spPr bwMode="auto">
              <a:xfrm>
                <a:off x="8501529" y="3681707"/>
                <a:ext cx="2693" cy="1347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3" name="Freeform 109"/>
              <p:cNvSpPr>
                <a:spLocks/>
              </p:cNvSpPr>
              <p:nvPr/>
            </p:nvSpPr>
            <p:spPr bwMode="auto">
              <a:xfrm>
                <a:off x="8332542" y="3683054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1 h 1"/>
                  <a:gd name="T10" fmla="*/ 0 w 1"/>
                  <a:gd name="T11" fmla="*/ 1 h 1"/>
                  <a:gd name="T12" fmla="*/ 0 w 1"/>
                  <a:gd name="T13" fmla="*/ 1 h 1"/>
                  <a:gd name="T14" fmla="*/ 1 w 1"/>
                  <a:gd name="T15" fmla="*/ 1 h 1"/>
                  <a:gd name="T16" fmla="*/ 1 w 1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4" name="Freeform 110"/>
              <p:cNvSpPr>
                <a:spLocks/>
              </p:cNvSpPr>
              <p:nvPr/>
            </p:nvSpPr>
            <p:spPr bwMode="auto">
              <a:xfrm>
                <a:off x="8335909" y="3687767"/>
                <a:ext cx="2693" cy="2020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5" name="Freeform 111"/>
              <p:cNvSpPr>
                <a:spLocks/>
              </p:cNvSpPr>
              <p:nvPr/>
            </p:nvSpPr>
            <p:spPr bwMode="auto">
              <a:xfrm>
                <a:off x="8418719" y="3700558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6" name="Freeform 112"/>
              <p:cNvSpPr>
                <a:spLocks/>
              </p:cNvSpPr>
              <p:nvPr/>
            </p:nvSpPr>
            <p:spPr bwMode="auto">
              <a:xfrm>
                <a:off x="8415353" y="370190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7" name="Freeform 113"/>
              <p:cNvSpPr>
                <a:spLocks/>
              </p:cNvSpPr>
              <p:nvPr/>
            </p:nvSpPr>
            <p:spPr bwMode="auto">
              <a:xfrm>
                <a:off x="8415353" y="3701905"/>
                <a:ext cx="3366" cy="6733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2 h 4"/>
                  <a:gd name="T4" fmla="*/ 1 w 2"/>
                  <a:gd name="T5" fmla="*/ 2 h 4"/>
                  <a:gd name="T6" fmla="*/ 0 w 2"/>
                  <a:gd name="T7" fmla="*/ 3 h 4"/>
                  <a:gd name="T8" fmla="*/ 0 w 2"/>
                  <a:gd name="T9" fmla="*/ 4 h 4"/>
                  <a:gd name="T10" fmla="*/ 1 w 2"/>
                  <a:gd name="T11" fmla="*/ 4 h 4"/>
                  <a:gd name="T12" fmla="*/ 2 w 2"/>
                  <a:gd name="T13" fmla="*/ 1 h 4"/>
                  <a:gd name="T14" fmla="*/ 1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1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8" name="Freeform 114"/>
              <p:cNvSpPr>
                <a:spLocks/>
              </p:cNvSpPr>
              <p:nvPr/>
            </p:nvSpPr>
            <p:spPr bwMode="auto">
              <a:xfrm>
                <a:off x="8415353" y="3712004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9" name="Freeform 115"/>
              <p:cNvSpPr>
                <a:spLocks/>
              </p:cNvSpPr>
              <p:nvPr/>
            </p:nvSpPr>
            <p:spPr bwMode="auto">
              <a:xfrm>
                <a:off x="8405927" y="3735568"/>
                <a:ext cx="2693" cy="471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0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1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0" name="Freeform 116"/>
              <p:cNvSpPr>
                <a:spLocks/>
              </p:cNvSpPr>
              <p:nvPr/>
            </p:nvSpPr>
            <p:spPr bwMode="auto">
              <a:xfrm>
                <a:off x="8395828" y="3742300"/>
                <a:ext cx="8079" cy="7406"/>
              </a:xfrm>
              <a:custGeom>
                <a:avLst/>
                <a:gdLst>
                  <a:gd name="T0" fmla="*/ 4 w 5"/>
                  <a:gd name="T1" fmla="*/ 0 h 5"/>
                  <a:gd name="T2" fmla="*/ 4 w 5"/>
                  <a:gd name="T3" fmla="*/ 0 h 5"/>
                  <a:gd name="T4" fmla="*/ 3 w 5"/>
                  <a:gd name="T5" fmla="*/ 1 h 5"/>
                  <a:gd name="T6" fmla="*/ 2 w 5"/>
                  <a:gd name="T7" fmla="*/ 1 h 5"/>
                  <a:gd name="T8" fmla="*/ 1 w 5"/>
                  <a:gd name="T9" fmla="*/ 5 h 5"/>
                  <a:gd name="T10" fmla="*/ 5 w 5"/>
                  <a:gd name="T11" fmla="*/ 1 h 5"/>
                  <a:gd name="T12" fmla="*/ 4 w 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5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2"/>
                      <a:pt x="0" y="3"/>
                      <a:pt x="1" y="5"/>
                    </a:cubicBezTo>
                    <a:cubicBezTo>
                      <a:pt x="2" y="3"/>
                      <a:pt x="3" y="2"/>
                      <a:pt x="5" y="1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1" name="Freeform 117"/>
              <p:cNvSpPr>
                <a:spLocks/>
              </p:cNvSpPr>
              <p:nvPr/>
            </p:nvSpPr>
            <p:spPr bwMode="auto">
              <a:xfrm>
                <a:off x="8373611" y="3744993"/>
                <a:ext cx="22217" cy="26930"/>
              </a:xfrm>
              <a:custGeom>
                <a:avLst/>
                <a:gdLst>
                  <a:gd name="T0" fmla="*/ 2 w 14"/>
                  <a:gd name="T1" fmla="*/ 0 h 17"/>
                  <a:gd name="T2" fmla="*/ 1 w 14"/>
                  <a:gd name="T3" fmla="*/ 0 h 17"/>
                  <a:gd name="T4" fmla="*/ 1 w 14"/>
                  <a:gd name="T5" fmla="*/ 1 h 17"/>
                  <a:gd name="T6" fmla="*/ 1 w 14"/>
                  <a:gd name="T7" fmla="*/ 1 h 17"/>
                  <a:gd name="T8" fmla="*/ 3 w 14"/>
                  <a:gd name="T9" fmla="*/ 6 h 17"/>
                  <a:gd name="T10" fmla="*/ 2 w 14"/>
                  <a:gd name="T11" fmla="*/ 7 h 17"/>
                  <a:gd name="T12" fmla="*/ 3 w 14"/>
                  <a:gd name="T13" fmla="*/ 9 h 17"/>
                  <a:gd name="T14" fmla="*/ 2 w 14"/>
                  <a:gd name="T15" fmla="*/ 9 h 17"/>
                  <a:gd name="T16" fmla="*/ 2 w 14"/>
                  <a:gd name="T17" fmla="*/ 9 h 17"/>
                  <a:gd name="T18" fmla="*/ 1 w 14"/>
                  <a:gd name="T19" fmla="*/ 9 h 17"/>
                  <a:gd name="T20" fmla="*/ 0 w 14"/>
                  <a:gd name="T21" fmla="*/ 9 h 17"/>
                  <a:gd name="T22" fmla="*/ 1 w 14"/>
                  <a:gd name="T23" fmla="*/ 10 h 17"/>
                  <a:gd name="T24" fmla="*/ 0 w 14"/>
                  <a:gd name="T25" fmla="*/ 13 h 17"/>
                  <a:gd name="T26" fmla="*/ 0 w 14"/>
                  <a:gd name="T27" fmla="*/ 13 h 17"/>
                  <a:gd name="T28" fmla="*/ 2 w 14"/>
                  <a:gd name="T29" fmla="*/ 17 h 17"/>
                  <a:gd name="T30" fmla="*/ 3 w 14"/>
                  <a:gd name="T31" fmla="*/ 15 h 17"/>
                  <a:gd name="T32" fmla="*/ 3 w 14"/>
                  <a:gd name="T33" fmla="*/ 15 h 17"/>
                  <a:gd name="T34" fmla="*/ 4 w 14"/>
                  <a:gd name="T35" fmla="*/ 15 h 17"/>
                  <a:gd name="T36" fmla="*/ 5 w 14"/>
                  <a:gd name="T37" fmla="*/ 14 h 17"/>
                  <a:gd name="T38" fmla="*/ 2 w 14"/>
                  <a:gd name="T39" fmla="*/ 13 h 17"/>
                  <a:gd name="T40" fmla="*/ 2 w 14"/>
                  <a:gd name="T41" fmla="*/ 13 h 17"/>
                  <a:gd name="T42" fmla="*/ 1 w 14"/>
                  <a:gd name="T43" fmla="*/ 12 h 17"/>
                  <a:gd name="T44" fmla="*/ 2 w 14"/>
                  <a:gd name="T45" fmla="*/ 12 h 17"/>
                  <a:gd name="T46" fmla="*/ 3 w 14"/>
                  <a:gd name="T47" fmla="*/ 12 h 17"/>
                  <a:gd name="T48" fmla="*/ 5 w 14"/>
                  <a:gd name="T49" fmla="*/ 11 h 17"/>
                  <a:gd name="T50" fmla="*/ 9 w 14"/>
                  <a:gd name="T51" fmla="*/ 14 h 17"/>
                  <a:gd name="T52" fmla="*/ 11 w 14"/>
                  <a:gd name="T53" fmla="*/ 9 h 17"/>
                  <a:gd name="T54" fmla="*/ 11 w 14"/>
                  <a:gd name="T55" fmla="*/ 9 h 17"/>
                  <a:gd name="T56" fmla="*/ 14 w 14"/>
                  <a:gd name="T57" fmla="*/ 7 h 17"/>
                  <a:gd name="T58" fmla="*/ 14 w 14"/>
                  <a:gd name="T59" fmla="*/ 7 h 17"/>
                  <a:gd name="T60" fmla="*/ 13 w 14"/>
                  <a:gd name="T61" fmla="*/ 7 h 17"/>
                  <a:gd name="T62" fmla="*/ 13 w 14"/>
                  <a:gd name="T63" fmla="*/ 8 h 17"/>
                  <a:gd name="T64" fmla="*/ 13 w 14"/>
                  <a:gd name="T65" fmla="*/ 8 h 17"/>
                  <a:gd name="T66" fmla="*/ 12 w 14"/>
                  <a:gd name="T67" fmla="*/ 4 h 17"/>
                  <a:gd name="T68" fmla="*/ 9 w 14"/>
                  <a:gd name="T69" fmla="*/ 6 h 17"/>
                  <a:gd name="T70" fmla="*/ 9 w 14"/>
                  <a:gd name="T71" fmla="*/ 6 h 17"/>
                  <a:gd name="T72" fmla="*/ 9 w 14"/>
                  <a:gd name="T73" fmla="*/ 5 h 17"/>
                  <a:gd name="T74" fmla="*/ 6 w 14"/>
                  <a:gd name="T75" fmla="*/ 4 h 17"/>
                  <a:gd name="T76" fmla="*/ 2 w 14"/>
                  <a:gd name="T77" fmla="*/ 0 h 17"/>
                  <a:gd name="T78" fmla="*/ 2 w 14"/>
                  <a:gd name="T7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" h="17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4"/>
                      <a:pt x="3" y="6"/>
                    </a:cubicBezTo>
                    <a:cubicBezTo>
                      <a:pt x="3" y="7"/>
                      <a:pt x="2" y="7"/>
                      <a:pt x="2" y="7"/>
                    </a:cubicBezTo>
                    <a:cubicBezTo>
                      <a:pt x="2" y="8"/>
                      <a:pt x="4" y="9"/>
                      <a:pt x="3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1"/>
                      <a:pt x="0" y="11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3"/>
                      <a:pt x="1" y="15"/>
                      <a:pt x="2" y="17"/>
                    </a:cubicBezTo>
                    <a:cubicBezTo>
                      <a:pt x="3" y="17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5" y="15"/>
                      <a:pt x="5" y="14"/>
                    </a:cubicBezTo>
                    <a:cubicBezTo>
                      <a:pt x="3" y="14"/>
                      <a:pt x="3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4" y="12"/>
                      <a:pt x="4" y="11"/>
                      <a:pt x="5" y="11"/>
                    </a:cubicBezTo>
                    <a:cubicBezTo>
                      <a:pt x="6" y="11"/>
                      <a:pt x="8" y="13"/>
                      <a:pt x="9" y="14"/>
                    </a:cubicBezTo>
                    <a:cubicBezTo>
                      <a:pt x="9" y="12"/>
                      <a:pt x="9" y="10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9"/>
                      <a:pt x="13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3" y="7"/>
                      <a:pt x="13" y="7"/>
                    </a:cubicBezTo>
                    <a:cubicBezTo>
                      <a:pt x="13" y="7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2" y="6"/>
                      <a:pt x="11" y="6"/>
                      <a:pt x="12" y="4"/>
                    </a:cubicBezTo>
                    <a:cubicBezTo>
                      <a:pt x="11" y="5"/>
                      <a:pt x="11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4"/>
                    </a:cubicBezTo>
                    <a:cubicBezTo>
                      <a:pt x="5" y="3"/>
                      <a:pt x="3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2" name="Freeform 118"/>
              <p:cNvSpPr>
                <a:spLocks/>
              </p:cNvSpPr>
              <p:nvPr/>
            </p:nvSpPr>
            <p:spPr bwMode="auto">
              <a:xfrm>
                <a:off x="8393135" y="3749706"/>
                <a:ext cx="2693" cy="4713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  <a:gd name="T6" fmla="*/ 2 w 2"/>
                  <a:gd name="T7" fmla="*/ 0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1"/>
                      <a:pt x="0" y="3"/>
                      <a:pt x="1" y="3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3" name="Freeform 119"/>
              <p:cNvSpPr>
                <a:spLocks/>
              </p:cNvSpPr>
              <p:nvPr/>
            </p:nvSpPr>
            <p:spPr bwMode="auto">
              <a:xfrm>
                <a:off x="8372264" y="3765864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4" name="Freeform 120"/>
              <p:cNvSpPr>
                <a:spLocks/>
              </p:cNvSpPr>
              <p:nvPr/>
            </p:nvSpPr>
            <p:spPr bwMode="auto">
              <a:xfrm>
                <a:off x="8375631" y="3791448"/>
                <a:ext cx="1347" cy="336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1 h 2"/>
                  <a:gd name="T10" fmla="*/ 0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5" name="Freeform 121"/>
              <p:cNvSpPr>
                <a:spLocks/>
              </p:cNvSpPr>
              <p:nvPr/>
            </p:nvSpPr>
            <p:spPr bwMode="auto">
              <a:xfrm>
                <a:off x="8340621" y="3812319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6" name="Freeform 122"/>
              <p:cNvSpPr>
                <a:spLocks/>
              </p:cNvSpPr>
              <p:nvPr/>
            </p:nvSpPr>
            <p:spPr bwMode="auto">
              <a:xfrm>
                <a:off x="8366205" y="3813665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7" name="Freeform 123"/>
              <p:cNvSpPr>
                <a:spLocks/>
              </p:cNvSpPr>
              <p:nvPr/>
            </p:nvSpPr>
            <p:spPr bwMode="auto">
              <a:xfrm>
                <a:off x="8343314" y="3813665"/>
                <a:ext cx="2020" cy="1347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8" name="Freeform 124"/>
              <p:cNvSpPr>
                <a:spLocks/>
              </p:cNvSpPr>
              <p:nvPr/>
            </p:nvSpPr>
            <p:spPr bwMode="auto">
              <a:xfrm>
                <a:off x="8358126" y="3815012"/>
                <a:ext cx="9426" cy="8079"/>
              </a:xfrm>
              <a:custGeom>
                <a:avLst/>
                <a:gdLst>
                  <a:gd name="T0" fmla="*/ 4 w 6"/>
                  <a:gd name="T1" fmla="*/ 0 h 5"/>
                  <a:gd name="T2" fmla="*/ 2 w 6"/>
                  <a:gd name="T3" fmla="*/ 1 h 5"/>
                  <a:gd name="T4" fmla="*/ 1 w 6"/>
                  <a:gd name="T5" fmla="*/ 1 h 5"/>
                  <a:gd name="T6" fmla="*/ 0 w 6"/>
                  <a:gd name="T7" fmla="*/ 3 h 5"/>
                  <a:gd name="T8" fmla="*/ 2 w 6"/>
                  <a:gd name="T9" fmla="*/ 5 h 5"/>
                  <a:gd name="T10" fmla="*/ 2 w 6"/>
                  <a:gd name="T11" fmla="*/ 5 h 5"/>
                  <a:gd name="T12" fmla="*/ 3 w 6"/>
                  <a:gd name="T13" fmla="*/ 2 h 5"/>
                  <a:gd name="T14" fmla="*/ 5 w 6"/>
                  <a:gd name="T15" fmla="*/ 3 h 5"/>
                  <a:gd name="T16" fmla="*/ 6 w 6"/>
                  <a:gd name="T17" fmla="*/ 1 h 5"/>
                  <a:gd name="T18" fmla="*/ 4 w 6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1" y="3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2" y="3"/>
                      <a:pt x="3" y="2"/>
                    </a:cubicBezTo>
                    <a:cubicBezTo>
                      <a:pt x="4" y="2"/>
                      <a:pt x="4" y="3"/>
                      <a:pt x="5" y="3"/>
                    </a:cubicBezTo>
                    <a:cubicBezTo>
                      <a:pt x="5" y="2"/>
                      <a:pt x="6" y="2"/>
                      <a:pt x="6" y="1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9" name="Freeform 125"/>
              <p:cNvSpPr>
                <a:spLocks/>
              </p:cNvSpPr>
              <p:nvPr/>
            </p:nvSpPr>
            <p:spPr bwMode="auto">
              <a:xfrm>
                <a:off x="8332542" y="3815012"/>
                <a:ext cx="0" cy="2020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0" name="Freeform 126"/>
              <p:cNvSpPr>
                <a:spLocks/>
              </p:cNvSpPr>
              <p:nvPr/>
            </p:nvSpPr>
            <p:spPr bwMode="auto">
              <a:xfrm>
                <a:off x="8332542" y="3819725"/>
                <a:ext cx="3366" cy="202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1" name="Freeform 127"/>
              <p:cNvSpPr>
                <a:spLocks/>
              </p:cNvSpPr>
              <p:nvPr/>
            </p:nvSpPr>
            <p:spPr bwMode="auto">
              <a:xfrm>
                <a:off x="8343314" y="3823091"/>
                <a:ext cx="2020" cy="202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2" name="Freeform 128"/>
              <p:cNvSpPr>
                <a:spLocks/>
              </p:cNvSpPr>
              <p:nvPr/>
            </p:nvSpPr>
            <p:spPr bwMode="auto">
              <a:xfrm>
                <a:off x="8348700" y="3825111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3" name="Freeform 129"/>
              <p:cNvSpPr>
                <a:spLocks/>
              </p:cNvSpPr>
              <p:nvPr/>
            </p:nvSpPr>
            <p:spPr bwMode="auto">
              <a:xfrm>
                <a:off x="8356106" y="3834536"/>
                <a:ext cx="0" cy="134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4" name="Freeform 130"/>
              <p:cNvSpPr>
                <a:spLocks/>
              </p:cNvSpPr>
              <p:nvPr/>
            </p:nvSpPr>
            <p:spPr bwMode="auto">
              <a:xfrm>
                <a:off x="8353413" y="3835883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5" name="Freeform 131"/>
              <p:cNvSpPr>
                <a:spLocks/>
              </p:cNvSpPr>
              <p:nvPr/>
            </p:nvSpPr>
            <p:spPr bwMode="auto">
              <a:xfrm>
                <a:off x="8319750" y="3839249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6" name="Freeform 132"/>
              <p:cNvSpPr>
                <a:spLocks/>
              </p:cNvSpPr>
              <p:nvPr/>
            </p:nvSpPr>
            <p:spPr bwMode="auto">
              <a:xfrm>
                <a:off x="8350047" y="3847328"/>
                <a:ext cx="3366" cy="134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1 w 2"/>
                  <a:gd name="T11" fmla="*/ 1 h 1"/>
                  <a:gd name="T12" fmla="*/ 2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7" name="Freeform 133"/>
              <p:cNvSpPr>
                <a:spLocks/>
              </p:cNvSpPr>
              <p:nvPr/>
            </p:nvSpPr>
            <p:spPr bwMode="auto">
              <a:xfrm>
                <a:off x="8424778" y="3909267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8" name="Freeform 134"/>
              <p:cNvSpPr>
                <a:spLocks/>
              </p:cNvSpPr>
              <p:nvPr/>
            </p:nvSpPr>
            <p:spPr bwMode="auto">
              <a:xfrm>
                <a:off x="8421412" y="3917347"/>
                <a:ext cx="2020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9" name="Freeform 135"/>
              <p:cNvSpPr>
                <a:spLocks/>
              </p:cNvSpPr>
              <p:nvPr/>
            </p:nvSpPr>
            <p:spPr bwMode="auto">
              <a:xfrm>
                <a:off x="8366205" y="3975920"/>
                <a:ext cx="4713" cy="2020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1 h 1"/>
                  <a:gd name="T4" fmla="*/ 2 w 3"/>
                  <a:gd name="T5" fmla="*/ 1 h 1"/>
                  <a:gd name="T6" fmla="*/ 1 w 3"/>
                  <a:gd name="T7" fmla="*/ 0 h 1"/>
                  <a:gd name="T8" fmla="*/ 2 w 3"/>
                  <a:gd name="T9" fmla="*/ 1 h 1"/>
                  <a:gd name="T10" fmla="*/ 3 w 3"/>
                  <a:gd name="T11" fmla="*/ 1 h 1"/>
                  <a:gd name="T12" fmla="*/ 2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0" name="Freeform 136"/>
              <p:cNvSpPr>
                <a:spLocks/>
              </p:cNvSpPr>
              <p:nvPr/>
            </p:nvSpPr>
            <p:spPr bwMode="auto">
              <a:xfrm>
                <a:off x="8386403" y="3979286"/>
                <a:ext cx="3366" cy="1347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0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1" name="Freeform 137"/>
              <p:cNvSpPr>
                <a:spLocks/>
              </p:cNvSpPr>
              <p:nvPr/>
            </p:nvSpPr>
            <p:spPr bwMode="auto">
              <a:xfrm>
                <a:off x="8443629" y="3980632"/>
                <a:ext cx="2020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2" name="Freeform 138"/>
              <p:cNvSpPr>
                <a:spLocks/>
              </p:cNvSpPr>
              <p:nvPr/>
            </p:nvSpPr>
            <p:spPr bwMode="auto">
              <a:xfrm>
                <a:off x="8386403" y="3982652"/>
                <a:ext cx="4713" cy="1347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2 w 3"/>
                  <a:gd name="T5" fmla="*/ 1 h 1"/>
                  <a:gd name="T6" fmla="*/ 3 w 3"/>
                  <a:gd name="T7" fmla="*/ 1 h 1"/>
                  <a:gd name="T8" fmla="*/ 3 w 3"/>
                  <a:gd name="T9" fmla="*/ 1 h 1"/>
                  <a:gd name="T10" fmla="*/ 2 w 3"/>
                  <a:gd name="T11" fmla="*/ 1 h 1"/>
                  <a:gd name="T12" fmla="*/ 1 w 3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3" name="Freeform 139"/>
              <p:cNvSpPr>
                <a:spLocks/>
              </p:cNvSpPr>
              <p:nvPr/>
            </p:nvSpPr>
            <p:spPr bwMode="auto">
              <a:xfrm>
                <a:off x="8432857" y="3983999"/>
                <a:ext cx="3366" cy="1347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4" name="Freeform 140"/>
              <p:cNvSpPr>
                <a:spLocks/>
              </p:cNvSpPr>
              <p:nvPr/>
            </p:nvSpPr>
            <p:spPr bwMode="auto">
              <a:xfrm>
                <a:off x="8446996" y="3985345"/>
                <a:ext cx="2020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5" name="Freeform 141"/>
              <p:cNvSpPr>
                <a:spLocks/>
              </p:cNvSpPr>
              <p:nvPr/>
            </p:nvSpPr>
            <p:spPr bwMode="auto">
              <a:xfrm>
                <a:off x="8450362" y="3987365"/>
                <a:ext cx="9426" cy="9426"/>
              </a:xfrm>
              <a:custGeom>
                <a:avLst/>
                <a:gdLst>
                  <a:gd name="T0" fmla="*/ 0 w 6"/>
                  <a:gd name="T1" fmla="*/ 0 h 6"/>
                  <a:gd name="T2" fmla="*/ 3 w 6"/>
                  <a:gd name="T3" fmla="*/ 2 h 6"/>
                  <a:gd name="T4" fmla="*/ 5 w 6"/>
                  <a:gd name="T5" fmla="*/ 6 h 6"/>
                  <a:gd name="T6" fmla="*/ 6 w 6"/>
                  <a:gd name="T7" fmla="*/ 4 h 6"/>
                  <a:gd name="T8" fmla="*/ 0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5" y="3"/>
                      <a:pt x="4" y="5"/>
                      <a:pt x="5" y="6"/>
                    </a:cubicBezTo>
                    <a:cubicBezTo>
                      <a:pt x="5" y="5"/>
                      <a:pt x="6" y="5"/>
                      <a:pt x="6" y="4"/>
                    </a:cubicBezTo>
                    <a:cubicBezTo>
                      <a:pt x="5" y="2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6" name="Freeform 142"/>
              <p:cNvSpPr>
                <a:spLocks/>
              </p:cNvSpPr>
              <p:nvPr/>
            </p:nvSpPr>
            <p:spPr bwMode="auto">
              <a:xfrm>
                <a:off x="8438917" y="3993424"/>
                <a:ext cx="17505" cy="9426"/>
              </a:xfrm>
              <a:custGeom>
                <a:avLst/>
                <a:gdLst>
                  <a:gd name="T0" fmla="*/ 10 w 11"/>
                  <a:gd name="T1" fmla="*/ 0 h 6"/>
                  <a:gd name="T2" fmla="*/ 10 w 11"/>
                  <a:gd name="T3" fmla="*/ 0 h 6"/>
                  <a:gd name="T4" fmla="*/ 10 w 11"/>
                  <a:gd name="T5" fmla="*/ 0 h 6"/>
                  <a:gd name="T6" fmla="*/ 9 w 11"/>
                  <a:gd name="T7" fmla="*/ 0 h 6"/>
                  <a:gd name="T8" fmla="*/ 9 w 11"/>
                  <a:gd name="T9" fmla="*/ 0 h 6"/>
                  <a:gd name="T10" fmla="*/ 9 w 11"/>
                  <a:gd name="T11" fmla="*/ 2 h 6"/>
                  <a:gd name="T12" fmla="*/ 9 w 11"/>
                  <a:gd name="T13" fmla="*/ 2 h 6"/>
                  <a:gd name="T14" fmla="*/ 7 w 11"/>
                  <a:gd name="T15" fmla="*/ 3 h 6"/>
                  <a:gd name="T16" fmla="*/ 6 w 11"/>
                  <a:gd name="T17" fmla="*/ 4 h 6"/>
                  <a:gd name="T18" fmla="*/ 6 w 11"/>
                  <a:gd name="T19" fmla="*/ 3 h 6"/>
                  <a:gd name="T20" fmla="*/ 6 w 11"/>
                  <a:gd name="T21" fmla="*/ 3 h 6"/>
                  <a:gd name="T22" fmla="*/ 5 w 11"/>
                  <a:gd name="T23" fmla="*/ 4 h 6"/>
                  <a:gd name="T24" fmla="*/ 5 w 11"/>
                  <a:gd name="T25" fmla="*/ 4 h 6"/>
                  <a:gd name="T26" fmla="*/ 5 w 11"/>
                  <a:gd name="T27" fmla="*/ 4 h 6"/>
                  <a:gd name="T28" fmla="*/ 4 w 11"/>
                  <a:gd name="T29" fmla="*/ 2 h 6"/>
                  <a:gd name="T30" fmla="*/ 3 w 11"/>
                  <a:gd name="T31" fmla="*/ 3 h 6"/>
                  <a:gd name="T32" fmla="*/ 1 w 11"/>
                  <a:gd name="T33" fmla="*/ 3 h 6"/>
                  <a:gd name="T34" fmla="*/ 0 w 11"/>
                  <a:gd name="T35" fmla="*/ 3 h 6"/>
                  <a:gd name="T36" fmla="*/ 0 w 11"/>
                  <a:gd name="T37" fmla="*/ 3 h 6"/>
                  <a:gd name="T38" fmla="*/ 2 w 11"/>
                  <a:gd name="T39" fmla="*/ 5 h 6"/>
                  <a:gd name="T40" fmla="*/ 2 w 11"/>
                  <a:gd name="T41" fmla="*/ 5 h 6"/>
                  <a:gd name="T42" fmla="*/ 3 w 11"/>
                  <a:gd name="T43" fmla="*/ 6 h 6"/>
                  <a:gd name="T44" fmla="*/ 4 w 11"/>
                  <a:gd name="T45" fmla="*/ 6 h 6"/>
                  <a:gd name="T46" fmla="*/ 5 w 11"/>
                  <a:gd name="T47" fmla="*/ 6 h 6"/>
                  <a:gd name="T48" fmla="*/ 6 w 11"/>
                  <a:gd name="T49" fmla="*/ 5 h 6"/>
                  <a:gd name="T50" fmla="*/ 7 w 11"/>
                  <a:gd name="T51" fmla="*/ 6 h 6"/>
                  <a:gd name="T52" fmla="*/ 9 w 11"/>
                  <a:gd name="T53" fmla="*/ 3 h 6"/>
                  <a:gd name="T54" fmla="*/ 9 w 11"/>
                  <a:gd name="T55" fmla="*/ 4 h 6"/>
                  <a:gd name="T56" fmla="*/ 10 w 11"/>
                  <a:gd name="T57" fmla="*/ 3 h 6"/>
                  <a:gd name="T58" fmla="*/ 10 w 11"/>
                  <a:gd name="T59" fmla="*/ 2 h 6"/>
                  <a:gd name="T60" fmla="*/ 10 w 11"/>
                  <a:gd name="T61" fmla="*/ 2 h 6"/>
                  <a:gd name="T62" fmla="*/ 10 w 11"/>
                  <a:gd name="T6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" h="6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7" y="3"/>
                    </a:cubicBezTo>
                    <a:cubicBezTo>
                      <a:pt x="7" y="3"/>
                      <a:pt x="7" y="4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2"/>
                      <a:pt x="4" y="2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3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6"/>
                      <a:pt x="6" y="5"/>
                      <a:pt x="6" y="5"/>
                    </a:cubicBezTo>
                    <a:cubicBezTo>
                      <a:pt x="6" y="5"/>
                      <a:pt x="7" y="6"/>
                      <a:pt x="7" y="6"/>
                    </a:cubicBezTo>
                    <a:cubicBezTo>
                      <a:pt x="7" y="5"/>
                      <a:pt x="8" y="4"/>
                      <a:pt x="9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4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1" y="2"/>
                      <a:pt x="11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7" name="Freeform 143"/>
              <p:cNvSpPr>
                <a:spLocks/>
              </p:cNvSpPr>
              <p:nvPr/>
            </p:nvSpPr>
            <p:spPr bwMode="auto">
              <a:xfrm>
                <a:off x="8445649" y="3996791"/>
                <a:ext cx="1347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8" name="Freeform 144"/>
              <p:cNvSpPr>
                <a:spLocks/>
              </p:cNvSpPr>
              <p:nvPr/>
            </p:nvSpPr>
            <p:spPr bwMode="auto">
              <a:xfrm>
                <a:off x="8464500" y="3996791"/>
                <a:ext cx="2020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9" name="Freeform 145"/>
              <p:cNvSpPr>
                <a:spLocks/>
              </p:cNvSpPr>
              <p:nvPr/>
            </p:nvSpPr>
            <p:spPr bwMode="auto">
              <a:xfrm>
                <a:off x="8434204" y="39981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0" name="Freeform 146"/>
              <p:cNvSpPr>
                <a:spLocks/>
              </p:cNvSpPr>
              <p:nvPr/>
            </p:nvSpPr>
            <p:spPr bwMode="auto">
              <a:xfrm>
                <a:off x="8375631" y="3998137"/>
                <a:ext cx="1347" cy="3366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1" name="Freeform 147"/>
              <p:cNvSpPr>
                <a:spLocks/>
              </p:cNvSpPr>
              <p:nvPr/>
            </p:nvSpPr>
            <p:spPr bwMode="auto">
              <a:xfrm>
                <a:off x="8464500" y="3998137"/>
                <a:ext cx="6733" cy="6733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0 h 4"/>
                  <a:gd name="T4" fmla="*/ 2 w 4"/>
                  <a:gd name="T5" fmla="*/ 4 h 4"/>
                  <a:gd name="T6" fmla="*/ 3 w 4"/>
                  <a:gd name="T7" fmla="*/ 4 h 4"/>
                  <a:gd name="T8" fmla="*/ 4 w 4"/>
                  <a:gd name="T9" fmla="*/ 3 h 4"/>
                  <a:gd name="T10" fmla="*/ 1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4" y="4"/>
                      <a:pt x="4" y="3"/>
                    </a:cubicBezTo>
                    <a:cubicBezTo>
                      <a:pt x="4" y="2"/>
                      <a:pt x="2" y="2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2" name="Freeform 148"/>
              <p:cNvSpPr>
                <a:spLocks/>
              </p:cNvSpPr>
              <p:nvPr/>
            </p:nvSpPr>
            <p:spPr bwMode="auto">
              <a:xfrm>
                <a:off x="8436224" y="3998137"/>
                <a:ext cx="1347" cy="2020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3" name="Freeform 149"/>
              <p:cNvSpPr>
                <a:spLocks/>
              </p:cNvSpPr>
              <p:nvPr/>
            </p:nvSpPr>
            <p:spPr bwMode="auto">
              <a:xfrm>
                <a:off x="8381690" y="4000157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4" name="Freeform 150"/>
              <p:cNvSpPr>
                <a:spLocks/>
              </p:cNvSpPr>
              <p:nvPr/>
            </p:nvSpPr>
            <p:spPr bwMode="auto">
              <a:xfrm>
                <a:off x="8381690" y="4001503"/>
                <a:ext cx="2020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1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5" name="Freeform 151"/>
              <p:cNvSpPr>
                <a:spLocks/>
              </p:cNvSpPr>
              <p:nvPr/>
            </p:nvSpPr>
            <p:spPr bwMode="auto">
              <a:xfrm>
                <a:off x="8380343" y="4001503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6" name="Freeform 152"/>
              <p:cNvSpPr>
                <a:spLocks/>
              </p:cNvSpPr>
              <p:nvPr/>
            </p:nvSpPr>
            <p:spPr bwMode="auto">
              <a:xfrm>
                <a:off x="8380343" y="4002850"/>
                <a:ext cx="1347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7" name="Freeform 153"/>
              <p:cNvSpPr>
                <a:spLocks/>
              </p:cNvSpPr>
              <p:nvPr/>
            </p:nvSpPr>
            <p:spPr bwMode="auto">
              <a:xfrm>
                <a:off x="8472579" y="4002850"/>
                <a:ext cx="4713" cy="3366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1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8" name="Freeform 154"/>
              <p:cNvSpPr>
                <a:spLocks/>
              </p:cNvSpPr>
              <p:nvPr/>
            </p:nvSpPr>
            <p:spPr bwMode="auto">
              <a:xfrm>
                <a:off x="8368898" y="4006216"/>
                <a:ext cx="3366" cy="3366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9" name="Freeform 155"/>
              <p:cNvSpPr>
                <a:spLocks/>
              </p:cNvSpPr>
              <p:nvPr/>
            </p:nvSpPr>
            <p:spPr bwMode="auto">
              <a:xfrm>
                <a:off x="8394482" y="4008236"/>
                <a:ext cx="6733" cy="2693"/>
              </a:xfrm>
              <a:custGeom>
                <a:avLst/>
                <a:gdLst>
                  <a:gd name="T0" fmla="*/ 3 w 4"/>
                  <a:gd name="T1" fmla="*/ 0 h 2"/>
                  <a:gd name="T2" fmla="*/ 2 w 4"/>
                  <a:gd name="T3" fmla="*/ 0 h 2"/>
                  <a:gd name="T4" fmla="*/ 0 w 4"/>
                  <a:gd name="T5" fmla="*/ 2 h 2"/>
                  <a:gd name="T6" fmla="*/ 1 w 4"/>
                  <a:gd name="T7" fmla="*/ 2 h 2"/>
                  <a:gd name="T8" fmla="*/ 3 w 4"/>
                  <a:gd name="T9" fmla="*/ 2 h 2"/>
                  <a:gd name="T10" fmla="*/ 3 w 4"/>
                  <a:gd name="T11" fmla="*/ 2 h 2"/>
                  <a:gd name="T12" fmla="*/ 3 w 4"/>
                  <a:gd name="T13" fmla="*/ 2 h 2"/>
                  <a:gd name="T14" fmla="*/ 4 w 4"/>
                  <a:gd name="T15" fmla="*/ 0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0" name="Freeform 156"/>
              <p:cNvSpPr>
                <a:spLocks/>
              </p:cNvSpPr>
              <p:nvPr/>
            </p:nvSpPr>
            <p:spPr bwMode="auto">
              <a:xfrm>
                <a:off x="8480658" y="4008236"/>
                <a:ext cx="4713" cy="2693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1" name="Freeform 157"/>
              <p:cNvSpPr>
                <a:spLocks/>
              </p:cNvSpPr>
              <p:nvPr/>
            </p:nvSpPr>
            <p:spPr bwMode="auto">
              <a:xfrm>
                <a:off x="8472579" y="4008236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2" name="Freeform 158"/>
              <p:cNvSpPr>
                <a:spLocks/>
              </p:cNvSpPr>
              <p:nvPr/>
            </p:nvSpPr>
            <p:spPr bwMode="auto">
              <a:xfrm>
                <a:off x="8473926" y="4009582"/>
                <a:ext cx="2020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3" name="Freeform 159"/>
              <p:cNvSpPr>
                <a:spLocks/>
              </p:cNvSpPr>
              <p:nvPr/>
            </p:nvSpPr>
            <p:spPr bwMode="auto">
              <a:xfrm>
                <a:off x="8475946" y="4009582"/>
                <a:ext cx="1347" cy="336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0 w 1"/>
                  <a:gd name="T5" fmla="*/ 1 h 2"/>
                  <a:gd name="T6" fmla="*/ 1 w 1"/>
                  <a:gd name="T7" fmla="*/ 1 h 2"/>
                  <a:gd name="T8" fmla="*/ 1 w 1"/>
                  <a:gd name="T9" fmla="*/ 2 h 2"/>
                  <a:gd name="T10" fmla="*/ 1 w 1"/>
                  <a:gd name="T11" fmla="*/ 2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4" name="Freeform 160"/>
              <p:cNvSpPr>
                <a:spLocks/>
              </p:cNvSpPr>
              <p:nvPr/>
            </p:nvSpPr>
            <p:spPr bwMode="auto">
              <a:xfrm>
                <a:off x="8399195" y="4010929"/>
                <a:ext cx="2020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  <a:gd name="T4" fmla="*/ 0 w 1"/>
                  <a:gd name="T5" fmla="*/ 0 w 1"/>
                  <a:gd name="T6" fmla="*/ 0 w 1"/>
                  <a:gd name="T7" fmla="*/ 0 w 1"/>
                  <a:gd name="T8" fmla="*/ 1 w 1"/>
                  <a:gd name="T9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5" name="Freeform 161"/>
              <p:cNvSpPr>
                <a:spLocks/>
              </p:cNvSpPr>
              <p:nvPr/>
            </p:nvSpPr>
            <p:spPr bwMode="auto">
              <a:xfrm>
                <a:off x="8450362" y="4010929"/>
                <a:ext cx="0" cy="202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6" name="Freeform 162"/>
              <p:cNvSpPr>
                <a:spLocks/>
              </p:cNvSpPr>
              <p:nvPr/>
            </p:nvSpPr>
            <p:spPr bwMode="auto">
              <a:xfrm>
                <a:off x="8488737" y="4010929"/>
                <a:ext cx="4713" cy="6733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3 w 3"/>
                  <a:gd name="T5" fmla="*/ 4 h 4"/>
                  <a:gd name="T6" fmla="*/ 1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4"/>
                    </a:cubicBezTo>
                    <a:cubicBezTo>
                      <a:pt x="3" y="2"/>
                      <a:pt x="1" y="2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7" name="Freeform 163"/>
              <p:cNvSpPr>
                <a:spLocks/>
              </p:cNvSpPr>
              <p:nvPr/>
            </p:nvSpPr>
            <p:spPr bwMode="auto">
              <a:xfrm>
                <a:off x="8456421" y="4014295"/>
                <a:ext cx="0" cy="134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8" name="Freeform 164"/>
              <p:cNvSpPr>
                <a:spLocks/>
              </p:cNvSpPr>
              <p:nvPr/>
            </p:nvSpPr>
            <p:spPr bwMode="auto">
              <a:xfrm>
                <a:off x="8445649" y="4015642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9" name="Freeform 165"/>
              <p:cNvSpPr>
                <a:spLocks/>
              </p:cNvSpPr>
              <p:nvPr/>
            </p:nvSpPr>
            <p:spPr bwMode="auto">
              <a:xfrm>
                <a:off x="8484025" y="4014295"/>
                <a:ext cx="6059" cy="4713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3 h 3"/>
                  <a:gd name="T4" fmla="*/ 1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2"/>
                      <a:pt x="3" y="2"/>
                      <a:pt x="4" y="3"/>
                    </a:cubicBezTo>
                    <a:cubicBezTo>
                      <a:pt x="4" y="1"/>
                      <a:pt x="2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0" name="Freeform 166"/>
              <p:cNvSpPr>
                <a:spLocks/>
              </p:cNvSpPr>
              <p:nvPr/>
            </p:nvSpPr>
            <p:spPr bwMode="auto">
              <a:xfrm>
                <a:off x="8446996" y="4015642"/>
                <a:ext cx="2020" cy="202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1" name="Freeform 167"/>
              <p:cNvSpPr>
                <a:spLocks/>
              </p:cNvSpPr>
              <p:nvPr/>
            </p:nvSpPr>
            <p:spPr bwMode="auto">
              <a:xfrm>
                <a:off x="8449015" y="4017662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0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2" name="Freeform 168"/>
              <p:cNvSpPr>
                <a:spLocks/>
              </p:cNvSpPr>
              <p:nvPr/>
            </p:nvSpPr>
            <p:spPr bwMode="auto">
              <a:xfrm>
                <a:off x="8491430" y="4019008"/>
                <a:ext cx="3366" cy="3366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2"/>
                      <a:pt x="1" y="2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3" name="Freeform 169"/>
              <p:cNvSpPr>
                <a:spLocks/>
              </p:cNvSpPr>
              <p:nvPr/>
            </p:nvSpPr>
            <p:spPr bwMode="auto">
              <a:xfrm>
                <a:off x="8508935" y="4022374"/>
                <a:ext cx="2020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4" name="Freeform 170"/>
              <p:cNvSpPr>
                <a:spLocks/>
              </p:cNvSpPr>
              <p:nvPr/>
            </p:nvSpPr>
            <p:spPr bwMode="auto">
              <a:xfrm>
                <a:off x="8389769" y="4023721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5" name="Freeform 171"/>
              <p:cNvSpPr>
                <a:spLocks/>
              </p:cNvSpPr>
              <p:nvPr/>
            </p:nvSpPr>
            <p:spPr bwMode="auto">
              <a:xfrm>
                <a:off x="8461134" y="4023721"/>
                <a:ext cx="2020" cy="202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6" name="Freeform 172"/>
              <p:cNvSpPr>
                <a:spLocks/>
              </p:cNvSpPr>
              <p:nvPr/>
            </p:nvSpPr>
            <p:spPr bwMode="auto">
              <a:xfrm>
                <a:off x="8458441" y="4025741"/>
                <a:ext cx="1347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1 w 1"/>
                  <a:gd name="T5" fmla="*/ 1 w 1"/>
                  <a:gd name="T6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7" name="Freeform 173"/>
              <p:cNvSpPr>
                <a:spLocks/>
              </p:cNvSpPr>
              <p:nvPr/>
            </p:nvSpPr>
            <p:spPr bwMode="auto">
              <a:xfrm>
                <a:off x="8485371" y="4025741"/>
                <a:ext cx="3366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8" name="Freeform 174"/>
              <p:cNvSpPr>
                <a:spLocks/>
              </p:cNvSpPr>
              <p:nvPr/>
            </p:nvSpPr>
            <p:spPr bwMode="auto">
              <a:xfrm>
                <a:off x="8388422" y="4035166"/>
                <a:ext cx="1347" cy="2693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1 h 2"/>
                  <a:gd name="T10" fmla="*/ 1 w 1"/>
                  <a:gd name="T11" fmla="*/ 0 h 2"/>
                  <a:gd name="T12" fmla="*/ 1 w 1"/>
                  <a:gd name="T13" fmla="*/ 0 h 2"/>
                  <a:gd name="T14" fmla="*/ 1 w 1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9" name="Freeform 175"/>
              <p:cNvSpPr>
                <a:spLocks/>
              </p:cNvSpPr>
              <p:nvPr/>
            </p:nvSpPr>
            <p:spPr bwMode="auto">
              <a:xfrm>
                <a:off x="8510955" y="4039879"/>
                <a:ext cx="3366" cy="47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1 w 2"/>
                  <a:gd name="T11" fmla="*/ 3 h 3"/>
                  <a:gd name="T12" fmla="*/ 2 w 2"/>
                  <a:gd name="T13" fmla="*/ 3 h 3"/>
                  <a:gd name="T14" fmla="*/ 1 w 2"/>
                  <a:gd name="T15" fmla="*/ 1 h 3"/>
                  <a:gd name="T16" fmla="*/ 1 w 2"/>
                  <a:gd name="T17" fmla="*/ 1 h 3"/>
                  <a:gd name="T18" fmla="*/ 1 w 2"/>
                  <a:gd name="T19" fmla="*/ 1 h 3"/>
                  <a:gd name="T20" fmla="*/ 1 w 2"/>
                  <a:gd name="T21" fmla="*/ 2 h 3"/>
                  <a:gd name="T22" fmla="*/ 1 w 2"/>
                  <a:gd name="T23" fmla="*/ 1 h 3"/>
                  <a:gd name="T24" fmla="*/ 0 w 2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0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0" name="Freeform 176"/>
              <p:cNvSpPr>
                <a:spLocks/>
              </p:cNvSpPr>
              <p:nvPr/>
            </p:nvSpPr>
            <p:spPr bwMode="auto">
              <a:xfrm>
                <a:off x="8512301" y="4045938"/>
                <a:ext cx="3366" cy="3366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1 w 2"/>
                  <a:gd name="T5" fmla="*/ 1 h 2"/>
                  <a:gd name="T6" fmla="*/ 1 w 2"/>
                  <a:gd name="T7" fmla="*/ 2 h 2"/>
                  <a:gd name="T8" fmla="*/ 2 w 2"/>
                  <a:gd name="T9" fmla="*/ 2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1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1" name="Freeform 177"/>
              <p:cNvSpPr>
                <a:spLocks/>
              </p:cNvSpPr>
              <p:nvPr/>
            </p:nvSpPr>
            <p:spPr bwMode="auto">
              <a:xfrm>
                <a:off x="8515668" y="4047958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2" name="Freeform 178"/>
              <p:cNvSpPr>
                <a:spLocks/>
              </p:cNvSpPr>
              <p:nvPr/>
            </p:nvSpPr>
            <p:spPr bwMode="auto">
              <a:xfrm>
                <a:off x="8399195" y="4047958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3" name="Freeform 179"/>
              <p:cNvSpPr>
                <a:spLocks/>
              </p:cNvSpPr>
              <p:nvPr/>
            </p:nvSpPr>
            <p:spPr bwMode="auto">
              <a:xfrm>
                <a:off x="8517014" y="4049304"/>
                <a:ext cx="0" cy="134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4" name="Freeform 180"/>
              <p:cNvSpPr>
                <a:spLocks/>
              </p:cNvSpPr>
              <p:nvPr/>
            </p:nvSpPr>
            <p:spPr bwMode="auto">
              <a:xfrm>
                <a:off x="8515668" y="4054017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5" name="Freeform 181"/>
              <p:cNvSpPr>
                <a:spLocks/>
              </p:cNvSpPr>
              <p:nvPr/>
            </p:nvSpPr>
            <p:spPr bwMode="auto">
              <a:xfrm>
                <a:off x="8426125" y="4055364"/>
                <a:ext cx="2020" cy="336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6" name="Freeform 182"/>
              <p:cNvSpPr>
                <a:spLocks/>
              </p:cNvSpPr>
              <p:nvPr/>
            </p:nvSpPr>
            <p:spPr bwMode="auto">
              <a:xfrm>
                <a:off x="8519034" y="4058730"/>
                <a:ext cx="1347" cy="202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7" name="Freeform 183"/>
              <p:cNvSpPr>
                <a:spLocks/>
              </p:cNvSpPr>
              <p:nvPr/>
            </p:nvSpPr>
            <p:spPr bwMode="auto">
              <a:xfrm>
                <a:off x="8498163" y="4066809"/>
                <a:ext cx="10772" cy="11445"/>
              </a:xfrm>
              <a:custGeom>
                <a:avLst/>
                <a:gdLst>
                  <a:gd name="T0" fmla="*/ 0 w 7"/>
                  <a:gd name="T1" fmla="*/ 0 h 7"/>
                  <a:gd name="T2" fmla="*/ 0 w 7"/>
                  <a:gd name="T3" fmla="*/ 0 h 7"/>
                  <a:gd name="T4" fmla="*/ 5 w 7"/>
                  <a:gd name="T5" fmla="*/ 6 h 7"/>
                  <a:gd name="T6" fmla="*/ 7 w 7"/>
                  <a:gd name="T7" fmla="*/ 7 h 7"/>
                  <a:gd name="T8" fmla="*/ 5 w 7"/>
                  <a:gd name="T9" fmla="*/ 4 h 7"/>
                  <a:gd name="T10" fmla="*/ 4 w 7"/>
                  <a:gd name="T11" fmla="*/ 4 h 7"/>
                  <a:gd name="T12" fmla="*/ 1 w 7"/>
                  <a:gd name="T13" fmla="*/ 0 h 7"/>
                  <a:gd name="T14" fmla="*/ 1 w 7"/>
                  <a:gd name="T15" fmla="*/ 0 h 7"/>
                  <a:gd name="T16" fmla="*/ 1 w 7"/>
                  <a:gd name="T17" fmla="*/ 0 h 7"/>
                  <a:gd name="T18" fmla="*/ 0 w 7"/>
                  <a:gd name="T1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3" y="4"/>
                      <a:pt x="5" y="6"/>
                    </a:cubicBezTo>
                    <a:cubicBezTo>
                      <a:pt x="6" y="6"/>
                      <a:pt x="6" y="7"/>
                      <a:pt x="7" y="7"/>
                    </a:cubicBezTo>
                    <a:cubicBezTo>
                      <a:pt x="6" y="5"/>
                      <a:pt x="5" y="5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8" name="Freeform 184"/>
              <p:cNvSpPr>
                <a:spLocks/>
              </p:cNvSpPr>
              <p:nvPr/>
            </p:nvSpPr>
            <p:spPr bwMode="auto">
              <a:xfrm>
                <a:off x="8507589" y="4068156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9" name="Freeform 185"/>
              <p:cNvSpPr>
                <a:spLocks/>
              </p:cNvSpPr>
              <p:nvPr/>
            </p:nvSpPr>
            <p:spPr bwMode="auto">
              <a:xfrm>
                <a:off x="8508935" y="4068156"/>
                <a:ext cx="3366" cy="3366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1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0" name="Freeform 186"/>
              <p:cNvSpPr>
                <a:spLocks/>
              </p:cNvSpPr>
              <p:nvPr/>
            </p:nvSpPr>
            <p:spPr bwMode="auto">
              <a:xfrm>
                <a:off x="8512301" y="4072868"/>
                <a:ext cx="2020" cy="202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1" name="Freeform 187"/>
              <p:cNvSpPr>
                <a:spLocks/>
              </p:cNvSpPr>
              <p:nvPr/>
            </p:nvSpPr>
            <p:spPr bwMode="auto">
              <a:xfrm>
                <a:off x="8443629" y="4080947"/>
                <a:ext cx="0" cy="202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2" name="Freeform 188"/>
              <p:cNvSpPr>
                <a:spLocks/>
              </p:cNvSpPr>
              <p:nvPr/>
            </p:nvSpPr>
            <p:spPr bwMode="auto">
              <a:xfrm>
                <a:off x="8449015" y="4087680"/>
                <a:ext cx="4713" cy="6059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4 h 4"/>
                  <a:gd name="T4" fmla="*/ 1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2" y="1"/>
                      <a:pt x="0" y="2"/>
                      <a:pt x="1" y="4"/>
                    </a:cubicBezTo>
                    <a:cubicBezTo>
                      <a:pt x="1" y="2"/>
                      <a:pt x="3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3" name="Freeform 189"/>
              <p:cNvSpPr>
                <a:spLocks/>
              </p:cNvSpPr>
              <p:nvPr/>
            </p:nvSpPr>
            <p:spPr bwMode="auto">
              <a:xfrm>
                <a:off x="8286088" y="4089027"/>
                <a:ext cx="2020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4" name="Freeform 190"/>
              <p:cNvSpPr>
                <a:spLocks/>
              </p:cNvSpPr>
              <p:nvPr/>
            </p:nvSpPr>
            <p:spPr bwMode="auto">
              <a:xfrm>
                <a:off x="8372264" y="4143560"/>
                <a:ext cx="6059" cy="2693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1 h 2"/>
                  <a:gd name="T4" fmla="*/ 2 w 4"/>
                  <a:gd name="T5" fmla="*/ 2 h 2"/>
                  <a:gd name="T6" fmla="*/ 4 w 4"/>
                  <a:gd name="T7" fmla="*/ 1 h 2"/>
                  <a:gd name="T8" fmla="*/ 3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5" name="Freeform 191"/>
              <p:cNvSpPr>
                <a:spLocks/>
              </p:cNvSpPr>
              <p:nvPr/>
            </p:nvSpPr>
            <p:spPr bwMode="auto">
              <a:xfrm>
                <a:off x="8512301" y="4146253"/>
                <a:ext cx="24237" cy="49821"/>
              </a:xfrm>
              <a:custGeom>
                <a:avLst/>
                <a:gdLst>
                  <a:gd name="T0" fmla="*/ 4 w 15"/>
                  <a:gd name="T1" fmla="*/ 0 h 31"/>
                  <a:gd name="T2" fmla="*/ 4 w 15"/>
                  <a:gd name="T3" fmla="*/ 0 h 31"/>
                  <a:gd name="T4" fmla="*/ 4 w 15"/>
                  <a:gd name="T5" fmla="*/ 4 h 31"/>
                  <a:gd name="T6" fmla="*/ 4 w 15"/>
                  <a:gd name="T7" fmla="*/ 5 h 31"/>
                  <a:gd name="T8" fmla="*/ 5 w 15"/>
                  <a:gd name="T9" fmla="*/ 5 h 31"/>
                  <a:gd name="T10" fmla="*/ 6 w 15"/>
                  <a:gd name="T11" fmla="*/ 9 h 31"/>
                  <a:gd name="T12" fmla="*/ 6 w 15"/>
                  <a:gd name="T13" fmla="*/ 8 h 31"/>
                  <a:gd name="T14" fmla="*/ 6 w 15"/>
                  <a:gd name="T15" fmla="*/ 9 h 31"/>
                  <a:gd name="T16" fmla="*/ 6 w 15"/>
                  <a:gd name="T17" fmla="*/ 9 h 31"/>
                  <a:gd name="T18" fmla="*/ 6 w 15"/>
                  <a:gd name="T19" fmla="*/ 10 h 31"/>
                  <a:gd name="T20" fmla="*/ 5 w 15"/>
                  <a:gd name="T21" fmla="*/ 10 h 31"/>
                  <a:gd name="T22" fmla="*/ 7 w 15"/>
                  <a:gd name="T23" fmla="*/ 12 h 31"/>
                  <a:gd name="T24" fmla="*/ 6 w 15"/>
                  <a:gd name="T25" fmla="*/ 12 h 31"/>
                  <a:gd name="T26" fmla="*/ 6 w 15"/>
                  <a:gd name="T27" fmla="*/ 15 h 31"/>
                  <a:gd name="T28" fmla="*/ 6 w 15"/>
                  <a:gd name="T29" fmla="*/ 15 h 31"/>
                  <a:gd name="T30" fmla="*/ 6 w 15"/>
                  <a:gd name="T31" fmla="*/ 16 h 31"/>
                  <a:gd name="T32" fmla="*/ 4 w 15"/>
                  <a:gd name="T33" fmla="*/ 19 h 31"/>
                  <a:gd name="T34" fmla="*/ 4 w 15"/>
                  <a:gd name="T35" fmla="*/ 19 h 31"/>
                  <a:gd name="T36" fmla="*/ 3 w 15"/>
                  <a:gd name="T37" fmla="*/ 19 h 31"/>
                  <a:gd name="T38" fmla="*/ 4 w 15"/>
                  <a:gd name="T39" fmla="*/ 24 h 31"/>
                  <a:gd name="T40" fmla="*/ 1 w 15"/>
                  <a:gd name="T41" fmla="*/ 29 h 31"/>
                  <a:gd name="T42" fmla="*/ 1 w 15"/>
                  <a:gd name="T43" fmla="*/ 29 h 31"/>
                  <a:gd name="T44" fmla="*/ 2 w 15"/>
                  <a:gd name="T45" fmla="*/ 29 h 31"/>
                  <a:gd name="T46" fmla="*/ 2 w 15"/>
                  <a:gd name="T47" fmla="*/ 31 h 31"/>
                  <a:gd name="T48" fmla="*/ 8 w 15"/>
                  <a:gd name="T49" fmla="*/ 26 h 31"/>
                  <a:gd name="T50" fmla="*/ 10 w 15"/>
                  <a:gd name="T51" fmla="*/ 23 h 31"/>
                  <a:gd name="T52" fmla="*/ 9 w 15"/>
                  <a:gd name="T53" fmla="*/ 22 h 31"/>
                  <a:gd name="T54" fmla="*/ 11 w 15"/>
                  <a:gd name="T55" fmla="*/ 21 h 31"/>
                  <a:gd name="T56" fmla="*/ 12 w 15"/>
                  <a:gd name="T57" fmla="*/ 21 h 31"/>
                  <a:gd name="T58" fmla="*/ 12 w 15"/>
                  <a:gd name="T59" fmla="*/ 21 h 31"/>
                  <a:gd name="T60" fmla="*/ 12 w 15"/>
                  <a:gd name="T61" fmla="*/ 21 h 31"/>
                  <a:gd name="T62" fmla="*/ 13 w 15"/>
                  <a:gd name="T63" fmla="*/ 21 h 31"/>
                  <a:gd name="T64" fmla="*/ 12 w 15"/>
                  <a:gd name="T65" fmla="*/ 20 h 31"/>
                  <a:gd name="T66" fmla="*/ 13 w 15"/>
                  <a:gd name="T67" fmla="*/ 19 h 31"/>
                  <a:gd name="T68" fmla="*/ 15 w 15"/>
                  <a:gd name="T69" fmla="*/ 15 h 31"/>
                  <a:gd name="T70" fmla="*/ 15 w 15"/>
                  <a:gd name="T71" fmla="*/ 15 h 31"/>
                  <a:gd name="T72" fmla="*/ 12 w 15"/>
                  <a:gd name="T73" fmla="*/ 16 h 31"/>
                  <a:gd name="T74" fmla="*/ 12 w 15"/>
                  <a:gd name="T75" fmla="*/ 16 h 31"/>
                  <a:gd name="T76" fmla="*/ 10 w 15"/>
                  <a:gd name="T77" fmla="*/ 14 h 31"/>
                  <a:gd name="T78" fmla="*/ 9 w 15"/>
                  <a:gd name="T79" fmla="*/ 10 h 31"/>
                  <a:gd name="T80" fmla="*/ 9 w 15"/>
                  <a:gd name="T81" fmla="*/ 10 h 31"/>
                  <a:gd name="T82" fmla="*/ 9 w 15"/>
                  <a:gd name="T83" fmla="*/ 10 h 31"/>
                  <a:gd name="T84" fmla="*/ 8 w 15"/>
                  <a:gd name="T85" fmla="*/ 10 h 31"/>
                  <a:gd name="T86" fmla="*/ 8 w 15"/>
                  <a:gd name="T87" fmla="*/ 10 h 31"/>
                  <a:gd name="T88" fmla="*/ 8 w 15"/>
                  <a:gd name="T89" fmla="*/ 13 h 31"/>
                  <a:gd name="T90" fmla="*/ 7 w 15"/>
                  <a:gd name="T91" fmla="*/ 11 h 31"/>
                  <a:gd name="T92" fmla="*/ 7 w 15"/>
                  <a:gd name="T93" fmla="*/ 10 h 31"/>
                  <a:gd name="T94" fmla="*/ 8 w 15"/>
                  <a:gd name="T95" fmla="*/ 9 h 31"/>
                  <a:gd name="T96" fmla="*/ 7 w 15"/>
                  <a:gd name="T97" fmla="*/ 7 h 31"/>
                  <a:gd name="T98" fmla="*/ 7 w 15"/>
                  <a:gd name="T99" fmla="*/ 7 h 31"/>
                  <a:gd name="T100" fmla="*/ 8 w 15"/>
                  <a:gd name="T101" fmla="*/ 4 h 31"/>
                  <a:gd name="T102" fmla="*/ 8 w 15"/>
                  <a:gd name="T103" fmla="*/ 4 h 31"/>
                  <a:gd name="T104" fmla="*/ 7 w 15"/>
                  <a:gd name="T105" fmla="*/ 5 h 31"/>
                  <a:gd name="T106" fmla="*/ 6 w 15"/>
                  <a:gd name="T107" fmla="*/ 3 h 31"/>
                  <a:gd name="T108" fmla="*/ 7 w 15"/>
                  <a:gd name="T109" fmla="*/ 3 h 31"/>
                  <a:gd name="T110" fmla="*/ 6 w 15"/>
                  <a:gd name="T111" fmla="*/ 2 h 31"/>
                  <a:gd name="T112" fmla="*/ 5 w 15"/>
                  <a:gd name="T113" fmla="*/ 3 h 31"/>
                  <a:gd name="T114" fmla="*/ 5 w 15"/>
                  <a:gd name="T115" fmla="*/ 3 h 31"/>
                  <a:gd name="T116" fmla="*/ 5 w 15"/>
                  <a:gd name="T117" fmla="*/ 0 h 31"/>
                  <a:gd name="T118" fmla="*/ 4 w 15"/>
                  <a:gd name="T1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" h="31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3"/>
                      <a:pt x="4" y="4"/>
                    </a:cubicBezTo>
                    <a:cubicBezTo>
                      <a:pt x="4" y="4"/>
                      <a:pt x="5" y="4"/>
                      <a:pt x="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"/>
                      <a:pt x="5" y="8"/>
                      <a:pt x="6" y="9"/>
                    </a:cubicBezTo>
                    <a:cubicBezTo>
                      <a:pt x="6" y="9"/>
                      <a:pt x="5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5" y="11"/>
                      <a:pt x="7" y="11"/>
                      <a:pt x="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5" y="16"/>
                      <a:pt x="6" y="16"/>
                    </a:cubicBezTo>
                    <a:cubicBezTo>
                      <a:pt x="4" y="16"/>
                      <a:pt x="5" y="18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3" y="19"/>
                      <a:pt x="3" y="19"/>
                    </a:cubicBezTo>
                    <a:cubicBezTo>
                      <a:pt x="0" y="20"/>
                      <a:pt x="2" y="23"/>
                      <a:pt x="4" y="24"/>
                    </a:cubicBezTo>
                    <a:cubicBezTo>
                      <a:pt x="4" y="27"/>
                      <a:pt x="2" y="27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2" y="29"/>
                      <a:pt x="2" y="29"/>
                    </a:cubicBezTo>
                    <a:cubicBezTo>
                      <a:pt x="2" y="30"/>
                      <a:pt x="2" y="30"/>
                      <a:pt x="2" y="31"/>
                    </a:cubicBezTo>
                    <a:cubicBezTo>
                      <a:pt x="5" y="30"/>
                      <a:pt x="5" y="27"/>
                      <a:pt x="8" y="26"/>
                    </a:cubicBezTo>
                    <a:cubicBezTo>
                      <a:pt x="8" y="25"/>
                      <a:pt x="9" y="24"/>
                      <a:pt x="10" y="2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2"/>
                      <a:pt x="10" y="21"/>
                      <a:pt x="11" y="21"/>
                    </a:cubicBezTo>
                    <a:cubicBezTo>
                      <a:pt x="11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2" y="21"/>
                      <a:pt x="12" y="21"/>
                      <a:pt x="12" y="20"/>
                    </a:cubicBezTo>
                    <a:cubicBezTo>
                      <a:pt x="12" y="20"/>
                      <a:pt x="12" y="19"/>
                      <a:pt x="13" y="19"/>
                    </a:cubicBezTo>
                    <a:cubicBezTo>
                      <a:pt x="15" y="19"/>
                      <a:pt x="14" y="16"/>
                      <a:pt x="15" y="15"/>
                    </a:cubicBezTo>
                    <a:cubicBezTo>
                      <a:pt x="15" y="15"/>
                      <a:pt x="14" y="15"/>
                      <a:pt x="15" y="15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1" y="16"/>
                      <a:pt x="10" y="15"/>
                      <a:pt x="10" y="14"/>
                    </a:cubicBezTo>
                    <a:cubicBezTo>
                      <a:pt x="10" y="13"/>
                      <a:pt x="9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9" y="11"/>
                      <a:pt x="8" y="12"/>
                      <a:pt x="8" y="13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8" y="7"/>
                      <a:pt x="8" y="5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6" y="4"/>
                      <a:pt x="7" y="4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5" y="2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4" y="1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6" name="Freeform 192"/>
              <p:cNvSpPr>
                <a:spLocks/>
              </p:cNvSpPr>
              <p:nvPr/>
            </p:nvSpPr>
            <p:spPr bwMode="auto">
              <a:xfrm>
                <a:off x="8394482" y="4168471"/>
                <a:ext cx="3366" cy="47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7" name="Freeform 193"/>
              <p:cNvSpPr>
                <a:spLocks/>
              </p:cNvSpPr>
              <p:nvPr/>
            </p:nvSpPr>
            <p:spPr bwMode="auto">
              <a:xfrm>
                <a:off x="8410640" y="4171837"/>
                <a:ext cx="1347" cy="3366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2 h 2"/>
                  <a:gd name="T12" fmla="*/ 0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8" name="Freeform 194"/>
              <p:cNvSpPr>
                <a:spLocks/>
              </p:cNvSpPr>
              <p:nvPr/>
            </p:nvSpPr>
            <p:spPr bwMode="auto">
              <a:xfrm>
                <a:off x="8410640" y="4175203"/>
                <a:ext cx="1347" cy="134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9" name="Freeform 195"/>
              <p:cNvSpPr>
                <a:spLocks/>
              </p:cNvSpPr>
              <p:nvPr/>
            </p:nvSpPr>
            <p:spPr bwMode="auto">
              <a:xfrm>
                <a:off x="8395828" y="4176550"/>
                <a:ext cx="14812" cy="20871"/>
              </a:xfrm>
              <a:custGeom>
                <a:avLst/>
                <a:gdLst>
                  <a:gd name="T0" fmla="*/ 0 w 9"/>
                  <a:gd name="T1" fmla="*/ 0 h 13"/>
                  <a:gd name="T2" fmla="*/ 0 w 9"/>
                  <a:gd name="T3" fmla="*/ 7 h 13"/>
                  <a:gd name="T4" fmla="*/ 0 w 9"/>
                  <a:gd name="T5" fmla="*/ 7 h 13"/>
                  <a:gd name="T6" fmla="*/ 0 w 9"/>
                  <a:gd name="T7" fmla="*/ 7 h 13"/>
                  <a:gd name="T8" fmla="*/ 0 w 9"/>
                  <a:gd name="T9" fmla="*/ 6 h 13"/>
                  <a:gd name="T10" fmla="*/ 0 w 9"/>
                  <a:gd name="T11" fmla="*/ 6 h 13"/>
                  <a:gd name="T12" fmla="*/ 0 w 9"/>
                  <a:gd name="T13" fmla="*/ 12 h 13"/>
                  <a:gd name="T14" fmla="*/ 0 w 9"/>
                  <a:gd name="T15" fmla="*/ 12 h 13"/>
                  <a:gd name="T16" fmla="*/ 1 w 9"/>
                  <a:gd name="T17" fmla="*/ 12 h 13"/>
                  <a:gd name="T18" fmla="*/ 1 w 9"/>
                  <a:gd name="T19" fmla="*/ 12 h 13"/>
                  <a:gd name="T20" fmla="*/ 2 w 9"/>
                  <a:gd name="T21" fmla="*/ 12 h 13"/>
                  <a:gd name="T22" fmla="*/ 2 w 9"/>
                  <a:gd name="T23" fmla="*/ 13 h 13"/>
                  <a:gd name="T24" fmla="*/ 3 w 9"/>
                  <a:gd name="T25" fmla="*/ 11 h 13"/>
                  <a:gd name="T26" fmla="*/ 3 w 9"/>
                  <a:gd name="T27" fmla="*/ 11 h 13"/>
                  <a:gd name="T28" fmla="*/ 4 w 9"/>
                  <a:gd name="T29" fmla="*/ 10 h 13"/>
                  <a:gd name="T30" fmla="*/ 5 w 9"/>
                  <a:gd name="T31" fmla="*/ 10 h 13"/>
                  <a:gd name="T32" fmla="*/ 5 w 9"/>
                  <a:gd name="T33" fmla="*/ 10 h 13"/>
                  <a:gd name="T34" fmla="*/ 6 w 9"/>
                  <a:gd name="T35" fmla="*/ 10 h 13"/>
                  <a:gd name="T36" fmla="*/ 6 w 9"/>
                  <a:gd name="T37" fmla="*/ 10 h 13"/>
                  <a:gd name="T38" fmla="*/ 5 w 9"/>
                  <a:gd name="T39" fmla="*/ 10 h 13"/>
                  <a:gd name="T40" fmla="*/ 5 w 9"/>
                  <a:gd name="T41" fmla="*/ 10 h 13"/>
                  <a:gd name="T42" fmla="*/ 5 w 9"/>
                  <a:gd name="T43" fmla="*/ 11 h 13"/>
                  <a:gd name="T44" fmla="*/ 5 w 9"/>
                  <a:gd name="T45" fmla="*/ 11 h 13"/>
                  <a:gd name="T46" fmla="*/ 6 w 9"/>
                  <a:gd name="T47" fmla="*/ 10 h 13"/>
                  <a:gd name="T48" fmla="*/ 7 w 9"/>
                  <a:gd name="T49" fmla="*/ 8 h 13"/>
                  <a:gd name="T50" fmla="*/ 8 w 9"/>
                  <a:gd name="T51" fmla="*/ 6 h 13"/>
                  <a:gd name="T52" fmla="*/ 8 w 9"/>
                  <a:gd name="T53" fmla="*/ 7 h 13"/>
                  <a:gd name="T54" fmla="*/ 9 w 9"/>
                  <a:gd name="T55" fmla="*/ 2 h 13"/>
                  <a:gd name="T56" fmla="*/ 9 w 9"/>
                  <a:gd name="T57" fmla="*/ 1 h 13"/>
                  <a:gd name="T58" fmla="*/ 5 w 9"/>
                  <a:gd name="T59" fmla="*/ 2 h 13"/>
                  <a:gd name="T60" fmla="*/ 2 w 9"/>
                  <a:gd name="T61" fmla="*/ 0 h 13"/>
                  <a:gd name="T62" fmla="*/ 2 w 9"/>
                  <a:gd name="T63" fmla="*/ 1 h 13"/>
                  <a:gd name="T64" fmla="*/ 0 w 9"/>
                  <a:gd name="T6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3">
                    <a:moveTo>
                      <a:pt x="0" y="0"/>
                    </a:moveTo>
                    <a:cubicBezTo>
                      <a:pt x="0" y="2"/>
                      <a:pt x="0" y="5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9"/>
                      <a:pt x="0" y="10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3" y="12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1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7" y="7"/>
                      <a:pt x="7" y="7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6" y="2"/>
                      <a:pt x="5" y="2"/>
                    </a:cubicBezTo>
                    <a:cubicBezTo>
                      <a:pt x="4" y="2"/>
                      <a:pt x="2" y="2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0" name="Freeform 196"/>
              <p:cNvSpPr>
                <a:spLocks/>
              </p:cNvSpPr>
              <p:nvPr/>
            </p:nvSpPr>
            <p:spPr bwMode="auto">
              <a:xfrm>
                <a:off x="8510955" y="4189342"/>
                <a:ext cx="1347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1" name="Freeform 197"/>
              <p:cNvSpPr>
                <a:spLocks/>
              </p:cNvSpPr>
              <p:nvPr/>
            </p:nvSpPr>
            <p:spPr bwMode="auto">
              <a:xfrm>
                <a:off x="8401214" y="4194054"/>
                <a:ext cx="2693" cy="2020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1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0" y="0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2" name="Freeform 198"/>
              <p:cNvSpPr>
                <a:spLocks/>
              </p:cNvSpPr>
              <p:nvPr/>
            </p:nvSpPr>
            <p:spPr bwMode="auto">
              <a:xfrm>
                <a:off x="8472579" y="4226371"/>
                <a:ext cx="3366" cy="4713"/>
              </a:xfrm>
              <a:custGeom>
                <a:avLst/>
                <a:gdLst>
                  <a:gd name="T0" fmla="*/ 1 w 2"/>
                  <a:gd name="T1" fmla="*/ 0 h 3"/>
                  <a:gd name="T2" fmla="*/ 1 w 2"/>
                  <a:gd name="T3" fmla="*/ 1 h 3"/>
                  <a:gd name="T4" fmla="*/ 1 w 2"/>
                  <a:gd name="T5" fmla="*/ 2 h 3"/>
                  <a:gd name="T6" fmla="*/ 0 w 2"/>
                  <a:gd name="T7" fmla="*/ 3 h 3"/>
                  <a:gd name="T8" fmla="*/ 2 w 2"/>
                  <a:gd name="T9" fmla="*/ 2 h 3"/>
                  <a:gd name="T10" fmla="*/ 2 w 2"/>
                  <a:gd name="T11" fmla="*/ 2 h 3"/>
                  <a:gd name="T12" fmla="*/ 1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1" y="2"/>
                      <a:pt x="2" y="2"/>
                    </a:cubicBezTo>
                    <a:cubicBezTo>
                      <a:pt x="2" y="2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3" name="Freeform 199"/>
              <p:cNvSpPr>
                <a:spLocks/>
              </p:cNvSpPr>
              <p:nvPr/>
            </p:nvSpPr>
            <p:spPr bwMode="auto">
              <a:xfrm>
                <a:off x="8455075" y="4254647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4" name="Freeform 200"/>
              <p:cNvSpPr>
                <a:spLocks/>
              </p:cNvSpPr>
              <p:nvPr/>
            </p:nvSpPr>
            <p:spPr bwMode="auto">
              <a:xfrm>
                <a:off x="8459787" y="4270805"/>
                <a:ext cx="3366" cy="1347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5" name="Freeform 201"/>
              <p:cNvSpPr>
                <a:spLocks/>
              </p:cNvSpPr>
              <p:nvPr/>
            </p:nvSpPr>
            <p:spPr bwMode="auto">
              <a:xfrm>
                <a:off x="8354760" y="3683054"/>
                <a:ext cx="26930" cy="59246"/>
              </a:xfrm>
              <a:custGeom>
                <a:avLst/>
                <a:gdLst>
                  <a:gd name="T0" fmla="*/ 1 w 17"/>
                  <a:gd name="T1" fmla="*/ 0 h 37"/>
                  <a:gd name="T2" fmla="*/ 1 w 17"/>
                  <a:gd name="T3" fmla="*/ 1 h 37"/>
                  <a:gd name="T4" fmla="*/ 1 w 17"/>
                  <a:gd name="T5" fmla="*/ 1 h 37"/>
                  <a:gd name="T6" fmla="*/ 0 w 17"/>
                  <a:gd name="T7" fmla="*/ 1 h 37"/>
                  <a:gd name="T8" fmla="*/ 0 w 17"/>
                  <a:gd name="T9" fmla="*/ 1 h 37"/>
                  <a:gd name="T10" fmla="*/ 0 w 17"/>
                  <a:gd name="T11" fmla="*/ 1 h 37"/>
                  <a:gd name="T12" fmla="*/ 2 w 17"/>
                  <a:gd name="T13" fmla="*/ 3 h 37"/>
                  <a:gd name="T14" fmla="*/ 2 w 17"/>
                  <a:gd name="T15" fmla="*/ 3 h 37"/>
                  <a:gd name="T16" fmla="*/ 2 w 17"/>
                  <a:gd name="T17" fmla="*/ 5 h 37"/>
                  <a:gd name="T18" fmla="*/ 2 w 17"/>
                  <a:gd name="T19" fmla="*/ 5 h 37"/>
                  <a:gd name="T20" fmla="*/ 2 w 17"/>
                  <a:gd name="T21" fmla="*/ 5 h 37"/>
                  <a:gd name="T22" fmla="*/ 1 w 17"/>
                  <a:gd name="T23" fmla="*/ 5 h 37"/>
                  <a:gd name="T24" fmla="*/ 1 w 17"/>
                  <a:gd name="T25" fmla="*/ 5 h 37"/>
                  <a:gd name="T26" fmla="*/ 1 w 17"/>
                  <a:gd name="T27" fmla="*/ 5 h 37"/>
                  <a:gd name="T28" fmla="*/ 2 w 17"/>
                  <a:gd name="T29" fmla="*/ 8 h 37"/>
                  <a:gd name="T30" fmla="*/ 4 w 17"/>
                  <a:gd name="T31" fmla="*/ 13 h 37"/>
                  <a:gd name="T32" fmla="*/ 6 w 17"/>
                  <a:gd name="T33" fmla="*/ 17 h 37"/>
                  <a:gd name="T34" fmla="*/ 9 w 17"/>
                  <a:gd name="T35" fmla="*/ 26 h 37"/>
                  <a:gd name="T36" fmla="*/ 11 w 17"/>
                  <a:gd name="T37" fmla="*/ 30 h 37"/>
                  <a:gd name="T38" fmla="*/ 12 w 17"/>
                  <a:gd name="T39" fmla="*/ 33 h 37"/>
                  <a:gd name="T40" fmla="*/ 12 w 17"/>
                  <a:gd name="T41" fmla="*/ 36 h 37"/>
                  <a:gd name="T42" fmla="*/ 14 w 17"/>
                  <a:gd name="T43" fmla="*/ 37 h 37"/>
                  <a:gd name="T44" fmla="*/ 14 w 17"/>
                  <a:gd name="T45" fmla="*/ 37 h 37"/>
                  <a:gd name="T46" fmla="*/ 14 w 17"/>
                  <a:gd name="T47" fmla="*/ 34 h 37"/>
                  <a:gd name="T48" fmla="*/ 15 w 17"/>
                  <a:gd name="T49" fmla="*/ 35 h 37"/>
                  <a:gd name="T50" fmla="*/ 16 w 17"/>
                  <a:gd name="T51" fmla="*/ 34 h 37"/>
                  <a:gd name="T52" fmla="*/ 17 w 17"/>
                  <a:gd name="T53" fmla="*/ 36 h 37"/>
                  <a:gd name="T54" fmla="*/ 16 w 17"/>
                  <a:gd name="T55" fmla="*/ 33 h 37"/>
                  <a:gd name="T56" fmla="*/ 16 w 17"/>
                  <a:gd name="T57" fmla="*/ 33 h 37"/>
                  <a:gd name="T58" fmla="*/ 15 w 17"/>
                  <a:gd name="T59" fmla="*/ 33 h 37"/>
                  <a:gd name="T60" fmla="*/ 12 w 17"/>
                  <a:gd name="T61" fmla="*/ 30 h 37"/>
                  <a:gd name="T62" fmla="*/ 11 w 17"/>
                  <a:gd name="T63" fmla="*/ 24 h 37"/>
                  <a:gd name="T64" fmla="*/ 12 w 17"/>
                  <a:gd name="T65" fmla="*/ 23 h 37"/>
                  <a:gd name="T66" fmla="*/ 12 w 17"/>
                  <a:gd name="T67" fmla="*/ 23 h 37"/>
                  <a:gd name="T68" fmla="*/ 16 w 17"/>
                  <a:gd name="T69" fmla="*/ 25 h 37"/>
                  <a:gd name="T70" fmla="*/ 9 w 17"/>
                  <a:gd name="T71" fmla="*/ 14 h 37"/>
                  <a:gd name="T72" fmla="*/ 8 w 17"/>
                  <a:gd name="T73" fmla="*/ 13 h 37"/>
                  <a:gd name="T74" fmla="*/ 8 w 17"/>
                  <a:gd name="T75" fmla="*/ 13 h 37"/>
                  <a:gd name="T76" fmla="*/ 8 w 17"/>
                  <a:gd name="T77" fmla="*/ 13 h 37"/>
                  <a:gd name="T78" fmla="*/ 8 w 17"/>
                  <a:gd name="T79" fmla="*/ 13 h 37"/>
                  <a:gd name="T80" fmla="*/ 8 w 17"/>
                  <a:gd name="T81" fmla="*/ 13 h 37"/>
                  <a:gd name="T82" fmla="*/ 6 w 17"/>
                  <a:gd name="T83" fmla="*/ 10 h 37"/>
                  <a:gd name="T84" fmla="*/ 6 w 17"/>
                  <a:gd name="T85" fmla="*/ 9 h 37"/>
                  <a:gd name="T86" fmla="*/ 5 w 17"/>
                  <a:gd name="T87" fmla="*/ 6 h 37"/>
                  <a:gd name="T88" fmla="*/ 5 w 17"/>
                  <a:gd name="T89" fmla="*/ 6 h 37"/>
                  <a:gd name="T90" fmla="*/ 6 w 17"/>
                  <a:gd name="T91" fmla="*/ 6 h 37"/>
                  <a:gd name="T92" fmla="*/ 2 w 17"/>
                  <a:gd name="T93" fmla="*/ 3 h 37"/>
                  <a:gd name="T94" fmla="*/ 2 w 17"/>
                  <a:gd name="T95" fmla="*/ 2 h 37"/>
                  <a:gd name="T96" fmla="*/ 1 w 17"/>
                  <a:gd name="T9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" h="37"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2" y="2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7"/>
                      <a:pt x="2" y="8"/>
                    </a:cubicBezTo>
                    <a:cubicBezTo>
                      <a:pt x="3" y="10"/>
                      <a:pt x="2" y="12"/>
                      <a:pt x="4" y="13"/>
                    </a:cubicBezTo>
                    <a:cubicBezTo>
                      <a:pt x="4" y="14"/>
                      <a:pt x="7" y="14"/>
                      <a:pt x="6" y="17"/>
                    </a:cubicBezTo>
                    <a:cubicBezTo>
                      <a:pt x="8" y="19"/>
                      <a:pt x="9" y="22"/>
                      <a:pt x="9" y="26"/>
                    </a:cubicBezTo>
                    <a:cubicBezTo>
                      <a:pt x="10" y="27"/>
                      <a:pt x="10" y="28"/>
                      <a:pt x="11" y="30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2" y="34"/>
                      <a:pt x="12" y="35"/>
                      <a:pt x="12" y="36"/>
                    </a:cubicBezTo>
                    <a:cubicBezTo>
                      <a:pt x="12" y="36"/>
                      <a:pt x="13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6"/>
                      <a:pt x="13" y="35"/>
                      <a:pt x="14" y="34"/>
                    </a:cubicBezTo>
                    <a:cubicBezTo>
                      <a:pt x="14" y="35"/>
                      <a:pt x="14" y="35"/>
                      <a:pt x="15" y="35"/>
                    </a:cubicBezTo>
                    <a:cubicBezTo>
                      <a:pt x="15" y="35"/>
                      <a:pt x="16" y="34"/>
                      <a:pt x="16" y="34"/>
                    </a:cubicBezTo>
                    <a:cubicBezTo>
                      <a:pt x="16" y="35"/>
                      <a:pt x="16" y="36"/>
                      <a:pt x="17" y="36"/>
                    </a:cubicBezTo>
                    <a:cubicBezTo>
                      <a:pt x="17" y="35"/>
                      <a:pt x="16" y="34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3" y="31"/>
                      <a:pt x="12" y="30"/>
                    </a:cubicBezTo>
                    <a:cubicBezTo>
                      <a:pt x="11" y="29"/>
                      <a:pt x="12" y="26"/>
                      <a:pt x="11" y="24"/>
                    </a:cubicBezTo>
                    <a:cubicBezTo>
                      <a:pt x="11" y="24"/>
                      <a:pt x="11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4" y="23"/>
                      <a:pt x="15" y="25"/>
                      <a:pt x="16" y="25"/>
                    </a:cubicBezTo>
                    <a:cubicBezTo>
                      <a:pt x="13" y="22"/>
                      <a:pt x="11" y="18"/>
                      <a:pt x="9" y="14"/>
                    </a:cubicBezTo>
                    <a:cubicBezTo>
                      <a:pt x="9" y="14"/>
                      <a:pt x="8" y="14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2"/>
                      <a:pt x="6" y="11"/>
                      <a:pt x="6" y="10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7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5" y="5"/>
                      <a:pt x="3" y="4"/>
                      <a:pt x="2" y="3"/>
                    </a:cubicBezTo>
                    <a:cubicBezTo>
                      <a:pt x="3" y="3"/>
                      <a:pt x="2" y="2"/>
                      <a:pt x="2" y="2"/>
                    </a:cubicBezTo>
                    <a:cubicBezTo>
                      <a:pt x="2" y="2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6" name="Freeform 202"/>
              <p:cNvSpPr>
                <a:spLocks/>
              </p:cNvSpPr>
              <p:nvPr/>
            </p:nvSpPr>
            <p:spPr bwMode="auto">
              <a:xfrm>
                <a:off x="8346681" y="3770577"/>
                <a:ext cx="43088" cy="61939"/>
              </a:xfrm>
              <a:custGeom>
                <a:avLst/>
                <a:gdLst>
                  <a:gd name="T0" fmla="*/ 21 w 27"/>
                  <a:gd name="T1" fmla="*/ 0 h 39"/>
                  <a:gd name="T2" fmla="*/ 21 w 27"/>
                  <a:gd name="T3" fmla="*/ 1 h 39"/>
                  <a:gd name="T4" fmla="*/ 22 w 27"/>
                  <a:gd name="T5" fmla="*/ 1 h 39"/>
                  <a:gd name="T6" fmla="*/ 22 w 27"/>
                  <a:gd name="T7" fmla="*/ 2 h 39"/>
                  <a:gd name="T8" fmla="*/ 21 w 27"/>
                  <a:gd name="T9" fmla="*/ 3 h 39"/>
                  <a:gd name="T10" fmla="*/ 21 w 27"/>
                  <a:gd name="T11" fmla="*/ 1 h 39"/>
                  <a:gd name="T12" fmla="*/ 20 w 27"/>
                  <a:gd name="T13" fmla="*/ 1 h 39"/>
                  <a:gd name="T14" fmla="*/ 20 w 27"/>
                  <a:gd name="T15" fmla="*/ 2 h 39"/>
                  <a:gd name="T16" fmla="*/ 20 w 27"/>
                  <a:gd name="T17" fmla="*/ 5 h 39"/>
                  <a:gd name="T18" fmla="*/ 20 w 27"/>
                  <a:gd name="T19" fmla="*/ 6 h 39"/>
                  <a:gd name="T20" fmla="*/ 20 w 27"/>
                  <a:gd name="T21" fmla="*/ 6 h 39"/>
                  <a:gd name="T22" fmla="*/ 21 w 27"/>
                  <a:gd name="T23" fmla="*/ 13 h 39"/>
                  <a:gd name="T24" fmla="*/ 17 w 27"/>
                  <a:gd name="T25" fmla="*/ 18 h 39"/>
                  <a:gd name="T26" fmla="*/ 16 w 27"/>
                  <a:gd name="T27" fmla="*/ 16 h 39"/>
                  <a:gd name="T28" fmla="*/ 14 w 27"/>
                  <a:gd name="T29" fmla="*/ 21 h 39"/>
                  <a:gd name="T30" fmla="*/ 13 w 27"/>
                  <a:gd name="T31" fmla="*/ 23 h 39"/>
                  <a:gd name="T32" fmla="*/ 13 w 27"/>
                  <a:gd name="T33" fmla="*/ 23 h 39"/>
                  <a:gd name="T34" fmla="*/ 13 w 27"/>
                  <a:gd name="T35" fmla="*/ 22 h 39"/>
                  <a:gd name="T36" fmla="*/ 4 w 27"/>
                  <a:gd name="T37" fmla="*/ 28 h 39"/>
                  <a:gd name="T38" fmla="*/ 3 w 27"/>
                  <a:gd name="T39" fmla="*/ 28 h 39"/>
                  <a:gd name="T40" fmla="*/ 0 w 27"/>
                  <a:gd name="T41" fmla="*/ 32 h 39"/>
                  <a:gd name="T42" fmla="*/ 1 w 27"/>
                  <a:gd name="T43" fmla="*/ 33 h 39"/>
                  <a:gd name="T44" fmla="*/ 0 w 27"/>
                  <a:gd name="T45" fmla="*/ 33 h 39"/>
                  <a:gd name="T46" fmla="*/ 1 w 27"/>
                  <a:gd name="T47" fmla="*/ 33 h 39"/>
                  <a:gd name="T48" fmla="*/ 2 w 27"/>
                  <a:gd name="T49" fmla="*/ 34 h 39"/>
                  <a:gd name="T50" fmla="*/ 2 w 27"/>
                  <a:gd name="T51" fmla="*/ 32 h 39"/>
                  <a:gd name="T52" fmla="*/ 3 w 27"/>
                  <a:gd name="T53" fmla="*/ 39 h 39"/>
                  <a:gd name="T54" fmla="*/ 4 w 27"/>
                  <a:gd name="T55" fmla="*/ 37 h 39"/>
                  <a:gd name="T56" fmla="*/ 6 w 27"/>
                  <a:gd name="T57" fmla="*/ 39 h 39"/>
                  <a:gd name="T58" fmla="*/ 5 w 27"/>
                  <a:gd name="T59" fmla="*/ 38 h 39"/>
                  <a:gd name="T60" fmla="*/ 6 w 27"/>
                  <a:gd name="T61" fmla="*/ 38 h 39"/>
                  <a:gd name="T62" fmla="*/ 7 w 27"/>
                  <a:gd name="T63" fmla="*/ 33 h 39"/>
                  <a:gd name="T64" fmla="*/ 5 w 27"/>
                  <a:gd name="T65" fmla="*/ 32 h 39"/>
                  <a:gd name="T66" fmla="*/ 5 w 27"/>
                  <a:gd name="T67" fmla="*/ 30 h 39"/>
                  <a:gd name="T68" fmla="*/ 5 w 27"/>
                  <a:gd name="T69" fmla="*/ 30 h 39"/>
                  <a:gd name="T70" fmla="*/ 4 w 27"/>
                  <a:gd name="T71" fmla="*/ 31 h 39"/>
                  <a:gd name="T72" fmla="*/ 5 w 27"/>
                  <a:gd name="T73" fmla="*/ 29 h 39"/>
                  <a:gd name="T74" fmla="*/ 6 w 27"/>
                  <a:gd name="T75" fmla="*/ 28 h 39"/>
                  <a:gd name="T76" fmla="*/ 8 w 27"/>
                  <a:gd name="T77" fmla="*/ 28 h 39"/>
                  <a:gd name="T78" fmla="*/ 10 w 27"/>
                  <a:gd name="T79" fmla="*/ 27 h 39"/>
                  <a:gd name="T80" fmla="*/ 14 w 27"/>
                  <a:gd name="T81" fmla="*/ 26 h 39"/>
                  <a:gd name="T82" fmla="*/ 17 w 27"/>
                  <a:gd name="T83" fmla="*/ 27 h 39"/>
                  <a:gd name="T84" fmla="*/ 17 w 27"/>
                  <a:gd name="T85" fmla="*/ 26 h 39"/>
                  <a:gd name="T86" fmla="*/ 17 w 27"/>
                  <a:gd name="T87" fmla="*/ 26 h 39"/>
                  <a:gd name="T88" fmla="*/ 19 w 27"/>
                  <a:gd name="T89" fmla="*/ 26 h 39"/>
                  <a:gd name="T90" fmla="*/ 20 w 27"/>
                  <a:gd name="T91" fmla="*/ 26 h 39"/>
                  <a:gd name="T92" fmla="*/ 22 w 27"/>
                  <a:gd name="T93" fmla="*/ 24 h 39"/>
                  <a:gd name="T94" fmla="*/ 22 w 27"/>
                  <a:gd name="T95" fmla="*/ 26 h 39"/>
                  <a:gd name="T96" fmla="*/ 23 w 27"/>
                  <a:gd name="T97" fmla="*/ 24 h 39"/>
                  <a:gd name="T98" fmla="*/ 24 w 27"/>
                  <a:gd name="T99" fmla="*/ 22 h 39"/>
                  <a:gd name="T100" fmla="*/ 25 w 27"/>
                  <a:gd name="T101" fmla="*/ 22 h 39"/>
                  <a:gd name="T102" fmla="*/ 27 w 27"/>
                  <a:gd name="T103" fmla="*/ 22 h 39"/>
                  <a:gd name="T104" fmla="*/ 25 w 27"/>
                  <a:gd name="T105" fmla="*/ 12 h 39"/>
                  <a:gd name="T106" fmla="*/ 26 w 27"/>
                  <a:gd name="T107" fmla="*/ 12 h 39"/>
                  <a:gd name="T108" fmla="*/ 22 w 27"/>
                  <a:gd name="T109" fmla="*/ 0 h 39"/>
                  <a:gd name="T110" fmla="*/ 22 w 27"/>
                  <a:gd name="T1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" h="39"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2"/>
                      <a:pt x="22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2"/>
                      <a:pt x="22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2"/>
                      <a:pt x="21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2"/>
                    </a:cubicBezTo>
                    <a:cubicBezTo>
                      <a:pt x="20" y="2"/>
                      <a:pt x="20" y="3"/>
                      <a:pt x="19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0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2" y="8"/>
                      <a:pt x="20" y="11"/>
                      <a:pt x="21" y="13"/>
                    </a:cubicBezTo>
                    <a:cubicBezTo>
                      <a:pt x="19" y="14"/>
                      <a:pt x="20" y="16"/>
                      <a:pt x="19" y="17"/>
                    </a:cubicBezTo>
                    <a:cubicBezTo>
                      <a:pt x="18" y="18"/>
                      <a:pt x="17" y="17"/>
                      <a:pt x="17" y="18"/>
                    </a:cubicBezTo>
                    <a:cubicBezTo>
                      <a:pt x="16" y="18"/>
                      <a:pt x="16" y="18"/>
                      <a:pt x="15" y="1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8"/>
                      <a:pt x="15" y="20"/>
                      <a:pt x="14" y="21"/>
                    </a:cubicBezTo>
                    <a:cubicBezTo>
                      <a:pt x="14" y="22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1" y="23"/>
                      <a:pt x="8" y="23"/>
                      <a:pt x="6" y="24"/>
                    </a:cubicBezTo>
                    <a:cubicBezTo>
                      <a:pt x="6" y="26"/>
                      <a:pt x="4" y="26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2"/>
                      <a:pt x="1" y="33"/>
                      <a:pt x="1" y="33"/>
                    </a:cubicBezTo>
                    <a:cubicBezTo>
                      <a:pt x="1" y="33"/>
                      <a:pt x="1" y="32"/>
                      <a:pt x="1" y="32"/>
                    </a:cubicBezTo>
                    <a:cubicBezTo>
                      <a:pt x="1" y="32"/>
                      <a:pt x="1" y="33"/>
                      <a:pt x="0" y="33"/>
                    </a:cubicBezTo>
                    <a:cubicBezTo>
                      <a:pt x="1" y="33"/>
                      <a:pt x="1" y="33"/>
                      <a:pt x="1" y="34"/>
                    </a:cubicBezTo>
                    <a:cubicBezTo>
                      <a:pt x="1" y="34"/>
                      <a:pt x="1" y="33"/>
                      <a:pt x="1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3"/>
                      <a:pt x="1" y="33"/>
                      <a:pt x="2" y="32"/>
                    </a:cubicBezTo>
                    <a:cubicBezTo>
                      <a:pt x="3" y="33"/>
                      <a:pt x="3" y="35"/>
                      <a:pt x="2" y="36"/>
                    </a:cubicBezTo>
                    <a:cubicBezTo>
                      <a:pt x="3" y="37"/>
                      <a:pt x="3" y="38"/>
                      <a:pt x="3" y="39"/>
                    </a:cubicBezTo>
                    <a:cubicBezTo>
                      <a:pt x="3" y="39"/>
                      <a:pt x="4" y="39"/>
                      <a:pt x="4" y="39"/>
                    </a:cubicBezTo>
                    <a:cubicBezTo>
                      <a:pt x="4" y="38"/>
                      <a:pt x="3" y="37"/>
                      <a:pt x="4" y="37"/>
                    </a:cubicBezTo>
                    <a:cubicBezTo>
                      <a:pt x="4" y="38"/>
                      <a:pt x="5" y="39"/>
                      <a:pt x="5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38"/>
                      <a:pt x="5" y="38"/>
                      <a:pt x="5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6"/>
                      <a:pt x="6" y="34"/>
                      <a:pt x="7" y="33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1"/>
                      <a:pt x="6" y="31"/>
                      <a:pt x="6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29"/>
                      <a:pt x="4" y="29"/>
                      <a:pt x="5" y="29"/>
                    </a:cubicBezTo>
                    <a:cubicBezTo>
                      <a:pt x="5" y="29"/>
                      <a:pt x="6" y="29"/>
                      <a:pt x="6" y="29"/>
                    </a:cubicBezTo>
                    <a:cubicBezTo>
                      <a:pt x="6" y="29"/>
                      <a:pt x="6" y="28"/>
                      <a:pt x="6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27"/>
                      <a:pt x="9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6"/>
                      <a:pt x="13" y="26"/>
                    </a:cubicBezTo>
                    <a:cubicBezTo>
                      <a:pt x="13" y="26"/>
                      <a:pt x="13" y="26"/>
                      <a:pt x="14" y="26"/>
                    </a:cubicBezTo>
                    <a:cubicBezTo>
                      <a:pt x="13" y="28"/>
                      <a:pt x="13" y="30"/>
                      <a:pt x="15" y="30"/>
                    </a:cubicBezTo>
                    <a:cubicBezTo>
                      <a:pt x="17" y="30"/>
                      <a:pt x="16" y="27"/>
                      <a:pt x="17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6"/>
                      <a:pt x="17" y="26"/>
                      <a:pt x="17" y="2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9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9" y="26"/>
                      <a:pt x="19" y="26"/>
                      <a:pt x="20" y="26"/>
                    </a:cubicBezTo>
                    <a:cubicBezTo>
                      <a:pt x="20" y="26"/>
                      <a:pt x="21" y="26"/>
                      <a:pt x="21" y="26"/>
                    </a:cubicBezTo>
                    <a:cubicBezTo>
                      <a:pt x="21" y="25"/>
                      <a:pt x="21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5"/>
                      <a:pt x="22" y="25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6"/>
                      <a:pt x="23" y="25"/>
                      <a:pt x="23" y="24"/>
                    </a:cubicBezTo>
                    <a:cubicBezTo>
                      <a:pt x="23" y="23"/>
                      <a:pt x="23" y="23"/>
                      <a:pt x="24" y="23"/>
                    </a:cubicBezTo>
                    <a:cubicBezTo>
                      <a:pt x="24" y="23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3"/>
                      <a:pt x="24" y="24"/>
                      <a:pt x="24" y="25"/>
                    </a:cubicBezTo>
                    <a:cubicBezTo>
                      <a:pt x="26" y="24"/>
                      <a:pt x="26" y="23"/>
                      <a:pt x="27" y="22"/>
                    </a:cubicBezTo>
                    <a:cubicBezTo>
                      <a:pt x="25" y="21"/>
                      <a:pt x="26" y="19"/>
                      <a:pt x="26" y="18"/>
                    </a:cubicBezTo>
                    <a:cubicBezTo>
                      <a:pt x="26" y="15"/>
                      <a:pt x="25" y="14"/>
                      <a:pt x="25" y="12"/>
                    </a:cubicBezTo>
                    <a:cubicBezTo>
                      <a:pt x="25" y="12"/>
                      <a:pt x="25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5" y="10"/>
                      <a:pt x="27" y="6"/>
                      <a:pt x="24" y="5"/>
                    </a:cubicBezTo>
                    <a:cubicBezTo>
                      <a:pt x="24" y="3"/>
                      <a:pt x="22" y="3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7" name="Freeform 203"/>
              <p:cNvSpPr>
                <a:spLocks/>
              </p:cNvSpPr>
              <p:nvPr/>
            </p:nvSpPr>
            <p:spPr bwMode="auto">
              <a:xfrm>
                <a:off x="8368898" y="3977939"/>
                <a:ext cx="80117" cy="44435"/>
              </a:xfrm>
              <a:custGeom>
                <a:avLst/>
                <a:gdLst>
                  <a:gd name="T0" fmla="*/ 0 w 50"/>
                  <a:gd name="T1" fmla="*/ 1 h 28"/>
                  <a:gd name="T2" fmla="*/ 0 w 50"/>
                  <a:gd name="T3" fmla="*/ 3 h 28"/>
                  <a:gd name="T4" fmla="*/ 2 w 50"/>
                  <a:gd name="T5" fmla="*/ 4 h 28"/>
                  <a:gd name="T6" fmla="*/ 6 w 50"/>
                  <a:gd name="T7" fmla="*/ 5 h 28"/>
                  <a:gd name="T8" fmla="*/ 6 w 50"/>
                  <a:gd name="T9" fmla="*/ 6 h 28"/>
                  <a:gd name="T10" fmla="*/ 5 w 50"/>
                  <a:gd name="T11" fmla="*/ 6 h 28"/>
                  <a:gd name="T12" fmla="*/ 4 w 50"/>
                  <a:gd name="T13" fmla="*/ 7 h 28"/>
                  <a:gd name="T14" fmla="*/ 2 w 50"/>
                  <a:gd name="T15" fmla="*/ 7 h 28"/>
                  <a:gd name="T16" fmla="*/ 4 w 50"/>
                  <a:gd name="T17" fmla="*/ 10 h 28"/>
                  <a:gd name="T18" fmla="*/ 7 w 50"/>
                  <a:gd name="T19" fmla="*/ 9 h 28"/>
                  <a:gd name="T20" fmla="*/ 9 w 50"/>
                  <a:gd name="T21" fmla="*/ 10 h 28"/>
                  <a:gd name="T22" fmla="*/ 15 w 50"/>
                  <a:gd name="T23" fmla="*/ 12 h 28"/>
                  <a:gd name="T24" fmla="*/ 16 w 50"/>
                  <a:gd name="T25" fmla="*/ 13 h 28"/>
                  <a:gd name="T26" fmla="*/ 17 w 50"/>
                  <a:gd name="T27" fmla="*/ 13 h 28"/>
                  <a:gd name="T28" fmla="*/ 17 w 50"/>
                  <a:gd name="T29" fmla="*/ 13 h 28"/>
                  <a:gd name="T30" fmla="*/ 17 w 50"/>
                  <a:gd name="T31" fmla="*/ 13 h 28"/>
                  <a:gd name="T32" fmla="*/ 18 w 50"/>
                  <a:gd name="T33" fmla="*/ 16 h 28"/>
                  <a:gd name="T34" fmla="*/ 20 w 50"/>
                  <a:gd name="T35" fmla="*/ 17 h 28"/>
                  <a:gd name="T36" fmla="*/ 19 w 50"/>
                  <a:gd name="T37" fmla="*/ 17 h 28"/>
                  <a:gd name="T38" fmla="*/ 20 w 50"/>
                  <a:gd name="T39" fmla="*/ 18 h 28"/>
                  <a:gd name="T40" fmla="*/ 20 w 50"/>
                  <a:gd name="T41" fmla="*/ 18 h 28"/>
                  <a:gd name="T42" fmla="*/ 21 w 50"/>
                  <a:gd name="T43" fmla="*/ 21 h 28"/>
                  <a:gd name="T44" fmla="*/ 22 w 50"/>
                  <a:gd name="T45" fmla="*/ 21 h 28"/>
                  <a:gd name="T46" fmla="*/ 28 w 50"/>
                  <a:gd name="T47" fmla="*/ 23 h 28"/>
                  <a:gd name="T48" fmla="*/ 31 w 50"/>
                  <a:gd name="T49" fmla="*/ 23 h 28"/>
                  <a:gd name="T50" fmla="*/ 30 w 50"/>
                  <a:gd name="T51" fmla="*/ 21 h 28"/>
                  <a:gd name="T52" fmla="*/ 31 w 50"/>
                  <a:gd name="T53" fmla="*/ 20 h 28"/>
                  <a:gd name="T54" fmla="*/ 31 w 50"/>
                  <a:gd name="T55" fmla="*/ 20 h 28"/>
                  <a:gd name="T56" fmla="*/ 32 w 50"/>
                  <a:gd name="T57" fmla="*/ 20 h 28"/>
                  <a:gd name="T58" fmla="*/ 33 w 50"/>
                  <a:gd name="T59" fmla="*/ 20 h 28"/>
                  <a:gd name="T60" fmla="*/ 34 w 50"/>
                  <a:gd name="T61" fmla="*/ 18 h 28"/>
                  <a:gd name="T62" fmla="*/ 36 w 50"/>
                  <a:gd name="T63" fmla="*/ 19 h 28"/>
                  <a:gd name="T64" fmla="*/ 36 w 50"/>
                  <a:gd name="T65" fmla="*/ 19 h 28"/>
                  <a:gd name="T66" fmla="*/ 39 w 50"/>
                  <a:gd name="T67" fmla="*/ 23 h 28"/>
                  <a:gd name="T68" fmla="*/ 42 w 50"/>
                  <a:gd name="T69" fmla="*/ 26 h 28"/>
                  <a:gd name="T70" fmla="*/ 48 w 50"/>
                  <a:gd name="T71" fmla="*/ 27 h 28"/>
                  <a:gd name="T72" fmla="*/ 49 w 50"/>
                  <a:gd name="T73" fmla="*/ 28 h 28"/>
                  <a:gd name="T74" fmla="*/ 49 w 50"/>
                  <a:gd name="T75" fmla="*/ 26 h 28"/>
                  <a:gd name="T76" fmla="*/ 49 w 50"/>
                  <a:gd name="T77" fmla="*/ 26 h 28"/>
                  <a:gd name="T78" fmla="*/ 50 w 50"/>
                  <a:gd name="T79" fmla="*/ 26 h 28"/>
                  <a:gd name="T80" fmla="*/ 48 w 50"/>
                  <a:gd name="T81" fmla="*/ 25 h 28"/>
                  <a:gd name="T82" fmla="*/ 46 w 50"/>
                  <a:gd name="T83" fmla="*/ 23 h 28"/>
                  <a:gd name="T84" fmla="*/ 45 w 50"/>
                  <a:gd name="T85" fmla="*/ 23 h 28"/>
                  <a:gd name="T86" fmla="*/ 45 w 50"/>
                  <a:gd name="T87" fmla="*/ 23 h 28"/>
                  <a:gd name="T88" fmla="*/ 40 w 50"/>
                  <a:gd name="T89" fmla="*/ 17 h 28"/>
                  <a:gd name="T90" fmla="*/ 42 w 50"/>
                  <a:gd name="T91" fmla="*/ 15 h 28"/>
                  <a:gd name="T92" fmla="*/ 37 w 50"/>
                  <a:gd name="T93" fmla="*/ 13 h 28"/>
                  <a:gd name="T94" fmla="*/ 30 w 50"/>
                  <a:gd name="T95" fmla="*/ 8 h 28"/>
                  <a:gd name="T96" fmla="*/ 25 w 50"/>
                  <a:gd name="T97" fmla="*/ 6 h 28"/>
                  <a:gd name="T98" fmla="*/ 24 w 50"/>
                  <a:gd name="T99" fmla="*/ 5 h 28"/>
                  <a:gd name="T100" fmla="*/ 17 w 50"/>
                  <a:gd name="T101" fmla="*/ 3 h 28"/>
                  <a:gd name="T102" fmla="*/ 15 w 50"/>
                  <a:gd name="T103" fmla="*/ 5 h 28"/>
                  <a:gd name="T104" fmla="*/ 15 w 50"/>
                  <a:gd name="T105" fmla="*/ 5 h 28"/>
                  <a:gd name="T106" fmla="*/ 14 w 50"/>
                  <a:gd name="T107" fmla="*/ 5 h 28"/>
                  <a:gd name="T108" fmla="*/ 11 w 50"/>
                  <a:gd name="T109" fmla="*/ 8 h 28"/>
                  <a:gd name="T110" fmla="*/ 9 w 50"/>
                  <a:gd name="T111" fmla="*/ 6 h 28"/>
                  <a:gd name="T112" fmla="*/ 8 w 50"/>
                  <a:gd name="T113" fmla="*/ 1 h 28"/>
                  <a:gd name="T114" fmla="*/ 4 w 50"/>
                  <a:gd name="T1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0" h="28">
                    <a:moveTo>
                      <a:pt x="4" y="0"/>
                    </a:moveTo>
                    <a:cubicBezTo>
                      <a:pt x="3" y="0"/>
                      <a:pt x="2" y="1"/>
                      <a:pt x="0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5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6" y="6"/>
                      <a:pt x="6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3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6" y="10"/>
                      <a:pt x="6" y="8"/>
                      <a:pt x="7" y="7"/>
                    </a:cubicBezTo>
                    <a:cubicBezTo>
                      <a:pt x="7" y="8"/>
                      <a:pt x="7" y="8"/>
                      <a:pt x="7" y="9"/>
                    </a:cubicBezTo>
                    <a:cubicBezTo>
                      <a:pt x="8" y="9"/>
                      <a:pt x="8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1"/>
                      <a:pt x="13" y="11"/>
                      <a:pt x="15" y="12"/>
                    </a:cubicBezTo>
                    <a:cubicBezTo>
                      <a:pt x="16" y="12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8" y="13"/>
                      <a:pt x="18" y="13"/>
                    </a:cubicBezTo>
                    <a:cubicBezTo>
                      <a:pt x="17" y="14"/>
                      <a:pt x="18" y="15"/>
                      <a:pt x="18" y="16"/>
                    </a:cubicBezTo>
                    <a:cubicBezTo>
                      <a:pt x="19" y="16"/>
                      <a:pt x="19" y="17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9"/>
                      <a:pt x="20" y="20"/>
                      <a:pt x="20" y="21"/>
                    </a:cubicBezTo>
                    <a:cubicBezTo>
                      <a:pt x="20" y="21"/>
                      <a:pt x="20" y="21"/>
                      <a:pt x="21" y="21"/>
                    </a:cubicBezTo>
                    <a:cubicBezTo>
                      <a:pt x="21" y="21"/>
                      <a:pt x="22" y="20"/>
                      <a:pt x="23" y="20"/>
                    </a:cubicBezTo>
                    <a:cubicBezTo>
                      <a:pt x="23" y="20"/>
                      <a:pt x="22" y="21"/>
                      <a:pt x="22" y="21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4" y="24"/>
                      <a:pt x="26" y="23"/>
                      <a:pt x="28" y="23"/>
                    </a:cubicBezTo>
                    <a:cubicBezTo>
                      <a:pt x="28" y="24"/>
                      <a:pt x="29" y="24"/>
                      <a:pt x="29" y="24"/>
                    </a:cubicBezTo>
                    <a:cubicBezTo>
                      <a:pt x="30" y="24"/>
                      <a:pt x="30" y="23"/>
                      <a:pt x="31" y="23"/>
                    </a:cubicBezTo>
                    <a:cubicBezTo>
                      <a:pt x="31" y="21"/>
                      <a:pt x="28" y="22"/>
                      <a:pt x="28" y="20"/>
                    </a:cubicBezTo>
                    <a:cubicBezTo>
                      <a:pt x="28" y="21"/>
                      <a:pt x="29" y="21"/>
                      <a:pt x="30" y="21"/>
                    </a:cubicBezTo>
                    <a:cubicBezTo>
                      <a:pt x="30" y="21"/>
                      <a:pt x="31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3" y="20"/>
                      <a:pt x="33" y="20"/>
                    </a:cubicBezTo>
                    <a:cubicBezTo>
                      <a:pt x="34" y="20"/>
                      <a:pt x="34" y="19"/>
                      <a:pt x="34" y="19"/>
                    </a:cubicBezTo>
                    <a:cubicBezTo>
                      <a:pt x="33" y="19"/>
                      <a:pt x="33" y="19"/>
                      <a:pt x="34" y="18"/>
                    </a:cubicBezTo>
                    <a:cubicBezTo>
                      <a:pt x="34" y="19"/>
                      <a:pt x="34" y="19"/>
                      <a:pt x="35" y="19"/>
                    </a:cubicBezTo>
                    <a:cubicBezTo>
                      <a:pt x="35" y="19"/>
                      <a:pt x="35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5" y="20"/>
                      <a:pt x="37" y="20"/>
                      <a:pt x="38" y="21"/>
                    </a:cubicBezTo>
                    <a:cubicBezTo>
                      <a:pt x="39" y="22"/>
                      <a:pt x="39" y="22"/>
                      <a:pt x="39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4"/>
                      <a:pt x="41" y="25"/>
                      <a:pt x="42" y="26"/>
                    </a:cubicBezTo>
                    <a:cubicBezTo>
                      <a:pt x="43" y="27"/>
                      <a:pt x="48" y="26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49" y="28"/>
                      <a:pt x="49" y="28"/>
                    </a:cubicBezTo>
                    <a:cubicBezTo>
                      <a:pt x="49" y="28"/>
                      <a:pt x="49" y="27"/>
                      <a:pt x="49" y="27"/>
                    </a:cubicBezTo>
                    <a:cubicBezTo>
                      <a:pt x="50" y="27"/>
                      <a:pt x="49" y="27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9" y="26"/>
                      <a:pt x="48" y="26"/>
                      <a:pt x="47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4"/>
                      <a:pt x="46" y="25"/>
                      <a:pt x="46" y="24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3"/>
                      <a:pt x="46" y="23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4" y="22"/>
                      <a:pt x="44" y="21"/>
                      <a:pt x="43" y="20"/>
                    </a:cubicBezTo>
                    <a:cubicBezTo>
                      <a:pt x="41" y="20"/>
                      <a:pt x="41" y="18"/>
                      <a:pt x="40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3" y="17"/>
                      <a:pt x="43" y="15"/>
                      <a:pt x="42" y="15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0" y="15"/>
                      <a:pt x="39" y="14"/>
                      <a:pt x="37" y="13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6" y="10"/>
                      <a:pt x="33" y="8"/>
                      <a:pt x="30" y="8"/>
                    </a:cubicBezTo>
                    <a:cubicBezTo>
                      <a:pt x="28" y="7"/>
                      <a:pt x="27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3" y="5"/>
                      <a:pt x="22" y="5"/>
                      <a:pt x="20" y="4"/>
                    </a:cubicBezTo>
                    <a:cubicBezTo>
                      <a:pt x="19" y="4"/>
                      <a:pt x="18" y="3"/>
                      <a:pt x="17" y="3"/>
                    </a:cubicBezTo>
                    <a:cubicBezTo>
                      <a:pt x="16" y="3"/>
                      <a:pt x="16" y="3"/>
                      <a:pt x="15" y="4"/>
                    </a:cubicBezTo>
                    <a:cubicBezTo>
                      <a:pt x="16" y="4"/>
                      <a:pt x="16" y="4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6"/>
                      <a:pt x="13" y="6"/>
                      <a:pt x="12" y="6"/>
                    </a:cubicBezTo>
                    <a:cubicBezTo>
                      <a:pt x="12" y="7"/>
                      <a:pt x="12" y="8"/>
                      <a:pt x="11" y="8"/>
                    </a:cubicBezTo>
                    <a:cubicBezTo>
                      <a:pt x="10" y="8"/>
                      <a:pt x="9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7" y="5"/>
                      <a:pt x="9" y="3"/>
                      <a:pt x="8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8" name="Freeform 204"/>
              <p:cNvSpPr>
                <a:spLocks/>
              </p:cNvSpPr>
              <p:nvPr/>
            </p:nvSpPr>
            <p:spPr bwMode="auto">
              <a:xfrm>
                <a:off x="8286088" y="4022374"/>
                <a:ext cx="164274" cy="144750"/>
              </a:xfrm>
              <a:custGeom>
                <a:avLst/>
                <a:gdLst>
                  <a:gd name="T0" fmla="*/ 78 w 103"/>
                  <a:gd name="T1" fmla="*/ 7 h 91"/>
                  <a:gd name="T2" fmla="*/ 67 w 103"/>
                  <a:gd name="T3" fmla="*/ 15 h 91"/>
                  <a:gd name="T4" fmla="*/ 63 w 103"/>
                  <a:gd name="T5" fmla="*/ 7 h 91"/>
                  <a:gd name="T6" fmla="*/ 66 w 103"/>
                  <a:gd name="T7" fmla="*/ 3 h 91"/>
                  <a:gd name="T8" fmla="*/ 64 w 103"/>
                  <a:gd name="T9" fmla="*/ 4 h 91"/>
                  <a:gd name="T10" fmla="*/ 60 w 103"/>
                  <a:gd name="T11" fmla="*/ 3 h 91"/>
                  <a:gd name="T12" fmla="*/ 56 w 103"/>
                  <a:gd name="T13" fmla="*/ 1 h 91"/>
                  <a:gd name="T14" fmla="*/ 55 w 103"/>
                  <a:gd name="T15" fmla="*/ 0 h 91"/>
                  <a:gd name="T16" fmla="*/ 55 w 103"/>
                  <a:gd name="T17" fmla="*/ 3 h 91"/>
                  <a:gd name="T18" fmla="*/ 52 w 103"/>
                  <a:gd name="T19" fmla="*/ 4 h 91"/>
                  <a:gd name="T20" fmla="*/ 49 w 103"/>
                  <a:gd name="T21" fmla="*/ 5 h 91"/>
                  <a:gd name="T22" fmla="*/ 48 w 103"/>
                  <a:gd name="T23" fmla="*/ 7 h 91"/>
                  <a:gd name="T24" fmla="*/ 46 w 103"/>
                  <a:gd name="T25" fmla="*/ 11 h 91"/>
                  <a:gd name="T26" fmla="*/ 45 w 103"/>
                  <a:gd name="T27" fmla="*/ 12 h 91"/>
                  <a:gd name="T28" fmla="*/ 43 w 103"/>
                  <a:gd name="T29" fmla="*/ 11 h 91"/>
                  <a:gd name="T30" fmla="*/ 38 w 103"/>
                  <a:gd name="T31" fmla="*/ 9 h 91"/>
                  <a:gd name="T32" fmla="*/ 37 w 103"/>
                  <a:gd name="T33" fmla="*/ 8 h 91"/>
                  <a:gd name="T34" fmla="*/ 35 w 103"/>
                  <a:gd name="T35" fmla="*/ 11 h 91"/>
                  <a:gd name="T36" fmla="*/ 34 w 103"/>
                  <a:gd name="T37" fmla="*/ 12 h 91"/>
                  <a:gd name="T38" fmla="*/ 33 w 103"/>
                  <a:gd name="T39" fmla="*/ 14 h 91"/>
                  <a:gd name="T40" fmla="*/ 33 w 103"/>
                  <a:gd name="T41" fmla="*/ 16 h 91"/>
                  <a:gd name="T42" fmla="*/ 31 w 103"/>
                  <a:gd name="T43" fmla="*/ 16 h 91"/>
                  <a:gd name="T44" fmla="*/ 30 w 103"/>
                  <a:gd name="T45" fmla="*/ 19 h 91"/>
                  <a:gd name="T46" fmla="*/ 16 w 103"/>
                  <a:gd name="T47" fmla="*/ 26 h 91"/>
                  <a:gd name="T48" fmla="*/ 12 w 103"/>
                  <a:gd name="T49" fmla="*/ 27 h 91"/>
                  <a:gd name="T50" fmla="*/ 5 w 103"/>
                  <a:gd name="T51" fmla="*/ 30 h 91"/>
                  <a:gd name="T52" fmla="*/ 2 w 103"/>
                  <a:gd name="T53" fmla="*/ 43 h 91"/>
                  <a:gd name="T54" fmla="*/ 1 w 103"/>
                  <a:gd name="T55" fmla="*/ 43 h 91"/>
                  <a:gd name="T56" fmla="*/ 2 w 103"/>
                  <a:gd name="T57" fmla="*/ 66 h 91"/>
                  <a:gd name="T58" fmla="*/ 10 w 103"/>
                  <a:gd name="T59" fmla="*/ 70 h 91"/>
                  <a:gd name="T60" fmla="*/ 19 w 103"/>
                  <a:gd name="T61" fmla="*/ 68 h 91"/>
                  <a:gd name="T62" fmla="*/ 23 w 103"/>
                  <a:gd name="T63" fmla="*/ 68 h 91"/>
                  <a:gd name="T64" fmla="*/ 40 w 103"/>
                  <a:gd name="T65" fmla="*/ 61 h 91"/>
                  <a:gd name="T66" fmla="*/ 47 w 103"/>
                  <a:gd name="T67" fmla="*/ 63 h 91"/>
                  <a:gd name="T68" fmla="*/ 50 w 103"/>
                  <a:gd name="T69" fmla="*/ 66 h 91"/>
                  <a:gd name="T70" fmla="*/ 58 w 103"/>
                  <a:gd name="T71" fmla="*/ 69 h 91"/>
                  <a:gd name="T72" fmla="*/ 57 w 103"/>
                  <a:gd name="T73" fmla="*/ 74 h 91"/>
                  <a:gd name="T74" fmla="*/ 59 w 103"/>
                  <a:gd name="T75" fmla="*/ 71 h 91"/>
                  <a:gd name="T76" fmla="*/ 61 w 103"/>
                  <a:gd name="T77" fmla="*/ 76 h 91"/>
                  <a:gd name="T78" fmla="*/ 62 w 103"/>
                  <a:gd name="T79" fmla="*/ 84 h 91"/>
                  <a:gd name="T80" fmla="*/ 72 w 103"/>
                  <a:gd name="T81" fmla="*/ 87 h 91"/>
                  <a:gd name="T82" fmla="*/ 74 w 103"/>
                  <a:gd name="T83" fmla="*/ 88 h 91"/>
                  <a:gd name="T84" fmla="*/ 75 w 103"/>
                  <a:gd name="T85" fmla="*/ 91 h 91"/>
                  <a:gd name="T86" fmla="*/ 76 w 103"/>
                  <a:gd name="T87" fmla="*/ 90 h 91"/>
                  <a:gd name="T88" fmla="*/ 86 w 103"/>
                  <a:gd name="T89" fmla="*/ 83 h 91"/>
                  <a:gd name="T90" fmla="*/ 95 w 103"/>
                  <a:gd name="T91" fmla="*/ 68 h 91"/>
                  <a:gd name="T92" fmla="*/ 102 w 103"/>
                  <a:gd name="T93" fmla="*/ 55 h 91"/>
                  <a:gd name="T94" fmla="*/ 99 w 103"/>
                  <a:gd name="T95" fmla="*/ 39 h 91"/>
                  <a:gd name="T96" fmla="*/ 96 w 103"/>
                  <a:gd name="T97" fmla="*/ 34 h 91"/>
                  <a:gd name="T98" fmla="*/ 90 w 103"/>
                  <a:gd name="T99" fmla="*/ 26 h 91"/>
                  <a:gd name="T100" fmla="*/ 87 w 103"/>
                  <a:gd name="T101" fmla="*/ 11 h 91"/>
                  <a:gd name="T102" fmla="*/ 82 w 103"/>
                  <a:gd name="T103" fmla="*/ 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91">
                    <a:moveTo>
                      <a:pt x="80" y="0"/>
                    </a:moveTo>
                    <a:cubicBezTo>
                      <a:pt x="79" y="1"/>
                      <a:pt x="79" y="4"/>
                      <a:pt x="78" y="5"/>
                    </a:cubicBezTo>
                    <a:cubicBezTo>
                      <a:pt x="78" y="5"/>
                      <a:pt x="79" y="5"/>
                      <a:pt x="79" y="6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8" y="6"/>
                      <a:pt x="78" y="7"/>
                      <a:pt x="78" y="7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7" y="9"/>
                      <a:pt x="77" y="10"/>
                      <a:pt x="78" y="12"/>
                    </a:cubicBezTo>
                    <a:cubicBezTo>
                      <a:pt x="76" y="14"/>
                      <a:pt x="77" y="19"/>
                      <a:pt x="73" y="20"/>
                    </a:cubicBezTo>
                    <a:cubicBezTo>
                      <a:pt x="72" y="19"/>
                      <a:pt x="70" y="19"/>
                      <a:pt x="70" y="17"/>
                    </a:cubicBezTo>
                    <a:cubicBezTo>
                      <a:pt x="69" y="17"/>
                      <a:pt x="67" y="16"/>
                      <a:pt x="67" y="15"/>
                    </a:cubicBezTo>
                    <a:cubicBezTo>
                      <a:pt x="64" y="15"/>
                      <a:pt x="63" y="13"/>
                      <a:pt x="62" y="11"/>
                    </a:cubicBezTo>
                    <a:cubicBezTo>
                      <a:pt x="62" y="10"/>
                      <a:pt x="63" y="9"/>
                      <a:pt x="63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2" y="8"/>
                      <a:pt x="62" y="8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7"/>
                      <a:pt x="64" y="7"/>
                      <a:pt x="64" y="7"/>
                    </a:cubicBezTo>
                    <a:cubicBezTo>
                      <a:pt x="64" y="7"/>
                      <a:pt x="64" y="7"/>
                      <a:pt x="65" y="6"/>
                    </a:cubicBezTo>
                    <a:cubicBezTo>
                      <a:pt x="65" y="6"/>
                      <a:pt x="64" y="6"/>
                      <a:pt x="65" y="5"/>
                    </a:cubicBezTo>
                    <a:cubicBezTo>
                      <a:pt x="66" y="5"/>
                      <a:pt x="66" y="4"/>
                      <a:pt x="66" y="4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3"/>
                      <a:pt x="66" y="4"/>
                      <a:pt x="65" y="4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4" y="3"/>
                      <a:pt x="64" y="4"/>
                      <a:pt x="64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4"/>
                      <a:pt x="63" y="4"/>
                      <a:pt x="62" y="4"/>
                    </a:cubicBezTo>
                    <a:cubicBezTo>
                      <a:pt x="62" y="4"/>
                      <a:pt x="63" y="3"/>
                      <a:pt x="63" y="3"/>
                    </a:cubicBezTo>
                    <a:cubicBezTo>
                      <a:pt x="62" y="4"/>
                      <a:pt x="62" y="4"/>
                      <a:pt x="61" y="4"/>
                    </a:cubicBezTo>
                    <a:cubicBezTo>
                      <a:pt x="61" y="4"/>
                      <a:pt x="60" y="4"/>
                      <a:pt x="60" y="3"/>
                    </a:cubicBezTo>
                    <a:cubicBezTo>
                      <a:pt x="60" y="3"/>
                      <a:pt x="59" y="3"/>
                      <a:pt x="59" y="3"/>
                    </a:cubicBezTo>
                    <a:cubicBezTo>
                      <a:pt x="59" y="3"/>
                      <a:pt x="58" y="3"/>
                      <a:pt x="58" y="2"/>
                    </a:cubicBezTo>
                    <a:cubicBezTo>
                      <a:pt x="58" y="2"/>
                      <a:pt x="58" y="3"/>
                      <a:pt x="57" y="3"/>
                    </a:cubicBezTo>
                    <a:cubicBezTo>
                      <a:pt x="57" y="3"/>
                      <a:pt x="57" y="2"/>
                      <a:pt x="56" y="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6" y="2"/>
                      <a:pt x="56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4" y="0"/>
                      <a:pt x="55" y="1"/>
                      <a:pt x="55" y="1"/>
                    </a:cubicBezTo>
                    <a:cubicBezTo>
                      <a:pt x="54" y="1"/>
                      <a:pt x="54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2"/>
                      <a:pt x="55" y="1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4" y="3"/>
                      <a:pt x="54" y="4"/>
                      <a:pt x="54" y="4"/>
                    </a:cubicBezTo>
                    <a:cubicBezTo>
                      <a:pt x="54" y="4"/>
                      <a:pt x="54" y="4"/>
                      <a:pt x="53" y="4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4"/>
                      <a:pt x="51" y="4"/>
                      <a:pt x="51" y="3"/>
                    </a:cubicBezTo>
                    <a:cubicBezTo>
                      <a:pt x="51" y="4"/>
                      <a:pt x="50" y="4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5"/>
                      <a:pt x="50" y="5"/>
                      <a:pt x="49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6"/>
                      <a:pt x="49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7"/>
                      <a:pt x="48" y="6"/>
                      <a:pt x="48" y="7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6" y="9"/>
                      <a:pt x="46" y="10"/>
                    </a:cubicBezTo>
                    <a:cubicBezTo>
                      <a:pt x="47" y="10"/>
                      <a:pt x="46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7" y="12"/>
                      <a:pt x="47" y="12"/>
                    </a:cubicBezTo>
                    <a:cubicBezTo>
                      <a:pt x="46" y="12"/>
                      <a:pt x="46" y="11"/>
                      <a:pt x="45" y="11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5" y="12"/>
                      <a:pt x="45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2"/>
                      <a:pt x="42" y="13"/>
                      <a:pt x="42" y="13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41" y="10"/>
                      <a:pt x="41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38" y="9"/>
                    </a:cubicBezTo>
                    <a:cubicBezTo>
                      <a:pt x="39" y="9"/>
                      <a:pt x="38" y="9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8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8" y="9"/>
                      <a:pt x="37" y="9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6" y="10"/>
                      <a:pt x="36" y="10"/>
                      <a:pt x="36" y="9"/>
                    </a:cubicBezTo>
                    <a:cubicBezTo>
                      <a:pt x="36" y="10"/>
                      <a:pt x="35" y="10"/>
                      <a:pt x="35" y="11"/>
                    </a:cubicBezTo>
                    <a:cubicBezTo>
                      <a:pt x="35" y="11"/>
                      <a:pt x="36" y="11"/>
                      <a:pt x="36" y="11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3"/>
                      <a:pt x="35" y="12"/>
                      <a:pt x="35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2"/>
                      <a:pt x="34" y="12"/>
                    </a:cubicBezTo>
                    <a:cubicBezTo>
                      <a:pt x="33" y="13"/>
                      <a:pt x="33" y="13"/>
                      <a:pt x="32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5"/>
                      <a:pt x="31" y="15"/>
                      <a:pt x="30" y="15"/>
                    </a:cubicBezTo>
                    <a:cubicBezTo>
                      <a:pt x="30" y="15"/>
                      <a:pt x="31" y="15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8"/>
                      <a:pt x="30" y="18"/>
                      <a:pt x="30" y="19"/>
                    </a:cubicBezTo>
                    <a:cubicBezTo>
                      <a:pt x="30" y="18"/>
                      <a:pt x="29" y="17"/>
                      <a:pt x="29" y="15"/>
                    </a:cubicBezTo>
                    <a:cubicBezTo>
                      <a:pt x="28" y="17"/>
                      <a:pt x="25" y="18"/>
                      <a:pt x="27" y="20"/>
                    </a:cubicBezTo>
                    <a:cubicBezTo>
                      <a:pt x="25" y="21"/>
                      <a:pt x="24" y="24"/>
                      <a:pt x="22" y="25"/>
                    </a:cubicBezTo>
                    <a:cubicBezTo>
                      <a:pt x="20" y="25"/>
                      <a:pt x="19" y="25"/>
                      <a:pt x="17" y="25"/>
                    </a:cubicBezTo>
                    <a:cubicBezTo>
                      <a:pt x="17" y="26"/>
                      <a:pt x="17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9" y="29"/>
                      <a:pt x="8" y="30"/>
                      <a:pt x="6" y="30"/>
                    </a:cubicBezTo>
                    <a:cubicBezTo>
                      <a:pt x="5" y="30"/>
                      <a:pt x="6" y="32"/>
                      <a:pt x="5" y="32"/>
                    </a:cubicBezTo>
                    <a:cubicBezTo>
                      <a:pt x="4" y="31"/>
                      <a:pt x="5" y="31"/>
                      <a:pt x="5" y="30"/>
                    </a:cubicBezTo>
                    <a:cubicBezTo>
                      <a:pt x="4" y="30"/>
                      <a:pt x="4" y="32"/>
                      <a:pt x="3" y="33"/>
                    </a:cubicBezTo>
                    <a:cubicBezTo>
                      <a:pt x="4" y="33"/>
                      <a:pt x="3" y="34"/>
                      <a:pt x="3" y="35"/>
                    </a:cubicBezTo>
                    <a:cubicBezTo>
                      <a:pt x="2" y="36"/>
                      <a:pt x="2" y="38"/>
                      <a:pt x="2" y="40"/>
                    </a:cubicBezTo>
                    <a:cubicBezTo>
                      <a:pt x="3" y="41"/>
                      <a:pt x="4" y="43"/>
                      <a:pt x="3" y="44"/>
                    </a:cubicBezTo>
                    <a:cubicBezTo>
                      <a:pt x="2" y="44"/>
                      <a:pt x="2" y="43"/>
                      <a:pt x="2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3"/>
                      <a:pt x="2" y="42"/>
                      <a:pt x="1" y="41"/>
                    </a:cubicBezTo>
                    <a:cubicBezTo>
                      <a:pt x="0" y="43"/>
                      <a:pt x="2" y="44"/>
                      <a:pt x="2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" y="45"/>
                      <a:pt x="1" y="44"/>
                      <a:pt x="1" y="43"/>
                    </a:cubicBezTo>
                    <a:cubicBezTo>
                      <a:pt x="0" y="45"/>
                      <a:pt x="3" y="46"/>
                      <a:pt x="2" y="50"/>
                    </a:cubicBezTo>
                    <a:cubicBezTo>
                      <a:pt x="3" y="51"/>
                      <a:pt x="3" y="52"/>
                      <a:pt x="4" y="53"/>
                    </a:cubicBezTo>
                    <a:cubicBezTo>
                      <a:pt x="3" y="56"/>
                      <a:pt x="4" y="59"/>
                      <a:pt x="4" y="61"/>
                    </a:cubicBezTo>
                    <a:cubicBezTo>
                      <a:pt x="3" y="61"/>
                      <a:pt x="4" y="63"/>
                      <a:pt x="3" y="64"/>
                    </a:cubicBezTo>
                    <a:cubicBezTo>
                      <a:pt x="3" y="65"/>
                      <a:pt x="3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1" y="67"/>
                      <a:pt x="1" y="68"/>
                      <a:pt x="1" y="69"/>
                    </a:cubicBezTo>
                    <a:cubicBezTo>
                      <a:pt x="2" y="69"/>
                      <a:pt x="3" y="70"/>
                      <a:pt x="3" y="71"/>
                    </a:cubicBezTo>
                    <a:cubicBezTo>
                      <a:pt x="4" y="71"/>
                      <a:pt x="5" y="72"/>
                      <a:pt x="6" y="72"/>
                    </a:cubicBezTo>
                    <a:cubicBezTo>
                      <a:pt x="8" y="72"/>
                      <a:pt x="9" y="71"/>
                      <a:pt x="10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3" y="67"/>
                      <a:pt x="16" y="68"/>
                      <a:pt x="19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19" y="68"/>
                      <a:pt x="20" y="68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21" y="68"/>
                      <a:pt x="21" y="68"/>
                      <a:pt x="21" y="69"/>
                    </a:cubicBezTo>
                    <a:cubicBezTo>
                      <a:pt x="22" y="68"/>
                      <a:pt x="22" y="68"/>
                      <a:pt x="23" y="68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3" y="68"/>
                      <a:pt x="23" y="67"/>
                      <a:pt x="24" y="67"/>
                    </a:cubicBezTo>
                    <a:cubicBezTo>
                      <a:pt x="25" y="64"/>
                      <a:pt x="28" y="65"/>
                      <a:pt x="30" y="63"/>
                    </a:cubicBezTo>
                    <a:cubicBezTo>
                      <a:pt x="30" y="63"/>
                      <a:pt x="31" y="63"/>
                      <a:pt x="32" y="63"/>
                    </a:cubicBezTo>
                    <a:cubicBezTo>
                      <a:pt x="34" y="63"/>
                      <a:pt x="36" y="63"/>
                      <a:pt x="38" y="62"/>
                    </a:cubicBezTo>
                    <a:cubicBezTo>
                      <a:pt x="38" y="61"/>
                      <a:pt x="39" y="61"/>
                      <a:pt x="40" y="61"/>
                    </a:cubicBezTo>
                    <a:cubicBezTo>
                      <a:pt x="40" y="61"/>
                      <a:pt x="41" y="61"/>
                      <a:pt x="41" y="61"/>
                    </a:cubicBezTo>
                    <a:cubicBezTo>
                      <a:pt x="41" y="61"/>
                      <a:pt x="42" y="61"/>
                      <a:pt x="42" y="61"/>
                    </a:cubicBezTo>
                    <a:cubicBezTo>
                      <a:pt x="43" y="61"/>
                      <a:pt x="43" y="61"/>
                      <a:pt x="44" y="61"/>
                    </a:cubicBezTo>
                    <a:cubicBezTo>
                      <a:pt x="45" y="62"/>
                      <a:pt x="45" y="63"/>
                      <a:pt x="46" y="63"/>
                    </a:cubicBezTo>
                    <a:cubicBezTo>
                      <a:pt x="46" y="63"/>
                      <a:pt x="46" y="63"/>
                      <a:pt x="47" y="63"/>
                    </a:cubicBezTo>
                    <a:cubicBezTo>
                      <a:pt x="47" y="63"/>
                      <a:pt x="47" y="63"/>
                      <a:pt x="48" y="63"/>
                    </a:cubicBezTo>
                    <a:cubicBezTo>
                      <a:pt x="48" y="64"/>
                      <a:pt x="48" y="64"/>
                      <a:pt x="4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50" y="64"/>
                      <a:pt x="50" y="65"/>
                      <a:pt x="51" y="66"/>
                    </a:cubicBezTo>
                    <a:cubicBezTo>
                      <a:pt x="51" y="66"/>
                      <a:pt x="50" y="66"/>
                      <a:pt x="50" y="66"/>
                    </a:cubicBezTo>
                    <a:cubicBezTo>
                      <a:pt x="52" y="68"/>
                      <a:pt x="52" y="70"/>
                      <a:pt x="52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2" y="73"/>
                      <a:pt x="52" y="73"/>
                      <a:pt x="53" y="74"/>
                    </a:cubicBezTo>
                    <a:cubicBezTo>
                      <a:pt x="54" y="73"/>
                      <a:pt x="53" y="73"/>
                      <a:pt x="53" y="73"/>
                    </a:cubicBezTo>
                    <a:cubicBezTo>
                      <a:pt x="55" y="71"/>
                      <a:pt x="55" y="70"/>
                      <a:pt x="58" y="69"/>
                    </a:cubicBezTo>
                    <a:cubicBezTo>
                      <a:pt x="58" y="68"/>
                      <a:pt x="58" y="67"/>
                      <a:pt x="59" y="67"/>
                    </a:cubicBezTo>
                    <a:cubicBezTo>
                      <a:pt x="59" y="66"/>
                      <a:pt x="59" y="66"/>
                      <a:pt x="60" y="66"/>
                    </a:cubicBezTo>
                    <a:cubicBezTo>
                      <a:pt x="60" y="67"/>
                      <a:pt x="59" y="69"/>
                      <a:pt x="58" y="70"/>
                    </a:cubicBezTo>
                    <a:cubicBezTo>
                      <a:pt x="58" y="71"/>
                      <a:pt x="57" y="73"/>
                      <a:pt x="57" y="74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56" y="74"/>
                      <a:pt x="55" y="74"/>
                      <a:pt x="55" y="75"/>
                    </a:cubicBezTo>
                    <a:cubicBezTo>
                      <a:pt x="56" y="75"/>
                      <a:pt x="56" y="75"/>
                      <a:pt x="57" y="75"/>
                    </a:cubicBezTo>
                    <a:cubicBezTo>
                      <a:pt x="57" y="75"/>
                      <a:pt x="57" y="75"/>
                      <a:pt x="58" y="75"/>
                    </a:cubicBezTo>
                    <a:cubicBezTo>
                      <a:pt x="59" y="74"/>
                      <a:pt x="58" y="72"/>
                      <a:pt x="59" y="71"/>
                    </a:cubicBezTo>
                    <a:cubicBezTo>
                      <a:pt x="60" y="73"/>
                      <a:pt x="60" y="76"/>
                      <a:pt x="58" y="76"/>
                    </a:cubicBezTo>
                    <a:cubicBezTo>
                      <a:pt x="58" y="77"/>
                      <a:pt x="58" y="77"/>
                      <a:pt x="59" y="77"/>
                    </a:cubicBezTo>
                    <a:cubicBezTo>
                      <a:pt x="59" y="77"/>
                      <a:pt x="59" y="76"/>
                      <a:pt x="60" y="76"/>
                    </a:cubicBezTo>
                    <a:cubicBezTo>
                      <a:pt x="60" y="76"/>
                      <a:pt x="61" y="76"/>
                      <a:pt x="61" y="76"/>
                    </a:cubicBezTo>
                    <a:cubicBezTo>
                      <a:pt x="61" y="76"/>
                      <a:pt x="61" y="76"/>
                      <a:pt x="61" y="76"/>
                    </a:cubicBezTo>
                    <a:cubicBezTo>
                      <a:pt x="61" y="76"/>
                      <a:pt x="61" y="77"/>
                      <a:pt x="61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1" y="78"/>
                      <a:pt x="62" y="81"/>
                      <a:pt x="61" y="82"/>
                    </a:cubicBezTo>
                    <a:cubicBezTo>
                      <a:pt x="61" y="82"/>
                      <a:pt x="61" y="83"/>
                      <a:pt x="61" y="83"/>
                    </a:cubicBezTo>
                    <a:cubicBezTo>
                      <a:pt x="61" y="83"/>
                      <a:pt x="61" y="84"/>
                      <a:pt x="62" y="84"/>
                    </a:cubicBezTo>
                    <a:cubicBezTo>
                      <a:pt x="62" y="86"/>
                      <a:pt x="64" y="86"/>
                      <a:pt x="64" y="87"/>
                    </a:cubicBezTo>
                    <a:cubicBezTo>
                      <a:pt x="64" y="87"/>
                      <a:pt x="65" y="87"/>
                      <a:pt x="65" y="87"/>
                    </a:cubicBezTo>
                    <a:cubicBezTo>
                      <a:pt x="67" y="87"/>
                      <a:pt x="68" y="89"/>
                      <a:pt x="69" y="90"/>
                    </a:cubicBezTo>
                    <a:cubicBezTo>
                      <a:pt x="70" y="89"/>
                      <a:pt x="71" y="88"/>
                      <a:pt x="72" y="87"/>
                    </a:cubicBezTo>
                    <a:cubicBezTo>
                      <a:pt x="72" y="87"/>
                      <a:pt x="72" y="87"/>
                      <a:pt x="72" y="87"/>
                    </a:cubicBezTo>
                    <a:cubicBezTo>
                      <a:pt x="72" y="87"/>
                      <a:pt x="72" y="86"/>
                      <a:pt x="73" y="86"/>
                    </a:cubicBezTo>
                    <a:cubicBezTo>
                      <a:pt x="73" y="87"/>
                      <a:pt x="74" y="86"/>
                      <a:pt x="74" y="87"/>
                    </a:cubicBezTo>
                    <a:cubicBezTo>
                      <a:pt x="73" y="88"/>
                      <a:pt x="72" y="88"/>
                      <a:pt x="73" y="88"/>
                    </a:cubicBezTo>
                    <a:cubicBezTo>
                      <a:pt x="73" y="88"/>
                      <a:pt x="73" y="88"/>
                      <a:pt x="74" y="88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9"/>
                      <a:pt x="74" y="89"/>
                      <a:pt x="74" y="89"/>
                    </a:cubicBezTo>
                    <a:cubicBezTo>
                      <a:pt x="74" y="89"/>
                      <a:pt x="74" y="90"/>
                      <a:pt x="75" y="91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0"/>
                      <a:pt x="75" y="91"/>
                      <a:pt x="75" y="91"/>
                    </a:cubicBezTo>
                    <a:cubicBezTo>
                      <a:pt x="75" y="91"/>
                      <a:pt x="75" y="91"/>
                      <a:pt x="76" y="91"/>
                    </a:cubicBezTo>
                    <a:cubicBezTo>
                      <a:pt x="76" y="91"/>
                      <a:pt x="76" y="91"/>
                      <a:pt x="76" y="91"/>
                    </a:cubicBezTo>
                    <a:cubicBezTo>
                      <a:pt x="76" y="91"/>
                      <a:pt x="76" y="90"/>
                      <a:pt x="76" y="90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0"/>
                      <a:pt x="76" y="90"/>
                      <a:pt x="76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8" y="89"/>
                      <a:pt x="79" y="89"/>
                      <a:pt x="80" y="87"/>
                    </a:cubicBezTo>
                    <a:cubicBezTo>
                      <a:pt x="80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7"/>
                    </a:cubicBezTo>
                    <a:cubicBezTo>
                      <a:pt x="82" y="86"/>
                      <a:pt x="87" y="88"/>
                      <a:pt x="86" y="83"/>
                    </a:cubicBezTo>
                    <a:cubicBezTo>
                      <a:pt x="87" y="83"/>
                      <a:pt x="87" y="83"/>
                      <a:pt x="87" y="82"/>
                    </a:cubicBezTo>
                    <a:cubicBezTo>
                      <a:pt x="87" y="80"/>
                      <a:pt x="89" y="78"/>
                      <a:pt x="90" y="77"/>
                    </a:cubicBezTo>
                    <a:cubicBezTo>
                      <a:pt x="91" y="74"/>
                      <a:pt x="93" y="73"/>
                      <a:pt x="93" y="71"/>
                    </a:cubicBezTo>
                    <a:cubicBezTo>
                      <a:pt x="94" y="70"/>
                      <a:pt x="94" y="69"/>
                      <a:pt x="96" y="68"/>
                    </a:cubicBezTo>
                    <a:cubicBezTo>
                      <a:pt x="95" y="68"/>
                      <a:pt x="95" y="68"/>
                      <a:pt x="95" y="68"/>
                    </a:cubicBezTo>
                    <a:cubicBezTo>
                      <a:pt x="96" y="68"/>
                      <a:pt x="98" y="67"/>
                      <a:pt x="97" y="66"/>
                    </a:cubicBezTo>
                    <a:cubicBezTo>
                      <a:pt x="97" y="66"/>
                      <a:pt x="98" y="66"/>
                      <a:pt x="98" y="65"/>
                    </a:cubicBezTo>
                    <a:cubicBezTo>
                      <a:pt x="99" y="65"/>
                      <a:pt x="99" y="63"/>
                      <a:pt x="99" y="62"/>
                    </a:cubicBezTo>
                    <a:cubicBezTo>
                      <a:pt x="100" y="60"/>
                      <a:pt x="101" y="58"/>
                      <a:pt x="101" y="56"/>
                    </a:cubicBezTo>
                    <a:cubicBezTo>
                      <a:pt x="102" y="55"/>
                      <a:pt x="102" y="55"/>
                      <a:pt x="102" y="55"/>
                    </a:cubicBezTo>
                    <a:cubicBezTo>
                      <a:pt x="102" y="54"/>
                      <a:pt x="103" y="54"/>
                      <a:pt x="102" y="54"/>
                    </a:cubicBezTo>
                    <a:cubicBezTo>
                      <a:pt x="102" y="53"/>
                      <a:pt x="103" y="53"/>
                      <a:pt x="103" y="53"/>
                    </a:cubicBezTo>
                    <a:cubicBezTo>
                      <a:pt x="101" y="50"/>
                      <a:pt x="103" y="46"/>
                      <a:pt x="102" y="43"/>
                    </a:cubicBezTo>
                    <a:cubicBezTo>
                      <a:pt x="101" y="42"/>
                      <a:pt x="101" y="41"/>
                      <a:pt x="100" y="39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38"/>
                      <a:pt x="98" y="38"/>
                      <a:pt x="98" y="36"/>
                    </a:cubicBezTo>
                    <a:cubicBezTo>
                      <a:pt x="98" y="36"/>
                      <a:pt x="99" y="34"/>
                      <a:pt x="98" y="34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7" y="34"/>
                      <a:pt x="97" y="33"/>
                      <a:pt x="96" y="33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95" y="34"/>
                      <a:pt x="95" y="33"/>
                      <a:pt x="95" y="31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0"/>
                      <a:pt x="93" y="30"/>
                      <a:pt x="94" y="28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6"/>
                      <a:pt x="92" y="26"/>
                      <a:pt x="90" y="26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89" y="25"/>
                      <a:pt x="88" y="23"/>
                      <a:pt x="88" y="21"/>
                    </a:cubicBezTo>
                    <a:cubicBezTo>
                      <a:pt x="89" y="20"/>
                      <a:pt x="88" y="19"/>
                      <a:pt x="88" y="18"/>
                    </a:cubicBezTo>
                    <a:cubicBezTo>
                      <a:pt x="86" y="17"/>
                      <a:pt x="87" y="13"/>
                      <a:pt x="87" y="11"/>
                    </a:cubicBezTo>
                    <a:cubicBezTo>
                      <a:pt x="86" y="11"/>
                      <a:pt x="85" y="10"/>
                      <a:pt x="85" y="9"/>
                    </a:cubicBezTo>
                    <a:cubicBezTo>
                      <a:pt x="84" y="9"/>
                      <a:pt x="84" y="10"/>
                      <a:pt x="84" y="10"/>
                    </a:cubicBezTo>
                    <a:cubicBezTo>
                      <a:pt x="83" y="9"/>
                      <a:pt x="83" y="8"/>
                      <a:pt x="83" y="6"/>
                    </a:cubicBezTo>
                    <a:cubicBezTo>
                      <a:pt x="82" y="6"/>
                      <a:pt x="82" y="4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1" y="3"/>
                      <a:pt x="81" y="3"/>
                      <a:pt x="81" y="3"/>
                    </a:cubicBezTo>
                    <a:cubicBezTo>
                      <a:pt x="81" y="3"/>
                      <a:pt x="81" y="3"/>
                      <a:pt x="81" y="3"/>
                    </a:cubicBezTo>
                    <a:cubicBezTo>
                      <a:pt x="81" y="2"/>
                      <a:pt x="81" y="1"/>
                      <a:pt x="8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9" name="Freeform 206"/>
              <p:cNvSpPr>
                <a:spLocks/>
              </p:cNvSpPr>
              <p:nvPr/>
            </p:nvSpPr>
            <p:spPr bwMode="auto">
              <a:xfrm>
                <a:off x="8385056" y="4025740"/>
                <a:ext cx="1347" cy="1347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0" name="Freeform 207"/>
              <p:cNvSpPr>
                <a:spLocks/>
              </p:cNvSpPr>
              <p:nvPr/>
            </p:nvSpPr>
            <p:spPr bwMode="auto">
              <a:xfrm>
                <a:off x="8471233" y="4187995"/>
                <a:ext cx="43088" cy="39722"/>
              </a:xfrm>
              <a:custGeom>
                <a:avLst/>
                <a:gdLst>
                  <a:gd name="T0" fmla="*/ 23 w 27"/>
                  <a:gd name="T1" fmla="*/ 0 h 25"/>
                  <a:gd name="T2" fmla="*/ 21 w 27"/>
                  <a:gd name="T3" fmla="*/ 1 h 25"/>
                  <a:gd name="T4" fmla="*/ 18 w 27"/>
                  <a:gd name="T5" fmla="*/ 5 h 25"/>
                  <a:gd name="T6" fmla="*/ 14 w 27"/>
                  <a:gd name="T7" fmla="*/ 10 h 25"/>
                  <a:gd name="T8" fmla="*/ 10 w 27"/>
                  <a:gd name="T9" fmla="*/ 12 h 25"/>
                  <a:gd name="T10" fmla="*/ 10 w 27"/>
                  <a:gd name="T11" fmla="*/ 13 h 25"/>
                  <a:gd name="T12" fmla="*/ 9 w 27"/>
                  <a:gd name="T13" fmla="*/ 13 h 25"/>
                  <a:gd name="T14" fmla="*/ 5 w 27"/>
                  <a:gd name="T15" fmla="*/ 15 h 25"/>
                  <a:gd name="T16" fmla="*/ 5 w 27"/>
                  <a:gd name="T17" fmla="*/ 15 h 25"/>
                  <a:gd name="T18" fmla="*/ 4 w 27"/>
                  <a:gd name="T19" fmla="*/ 17 h 25"/>
                  <a:gd name="T20" fmla="*/ 3 w 27"/>
                  <a:gd name="T21" fmla="*/ 19 h 25"/>
                  <a:gd name="T22" fmla="*/ 2 w 27"/>
                  <a:gd name="T23" fmla="*/ 18 h 25"/>
                  <a:gd name="T24" fmla="*/ 2 w 27"/>
                  <a:gd name="T25" fmla="*/ 18 h 25"/>
                  <a:gd name="T26" fmla="*/ 2 w 27"/>
                  <a:gd name="T27" fmla="*/ 20 h 25"/>
                  <a:gd name="T28" fmla="*/ 2 w 27"/>
                  <a:gd name="T29" fmla="*/ 20 h 25"/>
                  <a:gd name="T30" fmla="*/ 0 w 27"/>
                  <a:gd name="T31" fmla="*/ 21 h 25"/>
                  <a:gd name="T32" fmla="*/ 1 w 27"/>
                  <a:gd name="T33" fmla="*/ 21 h 25"/>
                  <a:gd name="T34" fmla="*/ 1 w 27"/>
                  <a:gd name="T35" fmla="*/ 22 h 25"/>
                  <a:gd name="T36" fmla="*/ 2 w 27"/>
                  <a:gd name="T37" fmla="*/ 23 h 25"/>
                  <a:gd name="T38" fmla="*/ 3 w 27"/>
                  <a:gd name="T39" fmla="*/ 22 h 25"/>
                  <a:gd name="T40" fmla="*/ 4 w 27"/>
                  <a:gd name="T41" fmla="*/ 25 h 25"/>
                  <a:gd name="T42" fmla="*/ 5 w 27"/>
                  <a:gd name="T43" fmla="*/ 25 h 25"/>
                  <a:gd name="T44" fmla="*/ 11 w 27"/>
                  <a:gd name="T45" fmla="*/ 22 h 25"/>
                  <a:gd name="T46" fmla="*/ 11 w 27"/>
                  <a:gd name="T47" fmla="*/ 22 h 25"/>
                  <a:gd name="T48" fmla="*/ 11 w 27"/>
                  <a:gd name="T49" fmla="*/ 21 h 25"/>
                  <a:gd name="T50" fmla="*/ 14 w 27"/>
                  <a:gd name="T51" fmla="*/ 18 h 25"/>
                  <a:gd name="T52" fmla="*/ 15 w 27"/>
                  <a:gd name="T53" fmla="*/ 14 h 25"/>
                  <a:gd name="T54" fmla="*/ 16 w 27"/>
                  <a:gd name="T55" fmla="*/ 14 h 25"/>
                  <a:gd name="T56" fmla="*/ 17 w 27"/>
                  <a:gd name="T57" fmla="*/ 13 h 25"/>
                  <a:gd name="T58" fmla="*/ 17 w 27"/>
                  <a:gd name="T59" fmla="*/ 13 h 25"/>
                  <a:gd name="T60" fmla="*/ 17 w 27"/>
                  <a:gd name="T61" fmla="*/ 13 h 25"/>
                  <a:gd name="T62" fmla="*/ 18 w 27"/>
                  <a:gd name="T63" fmla="*/ 14 h 25"/>
                  <a:gd name="T64" fmla="*/ 18 w 27"/>
                  <a:gd name="T65" fmla="*/ 13 h 25"/>
                  <a:gd name="T66" fmla="*/ 19 w 27"/>
                  <a:gd name="T67" fmla="*/ 14 h 25"/>
                  <a:gd name="T68" fmla="*/ 19 w 27"/>
                  <a:gd name="T69" fmla="*/ 14 h 25"/>
                  <a:gd name="T70" fmla="*/ 19 w 27"/>
                  <a:gd name="T71" fmla="*/ 14 h 25"/>
                  <a:gd name="T72" fmla="*/ 19 w 27"/>
                  <a:gd name="T73" fmla="*/ 13 h 25"/>
                  <a:gd name="T74" fmla="*/ 19 w 27"/>
                  <a:gd name="T75" fmla="*/ 13 h 25"/>
                  <a:gd name="T76" fmla="*/ 19 w 27"/>
                  <a:gd name="T77" fmla="*/ 13 h 25"/>
                  <a:gd name="T78" fmla="*/ 19 w 27"/>
                  <a:gd name="T79" fmla="*/ 13 h 25"/>
                  <a:gd name="T80" fmla="*/ 20 w 27"/>
                  <a:gd name="T81" fmla="*/ 13 h 25"/>
                  <a:gd name="T82" fmla="*/ 20 w 27"/>
                  <a:gd name="T83" fmla="*/ 14 h 25"/>
                  <a:gd name="T84" fmla="*/ 20 w 27"/>
                  <a:gd name="T85" fmla="*/ 14 h 25"/>
                  <a:gd name="T86" fmla="*/ 20 w 27"/>
                  <a:gd name="T87" fmla="*/ 11 h 25"/>
                  <a:gd name="T88" fmla="*/ 26 w 27"/>
                  <a:gd name="T89" fmla="*/ 5 h 25"/>
                  <a:gd name="T90" fmla="*/ 26 w 27"/>
                  <a:gd name="T91" fmla="*/ 2 h 25"/>
                  <a:gd name="T92" fmla="*/ 25 w 27"/>
                  <a:gd name="T93" fmla="*/ 3 h 25"/>
                  <a:gd name="T94" fmla="*/ 25 w 27"/>
                  <a:gd name="T95" fmla="*/ 2 h 25"/>
                  <a:gd name="T96" fmla="*/ 25 w 27"/>
                  <a:gd name="T97" fmla="*/ 2 h 25"/>
                  <a:gd name="T98" fmla="*/ 25 w 27"/>
                  <a:gd name="T99" fmla="*/ 2 h 25"/>
                  <a:gd name="T100" fmla="*/ 24 w 27"/>
                  <a:gd name="T101" fmla="*/ 2 h 25"/>
                  <a:gd name="T102" fmla="*/ 24 w 27"/>
                  <a:gd name="T103" fmla="*/ 3 h 25"/>
                  <a:gd name="T104" fmla="*/ 24 w 27"/>
                  <a:gd name="T105" fmla="*/ 3 h 25"/>
                  <a:gd name="T106" fmla="*/ 23 w 27"/>
                  <a:gd name="T107" fmla="*/ 2 h 25"/>
                  <a:gd name="T108" fmla="*/ 24 w 27"/>
                  <a:gd name="T109" fmla="*/ 1 h 25"/>
                  <a:gd name="T110" fmla="*/ 23 w 27"/>
                  <a:gd name="T111" fmla="*/ 1 h 25"/>
                  <a:gd name="T112" fmla="*/ 23 w 27"/>
                  <a:gd name="T1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" h="25">
                    <a:moveTo>
                      <a:pt x="23" y="0"/>
                    </a:moveTo>
                    <a:cubicBezTo>
                      <a:pt x="22" y="0"/>
                      <a:pt x="22" y="0"/>
                      <a:pt x="21" y="1"/>
                    </a:cubicBezTo>
                    <a:cubicBezTo>
                      <a:pt x="21" y="3"/>
                      <a:pt x="20" y="4"/>
                      <a:pt x="18" y="5"/>
                    </a:cubicBezTo>
                    <a:cubicBezTo>
                      <a:pt x="17" y="7"/>
                      <a:pt x="16" y="9"/>
                      <a:pt x="14" y="10"/>
                    </a:cubicBezTo>
                    <a:cubicBezTo>
                      <a:pt x="12" y="11"/>
                      <a:pt x="11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9" y="13"/>
                      <a:pt x="9" y="13"/>
                    </a:cubicBezTo>
                    <a:cubicBezTo>
                      <a:pt x="8" y="13"/>
                      <a:pt x="6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4" y="16"/>
                      <a:pt x="4" y="17"/>
                    </a:cubicBezTo>
                    <a:cubicBezTo>
                      <a:pt x="3" y="17"/>
                      <a:pt x="3" y="18"/>
                      <a:pt x="3" y="19"/>
                    </a:cubicBezTo>
                    <a:cubicBezTo>
                      <a:pt x="2" y="19"/>
                      <a:pt x="3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1" y="20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0"/>
                      <a:pt x="1" y="21"/>
                      <a:pt x="0" y="21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1" y="21"/>
                      <a:pt x="0" y="22"/>
                      <a:pt x="1" y="22"/>
                    </a:cubicBezTo>
                    <a:cubicBezTo>
                      <a:pt x="1" y="22"/>
                      <a:pt x="1" y="23"/>
                      <a:pt x="2" y="23"/>
                    </a:cubicBezTo>
                    <a:cubicBezTo>
                      <a:pt x="2" y="23"/>
                      <a:pt x="2" y="22"/>
                      <a:pt x="3" y="22"/>
                    </a:cubicBezTo>
                    <a:cubicBezTo>
                      <a:pt x="3" y="24"/>
                      <a:pt x="5" y="24"/>
                      <a:pt x="4" y="25"/>
                    </a:cubicBezTo>
                    <a:cubicBezTo>
                      <a:pt x="4" y="25"/>
                      <a:pt x="5" y="25"/>
                      <a:pt x="5" y="25"/>
                    </a:cubicBezTo>
                    <a:cubicBezTo>
                      <a:pt x="8" y="25"/>
                      <a:pt x="9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2"/>
                      <a:pt x="11" y="22"/>
                      <a:pt x="11" y="21"/>
                    </a:cubicBezTo>
                    <a:cubicBezTo>
                      <a:pt x="12" y="20"/>
                      <a:pt x="12" y="19"/>
                      <a:pt x="14" y="18"/>
                    </a:cubicBezTo>
                    <a:cubicBezTo>
                      <a:pt x="14" y="16"/>
                      <a:pt x="15" y="15"/>
                      <a:pt x="1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7" y="14"/>
                      <a:pt x="17" y="14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4"/>
                      <a:pt x="17" y="14"/>
                      <a:pt x="18" y="14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9" y="13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3"/>
                      <a:pt x="19" y="12"/>
                      <a:pt x="20" y="11"/>
                    </a:cubicBezTo>
                    <a:cubicBezTo>
                      <a:pt x="22" y="10"/>
                      <a:pt x="23" y="7"/>
                      <a:pt x="26" y="5"/>
                    </a:cubicBezTo>
                    <a:cubicBezTo>
                      <a:pt x="25" y="4"/>
                      <a:pt x="27" y="3"/>
                      <a:pt x="26" y="2"/>
                    </a:cubicBezTo>
                    <a:cubicBezTo>
                      <a:pt x="25" y="2"/>
                      <a:pt x="26" y="3"/>
                      <a:pt x="25" y="3"/>
                    </a:cubicBezTo>
                    <a:cubicBezTo>
                      <a:pt x="25" y="3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4" y="2"/>
                      <a:pt x="24" y="1"/>
                    </a:cubicBezTo>
                    <a:cubicBezTo>
                      <a:pt x="24" y="1"/>
                      <a:pt x="24" y="1"/>
                      <a:pt x="23" y="1"/>
                    </a:cubicBezTo>
                    <a:cubicBezTo>
                      <a:pt x="23" y="1"/>
                      <a:pt x="23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5954" tIns="42977" rIns="85954" bIns="4297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pic>
            <p:nvPicPr>
              <p:cNvPr id="651" name="Picture 208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56150" y="3852714"/>
                <a:ext cx="215442" cy="17706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2" name="Picture 209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40480" y="3453473"/>
                <a:ext cx="477338" cy="23698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3" name="Picture 210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65748" y="3542343"/>
                <a:ext cx="570247" cy="28276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4" name="Picture 211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08793" y="3819051"/>
                <a:ext cx="328548" cy="363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5" name="Picture 212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40708" y="3468958"/>
                <a:ext cx="189185" cy="1602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56" name="Group 655"/>
            <p:cNvGrpSpPr/>
            <p:nvPr/>
          </p:nvGrpSpPr>
          <p:grpSpPr>
            <a:xfrm>
              <a:off x="4305294" y="2734508"/>
              <a:ext cx="464344" cy="464344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657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8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9" name="Group 658"/>
            <p:cNvGrpSpPr/>
            <p:nvPr/>
          </p:nvGrpSpPr>
          <p:grpSpPr>
            <a:xfrm>
              <a:off x="2230732" y="4807377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66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2" name="Group 661"/>
            <p:cNvGrpSpPr/>
            <p:nvPr/>
          </p:nvGrpSpPr>
          <p:grpSpPr>
            <a:xfrm>
              <a:off x="4075904" y="4912101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66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66" name="Group 665"/>
          <p:cNvGrpSpPr/>
          <p:nvPr/>
        </p:nvGrpSpPr>
        <p:grpSpPr>
          <a:xfrm>
            <a:off x="5961702" y="2214608"/>
            <a:ext cx="645784" cy="645784"/>
            <a:chOff x="7525576" y="2517478"/>
            <a:chExt cx="831273" cy="831273"/>
          </a:xfrm>
        </p:grpSpPr>
        <p:sp>
          <p:nvSpPr>
            <p:cNvPr id="667" name="Oval 666"/>
            <p:cNvSpPr/>
            <p:nvPr/>
          </p:nvSpPr>
          <p:spPr>
            <a:xfrm>
              <a:off x="7525576" y="2517478"/>
              <a:ext cx="831273" cy="83127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68" name="Group 667"/>
            <p:cNvGrpSpPr/>
            <p:nvPr/>
          </p:nvGrpSpPr>
          <p:grpSpPr>
            <a:xfrm>
              <a:off x="7709040" y="2706431"/>
              <a:ext cx="464344" cy="464344"/>
              <a:chOff x="8216107" y="2577307"/>
              <a:chExt cx="464344" cy="464344"/>
            </a:xfrm>
            <a:solidFill>
              <a:schemeClr val="bg2"/>
            </a:solidFill>
          </p:grpSpPr>
          <p:sp>
            <p:nvSpPr>
              <p:cNvPr id="669" name="AutoShape 52"/>
              <p:cNvSpPr>
                <a:spLocks/>
              </p:cNvSpPr>
              <p:nvPr/>
            </p:nvSpPr>
            <p:spPr bwMode="auto">
              <a:xfrm>
                <a:off x="8216107" y="2577307"/>
                <a:ext cx="464344" cy="464344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0" name="AutoShape 53"/>
              <p:cNvSpPr>
                <a:spLocks/>
              </p:cNvSpPr>
              <p:nvPr/>
            </p:nvSpPr>
            <p:spPr bwMode="auto">
              <a:xfrm>
                <a:off x="8390732" y="2736850"/>
                <a:ext cx="125413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1" name="AutoShape 54"/>
              <p:cNvSpPr>
                <a:spLocks/>
              </p:cNvSpPr>
              <p:nvPr/>
            </p:nvSpPr>
            <p:spPr bwMode="auto">
              <a:xfrm>
                <a:off x="8375650" y="2896394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2" name="AutoShape 55"/>
              <p:cNvSpPr>
                <a:spLocks/>
              </p:cNvSpPr>
              <p:nvPr/>
            </p:nvSpPr>
            <p:spPr bwMode="auto">
              <a:xfrm>
                <a:off x="8448675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73" name="TextBox 672"/>
          <p:cNvSpPr txBox="1"/>
          <p:nvPr/>
        </p:nvSpPr>
        <p:spPr>
          <a:xfrm>
            <a:off x="6708648" y="2278968"/>
            <a:ext cx="2513509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4" name="Rectangle 673"/>
          <p:cNvSpPr/>
          <p:nvPr/>
        </p:nvSpPr>
        <p:spPr>
          <a:xfrm>
            <a:off x="5961703" y="2980157"/>
            <a:ext cx="5052934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" name="TextBox 441"/>
          <p:cNvSpPr txBox="1"/>
          <p:nvPr/>
        </p:nvSpPr>
        <p:spPr>
          <a:xfrm>
            <a:off x="6015940" y="5365262"/>
            <a:ext cx="1257058" cy="725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TextBox 441"/>
          <p:cNvSpPr txBox="1"/>
          <p:nvPr/>
        </p:nvSpPr>
        <p:spPr>
          <a:xfrm>
            <a:off x="7900337" y="5365262"/>
            <a:ext cx="1257058" cy="725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TextBox 441"/>
          <p:cNvSpPr txBox="1"/>
          <p:nvPr/>
        </p:nvSpPr>
        <p:spPr>
          <a:xfrm>
            <a:off x="9757730" y="5365262"/>
            <a:ext cx="1257058" cy="725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9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39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" grpId="0"/>
      <p:bldP spid="443" grpId="0"/>
      <p:bldP spid="444" grpId="0"/>
      <p:bldP spid="456" grpId="0"/>
      <p:bldP spid="457" grpId="0"/>
      <p:bldP spid="458" grpId="0"/>
      <p:bldP spid="673" grpId="0"/>
      <p:bldP spid="674" grpId="0"/>
      <p:bldP spid="235" grpId="0"/>
      <p:bldP spid="236" grpId="0"/>
      <p:bldP spid="2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49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781303" y="1279604"/>
            <a:ext cx="7077447" cy="2808312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069334" y="1866152"/>
            <a:ext cx="609646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000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4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169265" y="3500100"/>
            <a:ext cx="1630166" cy="22659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0426986" y="3500100"/>
            <a:ext cx="1738810" cy="22659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220782" y="1638518"/>
            <a:ext cx="494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3448693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38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8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56839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12"/>
          <p:cNvSpPr/>
          <p:nvPr/>
        </p:nvSpPr>
        <p:spPr>
          <a:xfrm>
            <a:off x="2543676" y="2311360"/>
            <a:ext cx="7771398" cy="32537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zh-CN" sz="160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9"/>
          <p:cNvSpPr/>
          <p:nvPr/>
        </p:nvSpPr>
        <p:spPr>
          <a:xfrm>
            <a:off x="-3097706" y="374971"/>
            <a:ext cx="7461" cy="0"/>
          </a:xfrm>
          <a:custGeom>
            <a:avLst/>
            <a:gdLst>
              <a:gd name="connsiteX0" fmla="*/ 0 w 8068"/>
              <a:gd name="connsiteY0" fmla="*/ 0 h 204"/>
              <a:gd name="connsiteX1" fmla="*/ 8068 w 8068"/>
              <a:gd name="connsiteY1" fmla="*/ 0 h 204"/>
              <a:gd name="connsiteX2" fmla="*/ 0 w 8068"/>
              <a:gd name="connsiteY2" fmla="*/ 204 h 204"/>
              <a:gd name="connsiteX3" fmla="*/ 0 w 8068"/>
              <a:gd name="connsiteY3" fmla="*/ 0 h 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8" h="204">
                <a:moveTo>
                  <a:pt x="0" y="0"/>
                </a:moveTo>
                <a:lnTo>
                  <a:pt x="8068" y="0"/>
                </a:lnTo>
                <a:lnTo>
                  <a:pt x="0" y="2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zh-CN" sz="160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7"/>
          <p:cNvSpPr/>
          <p:nvPr/>
        </p:nvSpPr>
        <p:spPr>
          <a:xfrm>
            <a:off x="-3097706" y="7214343"/>
            <a:ext cx="7461" cy="0"/>
          </a:xfrm>
          <a:custGeom>
            <a:avLst/>
            <a:gdLst>
              <a:gd name="connsiteX0" fmla="*/ 0 w 8068"/>
              <a:gd name="connsiteY0" fmla="*/ 0 h 204"/>
              <a:gd name="connsiteX1" fmla="*/ 8068 w 8068"/>
              <a:gd name="connsiteY1" fmla="*/ 204 h 204"/>
              <a:gd name="connsiteX2" fmla="*/ 0 w 8068"/>
              <a:gd name="connsiteY2" fmla="*/ 204 h 204"/>
              <a:gd name="connsiteX3" fmla="*/ 0 w 8068"/>
              <a:gd name="connsiteY3" fmla="*/ 0 h 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8" h="204">
                <a:moveTo>
                  <a:pt x="0" y="0"/>
                </a:moveTo>
                <a:lnTo>
                  <a:pt x="8068" y="204"/>
                </a:lnTo>
                <a:lnTo>
                  <a:pt x="0" y="2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zh-CN" sz="160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565680" y="5174799"/>
            <a:ext cx="801284" cy="799793"/>
            <a:chOff x="4113213" y="5411335"/>
            <a:chExt cx="852487" cy="850900"/>
          </a:xfrm>
        </p:grpSpPr>
        <p:sp>
          <p:nvSpPr>
            <p:cNvPr id="36" name="Oval 22"/>
            <p:cNvSpPr/>
            <p:nvPr/>
          </p:nvSpPr>
          <p:spPr>
            <a:xfrm>
              <a:off x="4113213" y="5411335"/>
              <a:ext cx="852487" cy="850900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endParaRPr lang="zh-CN" altLang="zh-CN" sz="160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4295775" y="5689147"/>
              <a:ext cx="490538" cy="371475"/>
            </a:xfrm>
            <a:custGeom>
              <a:avLst/>
              <a:gdLst>
                <a:gd name="T0" fmla="*/ 402394 w 128"/>
                <a:gd name="T1" fmla="*/ 7739 h 96"/>
                <a:gd name="T2" fmla="*/ 107305 w 128"/>
                <a:gd name="T3" fmla="*/ 0 h 96"/>
                <a:gd name="T4" fmla="*/ 7665 w 128"/>
                <a:gd name="T5" fmla="*/ 88999 h 96"/>
                <a:gd name="T6" fmla="*/ 7665 w 128"/>
                <a:gd name="T7" fmla="*/ 131564 h 96"/>
                <a:gd name="T8" fmla="*/ 245269 w 128"/>
                <a:gd name="T9" fmla="*/ 371475 h 96"/>
                <a:gd name="T10" fmla="*/ 482873 w 128"/>
                <a:gd name="T11" fmla="*/ 131564 h 96"/>
                <a:gd name="T12" fmla="*/ 482873 w 128"/>
                <a:gd name="T13" fmla="*/ 88999 h 96"/>
                <a:gd name="T14" fmla="*/ 210778 w 128"/>
                <a:gd name="T15" fmla="*/ 108347 h 96"/>
                <a:gd name="T16" fmla="*/ 279760 w 128"/>
                <a:gd name="T17" fmla="*/ 108347 h 96"/>
                <a:gd name="T18" fmla="*/ 298922 w 128"/>
                <a:gd name="T19" fmla="*/ 34826 h 96"/>
                <a:gd name="T20" fmla="*/ 291257 w 128"/>
                <a:gd name="T21" fmla="*/ 96738 h 96"/>
                <a:gd name="T22" fmla="*/ 199281 w 128"/>
                <a:gd name="T23" fmla="*/ 96738 h 96"/>
                <a:gd name="T24" fmla="*/ 191616 w 128"/>
                <a:gd name="T25" fmla="*/ 34826 h 96"/>
                <a:gd name="T26" fmla="*/ 199281 w 128"/>
                <a:gd name="T27" fmla="*/ 96738 h 96"/>
                <a:gd name="T28" fmla="*/ 245269 w 128"/>
                <a:gd name="T29" fmla="*/ 317302 h 96"/>
                <a:gd name="T30" fmla="*/ 283592 w 128"/>
                <a:gd name="T31" fmla="*/ 123825 h 96"/>
                <a:gd name="T32" fmla="*/ 375568 w 128"/>
                <a:gd name="T33" fmla="*/ 123825 h 96"/>
                <a:gd name="T34" fmla="*/ 298922 w 128"/>
                <a:gd name="T35" fmla="*/ 123825 h 96"/>
                <a:gd name="T36" fmla="*/ 341077 w 128"/>
                <a:gd name="T37" fmla="*/ 77391 h 96"/>
                <a:gd name="T38" fmla="*/ 302754 w 128"/>
                <a:gd name="T39" fmla="*/ 108347 h 96"/>
                <a:gd name="T40" fmla="*/ 371736 w 128"/>
                <a:gd name="T41" fmla="*/ 30956 h 96"/>
                <a:gd name="T42" fmla="*/ 318083 w 128"/>
                <a:gd name="T43" fmla="*/ 30956 h 96"/>
                <a:gd name="T44" fmla="*/ 210778 w 128"/>
                <a:gd name="T45" fmla="*/ 30956 h 96"/>
                <a:gd name="T46" fmla="*/ 245269 w 128"/>
                <a:gd name="T47" fmla="*/ 58043 h 96"/>
                <a:gd name="T48" fmla="*/ 118802 w 128"/>
                <a:gd name="T49" fmla="*/ 30956 h 96"/>
                <a:gd name="T50" fmla="*/ 149461 w 128"/>
                <a:gd name="T51" fmla="*/ 54173 h 96"/>
                <a:gd name="T52" fmla="*/ 187784 w 128"/>
                <a:gd name="T53" fmla="*/ 108347 h 96"/>
                <a:gd name="T54" fmla="*/ 149461 w 128"/>
                <a:gd name="T55" fmla="*/ 77391 h 96"/>
                <a:gd name="T56" fmla="*/ 229940 w 128"/>
                <a:gd name="T57" fmla="*/ 313432 h 96"/>
                <a:gd name="T58" fmla="*/ 191616 w 128"/>
                <a:gd name="T59" fmla="*/ 123825 h 96"/>
                <a:gd name="T60" fmla="*/ 42156 w 128"/>
                <a:gd name="T61" fmla="*/ 123825 h 96"/>
                <a:gd name="T62" fmla="*/ 195449 w 128"/>
                <a:gd name="T63" fmla="*/ 286345 h 96"/>
                <a:gd name="T64" fmla="*/ 448382 w 128"/>
                <a:gd name="T65" fmla="*/ 123825 h 96"/>
                <a:gd name="T66" fmla="*/ 390897 w 128"/>
                <a:gd name="T67" fmla="*/ 123825 h 96"/>
                <a:gd name="T68" fmla="*/ 352574 w 128"/>
                <a:gd name="T69" fmla="*/ 65782 h 96"/>
                <a:gd name="T70" fmla="*/ 459879 w 128"/>
                <a:gd name="T71" fmla="*/ 108347 h 96"/>
                <a:gd name="T72" fmla="*/ 103473 w 128"/>
                <a:gd name="T73" fmla="*/ 38695 h 96"/>
                <a:gd name="T74" fmla="*/ 95808 w 128"/>
                <a:gd name="T75" fmla="*/ 108347 h 96"/>
                <a:gd name="T76" fmla="*/ 103473 w 128"/>
                <a:gd name="T77" fmla="*/ 38695 h 9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8"/>
                <a:gd name="T118" fmla="*/ 0 h 96"/>
                <a:gd name="T119" fmla="*/ 128 w 128"/>
                <a:gd name="T120" fmla="*/ 96 h 9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8" h="96">
                  <a:moveTo>
                    <a:pt x="126" y="23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2" y="0"/>
                    <a:pt x="10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2"/>
                    <a:pt x="2" y="3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60" y="95"/>
                    <a:pt x="62" y="96"/>
                    <a:pt x="64" y="96"/>
                  </a:cubicBezTo>
                  <a:cubicBezTo>
                    <a:pt x="66" y="96"/>
                    <a:pt x="68" y="95"/>
                    <a:pt x="70" y="9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7" y="32"/>
                    <a:pt x="128" y="30"/>
                    <a:pt x="128" y="28"/>
                  </a:cubicBezTo>
                  <a:cubicBezTo>
                    <a:pt x="128" y="26"/>
                    <a:pt x="127" y="24"/>
                    <a:pt x="126" y="23"/>
                  </a:cubicBezTo>
                  <a:close/>
                  <a:moveTo>
                    <a:pt x="73" y="28"/>
                  </a:moveTo>
                  <a:cubicBezTo>
                    <a:pt x="55" y="28"/>
                    <a:pt x="55" y="28"/>
                    <a:pt x="55" y="28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73" y="28"/>
                  </a:lnTo>
                  <a:close/>
                  <a:moveTo>
                    <a:pt x="67" y="18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76" y="25"/>
                    <a:pt x="76" y="25"/>
                    <a:pt x="76" y="25"/>
                  </a:cubicBezTo>
                  <a:lnTo>
                    <a:pt x="67" y="18"/>
                  </a:lnTo>
                  <a:close/>
                  <a:moveTo>
                    <a:pt x="52" y="25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61" y="18"/>
                    <a:pt x="61" y="18"/>
                    <a:pt x="61" y="18"/>
                  </a:cubicBezTo>
                  <a:lnTo>
                    <a:pt x="52" y="25"/>
                  </a:lnTo>
                  <a:close/>
                  <a:moveTo>
                    <a:pt x="74" y="32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54" y="32"/>
                    <a:pt x="54" y="32"/>
                    <a:pt x="54" y="32"/>
                  </a:cubicBezTo>
                  <a:lnTo>
                    <a:pt x="74" y="32"/>
                  </a:lnTo>
                  <a:close/>
                  <a:moveTo>
                    <a:pt x="7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68" y="81"/>
                    <a:pt x="68" y="81"/>
                    <a:pt x="68" y="81"/>
                  </a:cubicBezTo>
                  <a:lnTo>
                    <a:pt x="78" y="32"/>
                  </a:lnTo>
                  <a:close/>
                  <a:moveTo>
                    <a:pt x="79" y="28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7" y="28"/>
                    <a:pt x="97" y="28"/>
                    <a:pt x="97" y="28"/>
                  </a:cubicBezTo>
                  <a:lnTo>
                    <a:pt x="79" y="28"/>
                  </a:lnTo>
                  <a:close/>
                  <a:moveTo>
                    <a:pt x="83" y="8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3" y="8"/>
                  </a:lnTo>
                  <a:close/>
                  <a:moveTo>
                    <a:pt x="64" y="15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73" y="8"/>
                    <a:pt x="73" y="8"/>
                    <a:pt x="73" y="8"/>
                  </a:cubicBezTo>
                  <a:lnTo>
                    <a:pt x="64" y="15"/>
                  </a:lnTo>
                  <a:close/>
                  <a:moveTo>
                    <a:pt x="39" y="14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39" y="14"/>
                  </a:lnTo>
                  <a:close/>
                  <a:moveTo>
                    <a:pt x="39" y="20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31" y="28"/>
                    <a:pt x="31" y="28"/>
                    <a:pt x="31" y="28"/>
                  </a:cubicBezTo>
                  <a:lnTo>
                    <a:pt x="39" y="20"/>
                  </a:lnTo>
                  <a:close/>
                  <a:moveTo>
                    <a:pt x="50" y="32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50" y="32"/>
                  </a:lnTo>
                  <a:close/>
                  <a:moveTo>
                    <a:pt x="51" y="74"/>
                  </a:moveTo>
                  <a:cubicBezTo>
                    <a:pt x="11" y="32"/>
                    <a:pt x="11" y="32"/>
                    <a:pt x="11" y="32"/>
                  </a:cubicBezTo>
                  <a:cubicBezTo>
                    <a:pt x="26" y="32"/>
                    <a:pt x="26" y="32"/>
                    <a:pt x="26" y="32"/>
                  </a:cubicBezTo>
                  <a:lnTo>
                    <a:pt x="51" y="74"/>
                  </a:lnTo>
                  <a:close/>
                  <a:moveTo>
                    <a:pt x="102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102" y="32"/>
                  </a:lnTo>
                  <a:close/>
                  <a:moveTo>
                    <a:pt x="103" y="28"/>
                  </a:moveTo>
                  <a:cubicBezTo>
                    <a:pt x="92" y="17"/>
                    <a:pt x="92" y="17"/>
                    <a:pt x="92" y="17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03" y="28"/>
                  </a:lnTo>
                  <a:close/>
                  <a:moveTo>
                    <a:pt x="27" y="1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27" y="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zh-CN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030226" y="5174795"/>
            <a:ext cx="799793" cy="799793"/>
            <a:chOff x="5670550" y="5411331"/>
            <a:chExt cx="850900" cy="850900"/>
          </a:xfrm>
        </p:grpSpPr>
        <p:sp>
          <p:nvSpPr>
            <p:cNvPr id="37" name="Oval 23"/>
            <p:cNvSpPr/>
            <p:nvPr/>
          </p:nvSpPr>
          <p:spPr>
            <a:xfrm>
              <a:off x="5670550" y="5411331"/>
              <a:ext cx="850900" cy="850900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endParaRPr lang="zh-CN" altLang="zh-CN" sz="160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0" name="Group 36"/>
            <p:cNvGrpSpPr/>
            <p:nvPr/>
          </p:nvGrpSpPr>
          <p:grpSpPr>
            <a:xfrm>
              <a:off x="5899763" y="5639523"/>
              <a:ext cx="392695" cy="393966"/>
              <a:chOff x="7897813" y="666750"/>
              <a:chExt cx="490537" cy="492125"/>
            </a:xfrm>
            <a:solidFill>
              <a:srgbClr val="F77B08"/>
            </a:solidFill>
          </p:grpSpPr>
          <p:sp>
            <p:nvSpPr>
              <p:cNvPr id="41" name="Freeform 9"/>
              <p:cNvSpPr>
                <a:spLocks noEditPoints="1"/>
              </p:cNvSpPr>
              <p:nvPr/>
            </p:nvSpPr>
            <p:spPr bwMode="auto">
              <a:xfrm>
                <a:off x="7897813" y="666750"/>
                <a:ext cx="490537" cy="492125"/>
              </a:xfrm>
              <a:custGeom>
                <a:avLst/>
                <a:gdLst>
                  <a:gd name="T0" fmla="*/ 88 w 128"/>
                  <a:gd name="T1" fmla="*/ 0 h 128"/>
                  <a:gd name="T2" fmla="*/ 48 w 128"/>
                  <a:gd name="T3" fmla="*/ 40 h 128"/>
                  <a:gd name="T4" fmla="*/ 51 w 128"/>
                  <a:gd name="T5" fmla="*/ 55 h 128"/>
                  <a:gd name="T6" fmla="*/ 2 w 128"/>
                  <a:gd name="T7" fmla="*/ 103 h 128"/>
                  <a:gd name="T8" fmla="*/ 0 w 128"/>
                  <a:gd name="T9" fmla="*/ 108 h 128"/>
                  <a:gd name="T10" fmla="*/ 0 w 128"/>
                  <a:gd name="T11" fmla="*/ 120 h 128"/>
                  <a:gd name="T12" fmla="*/ 8 w 128"/>
                  <a:gd name="T13" fmla="*/ 128 h 128"/>
                  <a:gd name="T14" fmla="*/ 20 w 128"/>
                  <a:gd name="T15" fmla="*/ 128 h 128"/>
                  <a:gd name="T16" fmla="*/ 25 w 128"/>
                  <a:gd name="T17" fmla="*/ 126 h 128"/>
                  <a:gd name="T18" fmla="*/ 31 w 128"/>
                  <a:gd name="T19" fmla="*/ 120 h 128"/>
                  <a:gd name="T20" fmla="*/ 40 w 128"/>
                  <a:gd name="T21" fmla="*/ 120 h 128"/>
                  <a:gd name="T22" fmla="*/ 48 w 128"/>
                  <a:gd name="T23" fmla="*/ 112 h 128"/>
                  <a:gd name="T24" fmla="*/ 48 w 128"/>
                  <a:gd name="T25" fmla="*/ 104 h 128"/>
                  <a:gd name="T26" fmla="*/ 56 w 128"/>
                  <a:gd name="T27" fmla="*/ 104 h 128"/>
                  <a:gd name="T28" fmla="*/ 64 w 128"/>
                  <a:gd name="T29" fmla="*/ 96 h 128"/>
                  <a:gd name="T30" fmla="*/ 64 w 128"/>
                  <a:gd name="T31" fmla="*/ 87 h 128"/>
                  <a:gd name="T32" fmla="*/ 73 w 128"/>
                  <a:gd name="T33" fmla="*/ 77 h 128"/>
                  <a:gd name="T34" fmla="*/ 88 w 128"/>
                  <a:gd name="T35" fmla="*/ 80 h 128"/>
                  <a:gd name="T36" fmla="*/ 128 w 128"/>
                  <a:gd name="T37" fmla="*/ 40 h 128"/>
                  <a:gd name="T38" fmla="*/ 88 w 128"/>
                  <a:gd name="T39" fmla="*/ 0 h 128"/>
                  <a:gd name="T40" fmla="*/ 88 w 128"/>
                  <a:gd name="T41" fmla="*/ 72 h 128"/>
                  <a:gd name="T42" fmla="*/ 72 w 128"/>
                  <a:gd name="T43" fmla="*/ 67 h 128"/>
                  <a:gd name="T44" fmla="*/ 70 w 128"/>
                  <a:gd name="T45" fmla="*/ 69 h 128"/>
                  <a:gd name="T46" fmla="*/ 66 w 128"/>
                  <a:gd name="T47" fmla="*/ 73 h 128"/>
                  <a:gd name="T48" fmla="*/ 58 w 128"/>
                  <a:gd name="T49" fmla="*/ 81 h 128"/>
                  <a:gd name="T50" fmla="*/ 56 w 128"/>
                  <a:gd name="T51" fmla="*/ 87 h 128"/>
                  <a:gd name="T52" fmla="*/ 56 w 128"/>
                  <a:gd name="T53" fmla="*/ 96 h 128"/>
                  <a:gd name="T54" fmla="*/ 48 w 128"/>
                  <a:gd name="T55" fmla="*/ 96 h 128"/>
                  <a:gd name="T56" fmla="*/ 40 w 128"/>
                  <a:gd name="T57" fmla="*/ 104 h 128"/>
                  <a:gd name="T58" fmla="*/ 40 w 128"/>
                  <a:gd name="T59" fmla="*/ 112 h 128"/>
                  <a:gd name="T60" fmla="*/ 31 w 128"/>
                  <a:gd name="T61" fmla="*/ 112 h 128"/>
                  <a:gd name="T62" fmla="*/ 25 w 128"/>
                  <a:gd name="T63" fmla="*/ 114 h 128"/>
                  <a:gd name="T64" fmla="*/ 19 w 128"/>
                  <a:gd name="T65" fmla="*/ 120 h 128"/>
                  <a:gd name="T66" fmla="*/ 8 w 128"/>
                  <a:gd name="T67" fmla="*/ 120 h 128"/>
                  <a:gd name="T68" fmla="*/ 8 w 128"/>
                  <a:gd name="T69" fmla="*/ 109 h 128"/>
                  <a:gd name="T70" fmla="*/ 55 w 128"/>
                  <a:gd name="T71" fmla="*/ 62 h 128"/>
                  <a:gd name="T72" fmla="*/ 55 w 128"/>
                  <a:gd name="T73" fmla="*/ 62 h 128"/>
                  <a:gd name="T74" fmla="*/ 61 w 128"/>
                  <a:gd name="T75" fmla="*/ 56 h 128"/>
                  <a:gd name="T76" fmla="*/ 56 w 128"/>
                  <a:gd name="T77" fmla="*/ 40 h 128"/>
                  <a:gd name="T78" fmla="*/ 88 w 128"/>
                  <a:gd name="T79" fmla="*/ 8 h 128"/>
                  <a:gd name="T80" fmla="*/ 120 w 128"/>
                  <a:gd name="T81" fmla="*/ 40 h 128"/>
                  <a:gd name="T82" fmla="*/ 88 w 128"/>
                  <a:gd name="T83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8" h="128">
                    <a:moveTo>
                      <a:pt x="88" y="0"/>
                    </a:moveTo>
                    <a:cubicBezTo>
                      <a:pt x="66" y="0"/>
                      <a:pt x="48" y="18"/>
                      <a:pt x="48" y="40"/>
                    </a:cubicBezTo>
                    <a:cubicBezTo>
                      <a:pt x="48" y="45"/>
                      <a:pt x="49" y="50"/>
                      <a:pt x="51" y="55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1" y="105"/>
                      <a:pt x="0" y="106"/>
                      <a:pt x="0" y="10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4"/>
                      <a:pt x="4" y="128"/>
                      <a:pt x="8" y="128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22" y="128"/>
                      <a:pt x="23" y="127"/>
                      <a:pt x="25" y="126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44" y="120"/>
                      <a:pt x="48" y="116"/>
                      <a:pt x="48" y="112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60" y="104"/>
                      <a:pt x="64" y="100"/>
                      <a:pt x="64" y="96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8" y="79"/>
                      <a:pt x="83" y="80"/>
                      <a:pt x="88" y="80"/>
                    </a:cubicBezTo>
                    <a:cubicBezTo>
                      <a:pt x="110" y="80"/>
                      <a:pt x="128" y="62"/>
                      <a:pt x="128" y="40"/>
                    </a:cubicBezTo>
                    <a:cubicBezTo>
                      <a:pt x="128" y="18"/>
                      <a:pt x="110" y="0"/>
                      <a:pt x="88" y="0"/>
                    </a:cubicBezTo>
                    <a:close/>
                    <a:moveTo>
                      <a:pt x="88" y="72"/>
                    </a:moveTo>
                    <a:cubicBezTo>
                      <a:pt x="82" y="72"/>
                      <a:pt x="77" y="70"/>
                      <a:pt x="72" y="67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7" y="82"/>
                      <a:pt x="56" y="85"/>
                      <a:pt x="56" y="87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4" y="96"/>
                      <a:pt x="40" y="100"/>
                      <a:pt x="40" y="104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31" y="112"/>
                      <a:pt x="31" y="112"/>
                      <a:pt x="31" y="112"/>
                    </a:cubicBezTo>
                    <a:cubicBezTo>
                      <a:pt x="29" y="112"/>
                      <a:pt x="26" y="113"/>
                      <a:pt x="25" y="114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8" y="51"/>
                      <a:pt x="56" y="46"/>
                      <a:pt x="56" y="40"/>
                    </a:cubicBezTo>
                    <a:cubicBezTo>
                      <a:pt x="56" y="22"/>
                      <a:pt x="70" y="8"/>
                      <a:pt x="88" y="8"/>
                    </a:cubicBezTo>
                    <a:cubicBezTo>
                      <a:pt x="106" y="8"/>
                      <a:pt x="120" y="22"/>
                      <a:pt x="120" y="40"/>
                    </a:cubicBezTo>
                    <a:cubicBezTo>
                      <a:pt x="120" y="58"/>
                      <a:pt x="106" y="72"/>
                      <a:pt x="88" y="7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10"/>
              <p:cNvSpPr>
                <a:spLocks noEditPoints="1"/>
              </p:cNvSpPr>
              <p:nvPr/>
            </p:nvSpPr>
            <p:spPr bwMode="auto">
              <a:xfrm>
                <a:off x="8204200" y="728663"/>
                <a:ext cx="123825" cy="123825"/>
              </a:xfrm>
              <a:custGeom>
                <a:avLst/>
                <a:gdLst>
                  <a:gd name="T0" fmla="*/ 31 w 32"/>
                  <a:gd name="T1" fmla="*/ 17 h 32"/>
                  <a:gd name="T2" fmla="*/ 15 w 32"/>
                  <a:gd name="T3" fmla="*/ 1 h 32"/>
                  <a:gd name="T4" fmla="*/ 12 w 32"/>
                  <a:gd name="T5" fmla="*/ 0 h 32"/>
                  <a:gd name="T6" fmla="*/ 0 w 32"/>
                  <a:gd name="T7" fmla="*/ 12 h 32"/>
                  <a:gd name="T8" fmla="*/ 0 w 32"/>
                  <a:gd name="T9" fmla="*/ 13 h 32"/>
                  <a:gd name="T10" fmla="*/ 1 w 32"/>
                  <a:gd name="T11" fmla="*/ 15 h 32"/>
                  <a:gd name="T12" fmla="*/ 17 w 32"/>
                  <a:gd name="T13" fmla="*/ 31 h 32"/>
                  <a:gd name="T14" fmla="*/ 20 w 32"/>
                  <a:gd name="T15" fmla="*/ 32 h 32"/>
                  <a:gd name="T16" fmla="*/ 32 w 32"/>
                  <a:gd name="T17" fmla="*/ 20 h 32"/>
                  <a:gd name="T18" fmla="*/ 32 w 32"/>
                  <a:gd name="T19" fmla="*/ 19 h 32"/>
                  <a:gd name="T20" fmla="*/ 31 w 32"/>
                  <a:gd name="T21" fmla="*/ 17 h 32"/>
                  <a:gd name="T22" fmla="*/ 19 w 32"/>
                  <a:gd name="T23" fmla="*/ 28 h 32"/>
                  <a:gd name="T24" fmla="*/ 4 w 32"/>
                  <a:gd name="T25" fmla="*/ 13 h 32"/>
                  <a:gd name="T26" fmla="*/ 13 w 32"/>
                  <a:gd name="T27" fmla="*/ 4 h 32"/>
                  <a:gd name="T28" fmla="*/ 28 w 32"/>
                  <a:gd name="T29" fmla="*/ 19 h 32"/>
                  <a:gd name="T30" fmla="*/ 19 w 32"/>
                  <a:gd name="T3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32">
                    <a:moveTo>
                      <a:pt x="31" y="17"/>
                    </a:moveTo>
                    <a:cubicBezTo>
                      <a:pt x="27" y="11"/>
                      <a:pt x="21" y="5"/>
                      <a:pt x="15" y="1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6" y="2"/>
                      <a:pt x="2" y="6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0" y="14"/>
                      <a:pt x="0" y="14"/>
                      <a:pt x="1" y="15"/>
                    </a:cubicBezTo>
                    <a:cubicBezTo>
                      <a:pt x="5" y="21"/>
                      <a:pt x="11" y="27"/>
                      <a:pt x="17" y="31"/>
                    </a:cubicBezTo>
                    <a:cubicBezTo>
                      <a:pt x="18" y="32"/>
                      <a:pt x="19" y="32"/>
                      <a:pt x="20" y="32"/>
                    </a:cubicBezTo>
                    <a:cubicBezTo>
                      <a:pt x="26" y="30"/>
                      <a:pt x="30" y="26"/>
                      <a:pt x="32" y="20"/>
                    </a:cubicBezTo>
                    <a:cubicBezTo>
                      <a:pt x="32" y="20"/>
                      <a:pt x="32" y="20"/>
                      <a:pt x="32" y="19"/>
                    </a:cubicBezTo>
                    <a:cubicBezTo>
                      <a:pt x="32" y="18"/>
                      <a:pt x="32" y="18"/>
                      <a:pt x="31" y="17"/>
                    </a:cubicBezTo>
                    <a:close/>
                    <a:moveTo>
                      <a:pt x="19" y="28"/>
                    </a:moveTo>
                    <a:cubicBezTo>
                      <a:pt x="13" y="24"/>
                      <a:pt x="8" y="19"/>
                      <a:pt x="4" y="13"/>
                    </a:cubicBezTo>
                    <a:cubicBezTo>
                      <a:pt x="6" y="8"/>
                      <a:pt x="8" y="6"/>
                      <a:pt x="13" y="4"/>
                    </a:cubicBezTo>
                    <a:cubicBezTo>
                      <a:pt x="19" y="8"/>
                      <a:pt x="24" y="13"/>
                      <a:pt x="28" y="19"/>
                    </a:cubicBezTo>
                    <a:cubicBezTo>
                      <a:pt x="26" y="24"/>
                      <a:pt x="24" y="26"/>
                      <a:pt x="19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7493281" y="5174799"/>
            <a:ext cx="799793" cy="799793"/>
            <a:chOff x="7227888" y="5411335"/>
            <a:chExt cx="850900" cy="850900"/>
          </a:xfrm>
        </p:grpSpPr>
        <p:sp>
          <p:nvSpPr>
            <p:cNvPr id="38" name="Oval 26"/>
            <p:cNvSpPr/>
            <p:nvPr/>
          </p:nvSpPr>
          <p:spPr>
            <a:xfrm>
              <a:off x="7227888" y="5411335"/>
              <a:ext cx="850900" cy="850900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endParaRPr lang="zh-CN" altLang="zh-CN" sz="160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3" name="Group 49"/>
            <p:cNvGrpSpPr/>
            <p:nvPr/>
          </p:nvGrpSpPr>
          <p:grpSpPr>
            <a:xfrm>
              <a:off x="7480842" y="5585125"/>
              <a:ext cx="344471" cy="497388"/>
              <a:chOff x="7584344" y="421173"/>
              <a:chExt cx="339727" cy="490538"/>
            </a:xfrm>
            <a:solidFill>
              <a:srgbClr val="F77B08"/>
            </a:solidFill>
          </p:grpSpPr>
          <p:sp>
            <p:nvSpPr>
              <p:cNvPr id="44" name="Oval 14"/>
              <p:cNvSpPr>
                <a:spLocks noChangeArrowheads="1"/>
              </p:cNvSpPr>
              <p:nvPr/>
            </p:nvSpPr>
            <p:spPr bwMode="auto">
              <a:xfrm>
                <a:off x="7722457" y="559285"/>
                <a:ext cx="31750" cy="301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Oval 15"/>
              <p:cNvSpPr>
                <a:spLocks noChangeArrowheads="1"/>
              </p:cNvSpPr>
              <p:nvPr/>
            </p:nvSpPr>
            <p:spPr bwMode="auto">
              <a:xfrm>
                <a:off x="7722457" y="743436"/>
                <a:ext cx="31750" cy="301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Oval 16"/>
              <p:cNvSpPr>
                <a:spLocks noChangeArrowheads="1"/>
              </p:cNvSpPr>
              <p:nvPr/>
            </p:nvSpPr>
            <p:spPr bwMode="auto">
              <a:xfrm>
                <a:off x="7630382" y="651360"/>
                <a:ext cx="30163" cy="301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Oval 17"/>
              <p:cNvSpPr>
                <a:spLocks noChangeArrowheads="1"/>
              </p:cNvSpPr>
              <p:nvPr/>
            </p:nvSpPr>
            <p:spPr bwMode="auto">
              <a:xfrm>
                <a:off x="7816120" y="651360"/>
                <a:ext cx="30163" cy="301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7657369" y="716448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7657369" y="584685"/>
                <a:ext cx="30163" cy="31750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7789133" y="716448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1"/>
              <p:cNvSpPr>
                <a:spLocks noEditPoints="1"/>
              </p:cNvSpPr>
              <p:nvPr/>
            </p:nvSpPr>
            <p:spPr bwMode="auto">
              <a:xfrm>
                <a:off x="7584344" y="421173"/>
                <a:ext cx="339727" cy="490538"/>
              </a:xfrm>
              <a:custGeom>
                <a:avLst/>
                <a:gdLst>
                  <a:gd name="T0" fmla="*/ 80 w 88"/>
                  <a:gd name="T1" fmla="*/ 56 h 128"/>
                  <a:gd name="T2" fmla="*/ 79 w 88"/>
                  <a:gd name="T3" fmla="*/ 56 h 128"/>
                  <a:gd name="T4" fmla="*/ 70 w 88"/>
                  <a:gd name="T5" fmla="*/ 38 h 128"/>
                  <a:gd name="T6" fmla="*/ 64 w 88"/>
                  <a:gd name="T7" fmla="*/ 7 h 128"/>
                  <a:gd name="T8" fmla="*/ 56 w 88"/>
                  <a:gd name="T9" fmla="*/ 0 h 128"/>
                  <a:gd name="T10" fmla="*/ 24 w 88"/>
                  <a:gd name="T11" fmla="*/ 0 h 128"/>
                  <a:gd name="T12" fmla="*/ 17 w 88"/>
                  <a:gd name="T13" fmla="*/ 7 h 128"/>
                  <a:gd name="T14" fmla="*/ 11 w 88"/>
                  <a:gd name="T15" fmla="*/ 37 h 128"/>
                  <a:gd name="T16" fmla="*/ 0 w 88"/>
                  <a:gd name="T17" fmla="*/ 64 h 128"/>
                  <a:gd name="T18" fmla="*/ 10 w 88"/>
                  <a:gd name="T19" fmla="*/ 91 h 128"/>
                  <a:gd name="T20" fmla="*/ 16 w 88"/>
                  <a:gd name="T21" fmla="*/ 121 h 128"/>
                  <a:gd name="T22" fmla="*/ 24 w 88"/>
                  <a:gd name="T23" fmla="*/ 128 h 128"/>
                  <a:gd name="T24" fmla="*/ 56 w 88"/>
                  <a:gd name="T25" fmla="*/ 128 h 128"/>
                  <a:gd name="T26" fmla="*/ 64 w 88"/>
                  <a:gd name="T27" fmla="*/ 121 h 128"/>
                  <a:gd name="T28" fmla="*/ 70 w 88"/>
                  <a:gd name="T29" fmla="*/ 91 h 128"/>
                  <a:gd name="T30" fmla="*/ 79 w 88"/>
                  <a:gd name="T31" fmla="*/ 72 h 128"/>
                  <a:gd name="T32" fmla="*/ 80 w 88"/>
                  <a:gd name="T33" fmla="*/ 72 h 128"/>
                  <a:gd name="T34" fmla="*/ 88 w 88"/>
                  <a:gd name="T35" fmla="*/ 64 h 128"/>
                  <a:gd name="T36" fmla="*/ 80 w 88"/>
                  <a:gd name="T37" fmla="*/ 56 h 128"/>
                  <a:gd name="T38" fmla="*/ 24 w 88"/>
                  <a:gd name="T39" fmla="*/ 8 h 128"/>
                  <a:gd name="T40" fmla="*/ 56 w 88"/>
                  <a:gd name="T41" fmla="*/ 8 h 128"/>
                  <a:gd name="T42" fmla="*/ 60 w 88"/>
                  <a:gd name="T43" fmla="*/ 30 h 128"/>
                  <a:gd name="T44" fmla="*/ 40 w 88"/>
                  <a:gd name="T45" fmla="*/ 24 h 128"/>
                  <a:gd name="T46" fmla="*/ 20 w 88"/>
                  <a:gd name="T47" fmla="*/ 30 h 128"/>
                  <a:gd name="T48" fmla="*/ 24 w 88"/>
                  <a:gd name="T49" fmla="*/ 8 h 128"/>
                  <a:gd name="T50" fmla="*/ 56 w 88"/>
                  <a:gd name="T51" fmla="*/ 120 h 128"/>
                  <a:gd name="T52" fmla="*/ 24 w 88"/>
                  <a:gd name="T53" fmla="*/ 120 h 128"/>
                  <a:gd name="T54" fmla="*/ 20 w 88"/>
                  <a:gd name="T55" fmla="*/ 98 h 128"/>
                  <a:gd name="T56" fmla="*/ 40 w 88"/>
                  <a:gd name="T57" fmla="*/ 104 h 128"/>
                  <a:gd name="T58" fmla="*/ 60 w 88"/>
                  <a:gd name="T59" fmla="*/ 98 h 128"/>
                  <a:gd name="T60" fmla="*/ 56 w 88"/>
                  <a:gd name="T61" fmla="*/ 120 h 128"/>
                  <a:gd name="T62" fmla="*/ 40 w 88"/>
                  <a:gd name="T63" fmla="*/ 96 h 128"/>
                  <a:gd name="T64" fmla="*/ 8 w 88"/>
                  <a:gd name="T65" fmla="*/ 64 h 128"/>
                  <a:gd name="T66" fmla="*/ 40 w 88"/>
                  <a:gd name="T67" fmla="*/ 32 h 128"/>
                  <a:gd name="T68" fmla="*/ 72 w 88"/>
                  <a:gd name="T69" fmla="*/ 64 h 128"/>
                  <a:gd name="T70" fmla="*/ 40 w 88"/>
                  <a:gd name="T71" fmla="*/ 9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8" h="128">
                    <a:moveTo>
                      <a:pt x="80" y="56"/>
                    </a:moveTo>
                    <a:cubicBezTo>
                      <a:pt x="80" y="56"/>
                      <a:pt x="79" y="56"/>
                      <a:pt x="79" y="56"/>
                    </a:cubicBezTo>
                    <a:cubicBezTo>
                      <a:pt x="78" y="49"/>
                      <a:pt x="75" y="43"/>
                      <a:pt x="70" y="38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0" y="0"/>
                      <a:pt x="5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1" y="0"/>
                      <a:pt x="17" y="3"/>
                      <a:pt x="17" y="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4" y="44"/>
                      <a:pt x="0" y="53"/>
                      <a:pt x="0" y="64"/>
                    </a:cubicBezTo>
                    <a:cubicBezTo>
                      <a:pt x="0" y="74"/>
                      <a:pt x="4" y="84"/>
                      <a:pt x="10" y="91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5"/>
                      <a:pt x="20" y="128"/>
                      <a:pt x="24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60" y="128"/>
                      <a:pt x="63" y="125"/>
                      <a:pt x="64" y="121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5"/>
                      <a:pt x="78" y="79"/>
                      <a:pt x="79" y="72"/>
                    </a:cubicBezTo>
                    <a:cubicBezTo>
                      <a:pt x="79" y="72"/>
                      <a:pt x="80" y="72"/>
                      <a:pt x="80" y="72"/>
                    </a:cubicBezTo>
                    <a:cubicBezTo>
                      <a:pt x="84" y="72"/>
                      <a:pt x="88" y="68"/>
                      <a:pt x="88" y="64"/>
                    </a:cubicBezTo>
                    <a:cubicBezTo>
                      <a:pt x="88" y="60"/>
                      <a:pt x="84" y="56"/>
                      <a:pt x="80" y="56"/>
                    </a:cubicBezTo>
                    <a:close/>
                    <a:moveTo>
                      <a:pt x="24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55" y="26"/>
                      <a:pt x="48" y="24"/>
                      <a:pt x="40" y="24"/>
                    </a:cubicBezTo>
                    <a:cubicBezTo>
                      <a:pt x="33" y="24"/>
                      <a:pt x="26" y="26"/>
                      <a:pt x="20" y="30"/>
                    </a:cubicBezTo>
                    <a:lnTo>
                      <a:pt x="24" y="8"/>
                    </a:lnTo>
                    <a:close/>
                    <a:moveTo>
                      <a:pt x="56" y="120"/>
                    </a:moveTo>
                    <a:cubicBezTo>
                      <a:pt x="24" y="120"/>
                      <a:pt x="24" y="120"/>
                      <a:pt x="24" y="120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6" y="102"/>
                      <a:pt x="33" y="104"/>
                      <a:pt x="40" y="104"/>
                    </a:cubicBezTo>
                    <a:cubicBezTo>
                      <a:pt x="47" y="104"/>
                      <a:pt x="54" y="102"/>
                      <a:pt x="60" y="98"/>
                    </a:cubicBezTo>
                    <a:lnTo>
                      <a:pt x="56" y="120"/>
                    </a:lnTo>
                    <a:close/>
                    <a:moveTo>
                      <a:pt x="40" y="96"/>
                    </a:moveTo>
                    <a:cubicBezTo>
                      <a:pt x="22" y="96"/>
                      <a:pt x="8" y="82"/>
                      <a:pt x="8" y="64"/>
                    </a:cubicBezTo>
                    <a:cubicBezTo>
                      <a:pt x="8" y="46"/>
                      <a:pt x="22" y="32"/>
                      <a:pt x="40" y="32"/>
                    </a:cubicBezTo>
                    <a:cubicBezTo>
                      <a:pt x="58" y="32"/>
                      <a:pt x="72" y="46"/>
                      <a:pt x="72" y="64"/>
                    </a:cubicBezTo>
                    <a:cubicBezTo>
                      <a:pt x="72" y="82"/>
                      <a:pt x="58" y="96"/>
                      <a:pt x="40" y="9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auto">
              <a:xfrm>
                <a:off x="7722457" y="589448"/>
                <a:ext cx="93663" cy="92075"/>
              </a:xfrm>
              <a:custGeom>
                <a:avLst/>
                <a:gdLst>
                  <a:gd name="T0" fmla="*/ 24 w 24"/>
                  <a:gd name="T1" fmla="*/ 0 h 24"/>
                  <a:gd name="T2" fmla="*/ 22 w 24"/>
                  <a:gd name="T3" fmla="*/ 0 h 24"/>
                  <a:gd name="T4" fmla="*/ 1 w 24"/>
                  <a:gd name="T5" fmla="*/ 17 h 24"/>
                  <a:gd name="T6" fmla="*/ 0 w 24"/>
                  <a:gd name="T7" fmla="*/ 20 h 24"/>
                  <a:gd name="T8" fmla="*/ 1 w 24"/>
                  <a:gd name="T9" fmla="*/ 23 h 24"/>
                  <a:gd name="T10" fmla="*/ 4 w 24"/>
                  <a:gd name="T11" fmla="*/ 24 h 24"/>
                  <a:gd name="T12" fmla="*/ 7 w 24"/>
                  <a:gd name="T13" fmla="*/ 23 h 24"/>
                  <a:gd name="T14" fmla="*/ 14 w 24"/>
                  <a:gd name="T15" fmla="*/ 14 h 24"/>
                  <a:gd name="T16" fmla="*/ 24 w 24"/>
                  <a:gd name="T17" fmla="*/ 2 h 24"/>
                  <a:gd name="T18" fmla="*/ 24 w 24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0" y="21"/>
                      <a:pt x="0" y="22"/>
                      <a:pt x="1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6" y="24"/>
                      <a:pt x="7" y="2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4" y="1"/>
                      <a:pt x="24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id-ID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1" name="任意多边形 60"/>
          <p:cNvSpPr/>
          <p:nvPr/>
        </p:nvSpPr>
        <p:spPr>
          <a:xfrm>
            <a:off x="9583036" y="1467226"/>
            <a:ext cx="4921787" cy="4921785"/>
          </a:xfrm>
          <a:custGeom>
            <a:avLst/>
            <a:gdLst>
              <a:gd name="connsiteX0" fmla="*/ 2884844 w 5769688"/>
              <a:gd name="connsiteY0" fmla="*/ 0 h 5769686"/>
              <a:gd name="connsiteX1" fmla="*/ 5769688 w 5769688"/>
              <a:gd name="connsiteY1" fmla="*/ 2884843 h 5769686"/>
              <a:gd name="connsiteX2" fmla="*/ 2884844 w 5769688"/>
              <a:gd name="connsiteY2" fmla="*/ 5769686 h 5769686"/>
              <a:gd name="connsiteX3" fmla="*/ 0 w 5769688"/>
              <a:gd name="connsiteY3" fmla="*/ 2884843 h 5769686"/>
              <a:gd name="connsiteX4" fmla="*/ 2884844 w 5769688"/>
              <a:gd name="connsiteY4" fmla="*/ 0 h 5769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9688" h="5769686">
                <a:moveTo>
                  <a:pt x="2884844" y="0"/>
                </a:moveTo>
                <a:cubicBezTo>
                  <a:pt x="4478099" y="0"/>
                  <a:pt x="5769688" y="1291588"/>
                  <a:pt x="5769688" y="2884843"/>
                </a:cubicBezTo>
                <a:cubicBezTo>
                  <a:pt x="5769688" y="4478098"/>
                  <a:pt x="4478099" y="5769686"/>
                  <a:pt x="2884844" y="5769686"/>
                </a:cubicBezTo>
                <a:cubicBezTo>
                  <a:pt x="1291589" y="5769686"/>
                  <a:pt x="0" y="4478098"/>
                  <a:pt x="0" y="2884843"/>
                </a:cubicBezTo>
                <a:cubicBezTo>
                  <a:pt x="0" y="1291588"/>
                  <a:pt x="1291589" y="0"/>
                  <a:pt x="2884844" y="0"/>
                </a:cubicBez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0" cmpd="thickThin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zh-CN" altLang="en-US" sz="160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-1674381" y="1422462"/>
            <a:ext cx="4921787" cy="4921785"/>
          </a:xfrm>
          <a:custGeom>
            <a:avLst/>
            <a:gdLst>
              <a:gd name="connsiteX0" fmla="*/ 2618145 w 5236290"/>
              <a:gd name="connsiteY0" fmla="*/ 0 h 5236288"/>
              <a:gd name="connsiteX1" fmla="*/ 5236290 w 5236290"/>
              <a:gd name="connsiteY1" fmla="*/ 2618144 h 5236288"/>
              <a:gd name="connsiteX2" fmla="*/ 2618145 w 5236290"/>
              <a:gd name="connsiteY2" fmla="*/ 5236288 h 5236288"/>
              <a:gd name="connsiteX3" fmla="*/ 0 w 5236290"/>
              <a:gd name="connsiteY3" fmla="*/ 2618144 h 5236288"/>
              <a:gd name="connsiteX4" fmla="*/ 2618145 w 5236290"/>
              <a:gd name="connsiteY4" fmla="*/ 0 h 523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290" h="5236288">
                <a:moveTo>
                  <a:pt x="2618145" y="0"/>
                </a:moveTo>
                <a:cubicBezTo>
                  <a:pt x="4064106" y="0"/>
                  <a:pt x="5236290" y="1172183"/>
                  <a:pt x="5236290" y="2618144"/>
                </a:cubicBezTo>
                <a:cubicBezTo>
                  <a:pt x="5236290" y="4064105"/>
                  <a:pt x="4064106" y="5236288"/>
                  <a:pt x="2618145" y="5236288"/>
                </a:cubicBezTo>
                <a:cubicBezTo>
                  <a:pt x="1172184" y="5236288"/>
                  <a:pt x="0" y="4064105"/>
                  <a:pt x="0" y="2618144"/>
                </a:cubicBezTo>
                <a:cubicBezTo>
                  <a:pt x="0" y="1172183"/>
                  <a:pt x="1172184" y="0"/>
                  <a:pt x="2618145" y="0"/>
                </a:cubicBez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0" cmpd="thickThin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zh-CN" altLang="en-US" sz="1605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4"/>
          <p:cNvSpPr txBox="1"/>
          <p:nvPr/>
        </p:nvSpPr>
        <p:spPr>
          <a:xfrm>
            <a:off x="3874407" y="3092821"/>
            <a:ext cx="510993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26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61" grpId="0" animBg="1"/>
      <p:bldP spid="63" grpId="0" animBg="1"/>
      <p:bldP spid="65" grpId="0"/>
      <p:bldP spid="6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398707" y="1844107"/>
            <a:ext cx="5030667" cy="4811975"/>
            <a:chOff x="1325919" y="1748582"/>
            <a:chExt cx="4770079" cy="4562716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42039" y="3052003"/>
              <a:ext cx="455457" cy="379918"/>
            </a:xfrm>
            <a:custGeom>
              <a:avLst/>
              <a:gdLst>
                <a:gd name="T0" fmla="*/ 231 w 260"/>
                <a:gd name="T1" fmla="*/ 138 h 217"/>
                <a:gd name="T2" fmla="*/ 230 w 260"/>
                <a:gd name="T3" fmla="*/ 161 h 217"/>
                <a:gd name="T4" fmla="*/ 222 w 260"/>
                <a:gd name="T5" fmla="*/ 182 h 217"/>
                <a:gd name="T6" fmla="*/ 215 w 260"/>
                <a:gd name="T7" fmla="*/ 209 h 217"/>
                <a:gd name="T8" fmla="*/ 230 w 260"/>
                <a:gd name="T9" fmla="*/ 201 h 217"/>
                <a:gd name="T10" fmla="*/ 246 w 260"/>
                <a:gd name="T11" fmla="*/ 173 h 217"/>
                <a:gd name="T12" fmla="*/ 251 w 260"/>
                <a:gd name="T13" fmla="*/ 114 h 217"/>
                <a:gd name="T14" fmla="*/ 230 w 260"/>
                <a:gd name="T15" fmla="*/ 55 h 217"/>
                <a:gd name="T16" fmla="*/ 177 w 260"/>
                <a:gd name="T17" fmla="*/ 13 h 217"/>
                <a:gd name="T18" fmla="*/ 70 w 260"/>
                <a:gd name="T19" fmla="*/ 36 h 217"/>
                <a:gd name="T20" fmla="*/ 23 w 260"/>
                <a:gd name="T21" fmla="*/ 101 h 217"/>
                <a:gd name="T22" fmla="*/ 17 w 260"/>
                <a:gd name="T23" fmla="*/ 184 h 217"/>
                <a:gd name="T24" fmla="*/ 33 w 260"/>
                <a:gd name="T25" fmla="*/ 209 h 217"/>
                <a:gd name="T26" fmla="*/ 39 w 260"/>
                <a:gd name="T27" fmla="*/ 166 h 217"/>
                <a:gd name="T28" fmla="*/ 62 w 260"/>
                <a:gd name="T29" fmla="*/ 134 h 217"/>
                <a:gd name="T30" fmla="*/ 143 w 260"/>
                <a:gd name="T31" fmla="*/ 81 h 217"/>
                <a:gd name="T32" fmla="*/ 231 w 260"/>
                <a:gd name="T33" fmla="*/ 107 h 217"/>
                <a:gd name="T34" fmla="*/ 231 w 260"/>
                <a:gd name="T35" fmla="*/ 1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217">
                  <a:moveTo>
                    <a:pt x="231" y="138"/>
                  </a:moveTo>
                  <a:cubicBezTo>
                    <a:pt x="231" y="138"/>
                    <a:pt x="235" y="148"/>
                    <a:pt x="230" y="161"/>
                  </a:cubicBezTo>
                  <a:cubicBezTo>
                    <a:pt x="226" y="174"/>
                    <a:pt x="222" y="182"/>
                    <a:pt x="222" y="182"/>
                  </a:cubicBezTo>
                  <a:cubicBezTo>
                    <a:pt x="222" y="182"/>
                    <a:pt x="220" y="202"/>
                    <a:pt x="215" y="209"/>
                  </a:cubicBezTo>
                  <a:cubicBezTo>
                    <a:pt x="209" y="217"/>
                    <a:pt x="226" y="210"/>
                    <a:pt x="230" y="201"/>
                  </a:cubicBezTo>
                  <a:cubicBezTo>
                    <a:pt x="234" y="192"/>
                    <a:pt x="237" y="189"/>
                    <a:pt x="246" y="173"/>
                  </a:cubicBezTo>
                  <a:cubicBezTo>
                    <a:pt x="255" y="157"/>
                    <a:pt x="260" y="132"/>
                    <a:pt x="251" y="114"/>
                  </a:cubicBezTo>
                  <a:cubicBezTo>
                    <a:pt x="241" y="95"/>
                    <a:pt x="258" y="74"/>
                    <a:pt x="230" y="55"/>
                  </a:cubicBezTo>
                  <a:cubicBezTo>
                    <a:pt x="201" y="35"/>
                    <a:pt x="214" y="21"/>
                    <a:pt x="177" y="13"/>
                  </a:cubicBezTo>
                  <a:cubicBezTo>
                    <a:pt x="139" y="5"/>
                    <a:pt x="98" y="0"/>
                    <a:pt x="70" y="36"/>
                  </a:cubicBezTo>
                  <a:cubicBezTo>
                    <a:pt x="42" y="71"/>
                    <a:pt x="18" y="52"/>
                    <a:pt x="23" y="101"/>
                  </a:cubicBezTo>
                  <a:cubicBezTo>
                    <a:pt x="29" y="150"/>
                    <a:pt x="0" y="163"/>
                    <a:pt x="17" y="184"/>
                  </a:cubicBezTo>
                  <a:cubicBezTo>
                    <a:pt x="34" y="205"/>
                    <a:pt x="31" y="209"/>
                    <a:pt x="33" y="209"/>
                  </a:cubicBezTo>
                  <a:cubicBezTo>
                    <a:pt x="34" y="209"/>
                    <a:pt x="28" y="181"/>
                    <a:pt x="39" y="166"/>
                  </a:cubicBezTo>
                  <a:cubicBezTo>
                    <a:pt x="39" y="166"/>
                    <a:pt x="47" y="141"/>
                    <a:pt x="62" y="134"/>
                  </a:cubicBezTo>
                  <a:cubicBezTo>
                    <a:pt x="78" y="127"/>
                    <a:pt x="75" y="90"/>
                    <a:pt x="143" y="81"/>
                  </a:cubicBezTo>
                  <a:cubicBezTo>
                    <a:pt x="211" y="72"/>
                    <a:pt x="221" y="89"/>
                    <a:pt x="231" y="107"/>
                  </a:cubicBezTo>
                  <a:cubicBezTo>
                    <a:pt x="240" y="124"/>
                    <a:pt x="231" y="138"/>
                    <a:pt x="231" y="1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194620" y="3144576"/>
              <a:ext cx="365847" cy="197735"/>
            </a:xfrm>
            <a:custGeom>
              <a:avLst/>
              <a:gdLst>
                <a:gd name="T0" fmla="*/ 204 w 209"/>
                <a:gd name="T1" fmla="*/ 99 h 113"/>
                <a:gd name="T2" fmla="*/ 145 w 209"/>
                <a:gd name="T3" fmla="*/ 38 h 113"/>
                <a:gd name="T4" fmla="*/ 38 w 209"/>
                <a:gd name="T5" fmla="*/ 106 h 113"/>
                <a:gd name="T6" fmla="*/ 19 w 209"/>
                <a:gd name="T7" fmla="*/ 100 h 113"/>
                <a:gd name="T8" fmla="*/ 9 w 209"/>
                <a:gd name="T9" fmla="*/ 113 h 113"/>
                <a:gd name="T10" fmla="*/ 1 w 209"/>
                <a:gd name="T11" fmla="*/ 86 h 113"/>
                <a:gd name="T12" fmla="*/ 127 w 209"/>
                <a:gd name="T13" fmla="*/ 1 h 113"/>
                <a:gd name="T14" fmla="*/ 209 w 209"/>
                <a:gd name="T15" fmla="*/ 82 h 113"/>
                <a:gd name="T16" fmla="*/ 204 w 209"/>
                <a:gd name="T17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113">
                  <a:moveTo>
                    <a:pt x="204" y="99"/>
                  </a:moveTo>
                  <a:cubicBezTo>
                    <a:pt x="204" y="99"/>
                    <a:pt x="197" y="45"/>
                    <a:pt x="145" y="38"/>
                  </a:cubicBezTo>
                  <a:cubicBezTo>
                    <a:pt x="93" y="31"/>
                    <a:pt x="51" y="64"/>
                    <a:pt x="38" y="106"/>
                  </a:cubicBezTo>
                  <a:cubicBezTo>
                    <a:pt x="38" y="106"/>
                    <a:pt x="26" y="95"/>
                    <a:pt x="19" y="100"/>
                  </a:cubicBezTo>
                  <a:cubicBezTo>
                    <a:pt x="12" y="104"/>
                    <a:pt x="9" y="113"/>
                    <a:pt x="9" y="113"/>
                  </a:cubicBezTo>
                  <a:cubicBezTo>
                    <a:pt x="9" y="113"/>
                    <a:pt x="0" y="100"/>
                    <a:pt x="1" y="86"/>
                  </a:cubicBezTo>
                  <a:cubicBezTo>
                    <a:pt x="2" y="73"/>
                    <a:pt x="61" y="0"/>
                    <a:pt x="127" y="1"/>
                  </a:cubicBezTo>
                  <a:cubicBezTo>
                    <a:pt x="192" y="2"/>
                    <a:pt x="209" y="62"/>
                    <a:pt x="209" y="82"/>
                  </a:cubicBezTo>
                  <a:cubicBezTo>
                    <a:pt x="209" y="82"/>
                    <a:pt x="209" y="93"/>
                    <a:pt x="204" y="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325919" y="4130289"/>
              <a:ext cx="907211" cy="960533"/>
            </a:xfrm>
            <a:custGeom>
              <a:avLst/>
              <a:gdLst>
                <a:gd name="T0" fmla="*/ 125 w 518"/>
                <a:gd name="T1" fmla="*/ 13 h 548"/>
                <a:gd name="T2" fmla="*/ 300 w 518"/>
                <a:gd name="T3" fmla="*/ 112 h 548"/>
                <a:gd name="T4" fmla="*/ 404 w 518"/>
                <a:gd name="T5" fmla="*/ 112 h 548"/>
                <a:gd name="T6" fmla="*/ 448 w 518"/>
                <a:gd name="T7" fmla="*/ 192 h 548"/>
                <a:gd name="T8" fmla="*/ 491 w 518"/>
                <a:gd name="T9" fmla="*/ 383 h 548"/>
                <a:gd name="T10" fmla="*/ 517 w 518"/>
                <a:gd name="T11" fmla="*/ 509 h 548"/>
                <a:gd name="T12" fmla="*/ 455 w 518"/>
                <a:gd name="T13" fmla="*/ 523 h 548"/>
                <a:gd name="T14" fmla="*/ 407 w 518"/>
                <a:gd name="T15" fmla="*/ 548 h 548"/>
                <a:gd name="T16" fmla="*/ 336 w 518"/>
                <a:gd name="T17" fmla="*/ 466 h 548"/>
                <a:gd name="T18" fmla="*/ 254 w 518"/>
                <a:gd name="T19" fmla="*/ 354 h 548"/>
                <a:gd name="T20" fmla="*/ 207 w 518"/>
                <a:gd name="T21" fmla="*/ 419 h 548"/>
                <a:gd name="T22" fmla="*/ 183 w 518"/>
                <a:gd name="T23" fmla="*/ 511 h 548"/>
                <a:gd name="T24" fmla="*/ 52 w 518"/>
                <a:gd name="T25" fmla="*/ 487 h 548"/>
                <a:gd name="T26" fmla="*/ 4 w 518"/>
                <a:gd name="T27" fmla="*/ 476 h 548"/>
                <a:gd name="T28" fmla="*/ 31 w 518"/>
                <a:gd name="T29" fmla="*/ 377 h 548"/>
                <a:gd name="T30" fmla="*/ 64 w 518"/>
                <a:gd name="T31" fmla="*/ 153 h 548"/>
                <a:gd name="T32" fmla="*/ 85 w 518"/>
                <a:gd name="T33" fmla="*/ 79 h 548"/>
                <a:gd name="T34" fmla="*/ 125 w 518"/>
                <a:gd name="T35" fmla="*/ 13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548">
                  <a:moveTo>
                    <a:pt x="125" y="13"/>
                  </a:moveTo>
                  <a:cubicBezTo>
                    <a:pt x="125" y="13"/>
                    <a:pt x="192" y="99"/>
                    <a:pt x="300" y="112"/>
                  </a:cubicBezTo>
                  <a:cubicBezTo>
                    <a:pt x="409" y="126"/>
                    <a:pt x="404" y="112"/>
                    <a:pt x="404" y="112"/>
                  </a:cubicBezTo>
                  <a:cubicBezTo>
                    <a:pt x="404" y="112"/>
                    <a:pt x="440" y="124"/>
                    <a:pt x="448" y="192"/>
                  </a:cubicBezTo>
                  <a:cubicBezTo>
                    <a:pt x="455" y="260"/>
                    <a:pt x="475" y="312"/>
                    <a:pt x="491" y="383"/>
                  </a:cubicBezTo>
                  <a:cubicBezTo>
                    <a:pt x="508" y="454"/>
                    <a:pt x="515" y="490"/>
                    <a:pt x="517" y="509"/>
                  </a:cubicBezTo>
                  <a:cubicBezTo>
                    <a:pt x="518" y="529"/>
                    <a:pt x="503" y="505"/>
                    <a:pt x="455" y="523"/>
                  </a:cubicBezTo>
                  <a:cubicBezTo>
                    <a:pt x="407" y="541"/>
                    <a:pt x="407" y="548"/>
                    <a:pt x="407" y="548"/>
                  </a:cubicBezTo>
                  <a:cubicBezTo>
                    <a:pt x="407" y="548"/>
                    <a:pt x="348" y="497"/>
                    <a:pt x="336" y="466"/>
                  </a:cubicBezTo>
                  <a:cubicBezTo>
                    <a:pt x="324" y="434"/>
                    <a:pt x="260" y="362"/>
                    <a:pt x="254" y="354"/>
                  </a:cubicBezTo>
                  <a:cubicBezTo>
                    <a:pt x="248" y="347"/>
                    <a:pt x="221" y="393"/>
                    <a:pt x="207" y="419"/>
                  </a:cubicBezTo>
                  <a:cubicBezTo>
                    <a:pt x="194" y="444"/>
                    <a:pt x="183" y="511"/>
                    <a:pt x="183" y="511"/>
                  </a:cubicBezTo>
                  <a:cubicBezTo>
                    <a:pt x="183" y="511"/>
                    <a:pt x="100" y="497"/>
                    <a:pt x="52" y="487"/>
                  </a:cubicBezTo>
                  <a:cubicBezTo>
                    <a:pt x="4" y="476"/>
                    <a:pt x="0" y="482"/>
                    <a:pt x="4" y="476"/>
                  </a:cubicBezTo>
                  <a:cubicBezTo>
                    <a:pt x="9" y="470"/>
                    <a:pt x="25" y="426"/>
                    <a:pt x="31" y="377"/>
                  </a:cubicBezTo>
                  <a:cubicBezTo>
                    <a:pt x="37" y="327"/>
                    <a:pt x="70" y="188"/>
                    <a:pt x="64" y="153"/>
                  </a:cubicBezTo>
                  <a:cubicBezTo>
                    <a:pt x="58" y="118"/>
                    <a:pt x="73" y="102"/>
                    <a:pt x="85" y="79"/>
                  </a:cubicBezTo>
                  <a:cubicBezTo>
                    <a:pt x="97" y="57"/>
                    <a:pt x="114" y="0"/>
                    <a:pt x="125" y="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389609" y="3207526"/>
              <a:ext cx="1134570" cy="1324157"/>
              <a:chOff x="1950944" y="3207526"/>
              <a:chExt cx="1134570" cy="1324157"/>
            </a:xfrm>
            <a:solidFill>
              <a:schemeClr val="accent4"/>
            </a:solidFill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2111650" y="3207526"/>
                <a:ext cx="973864" cy="1267873"/>
              </a:xfrm>
              <a:custGeom>
                <a:avLst/>
                <a:gdLst>
                  <a:gd name="T0" fmla="*/ 476 w 556"/>
                  <a:gd name="T1" fmla="*/ 244 h 724"/>
                  <a:gd name="T2" fmla="*/ 519 w 556"/>
                  <a:gd name="T3" fmla="*/ 330 h 724"/>
                  <a:gd name="T4" fmla="*/ 548 w 556"/>
                  <a:gd name="T5" fmla="*/ 457 h 724"/>
                  <a:gd name="T6" fmla="*/ 503 w 556"/>
                  <a:gd name="T7" fmla="*/ 582 h 724"/>
                  <a:gd name="T8" fmla="*/ 456 w 556"/>
                  <a:gd name="T9" fmla="*/ 539 h 724"/>
                  <a:gd name="T10" fmla="*/ 431 w 556"/>
                  <a:gd name="T11" fmla="*/ 532 h 724"/>
                  <a:gd name="T12" fmla="*/ 424 w 556"/>
                  <a:gd name="T13" fmla="*/ 533 h 724"/>
                  <a:gd name="T14" fmla="*/ 425 w 556"/>
                  <a:gd name="T15" fmla="*/ 510 h 724"/>
                  <a:gd name="T16" fmla="*/ 370 w 556"/>
                  <a:gd name="T17" fmla="*/ 549 h 724"/>
                  <a:gd name="T18" fmla="*/ 325 w 556"/>
                  <a:gd name="T19" fmla="*/ 706 h 724"/>
                  <a:gd name="T20" fmla="*/ 194 w 556"/>
                  <a:gd name="T21" fmla="*/ 639 h 724"/>
                  <a:gd name="T22" fmla="*/ 54 w 556"/>
                  <a:gd name="T23" fmla="*/ 483 h 724"/>
                  <a:gd name="T24" fmla="*/ 40 w 556"/>
                  <a:gd name="T25" fmla="*/ 393 h 724"/>
                  <a:gd name="T26" fmla="*/ 142 w 556"/>
                  <a:gd name="T27" fmla="*/ 223 h 724"/>
                  <a:gd name="T28" fmla="*/ 176 w 556"/>
                  <a:gd name="T29" fmla="*/ 111 h 724"/>
                  <a:gd name="T30" fmla="*/ 162 w 556"/>
                  <a:gd name="T31" fmla="*/ 36 h 724"/>
                  <a:gd name="T32" fmla="*/ 213 w 556"/>
                  <a:gd name="T33" fmla="*/ 1 h 724"/>
                  <a:gd name="T34" fmla="*/ 302 w 556"/>
                  <a:gd name="T35" fmla="*/ 50 h 724"/>
                  <a:gd name="T36" fmla="*/ 345 w 556"/>
                  <a:gd name="T37" fmla="*/ 122 h 724"/>
                  <a:gd name="T38" fmla="*/ 384 w 556"/>
                  <a:gd name="T39" fmla="*/ 129 h 724"/>
                  <a:gd name="T40" fmla="*/ 403 w 556"/>
                  <a:gd name="T41" fmla="*/ 163 h 724"/>
                  <a:gd name="T42" fmla="*/ 410 w 556"/>
                  <a:gd name="T43" fmla="*/ 210 h 724"/>
                  <a:gd name="T44" fmla="*/ 403 w 556"/>
                  <a:gd name="T45" fmla="*/ 291 h 724"/>
                  <a:gd name="T46" fmla="*/ 449 w 556"/>
                  <a:gd name="T47" fmla="*/ 296 h 724"/>
                  <a:gd name="T48" fmla="*/ 476 w 556"/>
                  <a:gd name="T49" fmla="*/ 244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6" h="724">
                    <a:moveTo>
                      <a:pt x="476" y="244"/>
                    </a:moveTo>
                    <a:cubicBezTo>
                      <a:pt x="476" y="244"/>
                      <a:pt x="485" y="292"/>
                      <a:pt x="519" y="330"/>
                    </a:cubicBezTo>
                    <a:cubicBezTo>
                      <a:pt x="554" y="368"/>
                      <a:pt x="556" y="424"/>
                      <a:pt x="548" y="457"/>
                    </a:cubicBezTo>
                    <a:cubicBezTo>
                      <a:pt x="540" y="490"/>
                      <a:pt x="503" y="582"/>
                      <a:pt x="503" y="582"/>
                    </a:cubicBezTo>
                    <a:cubicBezTo>
                      <a:pt x="503" y="582"/>
                      <a:pt x="480" y="546"/>
                      <a:pt x="456" y="539"/>
                    </a:cubicBezTo>
                    <a:cubicBezTo>
                      <a:pt x="431" y="532"/>
                      <a:pt x="431" y="532"/>
                      <a:pt x="431" y="532"/>
                    </a:cubicBezTo>
                    <a:cubicBezTo>
                      <a:pt x="424" y="533"/>
                      <a:pt x="424" y="533"/>
                      <a:pt x="424" y="533"/>
                    </a:cubicBezTo>
                    <a:cubicBezTo>
                      <a:pt x="424" y="533"/>
                      <a:pt x="432" y="515"/>
                      <a:pt x="425" y="510"/>
                    </a:cubicBezTo>
                    <a:cubicBezTo>
                      <a:pt x="417" y="506"/>
                      <a:pt x="391" y="514"/>
                      <a:pt x="370" y="549"/>
                    </a:cubicBezTo>
                    <a:cubicBezTo>
                      <a:pt x="349" y="583"/>
                      <a:pt x="316" y="630"/>
                      <a:pt x="325" y="706"/>
                    </a:cubicBezTo>
                    <a:cubicBezTo>
                      <a:pt x="325" y="706"/>
                      <a:pt x="222" y="724"/>
                      <a:pt x="194" y="639"/>
                    </a:cubicBezTo>
                    <a:cubicBezTo>
                      <a:pt x="166" y="555"/>
                      <a:pt x="108" y="527"/>
                      <a:pt x="54" y="483"/>
                    </a:cubicBezTo>
                    <a:cubicBezTo>
                      <a:pt x="0" y="439"/>
                      <a:pt x="16" y="415"/>
                      <a:pt x="40" y="393"/>
                    </a:cubicBezTo>
                    <a:cubicBezTo>
                      <a:pt x="64" y="371"/>
                      <a:pt x="130" y="265"/>
                      <a:pt x="142" y="223"/>
                    </a:cubicBezTo>
                    <a:cubicBezTo>
                      <a:pt x="154" y="181"/>
                      <a:pt x="180" y="137"/>
                      <a:pt x="176" y="111"/>
                    </a:cubicBezTo>
                    <a:cubicBezTo>
                      <a:pt x="172" y="84"/>
                      <a:pt x="162" y="36"/>
                      <a:pt x="162" y="36"/>
                    </a:cubicBezTo>
                    <a:cubicBezTo>
                      <a:pt x="162" y="36"/>
                      <a:pt x="168" y="2"/>
                      <a:pt x="213" y="1"/>
                    </a:cubicBezTo>
                    <a:cubicBezTo>
                      <a:pt x="258" y="0"/>
                      <a:pt x="293" y="23"/>
                      <a:pt x="302" y="50"/>
                    </a:cubicBezTo>
                    <a:cubicBezTo>
                      <a:pt x="312" y="76"/>
                      <a:pt x="334" y="123"/>
                      <a:pt x="345" y="122"/>
                    </a:cubicBezTo>
                    <a:cubicBezTo>
                      <a:pt x="356" y="122"/>
                      <a:pt x="384" y="129"/>
                      <a:pt x="384" y="129"/>
                    </a:cubicBezTo>
                    <a:cubicBezTo>
                      <a:pt x="403" y="163"/>
                      <a:pt x="403" y="163"/>
                      <a:pt x="403" y="163"/>
                    </a:cubicBezTo>
                    <a:cubicBezTo>
                      <a:pt x="403" y="163"/>
                      <a:pt x="411" y="181"/>
                      <a:pt x="410" y="210"/>
                    </a:cubicBezTo>
                    <a:cubicBezTo>
                      <a:pt x="409" y="238"/>
                      <a:pt x="403" y="291"/>
                      <a:pt x="403" y="291"/>
                    </a:cubicBezTo>
                    <a:cubicBezTo>
                      <a:pt x="403" y="291"/>
                      <a:pt x="440" y="291"/>
                      <a:pt x="449" y="296"/>
                    </a:cubicBezTo>
                    <a:cubicBezTo>
                      <a:pt x="459" y="301"/>
                      <a:pt x="476" y="244"/>
                      <a:pt x="476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950944" y="3846646"/>
                <a:ext cx="820563" cy="685037"/>
              </a:xfrm>
              <a:custGeom>
                <a:avLst/>
                <a:gdLst>
                  <a:gd name="T0" fmla="*/ 120 w 469"/>
                  <a:gd name="T1" fmla="*/ 46 h 391"/>
                  <a:gd name="T2" fmla="*/ 94 w 469"/>
                  <a:gd name="T3" fmla="*/ 112 h 391"/>
                  <a:gd name="T4" fmla="*/ 40 w 469"/>
                  <a:gd name="T5" fmla="*/ 218 h 391"/>
                  <a:gd name="T6" fmla="*/ 389 w 469"/>
                  <a:gd name="T7" fmla="*/ 365 h 391"/>
                  <a:gd name="T8" fmla="*/ 411 w 469"/>
                  <a:gd name="T9" fmla="*/ 170 h 391"/>
                  <a:gd name="T10" fmla="*/ 120 w 469"/>
                  <a:gd name="T11" fmla="*/ 46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9" h="391">
                    <a:moveTo>
                      <a:pt x="120" y="46"/>
                    </a:moveTo>
                    <a:cubicBezTo>
                      <a:pt x="120" y="46"/>
                      <a:pt x="104" y="60"/>
                      <a:pt x="94" y="112"/>
                    </a:cubicBezTo>
                    <a:cubicBezTo>
                      <a:pt x="84" y="164"/>
                      <a:pt x="0" y="192"/>
                      <a:pt x="40" y="218"/>
                    </a:cubicBezTo>
                    <a:cubicBezTo>
                      <a:pt x="80" y="244"/>
                      <a:pt x="308" y="391"/>
                      <a:pt x="389" y="365"/>
                    </a:cubicBezTo>
                    <a:cubicBezTo>
                      <a:pt x="469" y="339"/>
                      <a:pt x="354" y="341"/>
                      <a:pt x="411" y="170"/>
                    </a:cubicBezTo>
                    <a:cubicBezTo>
                      <a:pt x="467" y="0"/>
                      <a:pt x="182" y="16"/>
                      <a:pt x="12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296079" y="5607006"/>
              <a:ext cx="271793" cy="704292"/>
            </a:xfrm>
            <a:custGeom>
              <a:avLst/>
              <a:gdLst>
                <a:gd name="T0" fmla="*/ 0 w 155"/>
                <a:gd name="T1" fmla="*/ 34 h 402"/>
                <a:gd name="T2" fmla="*/ 73 w 155"/>
                <a:gd name="T3" fmla="*/ 6 h 402"/>
                <a:gd name="T4" fmla="*/ 85 w 155"/>
                <a:gd name="T5" fmla="*/ 53 h 402"/>
                <a:gd name="T6" fmla="*/ 110 w 155"/>
                <a:gd name="T7" fmla="*/ 164 h 402"/>
                <a:gd name="T8" fmla="*/ 153 w 155"/>
                <a:gd name="T9" fmla="*/ 293 h 402"/>
                <a:gd name="T10" fmla="*/ 109 w 155"/>
                <a:gd name="T11" fmla="*/ 389 h 402"/>
                <a:gd name="T12" fmla="*/ 46 w 155"/>
                <a:gd name="T13" fmla="*/ 367 h 402"/>
                <a:gd name="T14" fmla="*/ 32 w 155"/>
                <a:gd name="T15" fmla="*/ 272 h 402"/>
                <a:gd name="T16" fmla="*/ 26 w 155"/>
                <a:gd name="T17" fmla="*/ 179 h 402"/>
                <a:gd name="T18" fmla="*/ 0 w 155"/>
                <a:gd name="T19" fmla="*/ 3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402">
                  <a:moveTo>
                    <a:pt x="0" y="34"/>
                  </a:moveTo>
                  <a:cubicBezTo>
                    <a:pt x="0" y="34"/>
                    <a:pt x="50" y="36"/>
                    <a:pt x="73" y="6"/>
                  </a:cubicBezTo>
                  <a:cubicBezTo>
                    <a:pt x="73" y="6"/>
                    <a:pt x="77" y="0"/>
                    <a:pt x="85" y="53"/>
                  </a:cubicBezTo>
                  <a:cubicBezTo>
                    <a:pt x="93" y="106"/>
                    <a:pt x="98" y="138"/>
                    <a:pt x="110" y="164"/>
                  </a:cubicBezTo>
                  <a:cubicBezTo>
                    <a:pt x="122" y="190"/>
                    <a:pt x="151" y="270"/>
                    <a:pt x="153" y="293"/>
                  </a:cubicBezTo>
                  <a:cubicBezTo>
                    <a:pt x="155" y="316"/>
                    <a:pt x="141" y="376"/>
                    <a:pt x="109" y="389"/>
                  </a:cubicBezTo>
                  <a:cubicBezTo>
                    <a:pt x="77" y="402"/>
                    <a:pt x="61" y="394"/>
                    <a:pt x="46" y="367"/>
                  </a:cubicBezTo>
                  <a:cubicBezTo>
                    <a:pt x="31" y="340"/>
                    <a:pt x="25" y="317"/>
                    <a:pt x="32" y="272"/>
                  </a:cubicBezTo>
                  <a:cubicBezTo>
                    <a:pt x="39" y="227"/>
                    <a:pt x="23" y="206"/>
                    <a:pt x="26" y="179"/>
                  </a:cubicBezTo>
                  <a:cubicBezTo>
                    <a:pt x="29" y="152"/>
                    <a:pt x="0" y="34"/>
                    <a:pt x="0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505140" y="5552944"/>
              <a:ext cx="395470" cy="644305"/>
            </a:xfrm>
            <a:custGeom>
              <a:avLst/>
              <a:gdLst>
                <a:gd name="T0" fmla="*/ 89 w 226"/>
                <a:gd name="T1" fmla="*/ 2 h 368"/>
                <a:gd name="T2" fmla="*/ 95 w 226"/>
                <a:gd name="T3" fmla="*/ 59 h 368"/>
                <a:gd name="T4" fmla="*/ 112 w 226"/>
                <a:gd name="T5" fmla="*/ 109 h 368"/>
                <a:gd name="T6" fmla="*/ 183 w 226"/>
                <a:gd name="T7" fmla="*/ 144 h 368"/>
                <a:gd name="T8" fmla="*/ 198 w 226"/>
                <a:gd name="T9" fmla="*/ 210 h 368"/>
                <a:gd name="T10" fmla="*/ 226 w 226"/>
                <a:gd name="T11" fmla="*/ 290 h 368"/>
                <a:gd name="T12" fmla="*/ 203 w 226"/>
                <a:gd name="T13" fmla="*/ 364 h 368"/>
                <a:gd name="T14" fmla="*/ 139 w 226"/>
                <a:gd name="T15" fmla="*/ 313 h 368"/>
                <a:gd name="T16" fmla="*/ 56 w 226"/>
                <a:gd name="T17" fmla="*/ 188 h 368"/>
                <a:gd name="T18" fmla="*/ 1 w 226"/>
                <a:gd name="T19" fmla="*/ 31 h 368"/>
                <a:gd name="T20" fmla="*/ 89 w 226"/>
                <a:gd name="T21" fmla="*/ 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368">
                  <a:moveTo>
                    <a:pt x="89" y="2"/>
                  </a:moveTo>
                  <a:cubicBezTo>
                    <a:pt x="92" y="0"/>
                    <a:pt x="92" y="41"/>
                    <a:pt x="95" y="59"/>
                  </a:cubicBezTo>
                  <a:cubicBezTo>
                    <a:pt x="98" y="77"/>
                    <a:pt x="92" y="101"/>
                    <a:pt x="112" y="109"/>
                  </a:cubicBezTo>
                  <a:cubicBezTo>
                    <a:pt x="131" y="116"/>
                    <a:pt x="175" y="107"/>
                    <a:pt x="183" y="144"/>
                  </a:cubicBezTo>
                  <a:cubicBezTo>
                    <a:pt x="190" y="182"/>
                    <a:pt x="181" y="182"/>
                    <a:pt x="198" y="210"/>
                  </a:cubicBezTo>
                  <a:cubicBezTo>
                    <a:pt x="216" y="238"/>
                    <a:pt x="226" y="252"/>
                    <a:pt x="226" y="290"/>
                  </a:cubicBezTo>
                  <a:cubicBezTo>
                    <a:pt x="226" y="328"/>
                    <a:pt x="213" y="359"/>
                    <a:pt x="203" y="364"/>
                  </a:cubicBezTo>
                  <a:cubicBezTo>
                    <a:pt x="193" y="368"/>
                    <a:pt x="159" y="345"/>
                    <a:pt x="139" y="313"/>
                  </a:cubicBezTo>
                  <a:cubicBezTo>
                    <a:pt x="119" y="282"/>
                    <a:pt x="75" y="229"/>
                    <a:pt x="56" y="188"/>
                  </a:cubicBezTo>
                  <a:cubicBezTo>
                    <a:pt x="36" y="148"/>
                    <a:pt x="0" y="43"/>
                    <a:pt x="1" y="31"/>
                  </a:cubicBezTo>
                  <a:cubicBezTo>
                    <a:pt x="1" y="20"/>
                    <a:pt x="50" y="34"/>
                    <a:pt x="89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873949" y="1748582"/>
              <a:ext cx="573209" cy="835374"/>
            </a:xfrm>
            <a:custGeom>
              <a:avLst/>
              <a:gdLst>
                <a:gd name="T0" fmla="*/ 152 w 327"/>
                <a:gd name="T1" fmla="*/ 17 h 477"/>
                <a:gd name="T2" fmla="*/ 75 w 327"/>
                <a:gd name="T3" fmla="*/ 230 h 477"/>
                <a:gd name="T4" fmla="*/ 87 w 327"/>
                <a:gd name="T5" fmla="*/ 340 h 477"/>
                <a:gd name="T6" fmla="*/ 42 w 327"/>
                <a:gd name="T7" fmla="*/ 448 h 477"/>
                <a:gd name="T8" fmla="*/ 65 w 327"/>
                <a:gd name="T9" fmla="*/ 477 h 477"/>
                <a:gd name="T10" fmla="*/ 117 w 327"/>
                <a:gd name="T11" fmla="*/ 344 h 477"/>
                <a:gd name="T12" fmla="*/ 205 w 327"/>
                <a:gd name="T13" fmla="*/ 261 h 477"/>
                <a:gd name="T14" fmla="*/ 324 w 327"/>
                <a:gd name="T15" fmla="*/ 118 h 477"/>
                <a:gd name="T16" fmla="*/ 152 w 327"/>
                <a:gd name="T17" fmla="*/ 17 h 477"/>
                <a:gd name="T18" fmla="*/ 107 w 327"/>
                <a:gd name="T19" fmla="*/ 330 h 477"/>
                <a:gd name="T20" fmla="*/ 93 w 327"/>
                <a:gd name="T21" fmla="*/ 241 h 477"/>
                <a:gd name="T22" fmla="*/ 174 w 327"/>
                <a:gd name="T23" fmla="*/ 264 h 477"/>
                <a:gd name="T24" fmla="*/ 107 w 327"/>
                <a:gd name="T25" fmla="*/ 330 h 477"/>
                <a:gd name="T26" fmla="*/ 174 w 327"/>
                <a:gd name="T27" fmla="*/ 247 h 477"/>
                <a:gd name="T28" fmla="*/ 61 w 327"/>
                <a:gd name="T29" fmla="*/ 171 h 477"/>
                <a:gd name="T30" fmla="*/ 126 w 327"/>
                <a:gd name="T31" fmla="*/ 40 h 477"/>
                <a:gd name="T32" fmla="*/ 232 w 327"/>
                <a:gd name="T33" fmla="*/ 28 h 477"/>
                <a:gd name="T34" fmla="*/ 309 w 327"/>
                <a:gd name="T35" fmla="*/ 135 h 477"/>
                <a:gd name="T36" fmla="*/ 174 w 327"/>
                <a:gd name="T37" fmla="*/ 24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7" h="477">
                  <a:moveTo>
                    <a:pt x="152" y="17"/>
                  </a:moveTo>
                  <a:cubicBezTo>
                    <a:pt x="87" y="34"/>
                    <a:pt x="0" y="104"/>
                    <a:pt x="75" y="230"/>
                  </a:cubicBezTo>
                  <a:cubicBezTo>
                    <a:pt x="75" y="230"/>
                    <a:pt x="93" y="300"/>
                    <a:pt x="87" y="340"/>
                  </a:cubicBezTo>
                  <a:cubicBezTo>
                    <a:pt x="80" y="380"/>
                    <a:pt x="42" y="448"/>
                    <a:pt x="42" y="448"/>
                  </a:cubicBezTo>
                  <a:cubicBezTo>
                    <a:pt x="42" y="448"/>
                    <a:pt x="41" y="467"/>
                    <a:pt x="65" y="477"/>
                  </a:cubicBezTo>
                  <a:cubicBezTo>
                    <a:pt x="65" y="477"/>
                    <a:pt x="105" y="360"/>
                    <a:pt x="117" y="344"/>
                  </a:cubicBezTo>
                  <a:cubicBezTo>
                    <a:pt x="129" y="328"/>
                    <a:pt x="202" y="262"/>
                    <a:pt x="205" y="261"/>
                  </a:cubicBezTo>
                  <a:cubicBezTo>
                    <a:pt x="208" y="260"/>
                    <a:pt x="321" y="204"/>
                    <a:pt x="324" y="118"/>
                  </a:cubicBezTo>
                  <a:cubicBezTo>
                    <a:pt x="327" y="32"/>
                    <a:pt x="217" y="0"/>
                    <a:pt x="152" y="17"/>
                  </a:cubicBezTo>
                  <a:close/>
                  <a:moveTo>
                    <a:pt x="107" y="330"/>
                  </a:moveTo>
                  <a:cubicBezTo>
                    <a:pt x="96" y="334"/>
                    <a:pt x="101" y="263"/>
                    <a:pt x="93" y="241"/>
                  </a:cubicBezTo>
                  <a:cubicBezTo>
                    <a:pt x="93" y="241"/>
                    <a:pt x="136" y="263"/>
                    <a:pt x="174" y="264"/>
                  </a:cubicBezTo>
                  <a:cubicBezTo>
                    <a:pt x="174" y="264"/>
                    <a:pt x="117" y="325"/>
                    <a:pt x="107" y="330"/>
                  </a:cubicBezTo>
                  <a:close/>
                  <a:moveTo>
                    <a:pt x="174" y="247"/>
                  </a:moveTo>
                  <a:cubicBezTo>
                    <a:pt x="102" y="243"/>
                    <a:pt x="71" y="214"/>
                    <a:pt x="61" y="171"/>
                  </a:cubicBezTo>
                  <a:cubicBezTo>
                    <a:pt x="51" y="128"/>
                    <a:pt x="62" y="76"/>
                    <a:pt x="126" y="40"/>
                  </a:cubicBezTo>
                  <a:cubicBezTo>
                    <a:pt x="126" y="40"/>
                    <a:pt x="181" y="11"/>
                    <a:pt x="232" y="28"/>
                  </a:cubicBezTo>
                  <a:cubicBezTo>
                    <a:pt x="283" y="46"/>
                    <a:pt x="320" y="90"/>
                    <a:pt x="309" y="135"/>
                  </a:cubicBezTo>
                  <a:cubicBezTo>
                    <a:pt x="298" y="180"/>
                    <a:pt x="245" y="251"/>
                    <a:pt x="17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665413" y="25335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661710" y="2111466"/>
              <a:ext cx="429536" cy="422131"/>
            </a:xfrm>
            <a:custGeom>
              <a:avLst/>
              <a:gdLst>
                <a:gd name="T0" fmla="*/ 245 w 245"/>
                <a:gd name="T1" fmla="*/ 0 h 241"/>
                <a:gd name="T2" fmla="*/ 40 w 245"/>
                <a:gd name="T3" fmla="*/ 0 h 241"/>
                <a:gd name="T4" fmla="*/ 2 w 245"/>
                <a:gd name="T5" fmla="*/ 16 h 241"/>
                <a:gd name="T6" fmla="*/ 2 w 245"/>
                <a:gd name="T7" fmla="*/ 113 h 241"/>
                <a:gd name="T8" fmla="*/ 2 w 245"/>
                <a:gd name="T9" fmla="*/ 114 h 241"/>
                <a:gd name="T10" fmla="*/ 2 w 245"/>
                <a:gd name="T11" fmla="*/ 241 h 241"/>
                <a:gd name="T12" fmla="*/ 40 w 245"/>
                <a:gd name="T13" fmla="*/ 227 h 241"/>
                <a:gd name="T14" fmla="*/ 245 w 245"/>
                <a:gd name="T15" fmla="*/ 227 h 241"/>
                <a:gd name="T16" fmla="*/ 245 w 245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241">
                  <a:moveTo>
                    <a:pt x="245" y="0"/>
                  </a:moveTo>
                  <a:cubicBezTo>
                    <a:pt x="245" y="0"/>
                    <a:pt x="81" y="0"/>
                    <a:pt x="40" y="0"/>
                  </a:cubicBezTo>
                  <a:cubicBezTo>
                    <a:pt x="0" y="0"/>
                    <a:pt x="2" y="16"/>
                    <a:pt x="2" y="16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2" y="239"/>
                    <a:pt x="3" y="227"/>
                    <a:pt x="40" y="227"/>
                  </a:cubicBezTo>
                  <a:cubicBezTo>
                    <a:pt x="81" y="227"/>
                    <a:pt x="245" y="227"/>
                    <a:pt x="245" y="227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092728" y="1941133"/>
              <a:ext cx="188848" cy="710957"/>
            </a:xfrm>
            <a:custGeom>
              <a:avLst/>
              <a:gdLst>
                <a:gd name="T0" fmla="*/ 0 w 255"/>
                <a:gd name="T1" fmla="*/ 232 h 960"/>
                <a:gd name="T2" fmla="*/ 255 w 255"/>
                <a:gd name="T3" fmla="*/ 0 h 960"/>
                <a:gd name="T4" fmla="*/ 255 w 255"/>
                <a:gd name="T5" fmla="*/ 960 h 960"/>
                <a:gd name="T6" fmla="*/ 0 w 255"/>
                <a:gd name="T7" fmla="*/ 766 h 960"/>
                <a:gd name="T8" fmla="*/ 0 w 255"/>
                <a:gd name="T9" fmla="*/ 232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960">
                  <a:moveTo>
                    <a:pt x="0" y="232"/>
                  </a:moveTo>
                  <a:lnTo>
                    <a:pt x="255" y="0"/>
                  </a:lnTo>
                  <a:lnTo>
                    <a:pt x="255" y="960"/>
                  </a:lnTo>
                  <a:lnTo>
                    <a:pt x="0" y="766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281576" y="1941133"/>
              <a:ext cx="1814422" cy="7079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665413" y="34022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661710" y="2980168"/>
              <a:ext cx="429536" cy="422131"/>
            </a:xfrm>
            <a:custGeom>
              <a:avLst/>
              <a:gdLst>
                <a:gd name="T0" fmla="*/ 245 w 245"/>
                <a:gd name="T1" fmla="*/ 0 h 241"/>
                <a:gd name="T2" fmla="*/ 40 w 245"/>
                <a:gd name="T3" fmla="*/ 0 h 241"/>
                <a:gd name="T4" fmla="*/ 2 w 245"/>
                <a:gd name="T5" fmla="*/ 16 h 241"/>
                <a:gd name="T6" fmla="*/ 2 w 245"/>
                <a:gd name="T7" fmla="*/ 113 h 241"/>
                <a:gd name="T8" fmla="*/ 2 w 245"/>
                <a:gd name="T9" fmla="*/ 114 h 241"/>
                <a:gd name="T10" fmla="*/ 2 w 245"/>
                <a:gd name="T11" fmla="*/ 241 h 241"/>
                <a:gd name="T12" fmla="*/ 40 w 245"/>
                <a:gd name="T13" fmla="*/ 227 h 241"/>
                <a:gd name="T14" fmla="*/ 245 w 245"/>
                <a:gd name="T15" fmla="*/ 227 h 241"/>
                <a:gd name="T16" fmla="*/ 245 w 245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241">
                  <a:moveTo>
                    <a:pt x="245" y="0"/>
                  </a:moveTo>
                  <a:cubicBezTo>
                    <a:pt x="245" y="0"/>
                    <a:pt x="81" y="0"/>
                    <a:pt x="40" y="0"/>
                  </a:cubicBezTo>
                  <a:cubicBezTo>
                    <a:pt x="0" y="0"/>
                    <a:pt x="2" y="16"/>
                    <a:pt x="2" y="16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2" y="239"/>
                    <a:pt x="3" y="227"/>
                    <a:pt x="40" y="227"/>
                  </a:cubicBezTo>
                  <a:cubicBezTo>
                    <a:pt x="81" y="227"/>
                    <a:pt x="245" y="227"/>
                    <a:pt x="245" y="227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092728" y="2809834"/>
              <a:ext cx="188848" cy="710957"/>
            </a:xfrm>
            <a:custGeom>
              <a:avLst/>
              <a:gdLst>
                <a:gd name="T0" fmla="*/ 0 w 255"/>
                <a:gd name="T1" fmla="*/ 232 h 960"/>
                <a:gd name="T2" fmla="*/ 255 w 255"/>
                <a:gd name="T3" fmla="*/ 0 h 960"/>
                <a:gd name="T4" fmla="*/ 255 w 255"/>
                <a:gd name="T5" fmla="*/ 960 h 960"/>
                <a:gd name="T6" fmla="*/ 0 w 255"/>
                <a:gd name="T7" fmla="*/ 767 h 960"/>
                <a:gd name="T8" fmla="*/ 0 w 255"/>
                <a:gd name="T9" fmla="*/ 232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960">
                  <a:moveTo>
                    <a:pt x="0" y="232"/>
                  </a:moveTo>
                  <a:lnTo>
                    <a:pt x="255" y="0"/>
                  </a:lnTo>
                  <a:lnTo>
                    <a:pt x="255" y="960"/>
                  </a:lnTo>
                  <a:lnTo>
                    <a:pt x="0" y="767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4281576" y="2809834"/>
              <a:ext cx="1814422" cy="7079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665413" y="42709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661710" y="3848869"/>
              <a:ext cx="429536" cy="422131"/>
            </a:xfrm>
            <a:custGeom>
              <a:avLst/>
              <a:gdLst>
                <a:gd name="T0" fmla="*/ 245 w 245"/>
                <a:gd name="T1" fmla="*/ 0 h 241"/>
                <a:gd name="T2" fmla="*/ 40 w 245"/>
                <a:gd name="T3" fmla="*/ 0 h 241"/>
                <a:gd name="T4" fmla="*/ 2 w 245"/>
                <a:gd name="T5" fmla="*/ 16 h 241"/>
                <a:gd name="T6" fmla="*/ 2 w 245"/>
                <a:gd name="T7" fmla="*/ 113 h 241"/>
                <a:gd name="T8" fmla="*/ 2 w 245"/>
                <a:gd name="T9" fmla="*/ 114 h 241"/>
                <a:gd name="T10" fmla="*/ 2 w 245"/>
                <a:gd name="T11" fmla="*/ 241 h 241"/>
                <a:gd name="T12" fmla="*/ 40 w 245"/>
                <a:gd name="T13" fmla="*/ 227 h 241"/>
                <a:gd name="T14" fmla="*/ 245 w 245"/>
                <a:gd name="T15" fmla="*/ 227 h 241"/>
                <a:gd name="T16" fmla="*/ 245 w 245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241">
                  <a:moveTo>
                    <a:pt x="245" y="0"/>
                  </a:moveTo>
                  <a:cubicBezTo>
                    <a:pt x="245" y="0"/>
                    <a:pt x="81" y="0"/>
                    <a:pt x="40" y="0"/>
                  </a:cubicBezTo>
                  <a:cubicBezTo>
                    <a:pt x="0" y="0"/>
                    <a:pt x="2" y="16"/>
                    <a:pt x="2" y="16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2" y="239"/>
                    <a:pt x="3" y="227"/>
                    <a:pt x="40" y="227"/>
                  </a:cubicBezTo>
                  <a:cubicBezTo>
                    <a:pt x="81" y="227"/>
                    <a:pt x="245" y="227"/>
                    <a:pt x="245" y="227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092728" y="3678535"/>
              <a:ext cx="188848" cy="711697"/>
            </a:xfrm>
            <a:custGeom>
              <a:avLst/>
              <a:gdLst>
                <a:gd name="T0" fmla="*/ 0 w 255"/>
                <a:gd name="T1" fmla="*/ 232 h 961"/>
                <a:gd name="T2" fmla="*/ 255 w 255"/>
                <a:gd name="T3" fmla="*/ 0 h 961"/>
                <a:gd name="T4" fmla="*/ 255 w 255"/>
                <a:gd name="T5" fmla="*/ 961 h 961"/>
                <a:gd name="T6" fmla="*/ 0 w 255"/>
                <a:gd name="T7" fmla="*/ 767 h 961"/>
                <a:gd name="T8" fmla="*/ 0 w 255"/>
                <a:gd name="T9" fmla="*/ 232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961">
                  <a:moveTo>
                    <a:pt x="0" y="232"/>
                  </a:moveTo>
                  <a:lnTo>
                    <a:pt x="255" y="0"/>
                  </a:lnTo>
                  <a:lnTo>
                    <a:pt x="255" y="961"/>
                  </a:lnTo>
                  <a:lnTo>
                    <a:pt x="0" y="767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281576" y="3678535"/>
              <a:ext cx="1814422" cy="70799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665413" y="51397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61710" y="4717569"/>
              <a:ext cx="429536" cy="422131"/>
            </a:xfrm>
            <a:custGeom>
              <a:avLst/>
              <a:gdLst>
                <a:gd name="T0" fmla="*/ 245 w 245"/>
                <a:gd name="T1" fmla="*/ 0 h 241"/>
                <a:gd name="T2" fmla="*/ 40 w 245"/>
                <a:gd name="T3" fmla="*/ 0 h 241"/>
                <a:gd name="T4" fmla="*/ 2 w 245"/>
                <a:gd name="T5" fmla="*/ 16 h 241"/>
                <a:gd name="T6" fmla="*/ 2 w 245"/>
                <a:gd name="T7" fmla="*/ 113 h 241"/>
                <a:gd name="T8" fmla="*/ 2 w 245"/>
                <a:gd name="T9" fmla="*/ 114 h 241"/>
                <a:gd name="T10" fmla="*/ 2 w 245"/>
                <a:gd name="T11" fmla="*/ 241 h 241"/>
                <a:gd name="T12" fmla="*/ 40 w 245"/>
                <a:gd name="T13" fmla="*/ 227 h 241"/>
                <a:gd name="T14" fmla="*/ 245 w 245"/>
                <a:gd name="T15" fmla="*/ 227 h 241"/>
                <a:gd name="T16" fmla="*/ 245 w 245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241">
                  <a:moveTo>
                    <a:pt x="245" y="0"/>
                  </a:moveTo>
                  <a:cubicBezTo>
                    <a:pt x="245" y="0"/>
                    <a:pt x="81" y="0"/>
                    <a:pt x="40" y="0"/>
                  </a:cubicBezTo>
                  <a:cubicBezTo>
                    <a:pt x="0" y="0"/>
                    <a:pt x="2" y="16"/>
                    <a:pt x="2" y="16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2" y="239"/>
                    <a:pt x="3" y="227"/>
                    <a:pt x="40" y="227"/>
                  </a:cubicBezTo>
                  <a:cubicBezTo>
                    <a:pt x="81" y="227"/>
                    <a:pt x="245" y="227"/>
                    <a:pt x="245" y="227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092728" y="4547235"/>
              <a:ext cx="188848" cy="711697"/>
            </a:xfrm>
            <a:custGeom>
              <a:avLst/>
              <a:gdLst>
                <a:gd name="T0" fmla="*/ 0 w 255"/>
                <a:gd name="T1" fmla="*/ 232 h 961"/>
                <a:gd name="T2" fmla="*/ 255 w 255"/>
                <a:gd name="T3" fmla="*/ 0 h 961"/>
                <a:gd name="T4" fmla="*/ 255 w 255"/>
                <a:gd name="T5" fmla="*/ 961 h 961"/>
                <a:gd name="T6" fmla="*/ 0 w 255"/>
                <a:gd name="T7" fmla="*/ 767 h 961"/>
                <a:gd name="T8" fmla="*/ 0 w 255"/>
                <a:gd name="T9" fmla="*/ 232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961">
                  <a:moveTo>
                    <a:pt x="0" y="232"/>
                  </a:moveTo>
                  <a:lnTo>
                    <a:pt x="255" y="0"/>
                  </a:lnTo>
                  <a:lnTo>
                    <a:pt x="255" y="961"/>
                  </a:lnTo>
                  <a:lnTo>
                    <a:pt x="0" y="767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4281576" y="4547235"/>
              <a:ext cx="1814422" cy="7079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65413" y="6008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661710" y="5586270"/>
              <a:ext cx="429536" cy="422131"/>
            </a:xfrm>
            <a:custGeom>
              <a:avLst/>
              <a:gdLst>
                <a:gd name="T0" fmla="*/ 245 w 245"/>
                <a:gd name="T1" fmla="*/ 0 h 241"/>
                <a:gd name="T2" fmla="*/ 40 w 245"/>
                <a:gd name="T3" fmla="*/ 0 h 241"/>
                <a:gd name="T4" fmla="*/ 2 w 245"/>
                <a:gd name="T5" fmla="*/ 16 h 241"/>
                <a:gd name="T6" fmla="*/ 2 w 245"/>
                <a:gd name="T7" fmla="*/ 113 h 241"/>
                <a:gd name="T8" fmla="*/ 2 w 245"/>
                <a:gd name="T9" fmla="*/ 114 h 241"/>
                <a:gd name="T10" fmla="*/ 2 w 245"/>
                <a:gd name="T11" fmla="*/ 241 h 241"/>
                <a:gd name="T12" fmla="*/ 40 w 245"/>
                <a:gd name="T13" fmla="*/ 227 h 241"/>
                <a:gd name="T14" fmla="*/ 245 w 245"/>
                <a:gd name="T15" fmla="*/ 227 h 241"/>
                <a:gd name="T16" fmla="*/ 245 w 245"/>
                <a:gd name="T1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241">
                  <a:moveTo>
                    <a:pt x="245" y="0"/>
                  </a:moveTo>
                  <a:cubicBezTo>
                    <a:pt x="245" y="0"/>
                    <a:pt x="81" y="0"/>
                    <a:pt x="40" y="0"/>
                  </a:cubicBezTo>
                  <a:cubicBezTo>
                    <a:pt x="0" y="0"/>
                    <a:pt x="2" y="16"/>
                    <a:pt x="2" y="16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2" y="239"/>
                    <a:pt x="3" y="227"/>
                    <a:pt x="40" y="227"/>
                  </a:cubicBezTo>
                  <a:cubicBezTo>
                    <a:pt x="81" y="227"/>
                    <a:pt x="245" y="227"/>
                    <a:pt x="245" y="227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092728" y="5415936"/>
              <a:ext cx="188848" cy="711697"/>
            </a:xfrm>
            <a:custGeom>
              <a:avLst/>
              <a:gdLst>
                <a:gd name="T0" fmla="*/ 0 w 255"/>
                <a:gd name="T1" fmla="*/ 232 h 961"/>
                <a:gd name="T2" fmla="*/ 255 w 255"/>
                <a:gd name="T3" fmla="*/ 0 h 961"/>
                <a:gd name="T4" fmla="*/ 255 w 255"/>
                <a:gd name="T5" fmla="*/ 961 h 961"/>
                <a:gd name="T6" fmla="*/ 0 w 255"/>
                <a:gd name="T7" fmla="*/ 767 h 961"/>
                <a:gd name="T8" fmla="*/ 0 w 255"/>
                <a:gd name="T9" fmla="*/ 232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961">
                  <a:moveTo>
                    <a:pt x="0" y="232"/>
                  </a:moveTo>
                  <a:lnTo>
                    <a:pt x="255" y="0"/>
                  </a:lnTo>
                  <a:lnTo>
                    <a:pt x="255" y="961"/>
                  </a:lnTo>
                  <a:lnTo>
                    <a:pt x="0" y="767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4281576" y="5415936"/>
              <a:ext cx="1814422" cy="70799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3807604" y="3093476"/>
              <a:ext cx="139969" cy="180702"/>
            </a:xfrm>
            <a:custGeom>
              <a:avLst/>
              <a:gdLst>
                <a:gd name="T0" fmla="*/ 34 w 80"/>
                <a:gd name="T1" fmla="*/ 0 h 103"/>
                <a:gd name="T2" fmla="*/ 45 w 80"/>
                <a:gd name="T3" fmla="*/ 1 h 103"/>
                <a:gd name="T4" fmla="*/ 54 w 80"/>
                <a:gd name="T5" fmla="*/ 2 h 103"/>
                <a:gd name="T6" fmla="*/ 69 w 80"/>
                <a:gd name="T7" fmla="*/ 8 h 103"/>
                <a:gd name="T8" fmla="*/ 76 w 80"/>
                <a:gd name="T9" fmla="*/ 25 h 103"/>
                <a:gd name="T10" fmla="*/ 77 w 80"/>
                <a:gd name="T11" fmla="*/ 29 h 103"/>
                <a:gd name="T12" fmla="*/ 70 w 80"/>
                <a:gd name="T13" fmla="*/ 44 h 103"/>
                <a:gd name="T14" fmla="*/ 59 w 80"/>
                <a:gd name="T15" fmla="*/ 50 h 103"/>
                <a:gd name="T16" fmla="*/ 74 w 80"/>
                <a:gd name="T17" fmla="*/ 59 h 103"/>
                <a:gd name="T18" fmla="*/ 80 w 80"/>
                <a:gd name="T19" fmla="*/ 75 h 103"/>
                <a:gd name="T20" fmla="*/ 80 w 80"/>
                <a:gd name="T21" fmla="*/ 78 h 103"/>
                <a:gd name="T22" fmla="*/ 68 w 80"/>
                <a:gd name="T23" fmla="*/ 98 h 103"/>
                <a:gd name="T24" fmla="*/ 44 w 80"/>
                <a:gd name="T25" fmla="*/ 103 h 103"/>
                <a:gd name="T26" fmla="*/ 0 w 80"/>
                <a:gd name="T27" fmla="*/ 103 h 103"/>
                <a:gd name="T28" fmla="*/ 0 w 80"/>
                <a:gd name="T29" fmla="*/ 0 h 103"/>
                <a:gd name="T30" fmla="*/ 34 w 80"/>
                <a:gd name="T31" fmla="*/ 0 h 103"/>
                <a:gd name="T32" fmla="*/ 40 w 80"/>
                <a:gd name="T33" fmla="*/ 44 h 103"/>
                <a:gd name="T34" fmla="*/ 51 w 80"/>
                <a:gd name="T35" fmla="*/ 41 h 103"/>
                <a:gd name="T36" fmla="*/ 56 w 80"/>
                <a:gd name="T37" fmla="*/ 29 h 103"/>
                <a:gd name="T38" fmla="*/ 51 w 80"/>
                <a:gd name="T39" fmla="*/ 19 h 103"/>
                <a:gd name="T40" fmla="*/ 39 w 80"/>
                <a:gd name="T41" fmla="*/ 16 h 103"/>
                <a:gd name="T42" fmla="*/ 19 w 80"/>
                <a:gd name="T43" fmla="*/ 16 h 103"/>
                <a:gd name="T44" fmla="*/ 19 w 80"/>
                <a:gd name="T45" fmla="*/ 44 h 103"/>
                <a:gd name="T46" fmla="*/ 40 w 80"/>
                <a:gd name="T47" fmla="*/ 44 h 103"/>
                <a:gd name="T48" fmla="*/ 19 w 80"/>
                <a:gd name="T49" fmla="*/ 59 h 103"/>
                <a:gd name="T50" fmla="*/ 19 w 80"/>
                <a:gd name="T51" fmla="*/ 88 h 103"/>
                <a:gd name="T52" fmla="*/ 41 w 80"/>
                <a:gd name="T53" fmla="*/ 88 h 103"/>
                <a:gd name="T54" fmla="*/ 54 w 80"/>
                <a:gd name="T55" fmla="*/ 85 h 103"/>
                <a:gd name="T56" fmla="*/ 60 w 80"/>
                <a:gd name="T57" fmla="*/ 73 h 103"/>
                <a:gd name="T58" fmla="*/ 54 w 80"/>
                <a:gd name="T59" fmla="*/ 62 h 103"/>
                <a:gd name="T60" fmla="*/ 41 w 80"/>
                <a:gd name="T61" fmla="*/ 59 h 103"/>
                <a:gd name="T62" fmla="*/ 19 w 80"/>
                <a:gd name="T63" fmla="*/ 5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03">
                  <a:moveTo>
                    <a:pt x="34" y="0"/>
                  </a:moveTo>
                  <a:cubicBezTo>
                    <a:pt x="38" y="0"/>
                    <a:pt x="42" y="0"/>
                    <a:pt x="45" y="1"/>
                  </a:cubicBezTo>
                  <a:cubicBezTo>
                    <a:pt x="48" y="1"/>
                    <a:pt x="51" y="1"/>
                    <a:pt x="54" y="2"/>
                  </a:cubicBezTo>
                  <a:cubicBezTo>
                    <a:pt x="60" y="3"/>
                    <a:pt x="65" y="5"/>
                    <a:pt x="69" y="8"/>
                  </a:cubicBezTo>
                  <a:cubicBezTo>
                    <a:pt x="72" y="12"/>
                    <a:pt x="75" y="18"/>
                    <a:pt x="76" y="25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35"/>
                    <a:pt x="74" y="40"/>
                    <a:pt x="70" y="44"/>
                  </a:cubicBezTo>
                  <a:cubicBezTo>
                    <a:pt x="68" y="46"/>
                    <a:pt x="64" y="48"/>
                    <a:pt x="59" y="50"/>
                  </a:cubicBezTo>
                  <a:cubicBezTo>
                    <a:pt x="65" y="52"/>
                    <a:pt x="70" y="55"/>
                    <a:pt x="74" y="59"/>
                  </a:cubicBezTo>
                  <a:cubicBezTo>
                    <a:pt x="78" y="64"/>
                    <a:pt x="80" y="69"/>
                    <a:pt x="80" y="75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87"/>
                    <a:pt x="75" y="94"/>
                    <a:pt x="68" y="98"/>
                  </a:cubicBezTo>
                  <a:cubicBezTo>
                    <a:pt x="62" y="101"/>
                    <a:pt x="54" y="103"/>
                    <a:pt x="44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4" y="0"/>
                  </a:lnTo>
                  <a:close/>
                  <a:moveTo>
                    <a:pt x="40" y="44"/>
                  </a:moveTo>
                  <a:cubicBezTo>
                    <a:pt x="45" y="44"/>
                    <a:pt x="49" y="43"/>
                    <a:pt x="51" y="41"/>
                  </a:cubicBezTo>
                  <a:cubicBezTo>
                    <a:pt x="55" y="38"/>
                    <a:pt x="56" y="34"/>
                    <a:pt x="56" y="29"/>
                  </a:cubicBezTo>
                  <a:cubicBezTo>
                    <a:pt x="56" y="24"/>
                    <a:pt x="55" y="21"/>
                    <a:pt x="51" y="19"/>
                  </a:cubicBezTo>
                  <a:cubicBezTo>
                    <a:pt x="48" y="17"/>
                    <a:pt x="44" y="16"/>
                    <a:pt x="3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44"/>
                    <a:pt x="19" y="44"/>
                    <a:pt x="19" y="44"/>
                  </a:cubicBezTo>
                  <a:lnTo>
                    <a:pt x="40" y="44"/>
                  </a:lnTo>
                  <a:close/>
                  <a:moveTo>
                    <a:pt x="19" y="59"/>
                  </a:moveTo>
                  <a:cubicBezTo>
                    <a:pt x="19" y="88"/>
                    <a:pt x="19" y="88"/>
                    <a:pt x="19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7" y="88"/>
                    <a:pt x="51" y="87"/>
                    <a:pt x="54" y="85"/>
                  </a:cubicBezTo>
                  <a:cubicBezTo>
                    <a:pt x="58" y="82"/>
                    <a:pt x="60" y="78"/>
                    <a:pt x="60" y="73"/>
                  </a:cubicBezTo>
                  <a:cubicBezTo>
                    <a:pt x="60" y="68"/>
                    <a:pt x="58" y="64"/>
                    <a:pt x="54" y="62"/>
                  </a:cubicBezTo>
                  <a:cubicBezTo>
                    <a:pt x="51" y="60"/>
                    <a:pt x="46" y="59"/>
                    <a:pt x="41" y="59"/>
                  </a:cubicBezTo>
                  <a:lnTo>
                    <a:pt x="19" y="5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3807604" y="2219591"/>
              <a:ext cx="154040" cy="178480"/>
            </a:xfrm>
            <a:custGeom>
              <a:avLst/>
              <a:gdLst>
                <a:gd name="T0" fmla="*/ 208 w 208"/>
                <a:gd name="T1" fmla="*/ 241 h 241"/>
                <a:gd name="T2" fmla="*/ 158 w 208"/>
                <a:gd name="T3" fmla="*/ 241 h 241"/>
                <a:gd name="T4" fmla="*/ 139 w 208"/>
                <a:gd name="T5" fmla="*/ 185 h 241"/>
                <a:gd name="T6" fmla="*/ 56 w 208"/>
                <a:gd name="T7" fmla="*/ 185 h 241"/>
                <a:gd name="T8" fmla="*/ 37 w 208"/>
                <a:gd name="T9" fmla="*/ 241 h 241"/>
                <a:gd name="T10" fmla="*/ 0 w 208"/>
                <a:gd name="T11" fmla="*/ 241 h 241"/>
                <a:gd name="T12" fmla="*/ 78 w 208"/>
                <a:gd name="T13" fmla="*/ 0 h 241"/>
                <a:gd name="T14" fmla="*/ 127 w 208"/>
                <a:gd name="T15" fmla="*/ 0 h 241"/>
                <a:gd name="T16" fmla="*/ 208 w 208"/>
                <a:gd name="T17" fmla="*/ 241 h 241"/>
                <a:gd name="T18" fmla="*/ 66 w 208"/>
                <a:gd name="T19" fmla="*/ 149 h 241"/>
                <a:gd name="T20" fmla="*/ 130 w 208"/>
                <a:gd name="T21" fmla="*/ 149 h 241"/>
                <a:gd name="T22" fmla="*/ 96 w 208"/>
                <a:gd name="T23" fmla="*/ 50 h 241"/>
                <a:gd name="T24" fmla="*/ 66 w 208"/>
                <a:gd name="T25" fmla="*/ 14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8" h="241">
                  <a:moveTo>
                    <a:pt x="208" y="241"/>
                  </a:moveTo>
                  <a:lnTo>
                    <a:pt x="158" y="241"/>
                  </a:lnTo>
                  <a:lnTo>
                    <a:pt x="139" y="185"/>
                  </a:lnTo>
                  <a:lnTo>
                    <a:pt x="56" y="185"/>
                  </a:lnTo>
                  <a:lnTo>
                    <a:pt x="37" y="241"/>
                  </a:lnTo>
                  <a:lnTo>
                    <a:pt x="0" y="241"/>
                  </a:lnTo>
                  <a:lnTo>
                    <a:pt x="78" y="0"/>
                  </a:lnTo>
                  <a:lnTo>
                    <a:pt x="127" y="0"/>
                  </a:lnTo>
                  <a:lnTo>
                    <a:pt x="208" y="241"/>
                  </a:lnTo>
                  <a:close/>
                  <a:moveTo>
                    <a:pt x="66" y="149"/>
                  </a:moveTo>
                  <a:lnTo>
                    <a:pt x="130" y="149"/>
                  </a:lnTo>
                  <a:lnTo>
                    <a:pt x="96" y="50"/>
                  </a:lnTo>
                  <a:lnTo>
                    <a:pt x="66" y="1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3807604" y="3951809"/>
              <a:ext cx="148857" cy="187367"/>
            </a:xfrm>
            <a:custGeom>
              <a:avLst/>
              <a:gdLst>
                <a:gd name="T0" fmla="*/ 84 w 85"/>
                <a:gd name="T1" fmla="*/ 37 h 107"/>
                <a:gd name="T2" fmla="*/ 66 w 85"/>
                <a:gd name="T3" fmla="*/ 39 h 107"/>
                <a:gd name="T4" fmla="*/ 59 w 85"/>
                <a:gd name="T5" fmla="*/ 22 h 107"/>
                <a:gd name="T6" fmla="*/ 43 w 85"/>
                <a:gd name="T7" fmla="*/ 16 h 107"/>
                <a:gd name="T8" fmla="*/ 25 w 85"/>
                <a:gd name="T9" fmla="*/ 28 h 107"/>
                <a:gd name="T10" fmla="*/ 21 w 85"/>
                <a:gd name="T11" fmla="*/ 53 h 107"/>
                <a:gd name="T12" fmla="*/ 26 w 85"/>
                <a:gd name="T13" fmla="*/ 78 h 107"/>
                <a:gd name="T14" fmla="*/ 45 w 85"/>
                <a:gd name="T15" fmla="*/ 90 h 107"/>
                <a:gd name="T16" fmla="*/ 61 w 85"/>
                <a:gd name="T17" fmla="*/ 84 h 107"/>
                <a:gd name="T18" fmla="*/ 67 w 85"/>
                <a:gd name="T19" fmla="*/ 69 h 107"/>
                <a:gd name="T20" fmla="*/ 85 w 85"/>
                <a:gd name="T21" fmla="*/ 71 h 107"/>
                <a:gd name="T22" fmla="*/ 72 w 85"/>
                <a:gd name="T23" fmla="*/ 97 h 107"/>
                <a:gd name="T24" fmla="*/ 44 w 85"/>
                <a:gd name="T25" fmla="*/ 107 h 107"/>
                <a:gd name="T26" fmla="*/ 11 w 85"/>
                <a:gd name="T27" fmla="*/ 90 h 107"/>
                <a:gd name="T28" fmla="*/ 0 w 85"/>
                <a:gd name="T29" fmla="*/ 53 h 107"/>
                <a:gd name="T30" fmla="*/ 11 w 85"/>
                <a:gd name="T31" fmla="*/ 16 h 107"/>
                <a:gd name="T32" fmla="*/ 43 w 85"/>
                <a:gd name="T33" fmla="*/ 0 h 107"/>
                <a:gd name="T34" fmla="*/ 72 w 85"/>
                <a:gd name="T35" fmla="*/ 11 h 107"/>
                <a:gd name="T36" fmla="*/ 84 w 85"/>
                <a:gd name="T37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107">
                  <a:moveTo>
                    <a:pt x="84" y="37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65" y="32"/>
                    <a:pt x="63" y="26"/>
                    <a:pt x="59" y="22"/>
                  </a:cubicBezTo>
                  <a:cubicBezTo>
                    <a:pt x="55" y="18"/>
                    <a:pt x="50" y="16"/>
                    <a:pt x="43" y="16"/>
                  </a:cubicBezTo>
                  <a:cubicBezTo>
                    <a:pt x="35" y="16"/>
                    <a:pt x="29" y="20"/>
                    <a:pt x="25" y="28"/>
                  </a:cubicBezTo>
                  <a:cubicBezTo>
                    <a:pt x="22" y="34"/>
                    <a:pt x="21" y="43"/>
                    <a:pt x="21" y="53"/>
                  </a:cubicBezTo>
                  <a:cubicBezTo>
                    <a:pt x="21" y="63"/>
                    <a:pt x="22" y="72"/>
                    <a:pt x="26" y="78"/>
                  </a:cubicBezTo>
                  <a:cubicBezTo>
                    <a:pt x="30" y="86"/>
                    <a:pt x="36" y="90"/>
                    <a:pt x="45" y="90"/>
                  </a:cubicBezTo>
                  <a:cubicBezTo>
                    <a:pt x="52" y="90"/>
                    <a:pt x="57" y="88"/>
                    <a:pt x="61" y="84"/>
                  </a:cubicBezTo>
                  <a:cubicBezTo>
                    <a:pt x="64" y="80"/>
                    <a:pt x="66" y="75"/>
                    <a:pt x="67" y="69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3" y="82"/>
                    <a:pt x="79" y="90"/>
                    <a:pt x="72" y="97"/>
                  </a:cubicBezTo>
                  <a:cubicBezTo>
                    <a:pt x="64" y="103"/>
                    <a:pt x="55" y="107"/>
                    <a:pt x="44" y="107"/>
                  </a:cubicBezTo>
                  <a:cubicBezTo>
                    <a:pt x="30" y="107"/>
                    <a:pt x="19" y="101"/>
                    <a:pt x="11" y="90"/>
                  </a:cubicBezTo>
                  <a:cubicBezTo>
                    <a:pt x="3" y="80"/>
                    <a:pt x="0" y="67"/>
                    <a:pt x="0" y="53"/>
                  </a:cubicBezTo>
                  <a:cubicBezTo>
                    <a:pt x="0" y="38"/>
                    <a:pt x="3" y="26"/>
                    <a:pt x="11" y="16"/>
                  </a:cubicBezTo>
                  <a:cubicBezTo>
                    <a:pt x="19" y="6"/>
                    <a:pt x="30" y="0"/>
                    <a:pt x="43" y="0"/>
                  </a:cubicBezTo>
                  <a:cubicBezTo>
                    <a:pt x="55" y="0"/>
                    <a:pt x="65" y="4"/>
                    <a:pt x="72" y="11"/>
                  </a:cubicBezTo>
                  <a:cubicBezTo>
                    <a:pt x="79" y="17"/>
                    <a:pt x="83" y="26"/>
                    <a:pt x="84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3807604" y="4844949"/>
              <a:ext cx="142932" cy="180702"/>
            </a:xfrm>
            <a:custGeom>
              <a:avLst/>
              <a:gdLst>
                <a:gd name="T0" fmla="*/ 28 w 82"/>
                <a:gd name="T1" fmla="*/ 103 h 103"/>
                <a:gd name="T2" fmla="*/ 0 w 82"/>
                <a:gd name="T3" fmla="*/ 103 h 103"/>
                <a:gd name="T4" fmla="*/ 0 w 82"/>
                <a:gd name="T5" fmla="*/ 0 h 103"/>
                <a:gd name="T6" fmla="*/ 28 w 82"/>
                <a:gd name="T7" fmla="*/ 0 h 103"/>
                <a:gd name="T8" fmla="*/ 52 w 82"/>
                <a:gd name="T9" fmla="*/ 4 h 103"/>
                <a:gd name="T10" fmla="*/ 72 w 82"/>
                <a:gd name="T11" fmla="*/ 19 h 103"/>
                <a:gd name="T12" fmla="*/ 79 w 82"/>
                <a:gd name="T13" fmla="*/ 34 h 103"/>
                <a:gd name="T14" fmla="*/ 82 w 82"/>
                <a:gd name="T15" fmla="*/ 52 h 103"/>
                <a:gd name="T16" fmla="*/ 81 w 82"/>
                <a:gd name="T17" fmla="*/ 64 h 103"/>
                <a:gd name="T18" fmla="*/ 77 w 82"/>
                <a:gd name="T19" fmla="*/ 75 h 103"/>
                <a:gd name="T20" fmla="*/ 58 w 82"/>
                <a:gd name="T21" fmla="*/ 97 h 103"/>
                <a:gd name="T22" fmla="*/ 28 w 82"/>
                <a:gd name="T23" fmla="*/ 103 h 103"/>
                <a:gd name="T24" fmla="*/ 55 w 82"/>
                <a:gd name="T25" fmla="*/ 74 h 103"/>
                <a:gd name="T26" fmla="*/ 59 w 82"/>
                <a:gd name="T27" fmla="*/ 63 h 103"/>
                <a:gd name="T28" fmla="*/ 61 w 82"/>
                <a:gd name="T29" fmla="*/ 52 h 103"/>
                <a:gd name="T30" fmla="*/ 59 w 82"/>
                <a:gd name="T31" fmla="*/ 39 h 103"/>
                <a:gd name="T32" fmla="*/ 54 w 82"/>
                <a:gd name="T33" fmla="*/ 29 h 103"/>
                <a:gd name="T34" fmla="*/ 45 w 82"/>
                <a:gd name="T35" fmla="*/ 20 h 103"/>
                <a:gd name="T36" fmla="*/ 29 w 82"/>
                <a:gd name="T37" fmla="*/ 17 h 103"/>
                <a:gd name="T38" fmla="*/ 27 w 82"/>
                <a:gd name="T39" fmla="*/ 16 h 103"/>
                <a:gd name="T40" fmla="*/ 20 w 82"/>
                <a:gd name="T41" fmla="*/ 17 h 103"/>
                <a:gd name="T42" fmla="*/ 19 w 82"/>
                <a:gd name="T43" fmla="*/ 17 h 103"/>
                <a:gd name="T44" fmla="*/ 19 w 82"/>
                <a:gd name="T45" fmla="*/ 87 h 103"/>
                <a:gd name="T46" fmla="*/ 28 w 82"/>
                <a:gd name="T47" fmla="*/ 87 h 103"/>
                <a:gd name="T48" fmla="*/ 45 w 82"/>
                <a:gd name="T49" fmla="*/ 84 h 103"/>
                <a:gd name="T50" fmla="*/ 55 w 82"/>
                <a:gd name="T51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103">
                  <a:moveTo>
                    <a:pt x="28" y="103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8" y="0"/>
                    <a:pt x="46" y="2"/>
                    <a:pt x="52" y="4"/>
                  </a:cubicBezTo>
                  <a:cubicBezTo>
                    <a:pt x="60" y="7"/>
                    <a:pt x="66" y="12"/>
                    <a:pt x="72" y="19"/>
                  </a:cubicBezTo>
                  <a:cubicBezTo>
                    <a:pt x="75" y="24"/>
                    <a:pt x="77" y="29"/>
                    <a:pt x="79" y="34"/>
                  </a:cubicBezTo>
                  <a:cubicBezTo>
                    <a:pt x="81" y="40"/>
                    <a:pt x="82" y="46"/>
                    <a:pt x="82" y="52"/>
                  </a:cubicBezTo>
                  <a:cubicBezTo>
                    <a:pt x="82" y="56"/>
                    <a:pt x="81" y="60"/>
                    <a:pt x="81" y="64"/>
                  </a:cubicBezTo>
                  <a:cubicBezTo>
                    <a:pt x="80" y="68"/>
                    <a:pt x="79" y="71"/>
                    <a:pt x="77" y="75"/>
                  </a:cubicBezTo>
                  <a:cubicBezTo>
                    <a:pt x="73" y="85"/>
                    <a:pt x="66" y="92"/>
                    <a:pt x="58" y="97"/>
                  </a:cubicBezTo>
                  <a:cubicBezTo>
                    <a:pt x="50" y="101"/>
                    <a:pt x="40" y="103"/>
                    <a:pt x="28" y="103"/>
                  </a:cubicBezTo>
                  <a:close/>
                  <a:moveTo>
                    <a:pt x="55" y="74"/>
                  </a:moveTo>
                  <a:cubicBezTo>
                    <a:pt x="57" y="71"/>
                    <a:pt x="58" y="67"/>
                    <a:pt x="59" y="63"/>
                  </a:cubicBezTo>
                  <a:cubicBezTo>
                    <a:pt x="60" y="59"/>
                    <a:pt x="61" y="56"/>
                    <a:pt x="61" y="52"/>
                  </a:cubicBezTo>
                  <a:cubicBezTo>
                    <a:pt x="61" y="47"/>
                    <a:pt x="60" y="43"/>
                    <a:pt x="59" y="39"/>
                  </a:cubicBezTo>
                  <a:cubicBezTo>
                    <a:pt x="58" y="35"/>
                    <a:pt x="56" y="31"/>
                    <a:pt x="54" y="29"/>
                  </a:cubicBezTo>
                  <a:cubicBezTo>
                    <a:pt x="51" y="24"/>
                    <a:pt x="48" y="21"/>
                    <a:pt x="45" y="20"/>
                  </a:cubicBezTo>
                  <a:cubicBezTo>
                    <a:pt x="41" y="18"/>
                    <a:pt x="36" y="17"/>
                    <a:pt x="29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35" y="87"/>
                    <a:pt x="40" y="86"/>
                    <a:pt x="45" y="84"/>
                  </a:cubicBezTo>
                  <a:cubicBezTo>
                    <a:pt x="49" y="82"/>
                    <a:pt x="52" y="78"/>
                    <a:pt x="55" y="7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807604" y="5706984"/>
              <a:ext cx="115531" cy="180702"/>
            </a:xfrm>
            <a:custGeom>
              <a:avLst/>
              <a:gdLst>
                <a:gd name="T0" fmla="*/ 156 w 156"/>
                <a:gd name="T1" fmla="*/ 244 h 244"/>
                <a:gd name="T2" fmla="*/ 0 w 156"/>
                <a:gd name="T3" fmla="*/ 244 h 244"/>
                <a:gd name="T4" fmla="*/ 0 w 156"/>
                <a:gd name="T5" fmla="*/ 0 h 244"/>
                <a:gd name="T6" fmla="*/ 156 w 156"/>
                <a:gd name="T7" fmla="*/ 0 h 244"/>
                <a:gd name="T8" fmla="*/ 156 w 156"/>
                <a:gd name="T9" fmla="*/ 36 h 244"/>
                <a:gd name="T10" fmla="*/ 44 w 156"/>
                <a:gd name="T11" fmla="*/ 36 h 244"/>
                <a:gd name="T12" fmla="*/ 44 w 156"/>
                <a:gd name="T13" fmla="*/ 104 h 244"/>
                <a:gd name="T14" fmla="*/ 134 w 156"/>
                <a:gd name="T15" fmla="*/ 104 h 244"/>
                <a:gd name="T16" fmla="*/ 134 w 156"/>
                <a:gd name="T17" fmla="*/ 140 h 244"/>
                <a:gd name="T18" fmla="*/ 44 w 156"/>
                <a:gd name="T19" fmla="*/ 140 h 244"/>
                <a:gd name="T20" fmla="*/ 44 w 156"/>
                <a:gd name="T21" fmla="*/ 208 h 244"/>
                <a:gd name="T22" fmla="*/ 156 w 156"/>
                <a:gd name="T23" fmla="*/ 208 h 244"/>
                <a:gd name="T24" fmla="*/ 156 w 156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244">
                  <a:moveTo>
                    <a:pt x="156" y="244"/>
                  </a:moveTo>
                  <a:lnTo>
                    <a:pt x="0" y="24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36"/>
                  </a:lnTo>
                  <a:lnTo>
                    <a:pt x="44" y="36"/>
                  </a:lnTo>
                  <a:lnTo>
                    <a:pt x="44" y="104"/>
                  </a:lnTo>
                  <a:lnTo>
                    <a:pt x="134" y="104"/>
                  </a:lnTo>
                  <a:lnTo>
                    <a:pt x="134" y="140"/>
                  </a:lnTo>
                  <a:lnTo>
                    <a:pt x="44" y="140"/>
                  </a:lnTo>
                  <a:lnTo>
                    <a:pt x="44" y="208"/>
                  </a:lnTo>
                  <a:lnTo>
                    <a:pt x="156" y="208"/>
                  </a:lnTo>
                  <a:lnTo>
                    <a:pt x="156" y="2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204988" y="2315867"/>
              <a:ext cx="1421915" cy="21477"/>
            </a:xfrm>
            <a:custGeom>
              <a:avLst/>
              <a:gdLst>
                <a:gd name="T0" fmla="*/ 806 w 812"/>
                <a:gd name="T1" fmla="*/ 12 h 12"/>
                <a:gd name="T2" fmla="*/ 6 w 812"/>
                <a:gd name="T3" fmla="*/ 12 h 12"/>
                <a:gd name="T4" fmla="*/ 0 w 812"/>
                <a:gd name="T5" fmla="*/ 6 h 12"/>
                <a:gd name="T6" fmla="*/ 6 w 812"/>
                <a:gd name="T7" fmla="*/ 0 h 12"/>
                <a:gd name="T8" fmla="*/ 806 w 812"/>
                <a:gd name="T9" fmla="*/ 0 h 12"/>
                <a:gd name="T10" fmla="*/ 812 w 812"/>
                <a:gd name="T11" fmla="*/ 6 h 12"/>
                <a:gd name="T12" fmla="*/ 806 w 8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2" h="12">
                  <a:moveTo>
                    <a:pt x="80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9" y="0"/>
                    <a:pt x="812" y="3"/>
                    <a:pt x="812" y="6"/>
                  </a:cubicBezTo>
                  <a:cubicBezTo>
                    <a:pt x="812" y="10"/>
                    <a:pt x="809" y="12"/>
                    <a:pt x="806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604161" y="3170497"/>
              <a:ext cx="1022741" cy="21477"/>
            </a:xfrm>
            <a:custGeom>
              <a:avLst/>
              <a:gdLst>
                <a:gd name="T0" fmla="*/ 578 w 584"/>
                <a:gd name="T1" fmla="*/ 12 h 12"/>
                <a:gd name="T2" fmla="*/ 6 w 584"/>
                <a:gd name="T3" fmla="*/ 12 h 12"/>
                <a:gd name="T4" fmla="*/ 0 w 584"/>
                <a:gd name="T5" fmla="*/ 6 h 12"/>
                <a:gd name="T6" fmla="*/ 6 w 584"/>
                <a:gd name="T7" fmla="*/ 0 h 12"/>
                <a:gd name="T8" fmla="*/ 578 w 584"/>
                <a:gd name="T9" fmla="*/ 0 h 12"/>
                <a:gd name="T10" fmla="*/ 584 w 584"/>
                <a:gd name="T11" fmla="*/ 6 h 12"/>
                <a:gd name="T12" fmla="*/ 578 w 5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12">
                  <a:moveTo>
                    <a:pt x="5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81" y="0"/>
                    <a:pt x="584" y="3"/>
                    <a:pt x="584" y="6"/>
                  </a:cubicBezTo>
                  <a:cubicBezTo>
                    <a:pt x="584" y="10"/>
                    <a:pt x="581" y="12"/>
                    <a:pt x="578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583425" y="4032532"/>
              <a:ext cx="1043478" cy="20736"/>
            </a:xfrm>
            <a:custGeom>
              <a:avLst/>
              <a:gdLst>
                <a:gd name="T0" fmla="*/ 590 w 596"/>
                <a:gd name="T1" fmla="*/ 12 h 12"/>
                <a:gd name="T2" fmla="*/ 6 w 596"/>
                <a:gd name="T3" fmla="*/ 12 h 12"/>
                <a:gd name="T4" fmla="*/ 0 w 596"/>
                <a:gd name="T5" fmla="*/ 6 h 12"/>
                <a:gd name="T6" fmla="*/ 6 w 596"/>
                <a:gd name="T7" fmla="*/ 0 h 12"/>
                <a:gd name="T8" fmla="*/ 590 w 596"/>
                <a:gd name="T9" fmla="*/ 0 h 12"/>
                <a:gd name="T10" fmla="*/ 596 w 596"/>
                <a:gd name="T11" fmla="*/ 6 h 12"/>
                <a:gd name="T12" fmla="*/ 590 w 59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2">
                  <a:moveTo>
                    <a:pt x="59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593" y="0"/>
                    <a:pt x="596" y="3"/>
                    <a:pt x="596" y="6"/>
                  </a:cubicBezTo>
                  <a:cubicBezTo>
                    <a:pt x="596" y="10"/>
                    <a:pt x="593" y="12"/>
                    <a:pt x="590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275343" y="4929375"/>
              <a:ext cx="1351559" cy="20736"/>
            </a:xfrm>
            <a:custGeom>
              <a:avLst/>
              <a:gdLst>
                <a:gd name="T0" fmla="*/ 766 w 772"/>
                <a:gd name="T1" fmla="*/ 12 h 12"/>
                <a:gd name="T2" fmla="*/ 6 w 772"/>
                <a:gd name="T3" fmla="*/ 12 h 12"/>
                <a:gd name="T4" fmla="*/ 0 w 772"/>
                <a:gd name="T5" fmla="*/ 6 h 12"/>
                <a:gd name="T6" fmla="*/ 6 w 772"/>
                <a:gd name="T7" fmla="*/ 0 h 12"/>
                <a:gd name="T8" fmla="*/ 766 w 772"/>
                <a:gd name="T9" fmla="*/ 0 h 12"/>
                <a:gd name="T10" fmla="*/ 772 w 772"/>
                <a:gd name="T11" fmla="*/ 6 h 12"/>
                <a:gd name="T12" fmla="*/ 766 w 77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12">
                  <a:moveTo>
                    <a:pt x="76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769" y="0"/>
                    <a:pt x="772" y="3"/>
                    <a:pt x="772" y="6"/>
                  </a:cubicBezTo>
                  <a:cubicBezTo>
                    <a:pt x="772" y="10"/>
                    <a:pt x="769" y="12"/>
                    <a:pt x="766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555282" y="5791410"/>
              <a:ext cx="1071620" cy="20736"/>
            </a:xfrm>
            <a:custGeom>
              <a:avLst/>
              <a:gdLst>
                <a:gd name="T0" fmla="*/ 606 w 612"/>
                <a:gd name="T1" fmla="*/ 12 h 12"/>
                <a:gd name="T2" fmla="*/ 6 w 612"/>
                <a:gd name="T3" fmla="*/ 12 h 12"/>
                <a:gd name="T4" fmla="*/ 0 w 612"/>
                <a:gd name="T5" fmla="*/ 6 h 12"/>
                <a:gd name="T6" fmla="*/ 6 w 612"/>
                <a:gd name="T7" fmla="*/ 0 h 12"/>
                <a:gd name="T8" fmla="*/ 606 w 612"/>
                <a:gd name="T9" fmla="*/ 0 h 12"/>
                <a:gd name="T10" fmla="*/ 612 w 612"/>
                <a:gd name="T11" fmla="*/ 6 h 12"/>
                <a:gd name="T12" fmla="*/ 606 w 6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2" h="12">
                  <a:moveTo>
                    <a:pt x="60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609" y="0"/>
                    <a:pt x="612" y="3"/>
                    <a:pt x="612" y="6"/>
                  </a:cubicBezTo>
                  <a:cubicBezTo>
                    <a:pt x="612" y="10"/>
                    <a:pt x="609" y="12"/>
                    <a:pt x="606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561618" y="2174088"/>
              <a:ext cx="1238774" cy="2239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561618" y="3048138"/>
              <a:ext cx="1238774" cy="2239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561618" y="3899435"/>
              <a:ext cx="1238774" cy="2239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61618" y="5636836"/>
              <a:ext cx="1238774" cy="2239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561618" y="4768135"/>
              <a:ext cx="1238774" cy="2239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221463" y="2047177"/>
            <a:ext cx="4248322" cy="3304618"/>
            <a:chOff x="689317" y="2256183"/>
            <a:chExt cx="3854548" cy="3133439"/>
          </a:xfrm>
        </p:grpSpPr>
        <p:sp>
          <p:nvSpPr>
            <p:cNvPr id="79" name="Rectangle 78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84023" y="2844894"/>
              <a:ext cx="1532567" cy="2880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97003" y="3288419"/>
              <a:ext cx="3055524" cy="210120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</a:pPr>
              <a:endParaRPr lang="en-GB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221463" y="5454830"/>
            <a:ext cx="131339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7221463" y="5725517"/>
            <a:ext cx="4248322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2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892871" y="1526398"/>
            <a:ext cx="2062130" cy="4735855"/>
            <a:chOff x="2051053" y="1526398"/>
            <a:chExt cx="2062130" cy="4735855"/>
          </a:xfrm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2051053" y="3930462"/>
              <a:ext cx="2028174" cy="2331791"/>
            </a:xfrm>
            <a:custGeom>
              <a:avLst/>
              <a:gdLst>
                <a:gd name="T0" fmla="*/ 0 w 3117"/>
                <a:gd name="T1" fmla="*/ 2147483647 h 3585"/>
                <a:gd name="T2" fmla="*/ 2147483647 w 3117"/>
                <a:gd name="T3" fmla="*/ 2147483647 h 3585"/>
                <a:gd name="T4" fmla="*/ 2147483647 w 3117"/>
                <a:gd name="T5" fmla="*/ 2147483647 h 3585"/>
                <a:gd name="T6" fmla="*/ 2147483647 w 3117"/>
                <a:gd name="T7" fmla="*/ 2147483647 h 3585"/>
                <a:gd name="T8" fmla="*/ 2147483647 w 3117"/>
                <a:gd name="T9" fmla="*/ 2147483647 h 3585"/>
                <a:gd name="T10" fmla="*/ 2147483647 w 3117"/>
                <a:gd name="T11" fmla="*/ 2147483647 h 3585"/>
                <a:gd name="T12" fmla="*/ 2147483647 w 3117"/>
                <a:gd name="T13" fmla="*/ 2147483647 h 3585"/>
                <a:gd name="T14" fmla="*/ 2147483647 w 3117"/>
                <a:gd name="T15" fmla="*/ 2147483647 h 3585"/>
                <a:gd name="T16" fmla="*/ 2147483647 w 3117"/>
                <a:gd name="T17" fmla="*/ 2147483647 h 3585"/>
                <a:gd name="T18" fmla="*/ 2147483647 w 3117"/>
                <a:gd name="T19" fmla="*/ 2147483647 h 3585"/>
                <a:gd name="T20" fmla="*/ 2147483647 w 3117"/>
                <a:gd name="T21" fmla="*/ 2147483647 h 3585"/>
                <a:gd name="T22" fmla="*/ 2147483647 w 3117"/>
                <a:gd name="T23" fmla="*/ 2147483647 h 3585"/>
                <a:gd name="T24" fmla="*/ 2147483647 w 3117"/>
                <a:gd name="T25" fmla="*/ 2147483647 h 3585"/>
                <a:gd name="T26" fmla="*/ 2147483647 w 3117"/>
                <a:gd name="T27" fmla="*/ 2147483647 h 3585"/>
                <a:gd name="T28" fmla="*/ 2147483647 w 3117"/>
                <a:gd name="T29" fmla="*/ 2147483647 h 3585"/>
                <a:gd name="T30" fmla="*/ 2147483647 w 3117"/>
                <a:gd name="T31" fmla="*/ 2147483647 h 3585"/>
                <a:gd name="T32" fmla="*/ 2147483647 w 3117"/>
                <a:gd name="T33" fmla="*/ 2147483647 h 3585"/>
                <a:gd name="T34" fmla="*/ 2147483647 w 3117"/>
                <a:gd name="T35" fmla="*/ 2147483647 h 3585"/>
                <a:gd name="T36" fmla="*/ 2147483647 w 3117"/>
                <a:gd name="T37" fmla="*/ 2147483647 h 3585"/>
                <a:gd name="T38" fmla="*/ 2147483647 w 3117"/>
                <a:gd name="T39" fmla="*/ 2147483647 h 3585"/>
                <a:gd name="T40" fmla="*/ 2147483647 w 3117"/>
                <a:gd name="T41" fmla="*/ 2147483647 h 3585"/>
                <a:gd name="T42" fmla="*/ 2147483647 w 3117"/>
                <a:gd name="T43" fmla="*/ 2147483647 h 3585"/>
                <a:gd name="T44" fmla="*/ 2147483647 w 3117"/>
                <a:gd name="T45" fmla="*/ 2147483647 h 3585"/>
                <a:gd name="T46" fmla="*/ 2147483647 w 3117"/>
                <a:gd name="T47" fmla="*/ 2147483647 h 3585"/>
                <a:gd name="T48" fmla="*/ 2147483647 w 3117"/>
                <a:gd name="T49" fmla="*/ 2147483647 h 3585"/>
                <a:gd name="T50" fmla="*/ 2147483647 w 3117"/>
                <a:gd name="T51" fmla="*/ 2147483647 h 3585"/>
                <a:gd name="T52" fmla="*/ 2147483647 w 3117"/>
                <a:gd name="T53" fmla="*/ 2147483647 h 3585"/>
                <a:gd name="T54" fmla="*/ 2147483647 w 3117"/>
                <a:gd name="T55" fmla="*/ 2147483647 h 3585"/>
                <a:gd name="T56" fmla="*/ 2147483647 w 3117"/>
                <a:gd name="T57" fmla="*/ 2147483647 h 3585"/>
                <a:gd name="T58" fmla="*/ 2147483647 w 3117"/>
                <a:gd name="T59" fmla="*/ 2147483647 h 3585"/>
                <a:gd name="T60" fmla="*/ 2147483647 w 3117"/>
                <a:gd name="T61" fmla="*/ 2147483647 h 3585"/>
                <a:gd name="T62" fmla="*/ 2147483647 w 3117"/>
                <a:gd name="T63" fmla="*/ 2147483647 h 3585"/>
                <a:gd name="T64" fmla="*/ 2147483647 w 3117"/>
                <a:gd name="T65" fmla="*/ 2147483647 h 3585"/>
                <a:gd name="T66" fmla="*/ 2147483647 w 3117"/>
                <a:gd name="T67" fmla="*/ 2147483647 h 3585"/>
                <a:gd name="T68" fmla="*/ 2147483647 w 3117"/>
                <a:gd name="T69" fmla="*/ 2147483647 h 3585"/>
                <a:gd name="T70" fmla="*/ 2147483647 w 3117"/>
                <a:gd name="T71" fmla="*/ 2147483647 h 3585"/>
                <a:gd name="T72" fmla="*/ 2147483647 w 3117"/>
                <a:gd name="T73" fmla="*/ 2147483647 h 3585"/>
                <a:gd name="T74" fmla="*/ 2147483647 w 3117"/>
                <a:gd name="T75" fmla="*/ 2147483647 h 3585"/>
                <a:gd name="T76" fmla="*/ 2147483647 w 3117"/>
                <a:gd name="T77" fmla="*/ 2147483647 h 3585"/>
                <a:gd name="T78" fmla="*/ 2147483647 w 3117"/>
                <a:gd name="T79" fmla="*/ 2147483647 h 3585"/>
                <a:gd name="T80" fmla="*/ 2147483647 w 3117"/>
                <a:gd name="T81" fmla="*/ 2147483647 h 3585"/>
                <a:gd name="T82" fmla="*/ 2147483647 w 3117"/>
                <a:gd name="T83" fmla="*/ 2147483647 h 3585"/>
                <a:gd name="T84" fmla="*/ 2147483647 w 3117"/>
                <a:gd name="T85" fmla="*/ 2147483647 h 3585"/>
                <a:gd name="T86" fmla="*/ 2147483647 w 3117"/>
                <a:gd name="T87" fmla="*/ 2147483647 h 3585"/>
                <a:gd name="T88" fmla="*/ 2147483647 w 3117"/>
                <a:gd name="T89" fmla="*/ 2147483647 h 3585"/>
                <a:gd name="T90" fmla="*/ 2147483647 w 3117"/>
                <a:gd name="T91" fmla="*/ 2147483647 h 3585"/>
                <a:gd name="T92" fmla="*/ 2147483647 w 3117"/>
                <a:gd name="T93" fmla="*/ 2147483647 h 3585"/>
                <a:gd name="T94" fmla="*/ 2147483647 w 3117"/>
                <a:gd name="T95" fmla="*/ 2147483647 h 3585"/>
                <a:gd name="T96" fmla="*/ 2147483647 w 3117"/>
                <a:gd name="T97" fmla="*/ 2147483647 h 358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117"/>
                <a:gd name="T148" fmla="*/ 0 h 3585"/>
                <a:gd name="T149" fmla="*/ 3117 w 3117"/>
                <a:gd name="T150" fmla="*/ 3585 h 358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117" h="3585">
                  <a:moveTo>
                    <a:pt x="0" y="3585"/>
                  </a:moveTo>
                  <a:lnTo>
                    <a:pt x="0" y="3585"/>
                  </a:lnTo>
                  <a:lnTo>
                    <a:pt x="29" y="3481"/>
                  </a:lnTo>
                  <a:lnTo>
                    <a:pt x="57" y="3391"/>
                  </a:lnTo>
                  <a:lnTo>
                    <a:pt x="71" y="3350"/>
                  </a:lnTo>
                  <a:lnTo>
                    <a:pt x="82" y="3316"/>
                  </a:lnTo>
                  <a:lnTo>
                    <a:pt x="88" y="3303"/>
                  </a:lnTo>
                  <a:lnTo>
                    <a:pt x="100" y="3281"/>
                  </a:lnTo>
                  <a:lnTo>
                    <a:pt x="118" y="3248"/>
                  </a:lnTo>
                  <a:lnTo>
                    <a:pt x="145" y="3207"/>
                  </a:lnTo>
                  <a:lnTo>
                    <a:pt x="181" y="3153"/>
                  </a:lnTo>
                  <a:lnTo>
                    <a:pt x="226" y="3093"/>
                  </a:lnTo>
                  <a:lnTo>
                    <a:pt x="283" y="3022"/>
                  </a:lnTo>
                  <a:lnTo>
                    <a:pt x="353" y="2941"/>
                  </a:lnTo>
                  <a:lnTo>
                    <a:pt x="438" y="2853"/>
                  </a:lnTo>
                  <a:lnTo>
                    <a:pt x="487" y="2804"/>
                  </a:lnTo>
                  <a:lnTo>
                    <a:pt x="538" y="2755"/>
                  </a:lnTo>
                  <a:lnTo>
                    <a:pt x="595" y="2702"/>
                  </a:lnTo>
                  <a:lnTo>
                    <a:pt x="656" y="2647"/>
                  </a:lnTo>
                  <a:lnTo>
                    <a:pt x="720" y="2590"/>
                  </a:lnTo>
                  <a:lnTo>
                    <a:pt x="789" y="2531"/>
                  </a:lnTo>
                  <a:lnTo>
                    <a:pt x="864" y="2468"/>
                  </a:lnTo>
                  <a:lnTo>
                    <a:pt x="942" y="2405"/>
                  </a:lnTo>
                  <a:lnTo>
                    <a:pt x="1027" y="2339"/>
                  </a:lnTo>
                  <a:lnTo>
                    <a:pt x="1115" y="2272"/>
                  </a:lnTo>
                  <a:lnTo>
                    <a:pt x="1211" y="2201"/>
                  </a:lnTo>
                  <a:lnTo>
                    <a:pt x="1311" y="2129"/>
                  </a:lnTo>
                  <a:lnTo>
                    <a:pt x="1417" y="2054"/>
                  </a:lnTo>
                  <a:lnTo>
                    <a:pt x="1529" y="1977"/>
                  </a:lnTo>
                  <a:lnTo>
                    <a:pt x="1588" y="1934"/>
                  </a:lnTo>
                  <a:lnTo>
                    <a:pt x="1659" y="1883"/>
                  </a:lnTo>
                  <a:lnTo>
                    <a:pt x="1749" y="1814"/>
                  </a:lnTo>
                  <a:lnTo>
                    <a:pt x="1859" y="1730"/>
                  </a:lnTo>
                  <a:lnTo>
                    <a:pt x="1981" y="1628"/>
                  </a:lnTo>
                  <a:lnTo>
                    <a:pt x="2045" y="1571"/>
                  </a:lnTo>
                  <a:lnTo>
                    <a:pt x="2114" y="1512"/>
                  </a:lnTo>
                  <a:lnTo>
                    <a:pt x="2183" y="1447"/>
                  </a:lnTo>
                  <a:lnTo>
                    <a:pt x="2252" y="1381"/>
                  </a:lnTo>
                  <a:lnTo>
                    <a:pt x="2322" y="1312"/>
                  </a:lnTo>
                  <a:lnTo>
                    <a:pt x="2393" y="1239"/>
                  </a:lnTo>
                  <a:lnTo>
                    <a:pt x="2462" y="1165"/>
                  </a:lnTo>
                  <a:lnTo>
                    <a:pt x="2530" y="1086"/>
                  </a:lnTo>
                  <a:lnTo>
                    <a:pt x="2599" y="1005"/>
                  </a:lnTo>
                  <a:lnTo>
                    <a:pt x="2664" y="923"/>
                  </a:lnTo>
                  <a:lnTo>
                    <a:pt x="2729" y="839"/>
                  </a:lnTo>
                  <a:lnTo>
                    <a:pt x="2789" y="750"/>
                  </a:lnTo>
                  <a:lnTo>
                    <a:pt x="2846" y="662"/>
                  </a:lnTo>
                  <a:lnTo>
                    <a:pt x="2899" y="572"/>
                  </a:lnTo>
                  <a:lnTo>
                    <a:pt x="2950" y="479"/>
                  </a:lnTo>
                  <a:lnTo>
                    <a:pt x="2972" y="432"/>
                  </a:lnTo>
                  <a:lnTo>
                    <a:pt x="2996" y="385"/>
                  </a:lnTo>
                  <a:lnTo>
                    <a:pt x="3015" y="338"/>
                  </a:lnTo>
                  <a:lnTo>
                    <a:pt x="3035" y="291"/>
                  </a:lnTo>
                  <a:lnTo>
                    <a:pt x="3052" y="244"/>
                  </a:lnTo>
                  <a:lnTo>
                    <a:pt x="3068" y="195"/>
                  </a:lnTo>
                  <a:lnTo>
                    <a:pt x="3084" y="146"/>
                  </a:lnTo>
                  <a:lnTo>
                    <a:pt x="3096" y="98"/>
                  </a:lnTo>
                  <a:lnTo>
                    <a:pt x="3107" y="49"/>
                  </a:lnTo>
                  <a:lnTo>
                    <a:pt x="3117" y="0"/>
                  </a:lnTo>
                  <a:lnTo>
                    <a:pt x="3090" y="854"/>
                  </a:lnTo>
                  <a:lnTo>
                    <a:pt x="3090" y="864"/>
                  </a:lnTo>
                  <a:lnTo>
                    <a:pt x="3088" y="899"/>
                  </a:lnTo>
                  <a:lnTo>
                    <a:pt x="3084" y="925"/>
                  </a:lnTo>
                  <a:lnTo>
                    <a:pt x="3078" y="956"/>
                  </a:lnTo>
                  <a:lnTo>
                    <a:pt x="3070" y="992"/>
                  </a:lnTo>
                  <a:lnTo>
                    <a:pt x="3058" y="1035"/>
                  </a:lnTo>
                  <a:lnTo>
                    <a:pt x="3043" y="1082"/>
                  </a:lnTo>
                  <a:lnTo>
                    <a:pt x="3023" y="1135"/>
                  </a:lnTo>
                  <a:lnTo>
                    <a:pt x="2999" y="1192"/>
                  </a:lnTo>
                  <a:lnTo>
                    <a:pt x="2970" y="1255"/>
                  </a:lnTo>
                  <a:lnTo>
                    <a:pt x="2935" y="1324"/>
                  </a:lnTo>
                  <a:lnTo>
                    <a:pt x="2895" y="1396"/>
                  </a:lnTo>
                  <a:lnTo>
                    <a:pt x="2848" y="1475"/>
                  </a:lnTo>
                  <a:lnTo>
                    <a:pt x="2793" y="1559"/>
                  </a:lnTo>
                  <a:lnTo>
                    <a:pt x="2732" y="1648"/>
                  </a:lnTo>
                  <a:lnTo>
                    <a:pt x="2662" y="1742"/>
                  </a:lnTo>
                  <a:lnTo>
                    <a:pt x="2585" y="1840"/>
                  </a:lnTo>
                  <a:lnTo>
                    <a:pt x="2497" y="1942"/>
                  </a:lnTo>
                  <a:lnTo>
                    <a:pt x="2401" y="2050"/>
                  </a:lnTo>
                  <a:lnTo>
                    <a:pt x="2295" y="2162"/>
                  </a:lnTo>
                  <a:lnTo>
                    <a:pt x="2179" y="2280"/>
                  </a:lnTo>
                  <a:lnTo>
                    <a:pt x="2051" y="2401"/>
                  </a:lnTo>
                  <a:lnTo>
                    <a:pt x="1912" y="2527"/>
                  </a:lnTo>
                  <a:lnTo>
                    <a:pt x="1761" y="2659"/>
                  </a:lnTo>
                  <a:lnTo>
                    <a:pt x="1598" y="2792"/>
                  </a:lnTo>
                  <a:lnTo>
                    <a:pt x="1511" y="2863"/>
                  </a:lnTo>
                  <a:lnTo>
                    <a:pt x="1423" y="2934"/>
                  </a:lnTo>
                  <a:lnTo>
                    <a:pt x="1331" y="3004"/>
                  </a:lnTo>
                  <a:lnTo>
                    <a:pt x="1235" y="3077"/>
                  </a:lnTo>
                  <a:lnTo>
                    <a:pt x="1135" y="3150"/>
                  </a:lnTo>
                  <a:lnTo>
                    <a:pt x="1031" y="3224"/>
                  </a:lnTo>
                  <a:lnTo>
                    <a:pt x="925" y="3301"/>
                  </a:lnTo>
                  <a:lnTo>
                    <a:pt x="815" y="3377"/>
                  </a:lnTo>
                  <a:lnTo>
                    <a:pt x="699" y="3454"/>
                  </a:lnTo>
                  <a:lnTo>
                    <a:pt x="581" y="3532"/>
                  </a:lnTo>
                  <a:lnTo>
                    <a:pt x="0" y="35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endParaRPr lang="en-US" altLang="id-ID" sz="1898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383169" y="1526398"/>
              <a:ext cx="1730014" cy="2971331"/>
            </a:xfrm>
            <a:custGeom>
              <a:avLst/>
              <a:gdLst/>
              <a:ahLst/>
              <a:cxnLst>
                <a:cxn ang="0">
                  <a:pos x="2656" y="3717"/>
                </a:cxn>
                <a:cxn ang="0">
                  <a:pos x="2658" y="3705"/>
                </a:cxn>
                <a:cxn ang="0">
                  <a:pos x="2660" y="3646"/>
                </a:cxn>
                <a:cxn ang="0">
                  <a:pos x="2656" y="3579"/>
                </a:cxn>
                <a:cxn ang="0">
                  <a:pos x="2644" y="3487"/>
                </a:cxn>
                <a:cxn ang="0">
                  <a:pos x="2619" y="3375"/>
                </a:cxn>
                <a:cxn ang="0">
                  <a:pos x="2576" y="3238"/>
                </a:cxn>
                <a:cxn ang="0">
                  <a:pos x="2511" y="3077"/>
                </a:cxn>
                <a:cxn ang="0">
                  <a:pos x="2422" y="2894"/>
                </a:cxn>
                <a:cxn ang="0">
                  <a:pos x="2305" y="2686"/>
                </a:cxn>
                <a:cxn ang="0">
                  <a:pos x="2154" y="2454"/>
                </a:cxn>
                <a:cxn ang="0">
                  <a:pos x="1965" y="2199"/>
                </a:cxn>
                <a:cxn ang="0">
                  <a:pos x="1735" y="1920"/>
                </a:cxn>
                <a:cxn ang="0">
                  <a:pos x="1535" y="1694"/>
                </a:cxn>
                <a:cxn ang="0">
                  <a:pos x="1386" y="1535"/>
                </a:cxn>
                <a:cxn ang="0">
                  <a:pos x="1225" y="1372"/>
                </a:cxn>
                <a:cxn ang="0">
                  <a:pos x="1050" y="1202"/>
                </a:cxn>
                <a:cxn ang="0">
                  <a:pos x="862" y="1025"/>
                </a:cxn>
                <a:cxn ang="0">
                  <a:pos x="662" y="842"/>
                </a:cxn>
                <a:cxn ang="0">
                  <a:pos x="556" y="748"/>
                </a:cxn>
                <a:cxn ang="0">
                  <a:pos x="483" y="664"/>
                </a:cxn>
                <a:cxn ang="0">
                  <a:pos x="414" y="571"/>
                </a:cxn>
                <a:cxn ang="0">
                  <a:pos x="342" y="457"/>
                </a:cxn>
                <a:cxn ang="0">
                  <a:pos x="277" y="336"/>
                </a:cxn>
                <a:cxn ang="0">
                  <a:pos x="251" y="273"/>
                </a:cxn>
                <a:cxn ang="0">
                  <a:pos x="234" y="212"/>
                </a:cxn>
                <a:cxn ang="0">
                  <a:pos x="224" y="153"/>
                </a:cxn>
                <a:cxn ang="0">
                  <a:pos x="226" y="96"/>
                </a:cxn>
                <a:cxn ang="0">
                  <a:pos x="240" y="45"/>
                </a:cxn>
                <a:cxn ang="0">
                  <a:pos x="267" y="0"/>
                </a:cxn>
                <a:cxn ang="0">
                  <a:pos x="18" y="774"/>
                </a:cxn>
                <a:cxn ang="0">
                  <a:pos x="6" y="807"/>
                </a:cxn>
                <a:cxn ang="0">
                  <a:pos x="0" y="840"/>
                </a:cxn>
                <a:cxn ang="0">
                  <a:pos x="2" y="876"/>
                </a:cxn>
                <a:cxn ang="0">
                  <a:pos x="6" y="889"/>
                </a:cxn>
                <a:cxn ang="0">
                  <a:pos x="28" y="948"/>
                </a:cxn>
                <a:cxn ang="0">
                  <a:pos x="77" y="1048"/>
                </a:cxn>
                <a:cxn ang="0">
                  <a:pos x="161" y="1194"/>
                </a:cxn>
                <a:cxn ang="0">
                  <a:pos x="293" y="1382"/>
                </a:cxn>
                <a:cxn ang="0">
                  <a:pos x="379" y="1492"/>
                </a:cxn>
                <a:cxn ang="0">
                  <a:pos x="479" y="1614"/>
                </a:cxn>
                <a:cxn ang="0">
                  <a:pos x="597" y="1747"/>
                </a:cxn>
                <a:cxn ang="0">
                  <a:pos x="732" y="1893"/>
                </a:cxn>
                <a:cxn ang="0">
                  <a:pos x="887" y="2048"/>
                </a:cxn>
                <a:cxn ang="0">
                  <a:pos x="1062" y="2217"/>
                </a:cxn>
                <a:cxn ang="0">
                  <a:pos x="1256" y="2395"/>
                </a:cxn>
                <a:cxn ang="0">
                  <a:pos x="1311" y="2444"/>
                </a:cxn>
                <a:cxn ang="0">
                  <a:pos x="1455" y="2584"/>
                </a:cxn>
                <a:cxn ang="0">
                  <a:pos x="1659" y="2802"/>
                </a:cxn>
                <a:cxn ang="0">
                  <a:pos x="1775" y="2933"/>
                </a:cxn>
                <a:cxn ang="0">
                  <a:pos x="1894" y="3081"/>
                </a:cxn>
                <a:cxn ang="0">
                  <a:pos x="2014" y="3242"/>
                </a:cxn>
                <a:cxn ang="0">
                  <a:pos x="2132" y="3410"/>
                </a:cxn>
                <a:cxn ang="0">
                  <a:pos x="2244" y="3591"/>
                </a:cxn>
                <a:cxn ang="0">
                  <a:pos x="2344" y="3778"/>
                </a:cxn>
                <a:cxn ang="0">
                  <a:pos x="2430" y="3970"/>
                </a:cxn>
                <a:cxn ang="0">
                  <a:pos x="2483" y="4117"/>
                </a:cxn>
                <a:cxn ang="0">
                  <a:pos x="2513" y="4217"/>
                </a:cxn>
                <a:cxn ang="0">
                  <a:pos x="2536" y="4316"/>
                </a:cxn>
                <a:cxn ang="0">
                  <a:pos x="2554" y="4416"/>
                </a:cxn>
                <a:cxn ang="0">
                  <a:pos x="2566" y="4516"/>
                </a:cxn>
                <a:cxn ang="0">
                  <a:pos x="2570" y="4567"/>
                </a:cxn>
              </a:cxnLst>
              <a:rect l="0" t="0" r="r" b="b"/>
              <a:pathLst>
                <a:path w="2660" h="4567">
                  <a:moveTo>
                    <a:pt x="2570" y="4567"/>
                  </a:moveTo>
                  <a:lnTo>
                    <a:pt x="2656" y="3717"/>
                  </a:lnTo>
                  <a:lnTo>
                    <a:pt x="2656" y="3717"/>
                  </a:lnTo>
                  <a:lnTo>
                    <a:pt x="2658" y="3705"/>
                  </a:lnTo>
                  <a:lnTo>
                    <a:pt x="2660" y="3672"/>
                  </a:lnTo>
                  <a:lnTo>
                    <a:pt x="2660" y="3646"/>
                  </a:lnTo>
                  <a:lnTo>
                    <a:pt x="2660" y="3615"/>
                  </a:lnTo>
                  <a:lnTo>
                    <a:pt x="2656" y="3579"/>
                  </a:lnTo>
                  <a:lnTo>
                    <a:pt x="2652" y="3536"/>
                  </a:lnTo>
                  <a:lnTo>
                    <a:pt x="2644" y="3487"/>
                  </a:lnTo>
                  <a:lnTo>
                    <a:pt x="2633" y="3434"/>
                  </a:lnTo>
                  <a:lnTo>
                    <a:pt x="2619" y="3375"/>
                  </a:lnTo>
                  <a:lnTo>
                    <a:pt x="2599" y="3308"/>
                  </a:lnTo>
                  <a:lnTo>
                    <a:pt x="2576" y="3238"/>
                  </a:lnTo>
                  <a:lnTo>
                    <a:pt x="2546" y="3159"/>
                  </a:lnTo>
                  <a:lnTo>
                    <a:pt x="2511" y="3077"/>
                  </a:lnTo>
                  <a:lnTo>
                    <a:pt x="2470" y="2988"/>
                  </a:lnTo>
                  <a:lnTo>
                    <a:pt x="2422" y="2894"/>
                  </a:lnTo>
                  <a:lnTo>
                    <a:pt x="2368" y="2792"/>
                  </a:lnTo>
                  <a:lnTo>
                    <a:pt x="2305" y="2686"/>
                  </a:lnTo>
                  <a:lnTo>
                    <a:pt x="2232" y="2574"/>
                  </a:lnTo>
                  <a:lnTo>
                    <a:pt x="2154" y="2454"/>
                  </a:lnTo>
                  <a:lnTo>
                    <a:pt x="2063" y="2331"/>
                  </a:lnTo>
                  <a:lnTo>
                    <a:pt x="1965" y="2199"/>
                  </a:lnTo>
                  <a:lnTo>
                    <a:pt x="1855" y="2062"/>
                  </a:lnTo>
                  <a:lnTo>
                    <a:pt x="1735" y="1920"/>
                  </a:lnTo>
                  <a:lnTo>
                    <a:pt x="1606" y="1771"/>
                  </a:lnTo>
                  <a:lnTo>
                    <a:pt x="1535" y="1694"/>
                  </a:lnTo>
                  <a:lnTo>
                    <a:pt x="1463" y="1616"/>
                  </a:lnTo>
                  <a:lnTo>
                    <a:pt x="1386" y="1535"/>
                  </a:lnTo>
                  <a:lnTo>
                    <a:pt x="1308" y="1455"/>
                  </a:lnTo>
                  <a:lnTo>
                    <a:pt x="1225" y="1372"/>
                  </a:lnTo>
                  <a:lnTo>
                    <a:pt x="1139" y="1288"/>
                  </a:lnTo>
                  <a:lnTo>
                    <a:pt x="1050" y="1202"/>
                  </a:lnTo>
                  <a:lnTo>
                    <a:pt x="958" y="1113"/>
                  </a:lnTo>
                  <a:lnTo>
                    <a:pt x="862" y="1025"/>
                  </a:lnTo>
                  <a:lnTo>
                    <a:pt x="764" y="935"/>
                  </a:lnTo>
                  <a:lnTo>
                    <a:pt x="662" y="842"/>
                  </a:lnTo>
                  <a:lnTo>
                    <a:pt x="556" y="748"/>
                  </a:lnTo>
                  <a:lnTo>
                    <a:pt x="556" y="748"/>
                  </a:lnTo>
                  <a:lnTo>
                    <a:pt x="534" y="725"/>
                  </a:lnTo>
                  <a:lnTo>
                    <a:pt x="483" y="664"/>
                  </a:lnTo>
                  <a:lnTo>
                    <a:pt x="452" y="620"/>
                  </a:lnTo>
                  <a:lnTo>
                    <a:pt x="414" y="571"/>
                  </a:lnTo>
                  <a:lnTo>
                    <a:pt x="377" y="516"/>
                  </a:lnTo>
                  <a:lnTo>
                    <a:pt x="342" y="457"/>
                  </a:lnTo>
                  <a:lnTo>
                    <a:pt x="306" y="399"/>
                  </a:lnTo>
                  <a:lnTo>
                    <a:pt x="277" y="336"/>
                  </a:lnTo>
                  <a:lnTo>
                    <a:pt x="263" y="304"/>
                  </a:lnTo>
                  <a:lnTo>
                    <a:pt x="251" y="273"/>
                  </a:lnTo>
                  <a:lnTo>
                    <a:pt x="242" y="242"/>
                  </a:lnTo>
                  <a:lnTo>
                    <a:pt x="234" y="212"/>
                  </a:lnTo>
                  <a:lnTo>
                    <a:pt x="228" y="183"/>
                  </a:lnTo>
                  <a:lnTo>
                    <a:pt x="224" y="153"/>
                  </a:lnTo>
                  <a:lnTo>
                    <a:pt x="224" y="124"/>
                  </a:lnTo>
                  <a:lnTo>
                    <a:pt x="226" y="96"/>
                  </a:lnTo>
                  <a:lnTo>
                    <a:pt x="232" y="71"/>
                  </a:lnTo>
                  <a:lnTo>
                    <a:pt x="240" y="45"/>
                  </a:lnTo>
                  <a:lnTo>
                    <a:pt x="251" y="22"/>
                  </a:lnTo>
                  <a:lnTo>
                    <a:pt x="267" y="0"/>
                  </a:lnTo>
                  <a:lnTo>
                    <a:pt x="18" y="774"/>
                  </a:lnTo>
                  <a:lnTo>
                    <a:pt x="18" y="774"/>
                  </a:lnTo>
                  <a:lnTo>
                    <a:pt x="14" y="783"/>
                  </a:lnTo>
                  <a:lnTo>
                    <a:pt x="6" y="807"/>
                  </a:lnTo>
                  <a:lnTo>
                    <a:pt x="2" y="823"/>
                  </a:lnTo>
                  <a:lnTo>
                    <a:pt x="0" y="840"/>
                  </a:lnTo>
                  <a:lnTo>
                    <a:pt x="0" y="858"/>
                  </a:lnTo>
                  <a:lnTo>
                    <a:pt x="2" y="876"/>
                  </a:lnTo>
                  <a:lnTo>
                    <a:pt x="2" y="876"/>
                  </a:lnTo>
                  <a:lnTo>
                    <a:pt x="6" y="889"/>
                  </a:lnTo>
                  <a:lnTo>
                    <a:pt x="14" y="913"/>
                  </a:lnTo>
                  <a:lnTo>
                    <a:pt x="28" y="948"/>
                  </a:lnTo>
                  <a:lnTo>
                    <a:pt x="49" y="993"/>
                  </a:lnTo>
                  <a:lnTo>
                    <a:pt x="77" y="1048"/>
                  </a:lnTo>
                  <a:lnTo>
                    <a:pt x="114" y="1115"/>
                  </a:lnTo>
                  <a:lnTo>
                    <a:pt x="161" y="1194"/>
                  </a:lnTo>
                  <a:lnTo>
                    <a:pt x="220" y="1282"/>
                  </a:lnTo>
                  <a:lnTo>
                    <a:pt x="293" y="1382"/>
                  </a:lnTo>
                  <a:lnTo>
                    <a:pt x="334" y="1435"/>
                  </a:lnTo>
                  <a:lnTo>
                    <a:pt x="379" y="1492"/>
                  </a:lnTo>
                  <a:lnTo>
                    <a:pt x="428" y="1553"/>
                  </a:lnTo>
                  <a:lnTo>
                    <a:pt x="479" y="1614"/>
                  </a:lnTo>
                  <a:lnTo>
                    <a:pt x="536" y="1681"/>
                  </a:lnTo>
                  <a:lnTo>
                    <a:pt x="597" y="1747"/>
                  </a:lnTo>
                  <a:lnTo>
                    <a:pt x="664" y="1818"/>
                  </a:lnTo>
                  <a:lnTo>
                    <a:pt x="732" y="1893"/>
                  </a:lnTo>
                  <a:lnTo>
                    <a:pt x="807" y="1969"/>
                  </a:lnTo>
                  <a:lnTo>
                    <a:pt x="887" y="2048"/>
                  </a:lnTo>
                  <a:lnTo>
                    <a:pt x="972" y="2130"/>
                  </a:lnTo>
                  <a:lnTo>
                    <a:pt x="1062" y="2217"/>
                  </a:lnTo>
                  <a:lnTo>
                    <a:pt x="1156" y="2305"/>
                  </a:lnTo>
                  <a:lnTo>
                    <a:pt x="1256" y="2395"/>
                  </a:lnTo>
                  <a:lnTo>
                    <a:pt x="1256" y="2395"/>
                  </a:lnTo>
                  <a:lnTo>
                    <a:pt x="1311" y="2444"/>
                  </a:lnTo>
                  <a:lnTo>
                    <a:pt x="1374" y="2505"/>
                  </a:lnTo>
                  <a:lnTo>
                    <a:pt x="1455" y="2584"/>
                  </a:lnTo>
                  <a:lnTo>
                    <a:pt x="1551" y="2684"/>
                  </a:lnTo>
                  <a:lnTo>
                    <a:pt x="1659" y="2802"/>
                  </a:lnTo>
                  <a:lnTo>
                    <a:pt x="1716" y="2867"/>
                  </a:lnTo>
                  <a:lnTo>
                    <a:pt x="1775" y="2933"/>
                  </a:lnTo>
                  <a:lnTo>
                    <a:pt x="1834" y="3006"/>
                  </a:lnTo>
                  <a:lnTo>
                    <a:pt x="1894" y="3081"/>
                  </a:lnTo>
                  <a:lnTo>
                    <a:pt x="1955" y="3159"/>
                  </a:lnTo>
                  <a:lnTo>
                    <a:pt x="2014" y="3242"/>
                  </a:lnTo>
                  <a:lnTo>
                    <a:pt x="2075" y="3324"/>
                  </a:lnTo>
                  <a:lnTo>
                    <a:pt x="2132" y="3410"/>
                  </a:lnTo>
                  <a:lnTo>
                    <a:pt x="2189" y="3501"/>
                  </a:lnTo>
                  <a:lnTo>
                    <a:pt x="2244" y="3591"/>
                  </a:lnTo>
                  <a:lnTo>
                    <a:pt x="2295" y="3683"/>
                  </a:lnTo>
                  <a:lnTo>
                    <a:pt x="2344" y="3778"/>
                  </a:lnTo>
                  <a:lnTo>
                    <a:pt x="2389" y="3874"/>
                  </a:lnTo>
                  <a:lnTo>
                    <a:pt x="2430" y="3970"/>
                  </a:lnTo>
                  <a:lnTo>
                    <a:pt x="2466" y="4068"/>
                  </a:lnTo>
                  <a:lnTo>
                    <a:pt x="2483" y="4117"/>
                  </a:lnTo>
                  <a:lnTo>
                    <a:pt x="2499" y="4166"/>
                  </a:lnTo>
                  <a:lnTo>
                    <a:pt x="2513" y="4217"/>
                  </a:lnTo>
                  <a:lnTo>
                    <a:pt x="2525" y="4267"/>
                  </a:lnTo>
                  <a:lnTo>
                    <a:pt x="2536" y="4316"/>
                  </a:lnTo>
                  <a:lnTo>
                    <a:pt x="2546" y="4367"/>
                  </a:lnTo>
                  <a:lnTo>
                    <a:pt x="2554" y="4416"/>
                  </a:lnTo>
                  <a:lnTo>
                    <a:pt x="2560" y="4467"/>
                  </a:lnTo>
                  <a:lnTo>
                    <a:pt x="2566" y="4516"/>
                  </a:lnTo>
                  <a:lnTo>
                    <a:pt x="2570" y="4567"/>
                  </a:lnTo>
                  <a:lnTo>
                    <a:pt x="2570" y="456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defRPr/>
              </a:pPr>
              <a:endParaRPr 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64156" y="2032964"/>
            <a:ext cx="1670008" cy="4207750"/>
            <a:chOff x="2322338" y="2032964"/>
            <a:chExt cx="1670008" cy="4207750"/>
          </a:xfrm>
        </p:grpSpPr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2343540" y="4105405"/>
              <a:ext cx="1648806" cy="1203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9" y="47"/>
                </a:cxn>
                <a:cxn ang="0">
                  <a:pos x="43" y="94"/>
                </a:cxn>
                <a:cxn ang="0">
                  <a:pos x="66" y="140"/>
                </a:cxn>
                <a:cxn ang="0">
                  <a:pos x="90" y="185"/>
                </a:cxn>
                <a:cxn ang="0">
                  <a:pos x="2512" y="185"/>
                </a:cxn>
                <a:cxn ang="0">
                  <a:pos x="2512" y="185"/>
                </a:cxn>
                <a:cxn ang="0">
                  <a:pos x="2544" y="118"/>
                </a:cxn>
                <a:cxn ang="0">
                  <a:pos x="2544" y="118"/>
                </a:cxn>
                <a:cxn ang="0">
                  <a:pos x="2522" y="59"/>
                </a:cxn>
                <a:cxn ang="0">
                  <a:pos x="2498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44" h="185">
                  <a:moveTo>
                    <a:pt x="0" y="0"/>
                  </a:moveTo>
                  <a:lnTo>
                    <a:pt x="0" y="0"/>
                  </a:lnTo>
                  <a:lnTo>
                    <a:pt x="19" y="47"/>
                  </a:lnTo>
                  <a:lnTo>
                    <a:pt x="43" y="94"/>
                  </a:lnTo>
                  <a:lnTo>
                    <a:pt x="66" y="140"/>
                  </a:lnTo>
                  <a:lnTo>
                    <a:pt x="90" y="185"/>
                  </a:lnTo>
                  <a:lnTo>
                    <a:pt x="2512" y="185"/>
                  </a:lnTo>
                  <a:lnTo>
                    <a:pt x="2512" y="185"/>
                  </a:lnTo>
                  <a:lnTo>
                    <a:pt x="2544" y="118"/>
                  </a:lnTo>
                  <a:lnTo>
                    <a:pt x="2544" y="118"/>
                  </a:lnTo>
                  <a:lnTo>
                    <a:pt x="2522" y="59"/>
                  </a:lnTo>
                  <a:lnTo>
                    <a:pt x="2498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2574835" y="4488321"/>
              <a:ext cx="1335576" cy="120361"/>
            </a:xfrm>
            <a:custGeom>
              <a:avLst/>
              <a:gdLst/>
              <a:ahLst/>
              <a:cxnLst>
                <a:cxn ang="0">
                  <a:pos x="1959" y="0"/>
                </a:cxn>
                <a:cxn ang="0">
                  <a:pos x="189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8" y="92"/>
                </a:cxn>
                <a:cxn ang="0">
                  <a:pos x="159" y="185"/>
                </a:cxn>
                <a:cxn ang="0">
                  <a:pos x="1749" y="185"/>
                </a:cxn>
                <a:cxn ang="0">
                  <a:pos x="1959" y="185"/>
                </a:cxn>
                <a:cxn ang="0">
                  <a:pos x="1959" y="185"/>
                </a:cxn>
                <a:cxn ang="0">
                  <a:pos x="1978" y="183"/>
                </a:cxn>
                <a:cxn ang="0">
                  <a:pos x="1996" y="177"/>
                </a:cxn>
                <a:cxn ang="0">
                  <a:pos x="2012" y="169"/>
                </a:cxn>
                <a:cxn ang="0">
                  <a:pos x="2025" y="157"/>
                </a:cxn>
                <a:cxn ang="0">
                  <a:pos x="2037" y="144"/>
                </a:cxn>
                <a:cxn ang="0">
                  <a:pos x="2047" y="128"/>
                </a:cxn>
                <a:cxn ang="0">
                  <a:pos x="2051" y="110"/>
                </a:cxn>
                <a:cxn ang="0">
                  <a:pos x="2053" y="92"/>
                </a:cxn>
                <a:cxn ang="0">
                  <a:pos x="2053" y="92"/>
                </a:cxn>
                <a:cxn ang="0">
                  <a:pos x="2051" y="73"/>
                </a:cxn>
                <a:cxn ang="0">
                  <a:pos x="2047" y="57"/>
                </a:cxn>
                <a:cxn ang="0">
                  <a:pos x="2037" y="41"/>
                </a:cxn>
                <a:cxn ang="0">
                  <a:pos x="2025" y="28"/>
                </a:cxn>
                <a:cxn ang="0">
                  <a:pos x="2012" y="16"/>
                </a:cxn>
                <a:cxn ang="0">
                  <a:pos x="1996" y="8"/>
                </a:cxn>
                <a:cxn ang="0">
                  <a:pos x="1978" y="2"/>
                </a:cxn>
                <a:cxn ang="0">
                  <a:pos x="1959" y="0"/>
                </a:cxn>
                <a:cxn ang="0">
                  <a:pos x="1959" y="0"/>
                </a:cxn>
              </a:cxnLst>
              <a:rect l="0" t="0" r="r" b="b"/>
              <a:pathLst>
                <a:path w="2053" h="185">
                  <a:moveTo>
                    <a:pt x="1959" y="0"/>
                  </a:moveTo>
                  <a:lnTo>
                    <a:pt x="189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8" y="92"/>
                  </a:lnTo>
                  <a:lnTo>
                    <a:pt x="159" y="185"/>
                  </a:lnTo>
                  <a:lnTo>
                    <a:pt x="1749" y="185"/>
                  </a:lnTo>
                  <a:lnTo>
                    <a:pt x="1959" y="185"/>
                  </a:lnTo>
                  <a:lnTo>
                    <a:pt x="1959" y="185"/>
                  </a:lnTo>
                  <a:lnTo>
                    <a:pt x="1978" y="183"/>
                  </a:lnTo>
                  <a:lnTo>
                    <a:pt x="1996" y="177"/>
                  </a:lnTo>
                  <a:lnTo>
                    <a:pt x="2012" y="169"/>
                  </a:lnTo>
                  <a:lnTo>
                    <a:pt x="2025" y="157"/>
                  </a:lnTo>
                  <a:lnTo>
                    <a:pt x="2037" y="144"/>
                  </a:lnTo>
                  <a:lnTo>
                    <a:pt x="2047" y="128"/>
                  </a:lnTo>
                  <a:lnTo>
                    <a:pt x="2051" y="110"/>
                  </a:lnTo>
                  <a:lnTo>
                    <a:pt x="2053" y="92"/>
                  </a:lnTo>
                  <a:lnTo>
                    <a:pt x="2053" y="92"/>
                  </a:lnTo>
                  <a:lnTo>
                    <a:pt x="2051" y="73"/>
                  </a:lnTo>
                  <a:lnTo>
                    <a:pt x="2047" y="57"/>
                  </a:lnTo>
                  <a:lnTo>
                    <a:pt x="2037" y="41"/>
                  </a:lnTo>
                  <a:lnTo>
                    <a:pt x="2025" y="28"/>
                  </a:lnTo>
                  <a:lnTo>
                    <a:pt x="2012" y="16"/>
                  </a:lnTo>
                  <a:lnTo>
                    <a:pt x="1996" y="8"/>
                  </a:lnTo>
                  <a:lnTo>
                    <a:pt x="1978" y="2"/>
                  </a:lnTo>
                  <a:lnTo>
                    <a:pt x="1959" y="0"/>
                  </a:lnTo>
                  <a:lnTo>
                    <a:pt x="19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13"/>
            <p:cNvSpPr>
              <a:spLocks/>
            </p:cNvSpPr>
            <p:nvPr/>
          </p:nvSpPr>
          <p:spPr bwMode="auto">
            <a:xfrm>
              <a:off x="2908617" y="4833311"/>
              <a:ext cx="839630" cy="118912"/>
            </a:xfrm>
            <a:custGeom>
              <a:avLst/>
              <a:gdLst/>
              <a:ahLst/>
              <a:cxnLst>
                <a:cxn ang="0">
                  <a:pos x="1199" y="0"/>
                </a:cxn>
                <a:cxn ang="0">
                  <a:pos x="91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4" y="93"/>
                </a:cxn>
                <a:cxn ang="0">
                  <a:pos x="208" y="185"/>
                </a:cxn>
                <a:cxn ang="0">
                  <a:pos x="713" y="185"/>
                </a:cxn>
                <a:cxn ang="0">
                  <a:pos x="1199" y="185"/>
                </a:cxn>
                <a:cxn ang="0">
                  <a:pos x="1199" y="185"/>
                </a:cxn>
                <a:cxn ang="0">
                  <a:pos x="1217" y="183"/>
                </a:cxn>
                <a:cxn ang="0">
                  <a:pos x="1235" y="177"/>
                </a:cxn>
                <a:cxn ang="0">
                  <a:pos x="1250" y="169"/>
                </a:cxn>
                <a:cxn ang="0">
                  <a:pos x="1264" y="157"/>
                </a:cxn>
                <a:cxn ang="0">
                  <a:pos x="1276" y="144"/>
                </a:cxn>
                <a:cxn ang="0">
                  <a:pos x="1286" y="128"/>
                </a:cxn>
                <a:cxn ang="0">
                  <a:pos x="1292" y="110"/>
                </a:cxn>
                <a:cxn ang="0">
                  <a:pos x="1294" y="93"/>
                </a:cxn>
                <a:cxn ang="0">
                  <a:pos x="1294" y="93"/>
                </a:cxn>
                <a:cxn ang="0">
                  <a:pos x="1292" y="73"/>
                </a:cxn>
                <a:cxn ang="0">
                  <a:pos x="1286" y="55"/>
                </a:cxn>
                <a:cxn ang="0">
                  <a:pos x="1276" y="40"/>
                </a:cxn>
                <a:cxn ang="0">
                  <a:pos x="1264" y="28"/>
                </a:cxn>
                <a:cxn ang="0">
                  <a:pos x="1250" y="16"/>
                </a:cxn>
                <a:cxn ang="0">
                  <a:pos x="1235" y="6"/>
                </a:cxn>
                <a:cxn ang="0">
                  <a:pos x="1217" y="2"/>
                </a:cxn>
                <a:cxn ang="0">
                  <a:pos x="1199" y="0"/>
                </a:cxn>
                <a:cxn ang="0">
                  <a:pos x="1199" y="0"/>
                </a:cxn>
              </a:cxnLst>
              <a:rect l="0" t="0" r="r" b="b"/>
              <a:pathLst>
                <a:path w="1294" h="185">
                  <a:moveTo>
                    <a:pt x="1199" y="0"/>
                  </a:moveTo>
                  <a:lnTo>
                    <a:pt x="91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4" y="93"/>
                  </a:lnTo>
                  <a:lnTo>
                    <a:pt x="208" y="185"/>
                  </a:lnTo>
                  <a:lnTo>
                    <a:pt x="713" y="185"/>
                  </a:lnTo>
                  <a:lnTo>
                    <a:pt x="1199" y="185"/>
                  </a:lnTo>
                  <a:lnTo>
                    <a:pt x="1199" y="185"/>
                  </a:lnTo>
                  <a:lnTo>
                    <a:pt x="1217" y="183"/>
                  </a:lnTo>
                  <a:lnTo>
                    <a:pt x="1235" y="177"/>
                  </a:lnTo>
                  <a:lnTo>
                    <a:pt x="1250" y="169"/>
                  </a:lnTo>
                  <a:lnTo>
                    <a:pt x="1264" y="157"/>
                  </a:lnTo>
                  <a:lnTo>
                    <a:pt x="1276" y="144"/>
                  </a:lnTo>
                  <a:lnTo>
                    <a:pt x="1286" y="128"/>
                  </a:lnTo>
                  <a:lnTo>
                    <a:pt x="1292" y="110"/>
                  </a:lnTo>
                  <a:lnTo>
                    <a:pt x="1294" y="93"/>
                  </a:lnTo>
                  <a:lnTo>
                    <a:pt x="1294" y="93"/>
                  </a:lnTo>
                  <a:lnTo>
                    <a:pt x="1292" y="73"/>
                  </a:lnTo>
                  <a:lnTo>
                    <a:pt x="1286" y="55"/>
                  </a:lnTo>
                  <a:lnTo>
                    <a:pt x="1276" y="40"/>
                  </a:lnTo>
                  <a:lnTo>
                    <a:pt x="1264" y="28"/>
                  </a:lnTo>
                  <a:lnTo>
                    <a:pt x="1250" y="16"/>
                  </a:lnTo>
                  <a:lnTo>
                    <a:pt x="1235" y="6"/>
                  </a:lnTo>
                  <a:lnTo>
                    <a:pt x="1217" y="2"/>
                  </a:lnTo>
                  <a:lnTo>
                    <a:pt x="1199" y="0"/>
                  </a:lnTo>
                  <a:lnTo>
                    <a:pt x="119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2562233" y="3402177"/>
              <a:ext cx="1049900" cy="118912"/>
            </a:xfrm>
            <a:custGeom>
              <a:avLst/>
              <a:gdLst/>
              <a:ahLst/>
              <a:cxnLst>
                <a:cxn ang="0">
                  <a:pos x="1464" y="0"/>
                </a:cxn>
                <a:cxn ang="0">
                  <a:pos x="381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75" y="2"/>
                </a:cxn>
                <a:cxn ang="0">
                  <a:pos x="57" y="8"/>
                </a:cxn>
                <a:cxn ang="0">
                  <a:pos x="41" y="16"/>
                </a:cxn>
                <a:cxn ang="0">
                  <a:pos x="28" y="28"/>
                </a:cxn>
                <a:cxn ang="0">
                  <a:pos x="16" y="41"/>
                </a:cxn>
                <a:cxn ang="0">
                  <a:pos x="8" y="57"/>
                </a:cxn>
                <a:cxn ang="0">
                  <a:pos x="2" y="75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2" y="112"/>
                </a:cxn>
                <a:cxn ang="0">
                  <a:pos x="8" y="130"/>
                </a:cxn>
                <a:cxn ang="0">
                  <a:pos x="16" y="146"/>
                </a:cxn>
                <a:cxn ang="0">
                  <a:pos x="28" y="159"/>
                </a:cxn>
                <a:cxn ang="0">
                  <a:pos x="41" y="169"/>
                </a:cxn>
                <a:cxn ang="0">
                  <a:pos x="57" y="179"/>
                </a:cxn>
                <a:cxn ang="0">
                  <a:pos x="75" y="183"/>
                </a:cxn>
                <a:cxn ang="0">
                  <a:pos x="94" y="185"/>
                </a:cxn>
                <a:cxn ang="0">
                  <a:pos x="192" y="185"/>
                </a:cxn>
                <a:cxn ang="0">
                  <a:pos x="1618" y="185"/>
                </a:cxn>
                <a:cxn ang="0">
                  <a:pos x="1618" y="185"/>
                </a:cxn>
                <a:cxn ang="0">
                  <a:pos x="1541" y="91"/>
                </a:cxn>
                <a:cxn ang="0">
                  <a:pos x="1464" y="0"/>
                </a:cxn>
                <a:cxn ang="0">
                  <a:pos x="1464" y="0"/>
                </a:cxn>
              </a:cxnLst>
              <a:rect l="0" t="0" r="r" b="b"/>
              <a:pathLst>
                <a:path w="1618" h="185">
                  <a:moveTo>
                    <a:pt x="1464" y="0"/>
                  </a:moveTo>
                  <a:lnTo>
                    <a:pt x="381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5" y="2"/>
                  </a:lnTo>
                  <a:lnTo>
                    <a:pt x="57" y="8"/>
                  </a:lnTo>
                  <a:lnTo>
                    <a:pt x="41" y="16"/>
                  </a:lnTo>
                  <a:lnTo>
                    <a:pt x="28" y="28"/>
                  </a:lnTo>
                  <a:lnTo>
                    <a:pt x="16" y="41"/>
                  </a:lnTo>
                  <a:lnTo>
                    <a:pt x="8" y="57"/>
                  </a:lnTo>
                  <a:lnTo>
                    <a:pt x="2" y="75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2" y="112"/>
                  </a:lnTo>
                  <a:lnTo>
                    <a:pt x="8" y="130"/>
                  </a:lnTo>
                  <a:lnTo>
                    <a:pt x="16" y="146"/>
                  </a:lnTo>
                  <a:lnTo>
                    <a:pt x="28" y="159"/>
                  </a:lnTo>
                  <a:lnTo>
                    <a:pt x="41" y="169"/>
                  </a:lnTo>
                  <a:lnTo>
                    <a:pt x="57" y="179"/>
                  </a:lnTo>
                  <a:lnTo>
                    <a:pt x="75" y="183"/>
                  </a:lnTo>
                  <a:lnTo>
                    <a:pt x="94" y="185"/>
                  </a:lnTo>
                  <a:lnTo>
                    <a:pt x="192" y="185"/>
                  </a:lnTo>
                  <a:lnTo>
                    <a:pt x="1618" y="185"/>
                  </a:lnTo>
                  <a:lnTo>
                    <a:pt x="1618" y="185"/>
                  </a:lnTo>
                  <a:lnTo>
                    <a:pt x="1541" y="91"/>
                  </a:lnTo>
                  <a:lnTo>
                    <a:pt x="1464" y="0"/>
                  </a:lnTo>
                  <a:lnTo>
                    <a:pt x="146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2322338" y="3771871"/>
              <a:ext cx="1537146" cy="118912"/>
            </a:xfrm>
            <a:custGeom>
              <a:avLst/>
              <a:gdLst/>
              <a:ahLst/>
              <a:cxnLst>
                <a:cxn ang="0">
                  <a:pos x="2253" y="0"/>
                </a:cxn>
                <a:cxn ang="0">
                  <a:pos x="239" y="0"/>
                </a:cxn>
                <a:cxn ang="0">
                  <a:pos x="104" y="0"/>
                </a:cxn>
                <a:cxn ang="0">
                  <a:pos x="104" y="0"/>
                </a:cxn>
                <a:cxn ang="0">
                  <a:pos x="82" y="2"/>
                </a:cxn>
                <a:cxn ang="0">
                  <a:pos x="63" y="8"/>
                </a:cxn>
                <a:cxn ang="0">
                  <a:pos x="45" y="17"/>
                </a:cxn>
                <a:cxn ang="0">
                  <a:pos x="29" y="27"/>
                </a:cxn>
                <a:cxn ang="0">
                  <a:pos x="18" y="41"/>
                </a:cxn>
                <a:cxn ang="0">
                  <a:pos x="8" y="57"/>
                </a:cxn>
                <a:cxn ang="0">
                  <a:pos x="2" y="74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2" y="112"/>
                </a:cxn>
                <a:cxn ang="0">
                  <a:pos x="8" y="129"/>
                </a:cxn>
                <a:cxn ang="0">
                  <a:pos x="18" y="145"/>
                </a:cxn>
                <a:cxn ang="0">
                  <a:pos x="29" y="159"/>
                </a:cxn>
                <a:cxn ang="0">
                  <a:pos x="45" y="169"/>
                </a:cxn>
                <a:cxn ang="0">
                  <a:pos x="63" y="178"/>
                </a:cxn>
                <a:cxn ang="0">
                  <a:pos x="82" y="184"/>
                </a:cxn>
                <a:cxn ang="0">
                  <a:pos x="104" y="184"/>
                </a:cxn>
                <a:cxn ang="0">
                  <a:pos x="120" y="184"/>
                </a:cxn>
                <a:cxn ang="0">
                  <a:pos x="2363" y="184"/>
                </a:cxn>
                <a:cxn ang="0">
                  <a:pos x="2363" y="184"/>
                </a:cxn>
                <a:cxn ang="0">
                  <a:pos x="2308" y="92"/>
                </a:cxn>
                <a:cxn ang="0">
                  <a:pos x="2253" y="0"/>
                </a:cxn>
                <a:cxn ang="0">
                  <a:pos x="2253" y="0"/>
                </a:cxn>
              </a:cxnLst>
              <a:rect l="0" t="0" r="r" b="b"/>
              <a:pathLst>
                <a:path w="2363" h="184">
                  <a:moveTo>
                    <a:pt x="2253" y="0"/>
                  </a:moveTo>
                  <a:lnTo>
                    <a:pt x="239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82" y="2"/>
                  </a:lnTo>
                  <a:lnTo>
                    <a:pt x="63" y="8"/>
                  </a:lnTo>
                  <a:lnTo>
                    <a:pt x="45" y="17"/>
                  </a:lnTo>
                  <a:lnTo>
                    <a:pt x="29" y="27"/>
                  </a:lnTo>
                  <a:lnTo>
                    <a:pt x="18" y="41"/>
                  </a:lnTo>
                  <a:lnTo>
                    <a:pt x="8" y="57"/>
                  </a:lnTo>
                  <a:lnTo>
                    <a:pt x="2" y="7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112"/>
                  </a:lnTo>
                  <a:lnTo>
                    <a:pt x="8" y="129"/>
                  </a:lnTo>
                  <a:lnTo>
                    <a:pt x="18" y="145"/>
                  </a:lnTo>
                  <a:lnTo>
                    <a:pt x="29" y="159"/>
                  </a:lnTo>
                  <a:lnTo>
                    <a:pt x="45" y="169"/>
                  </a:lnTo>
                  <a:lnTo>
                    <a:pt x="63" y="178"/>
                  </a:lnTo>
                  <a:lnTo>
                    <a:pt x="82" y="184"/>
                  </a:lnTo>
                  <a:lnTo>
                    <a:pt x="104" y="184"/>
                  </a:lnTo>
                  <a:lnTo>
                    <a:pt x="120" y="184"/>
                  </a:lnTo>
                  <a:lnTo>
                    <a:pt x="2363" y="184"/>
                  </a:lnTo>
                  <a:lnTo>
                    <a:pt x="2363" y="184"/>
                  </a:lnTo>
                  <a:lnTo>
                    <a:pt x="2308" y="92"/>
                  </a:lnTo>
                  <a:lnTo>
                    <a:pt x="2253" y="0"/>
                  </a:lnTo>
                  <a:lnTo>
                    <a:pt x="22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16"/>
            <p:cNvSpPr>
              <a:spLocks/>
            </p:cNvSpPr>
            <p:nvPr/>
          </p:nvSpPr>
          <p:spPr bwMode="auto">
            <a:xfrm>
              <a:off x="2618629" y="2032964"/>
              <a:ext cx="1260171" cy="118912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71" y="2"/>
                </a:cxn>
                <a:cxn ang="0">
                  <a:pos x="53" y="8"/>
                </a:cxn>
                <a:cxn ang="0">
                  <a:pos x="40" y="16"/>
                </a:cxn>
                <a:cxn ang="0">
                  <a:pos x="26" y="28"/>
                </a:cxn>
                <a:cxn ang="0">
                  <a:pos x="14" y="42"/>
                </a:cxn>
                <a:cxn ang="0">
                  <a:pos x="6" y="57"/>
                </a:cxn>
                <a:cxn ang="0">
                  <a:pos x="0" y="73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110"/>
                </a:cxn>
                <a:cxn ang="0">
                  <a:pos x="6" y="128"/>
                </a:cxn>
                <a:cxn ang="0">
                  <a:pos x="14" y="144"/>
                </a:cxn>
                <a:cxn ang="0">
                  <a:pos x="26" y="157"/>
                </a:cxn>
                <a:cxn ang="0">
                  <a:pos x="40" y="169"/>
                </a:cxn>
                <a:cxn ang="0">
                  <a:pos x="53" y="177"/>
                </a:cxn>
                <a:cxn ang="0">
                  <a:pos x="71" y="183"/>
                </a:cxn>
                <a:cxn ang="0">
                  <a:pos x="89" y="185"/>
                </a:cxn>
                <a:cxn ang="0">
                  <a:pos x="287" y="185"/>
                </a:cxn>
                <a:cxn ang="0">
                  <a:pos x="1736" y="185"/>
                </a:cxn>
                <a:cxn ang="0">
                  <a:pos x="1736" y="185"/>
                </a:cxn>
                <a:cxn ang="0">
                  <a:pos x="1846" y="89"/>
                </a:cxn>
                <a:cxn ang="0">
                  <a:pos x="1942" y="0"/>
                </a:cxn>
                <a:cxn ang="0">
                  <a:pos x="150" y="0"/>
                </a:cxn>
              </a:cxnLst>
              <a:rect l="0" t="0" r="r" b="b"/>
              <a:pathLst>
                <a:path w="1942" h="185">
                  <a:moveTo>
                    <a:pt x="150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71" y="2"/>
                  </a:lnTo>
                  <a:lnTo>
                    <a:pt x="53" y="8"/>
                  </a:lnTo>
                  <a:lnTo>
                    <a:pt x="40" y="16"/>
                  </a:lnTo>
                  <a:lnTo>
                    <a:pt x="26" y="28"/>
                  </a:lnTo>
                  <a:lnTo>
                    <a:pt x="14" y="42"/>
                  </a:lnTo>
                  <a:lnTo>
                    <a:pt x="6" y="57"/>
                  </a:lnTo>
                  <a:lnTo>
                    <a:pt x="0" y="73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10"/>
                  </a:lnTo>
                  <a:lnTo>
                    <a:pt x="6" y="128"/>
                  </a:lnTo>
                  <a:lnTo>
                    <a:pt x="14" y="144"/>
                  </a:lnTo>
                  <a:lnTo>
                    <a:pt x="26" y="157"/>
                  </a:lnTo>
                  <a:lnTo>
                    <a:pt x="40" y="169"/>
                  </a:lnTo>
                  <a:lnTo>
                    <a:pt x="53" y="177"/>
                  </a:lnTo>
                  <a:lnTo>
                    <a:pt x="71" y="183"/>
                  </a:lnTo>
                  <a:lnTo>
                    <a:pt x="89" y="185"/>
                  </a:lnTo>
                  <a:lnTo>
                    <a:pt x="287" y="185"/>
                  </a:lnTo>
                  <a:lnTo>
                    <a:pt x="1736" y="185"/>
                  </a:lnTo>
                  <a:lnTo>
                    <a:pt x="1736" y="185"/>
                  </a:lnTo>
                  <a:lnTo>
                    <a:pt x="1846" y="89"/>
                  </a:lnTo>
                  <a:lnTo>
                    <a:pt x="1942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2759911" y="2380309"/>
              <a:ext cx="704767" cy="120362"/>
            </a:xfrm>
            <a:custGeom>
              <a:avLst/>
              <a:gdLst/>
              <a:ahLst/>
              <a:cxnLst>
                <a:cxn ang="0">
                  <a:pos x="357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71" y="1"/>
                </a:cxn>
                <a:cxn ang="0">
                  <a:pos x="53" y="5"/>
                </a:cxn>
                <a:cxn ang="0">
                  <a:pos x="39" y="15"/>
                </a:cxn>
                <a:cxn ang="0">
                  <a:pos x="25" y="27"/>
                </a:cxn>
                <a:cxn ang="0">
                  <a:pos x="14" y="39"/>
                </a:cxn>
                <a:cxn ang="0">
                  <a:pos x="6" y="54"/>
                </a:cxn>
                <a:cxn ang="0">
                  <a:pos x="2" y="72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2" y="109"/>
                </a:cxn>
                <a:cxn ang="0">
                  <a:pos x="6" y="127"/>
                </a:cxn>
                <a:cxn ang="0">
                  <a:pos x="14" y="143"/>
                </a:cxn>
                <a:cxn ang="0">
                  <a:pos x="25" y="157"/>
                </a:cxn>
                <a:cxn ang="0">
                  <a:pos x="39" y="168"/>
                </a:cxn>
                <a:cxn ang="0">
                  <a:pos x="53" y="176"/>
                </a:cxn>
                <a:cxn ang="0">
                  <a:pos x="71" y="182"/>
                </a:cxn>
                <a:cxn ang="0">
                  <a:pos x="88" y="184"/>
                </a:cxn>
                <a:cxn ang="0">
                  <a:pos x="548" y="184"/>
                </a:cxn>
                <a:cxn ang="0">
                  <a:pos x="856" y="184"/>
                </a:cxn>
                <a:cxn ang="0">
                  <a:pos x="856" y="184"/>
                </a:cxn>
                <a:cxn ang="0">
                  <a:pos x="1084" y="0"/>
                </a:cxn>
                <a:cxn ang="0">
                  <a:pos x="357" y="0"/>
                </a:cxn>
              </a:cxnLst>
              <a:rect l="0" t="0" r="r" b="b"/>
              <a:pathLst>
                <a:path w="1084" h="184">
                  <a:moveTo>
                    <a:pt x="357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71" y="1"/>
                  </a:lnTo>
                  <a:lnTo>
                    <a:pt x="53" y="5"/>
                  </a:lnTo>
                  <a:lnTo>
                    <a:pt x="39" y="15"/>
                  </a:lnTo>
                  <a:lnTo>
                    <a:pt x="25" y="27"/>
                  </a:lnTo>
                  <a:lnTo>
                    <a:pt x="14" y="39"/>
                  </a:lnTo>
                  <a:lnTo>
                    <a:pt x="6" y="54"/>
                  </a:lnTo>
                  <a:lnTo>
                    <a:pt x="2" y="72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109"/>
                  </a:lnTo>
                  <a:lnTo>
                    <a:pt x="6" y="127"/>
                  </a:lnTo>
                  <a:lnTo>
                    <a:pt x="14" y="143"/>
                  </a:lnTo>
                  <a:lnTo>
                    <a:pt x="25" y="157"/>
                  </a:lnTo>
                  <a:lnTo>
                    <a:pt x="39" y="168"/>
                  </a:lnTo>
                  <a:lnTo>
                    <a:pt x="53" y="176"/>
                  </a:lnTo>
                  <a:lnTo>
                    <a:pt x="71" y="182"/>
                  </a:lnTo>
                  <a:lnTo>
                    <a:pt x="88" y="184"/>
                  </a:lnTo>
                  <a:lnTo>
                    <a:pt x="548" y="184"/>
                  </a:lnTo>
                  <a:lnTo>
                    <a:pt x="856" y="184"/>
                  </a:lnTo>
                  <a:lnTo>
                    <a:pt x="856" y="184"/>
                  </a:lnTo>
                  <a:lnTo>
                    <a:pt x="1084" y="0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20"/>
            <p:cNvSpPr>
              <a:spLocks/>
            </p:cNvSpPr>
            <p:nvPr/>
          </p:nvSpPr>
          <p:spPr bwMode="auto">
            <a:xfrm>
              <a:off x="2338448" y="6120353"/>
              <a:ext cx="1424036" cy="120361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121" y="0"/>
                </a:cxn>
                <a:cxn ang="0">
                  <a:pos x="121" y="0"/>
                </a:cxn>
                <a:cxn ang="0">
                  <a:pos x="96" y="2"/>
                </a:cxn>
                <a:cxn ang="0">
                  <a:pos x="74" y="6"/>
                </a:cxn>
                <a:cxn ang="0">
                  <a:pos x="53" y="16"/>
                </a:cxn>
                <a:cxn ang="0">
                  <a:pos x="35" y="28"/>
                </a:cxn>
                <a:cxn ang="0">
                  <a:pos x="19" y="40"/>
                </a:cxn>
                <a:cxn ang="0">
                  <a:pos x="9" y="55"/>
                </a:cxn>
                <a:cxn ang="0">
                  <a:pos x="1" y="73"/>
                </a:cxn>
                <a:cxn ang="0">
                  <a:pos x="0" y="83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0" y="103"/>
                </a:cxn>
                <a:cxn ang="0">
                  <a:pos x="1" y="110"/>
                </a:cxn>
                <a:cxn ang="0">
                  <a:pos x="9" y="128"/>
                </a:cxn>
                <a:cxn ang="0">
                  <a:pos x="19" y="144"/>
                </a:cxn>
                <a:cxn ang="0">
                  <a:pos x="35" y="158"/>
                </a:cxn>
                <a:cxn ang="0">
                  <a:pos x="53" y="169"/>
                </a:cxn>
                <a:cxn ang="0">
                  <a:pos x="74" y="177"/>
                </a:cxn>
                <a:cxn ang="0">
                  <a:pos x="96" y="183"/>
                </a:cxn>
                <a:cxn ang="0">
                  <a:pos x="121" y="185"/>
                </a:cxn>
                <a:cxn ang="0">
                  <a:pos x="204" y="185"/>
                </a:cxn>
                <a:cxn ang="0">
                  <a:pos x="2192" y="185"/>
                </a:cxn>
                <a:cxn ang="0">
                  <a:pos x="2192" y="185"/>
                </a:cxn>
                <a:cxn ang="0">
                  <a:pos x="2120" y="97"/>
                </a:cxn>
                <a:cxn ang="0">
                  <a:pos x="2037" y="0"/>
                </a:cxn>
                <a:cxn ang="0">
                  <a:pos x="390" y="0"/>
                </a:cxn>
              </a:cxnLst>
              <a:rect l="0" t="0" r="r" b="b"/>
              <a:pathLst>
                <a:path w="2192" h="185">
                  <a:moveTo>
                    <a:pt x="390" y="0"/>
                  </a:moveTo>
                  <a:lnTo>
                    <a:pt x="121" y="0"/>
                  </a:lnTo>
                  <a:lnTo>
                    <a:pt x="121" y="0"/>
                  </a:lnTo>
                  <a:lnTo>
                    <a:pt x="96" y="2"/>
                  </a:lnTo>
                  <a:lnTo>
                    <a:pt x="74" y="6"/>
                  </a:lnTo>
                  <a:lnTo>
                    <a:pt x="53" y="16"/>
                  </a:lnTo>
                  <a:lnTo>
                    <a:pt x="35" y="28"/>
                  </a:lnTo>
                  <a:lnTo>
                    <a:pt x="19" y="40"/>
                  </a:lnTo>
                  <a:lnTo>
                    <a:pt x="9" y="55"/>
                  </a:lnTo>
                  <a:lnTo>
                    <a:pt x="1" y="73"/>
                  </a:lnTo>
                  <a:lnTo>
                    <a:pt x="0" y="83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3"/>
                  </a:lnTo>
                  <a:lnTo>
                    <a:pt x="1" y="110"/>
                  </a:lnTo>
                  <a:lnTo>
                    <a:pt x="9" y="128"/>
                  </a:lnTo>
                  <a:lnTo>
                    <a:pt x="19" y="144"/>
                  </a:lnTo>
                  <a:lnTo>
                    <a:pt x="35" y="158"/>
                  </a:lnTo>
                  <a:lnTo>
                    <a:pt x="53" y="169"/>
                  </a:lnTo>
                  <a:lnTo>
                    <a:pt x="74" y="177"/>
                  </a:lnTo>
                  <a:lnTo>
                    <a:pt x="96" y="183"/>
                  </a:lnTo>
                  <a:lnTo>
                    <a:pt x="121" y="185"/>
                  </a:lnTo>
                  <a:lnTo>
                    <a:pt x="204" y="185"/>
                  </a:lnTo>
                  <a:lnTo>
                    <a:pt x="2192" y="185"/>
                  </a:lnTo>
                  <a:lnTo>
                    <a:pt x="2192" y="185"/>
                  </a:lnTo>
                  <a:lnTo>
                    <a:pt x="2120" y="97"/>
                  </a:lnTo>
                  <a:lnTo>
                    <a:pt x="2037" y="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1"/>
            <p:cNvSpPr>
              <a:spLocks/>
            </p:cNvSpPr>
            <p:nvPr/>
          </p:nvSpPr>
          <p:spPr bwMode="auto">
            <a:xfrm>
              <a:off x="2577306" y="5777560"/>
              <a:ext cx="880233" cy="118912"/>
            </a:xfrm>
            <a:custGeom>
              <a:avLst/>
              <a:gdLst/>
              <a:ahLst/>
              <a:cxnLst>
                <a:cxn ang="0">
                  <a:pos x="1166" y="0"/>
                </a:cxn>
                <a:cxn ang="0">
                  <a:pos x="746" y="0"/>
                </a:cxn>
                <a:cxn ang="0">
                  <a:pos x="121" y="0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8"/>
                </a:cxn>
                <a:cxn ang="0">
                  <a:pos x="55" y="16"/>
                </a:cxn>
                <a:cxn ang="0">
                  <a:pos x="35" y="28"/>
                </a:cxn>
                <a:cxn ang="0">
                  <a:pos x="21" y="42"/>
                </a:cxn>
                <a:cxn ang="0">
                  <a:pos x="10" y="57"/>
                </a:cxn>
                <a:cxn ang="0">
                  <a:pos x="4" y="73"/>
                </a:cxn>
                <a:cxn ang="0">
                  <a:pos x="2" y="83"/>
                </a:cxn>
                <a:cxn ang="0">
                  <a:pos x="0" y="93"/>
                </a:cxn>
                <a:cxn ang="0">
                  <a:pos x="0" y="93"/>
                </a:cxn>
                <a:cxn ang="0">
                  <a:pos x="2" y="102"/>
                </a:cxn>
                <a:cxn ang="0">
                  <a:pos x="4" y="110"/>
                </a:cxn>
                <a:cxn ang="0">
                  <a:pos x="10" y="128"/>
                </a:cxn>
                <a:cxn ang="0">
                  <a:pos x="21" y="144"/>
                </a:cxn>
                <a:cxn ang="0">
                  <a:pos x="35" y="157"/>
                </a:cxn>
                <a:cxn ang="0">
                  <a:pos x="55" y="169"/>
                </a:cxn>
                <a:cxn ang="0">
                  <a:pos x="74" y="177"/>
                </a:cxn>
                <a:cxn ang="0">
                  <a:pos x="98" y="183"/>
                </a:cxn>
                <a:cxn ang="0">
                  <a:pos x="121" y="185"/>
                </a:cxn>
                <a:cxn ang="0">
                  <a:pos x="488" y="185"/>
                </a:cxn>
                <a:cxn ang="0">
                  <a:pos x="1350" y="185"/>
                </a:cxn>
                <a:cxn ang="0">
                  <a:pos x="1350" y="185"/>
                </a:cxn>
                <a:cxn ang="0">
                  <a:pos x="1166" y="0"/>
                </a:cxn>
                <a:cxn ang="0">
                  <a:pos x="1166" y="0"/>
                </a:cxn>
              </a:cxnLst>
              <a:rect l="0" t="0" r="r" b="b"/>
              <a:pathLst>
                <a:path w="1350" h="185">
                  <a:moveTo>
                    <a:pt x="1166" y="0"/>
                  </a:moveTo>
                  <a:lnTo>
                    <a:pt x="746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98" y="2"/>
                  </a:lnTo>
                  <a:lnTo>
                    <a:pt x="74" y="8"/>
                  </a:lnTo>
                  <a:lnTo>
                    <a:pt x="55" y="16"/>
                  </a:lnTo>
                  <a:lnTo>
                    <a:pt x="35" y="28"/>
                  </a:lnTo>
                  <a:lnTo>
                    <a:pt x="21" y="42"/>
                  </a:lnTo>
                  <a:lnTo>
                    <a:pt x="10" y="57"/>
                  </a:lnTo>
                  <a:lnTo>
                    <a:pt x="4" y="73"/>
                  </a:lnTo>
                  <a:lnTo>
                    <a:pt x="2" y="83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2" y="102"/>
                  </a:lnTo>
                  <a:lnTo>
                    <a:pt x="4" y="110"/>
                  </a:lnTo>
                  <a:lnTo>
                    <a:pt x="10" y="128"/>
                  </a:lnTo>
                  <a:lnTo>
                    <a:pt x="21" y="144"/>
                  </a:lnTo>
                  <a:lnTo>
                    <a:pt x="35" y="157"/>
                  </a:lnTo>
                  <a:lnTo>
                    <a:pt x="55" y="169"/>
                  </a:lnTo>
                  <a:lnTo>
                    <a:pt x="74" y="177"/>
                  </a:lnTo>
                  <a:lnTo>
                    <a:pt x="98" y="183"/>
                  </a:lnTo>
                  <a:lnTo>
                    <a:pt x="121" y="185"/>
                  </a:lnTo>
                  <a:lnTo>
                    <a:pt x="488" y="185"/>
                  </a:lnTo>
                  <a:lnTo>
                    <a:pt x="1350" y="185"/>
                  </a:lnTo>
                  <a:lnTo>
                    <a:pt x="1350" y="185"/>
                  </a:lnTo>
                  <a:lnTo>
                    <a:pt x="1166" y="0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en-U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uppe 52"/>
          <p:cNvGrpSpPr>
            <a:grpSpLocks/>
          </p:cNvGrpSpPr>
          <p:nvPr/>
        </p:nvGrpSpPr>
        <p:grpSpPr bwMode="auto">
          <a:xfrm>
            <a:off x="4804709" y="2526530"/>
            <a:ext cx="2157804" cy="327161"/>
            <a:chOff x="6217920" y="1391672"/>
            <a:chExt cx="2362200" cy="358152"/>
          </a:xfrm>
          <a:effectLst/>
        </p:grpSpPr>
        <p:sp>
          <p:nvSpPr>
            <p:cNvPr id="64" name="Rektangel 36"/>
            <p:cNvSpPr>
              <a:spLocks noChangeArrowheads="1"/>
            </p:cNvSpPr>
            <p:nvPr/>
          </p:nvSpPr>
          <p:spPr bwMode="auto">
            <a:xfrm>
              <a:off x="6217920" y="1417320"/>
              <a:ext cx="332504" cy="332504"/>
            </a:xfrm>
            <a:prstGeom prst="rect">
              <a:avLst/>
            </a:prstGeom>
            <a:solidFill>
              <a:schemeClr val="accent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indent="-361603" algn="ctr">
                <a:lnSpc>
                  <a:spcPct val="120000"/>
                </a:lnSpc>
                <a:buFont typeface="Calibri" pitchFamily="-112" charset="0"/>
                <a:buAutoNum type="arabicPeriod"/>
                <a:defRPr/>
              </a:pPr>
              <a:endParaRPr lang="en-US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 Box 52"/>
            <p:cNvSpPr txBox="1">
              <a:spLocks noChangeArrowheads="1"/>
            </p:cNvSpPr>
            <p:nvPr/>
          </p:nvSpPr>
          <p:spPr bwMode="gray">
            <a:xfrm>
              <a:off x="6662418" y="1391672"/>
              <a:ext cx="1917702" cy="28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noProof="1" smtClean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id-ID" altLang="id-ID" sz="1400" noProof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uppe 52"/>
          <p:cNvGrpSpPr>
            <a:grpSpLocks/>
          </p:cNvGrpSpPr>
          <p:nvPr/>
        </p:nvGrpSpPr>
        <p:grpSpPr bwMode="auto">
          <a:xfrm>
            <a:off x="6962513" y="2523959"/>
            <a:ext cx="2157804" cy="327161"/>
            <a:chOff x="6217920" y="1391672"/>
            <a:chExt cx="2362200" cy="358152"/>
          </a:xfrm>
          <a:effectLst/>
        </p:grpSpPr>
        <p:sp>
          <p:nvSpPr>
            <p:cNvPr id="86" name="Rektangel 36"/>
            <p:cNvSpPr>
              <a:spLocks noChangeArrowheads="1"/>
            </p:cNvSpPr>
            <p:nvPr/>
          </p:nvSpPr>
          <p:spPr bwMode="auto">
            <a:xfrm>
              <a:off x="6217920" y="1417320"/>
              <a:ext cx="332504" cy="332504"/>
            </a:xfrm>
            <a:prstGeom prst="rect">
              <a:avLst/>
            </a:prstGeom>
            <a:solidFill>
              <a:schemeClr val="accent2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indent="-361603" algn="ctr">
                <a:lnSpc>
                  <a:spcPct val="120000"/>
                </a:lnSpc>
                <a:buFont typeface="Calibri" pitchFamily="-112" charset="0"/>
                <a:buAutoNum type="arabicPeriod"/>
                <a:defRPr/>
              </a:pPr>
              <a:endParaRPr lang="en-US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 Box 52"/>
            <p:cNvSpPr txBox="1">
              <a:spLocks noChangeArrowheads="1"/>
            </p:cNvSpPr>
            <p:nvPr/>
          </p:nvSpPr>
          <p:spPr bwMode="gray">
            <a:xfrm>
              <a:off x="6662418" y="1391672"/>
              <a:ext cx="1917702" cy="28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noProof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id-ID" altLang="id-ID" sz="1400" noProof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uppe 52"/>
          <p:cNvGrpSpPr>
            <a:grpSpLocks/>
          </p:cNvGrpSpPr>
          <p:nvPr/>
        </p:nvGrpSpPr>
        <p:grpSpPr bwMode="auto">
          <a:xfrm>
            <a:off x="4804709" y="3204494"/>
            <a:ext cx="2157804" cy="327161"/>
            <a:chOff x="6217920" y="1391672"/>
            <a:chExt cx="2362200" cy="358152"/>
          </a:xfrm>
          <a:effectLst/>
        </p:grpSpPr>
        <p:sp>
          <p:nvSpPr>
            <p:cNvPr id="89" name="Rektangel 36"/>
            <p:cNvSpPr>
              <a:spLocks noChangeArrowheads="1"/>
            </p:cNvSpPr>
            <p:nvPr/>
          </p:nvSpPr>
          <p:spPr bwMode="auto">
            <a:xfrm>
              <a:off x="6217920" y="1417320"/>
              <a:ext cx="332504" cy="332504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indent="-361603" algn="ctr">
                <a:lnSpc>
                  <a:spcPct val="120000"/>
                </a:lnSpc>
                <a:buFont typeface="Calibri" pitchFamily="-112" charset="0"/>
                <a:buAutoNum type="arabicPeriod"/>
                <a:defRPr/>
              </a:pPr>
              <a:endParaRPr lang="en-US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 Box 52"/>
            <p:cNvSpPr txBox="1">
              <a:spLocks noChangeArrowheads="1"/>
            </p:cNvSpPr>
            <p:nvPr/>
          </p:nvSpPr>
          <p:spPr bwMode="gray">
            <a:xfrm>
              <a:off x="6662418" y="1391672"/>
              <a:ext cx="1917702" cy="28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noProof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id-ID" altLang="id-ID" sz="1400" noProof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uppe 52"/>
          <p:cNvGrpSpPr>
            <a:grpSpLocks/>
          </p:cNvGrpSpPr>
          <p:nvPr/>
        </p:nvGrpSpPr>
        <p:grpSpPr bwMode="auto">
          <a:xfrm>
            <a:off x="6962513" y="3203208"/>
            <a:ext cx="2157804" cy="327161"/>
            <a:chOff x="6217920" y="1391672"/>
            <a:chExt cx="2362200" cy="358152"/>
          </a:xfrm>
          <a:effectLst/>
        </p:grpSpPr>
        <p:sp>
          <p:nvSpPr>
            <p:cNvPr id="92" name="Rektangel 36"/>
            <p:cNvSpPr>
              <a:spLocks noChangeArrowheads="1"/>
            </p:cNvSpPr>
            <p:nvPr/>
          </p:nvSpPr>
          <p:spPr bwMode="auto">
            <a:xfrm>
              <a:off x="6217920" y="1417320"/>
              <a:ext cx="332504" cy="332504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indent="-361603" algn="ctr">
                <a:lnSpc>
                  <a:spcPct val="120000"/>
                </a:lnSpc>
                <a:buFont typeface="Calibri" pitchFamily="-112" charset="0"/>
                <a:buAutoNum type="arabicPeriod"/>
                <a:defRPr/>
              </a:pPr>
              <a:endParaRPr lang="en-US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 Box 52"/>
            <p:cNvSpPr txBox="1">
              <a:spLocks noChangeArrowheads="1"/>
            </p:cNvSpPr>
            <p:nvPr/>
          </p:nvSpPr>
          <p:spPr bwMode="gray">
            <a:xfrm>
              <a:off x="6662418" y="1391672"/>
              <a:ext cx="1917702" cy="28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noProof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id-ID" altLang="id-ID" sz="1400" noProof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uppe 52"/>
          <p:cNvGrpSpPr>
            <a:grpSpLocks/>
          </p:cNvGrpSpPr>
          <p:nvPr/>
        </p:nvGrpSpPr>
        <p:grpSpPr bwMode="auto">
          <a:xfrm>
            <a:off x="9351476" y="2518878"/>
            <a:ext cx="2157804" cy="327161"/>
            <a:chOff x="6217920" y="1391672"/>
            <a:chExt cx="2362200" cy="358152"/>
          </a:xfrm>
          <a:effectLst/>
        </p:grpSpPr>
        <p:sp>
          <p:nvSpPr>
            <p:cNvPr id="95" name="Rektangel 36"/>
            <p:cNvSpPr>
              <a:spLocks noChangeArrowheads="1"/>
            </p:cNvSpPr>
            <p:nvPr/>
          </p:nvSpPr>
          <p:spPr bwMode="auto">
            <a:xfrm>
              <a:off x="6217920" y="1417320"/>
              <a:ext cx="332504" cy="332504"/>
            </a:xfrm>
            <a:prstGeom prst="rect">
              <a:avLst/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indent="-361603" algn="ctr">
                <a:lnSpc>
                  <a:spcPct val="120000"/>
                </a:lnSpc>
                <a:buFont typeface="Calibri" pitchFamily="-112" charset="0"/>
                <a:buAutoNum type="arabicPeriod"/>
                <a:defRPr/>
              </a:pPr>
              <a:endParaRPr lang="en-US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 Box 52"/>
            <p:cNvSpPr txBox="1">
              <a:spLocks noChangeArrowheads="1"/>
            </p:cNvSpPr>
            <p:nvPr/>
          </p:nvSpPr>
          <p:spPr bwMode="gray">
            <a:xfrm>
              <a:off x="6662418" y="1391672"/>
              <a:ext cx="1917702" cy="28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noProof="1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id-ID" altLang="id-ID" sz="1400" noProof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uppe 52"/>
          <p:cNvGrpSpPr>
            <a:grpSpLocks/>
          </p:cNvGrpSpPr>
          <p:nvPr/>
        </p:nvGrpSpPr>
        <p:grpSpPr bwMode="auto">
          <a:xfrm>
            <a:off x="9351476" y="3198126"/>
            <a:ext cx="2157804" cy="327161"/>
            <a:chOff x="6217920" y="1391672"/>
            <a:chExt cx="2362200" cy="358152"/>
          </a:xfrm>
          <a:effectLst/>
        </p:grpSpPr>
        <p:sp>
          <p:nvSpPr>
            <p:cNvPr id="98" name="Rektangel 36"/>
            <p:cNvSpPr>
              <a:spLocks noChangeArrowheads="1"/>
            </p:cNvSpPr>
            <p:nvPr/>
          </p:nvSpPr>
          <p:spPr bwMode="auto">
            <a:xfrm>
              <a:off x="6217920" y="1417320"/>
              <a:ext cx="332504" cy="332504"/>
            </a:xfrm>
            <a:prstGeom prst="rect">
              <a:avLst/>
            </a:prstGeom>
            <a:solidFill>
              <a:schemeClr val="accent6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indent="-361603" algn="ctr">
                <a:lnSpc>
                  <a:spcPct val="120000"/>
                </a:lnSpc>
                <a:buFont typeface="Calibri" pitchFamily="-112" charset="0"/>
                <a:buAutoNum type="arabicPeriod"/>
                <a:defRPr/>
              </a:pPr>
              <a:endParaRPr lang="en-US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 Box 52"/>
            <p:cNvSpPr txBox="1">
              <a:spLocks noChangeArrowheads="1"/>
            </p:cNvSpPr>
            <p:nvPr/>
          </p:nvSpPr>
          <p:spPr bwMode="gray">
            <a:xfrm>
              <a:off x="6662418" y="1391672"/>
              <a:ext cx="1917702" cy="28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noProof="1" smtClean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id-ID" altLang="id-ID" sz="1400" noProof="1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4774442" y="4304908"/>
            <a:ext cx="6360411" cy="207749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defRPr/>
            </a:pPr>
            <a:endParaRPr lang="id-ID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  <a:p>
            <a:pPr algn="just">
              <a:lnSpc>
                <a:spcPct val="120000"/>
              </a:lnSpc>
              <a:defRPr/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4804710" y="4037259"/>
            <a:ext cx="633014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2027960" y="1604768"/>
            <a:ext cx="2065661" cy="4952067"/>
            <a:chOff x="2186142" y="1604768"/>
            <a:chExt cx="2065661" cy="4952067"/>
          </a:xfrm>
        </p:grpSpPr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2236111" y="1604768"/>
              <a:ext cx="2015692" cy="2739310"/>
            </a:xfrm>
            <a:custGeom>
              <a:avLst/>
              <a:gdLst/>
              <a:ahLst/>
              <a:cxnLst>
                <a:cxn ang="0">
                  <a:pos x="10" y="3383"/>
                </a:cxn>
                <a:cxn ang="0">
                  <a:pos x="8" y="3375"/>
                </a:cxn>
                <a:cxn ang="0">
                  <a:pos x="0" y="3316"/>
                </a:cxn>
                <a:cxn ang="0">
                  <a:pos x="0" y="3267"/>
                </a:cxn>
                <a:cxn ang="0">
                  <a:pos x="6" y="3202"/>
                </a:cxn>
                <a:cxn ang="0">
                  <a:pos x="20" y="3124"/>
                </a:cxn>
                <a:cxn ang="0">
                  <a:pos x="48" y="3033"/>
                </a:cxn>
                <a:cxn ang="0">
                  <a:pos x="87" y="2929"/>
                </a:cxn>
                <a:cxn ang="0">
                  <a:pos x="146" y="2811"/>
                </a:cxn>
                <a:cxn ang="0">
                  <a:pos x="222" y="2682"/>
                </a:cxn>
                <a:cxn ang="0">
                  <a:pos x="322" y="2540"/>
                </a:cxn>
                <a:cxn ang="0">
                  <a:pos x="446" y="2387"/>
                </a:cxn>
                <a:cxn ang="0">
                  <a:pos x="599" y="2222"/>
                </a:cxn>
                <a:cxn ang="0">
                  <a:pos x="784" y="2048"/>
                </a:cxn>
                <a:cxn ang="0">
                  <a:pos x="1002" y="1859"/>
                </a:cxn>
                <a:cxn ang="0">
                  <a:pos x="1255" y="1661"/>
                </a:cxn>
                <a:cxn ang="0">
                  <a:pos x="1514" y="1466"/>
                </a:cxn>
                <a:cxn ang="0">
                  <a:pos x="1963" y="1127"/>
                </a:cxn>
                <a:cxn ang="0">
                  <a:pos x="2323" y="844"/>
                </a:cxn>
                <a:cxn ang="0">
                  <a:pos x="2598" y="610"/>
                </a:cxn>
                <a:cxn ang="0">
                  <a:pos x="2707" y="512"/>
                </a:cxn>
                <a:cxn ang="0">
                  <a:pos x="2798" y="422"/>
                </a:cxn>
                <a:cxn ang="0">
                  <a:pos x="2870" y="343"/>
                </a:cxn>
                <a:cxn ang="0">
                  <a:pos x="2927" y="271"/>
                </a:cxn>
                <a:cxn ang="0">
                  <a:pos x="2969" y="206"/>
                </a:cxn>
                <a:cxn ang="0">
                  <a:pos x="2994" y="147"/>
                </a:cxn>
                <a:cxn ang="0">
                  <a:pos x="3006" y="94"/>
                </a:cxn>
                <a:cxn ang="0">
                  <a:pos x="3004" y="45"/>
                </a:cxn>
                <a:cxn ang="0">
                  <a:pos x="2990" y="0"/>
                </a:cxn>
                <a:cxn ang="0">
                  <a:pos x="3102" y="813"/>
                </a:cxn>
                <a:cxn ang="0">
                  <a:pos x="3080" y="860"/>
                </a:cxn>
                <a:cxn ang="0">
                  <a:pos x="3035" y="940"/>
                </a:cxn>
                <a:cxn ang="0">
                  <a:pos x="2963" y="1052"/>
                </a:cxn>
                <a:cxn ang="0">
                  <a:pos x="2859" y="1190"/>
                </a:cxn>
                <a:cxn ang="0">
                  <a:pos x="2717" y="1347"/>
                </a:cxn>
                <a:cxn ang="0">
                  <a:pos x="2633" y="1431"/>
                </a:cxn>
                <a:cxn ang="0">
                  <a:pos x="2537" y="1517"/>
                </a:cxn>
                <a:cxn ang="0">
                  <a:pos x="2431" y="1608"/>
                </a:cxn>
                <a:cxn ang="0">
                  <a:pos x="2313" y="1698"/>
                </a:cxn>
                <a:cxn ang="0">
                  <a:pos x="2183" y="1790"/>
                </a:cxn>
                <a:cxn ang="0">
                  <a:pos x="1889" y="1989"/>
                </a:cxn>
                <a:cxn ang="0">
                  <a:pos x="1561" y="2216"/>
                </a:cxn>
                <a:cxn ang="0">
                  <a:pos x="1390" y="2342"/>
                </a:cxn>
                <a:cxn ang="0">
                  <a:pos x="1219" y="2474"/>
                </a:cxn>
                <a:cxn ang="0">
                  <a:pos x="1049" y="2613"/>
                </a:cxn>
                <a:cxn ang="0">
                  <a:pos x="882" y="2760"/>
                </a:cxn>
                <a:cxn ang="0">
                  <a:pos x="723" y="2915"/>
                </a:cxn>
                <a:cxn ang="0">
                  <a:pos x="574" y="3076"/>
                </a:cxn>
                <a:cxn ang="0">
                  <a:pos x="434" y="3247"/>
                </a:cxn>
                <a:cxn ang="0">
                  <a:pos x="311" y="3424"/>
                </a:cxn>
                <a:cxn ang="0">
                  <a:pos x="254" y="3516"/>
                </a:cxn>
                <a:cxn ang="0">
                  <a:pos x="203" y="3610"/>
                </a:cxn>
                <a:cxn ang="0">
                  <a:pos x="156" y="3705"/>
                </a:cxn>
                <a:cxn ang="0">
                  <a:pos x="112" y="3803"/>
                </a:cxn>
                <a:cxn ang="0">
                  <a:pos x="77" y="3903"/>
                </a:cxn>
                <a:cxn ang="0">
                  <a:pos x="46" y="4003"/>
                </a:cxn>
                <a:cxn ang="0">
                  <a:pos x="20" y="4107"/>
                </a:cxn>
                <a:cxn ang="0">
                  <a:pos x="2" y="4211"/>
                </a:cxn>
              </a:cxnLst>
              <a:rect l="0" t="0" r="r" b="b"/>
              <a:pathLst>
                <a:path w="3102" h="4211">
                  <a:moveTo>
                    <a:pt x="2" y="4211"/>
                  </a:moveTo>
                  <a:lnTo>
                    <a:pt x="10" y="3383"/>
                  </a:lnTo>
                  <a:lnTo>
                    <a:pt x="10" y="3383"/>
                  </a:lnTo>
                  <a:lnTo>
                    <a:pt x="8" y="3375"/>
                  </a:lnTo>
                  <a:lnTo>
                    <a:pt x="4" y="3353"/>
                  </a:lnTo>
                  <a:lnTo>
                    <a:pt x="0" y="3316"/>
                  </a:lnTo>
                  <a:lnTo>
                    <a:pt x="0" y="3292"/>
                  </a:lnTo>
                  <a:lnTo>
                    <a:pt x="0" y="3267"/>
                  </a:lnTo>
                  <a:lnTo>
                    <a:pt x="2" y="3235"/>
                  </a:lnTo>
                  <a:lnTo>
                    <a:pt x="6" y="3202"/>
                  </a:lnTo>
                  <a:lnTo>
                    <a:pt x="12" y="3165"/>
                  </a:lnTo>
                  <a:lnTo>
                    <a:pt x="20" y="3124"/>
                  </a:lnTo>
                  <a:lnTo>
                    <a:pt x="32" y="3080"/>
                  </a:lnTo>
                  <a:lnTo>
                    <a:pt x="48" y="3033"/>
                  </a:lnTo>
                  <a:lnTo>
                    <a:pt x="65" y="2982"/>
                  </a:lnTo>
                  <a:lnTo>
                    <a:pt x="87" y="2929"/>
                  </a:lnTo>
                  <a:lnTo>
                    <a:pt x="114" y="2872"/>
                  </a:lnTo>
                  <a:lnTo>
                    <a:pt x="146" y="2811"/>
                  </a:lnTo>
                  <a:lnTo>
                    <a:pt x="181" y="2749"/>
                  </a:lnTo>
                  <a:lnTo>
                    <a:pt x="222" y="2682"/>
                  </a:lnTo>
                  <a:lnTo>
                    <a:pt x="269" y="2613"/>
                  </a:lnTo>
                  <a:lnTo>
                    <a:pt x="322" y="2540"/>
                  </a:lnTo>
                  <a:lnTo>
                    <a:pt x="381" y="2466"/>
                  </a:lnTo>
                  <a:lnTo>
                    <a:pt x="446" y="2387"/>
                  </a:lnTo>
                  <a:lnTo>
                    <a:pt x="521" y="2307"/>
                  </a:lnTo>
                  <a:lnTo>
                    <a:pt x="599" y="2222"/>
                  </a:lnTo>
                  <a:lnTo>
                    <a:pt x="688" y="2136"/>
                  </a:lnTo>
                  <a:lnTo>
                    <a:pt x="784" y="2048"/>
                  </a:lnTo>
                  <a:lnTo>
                    <a:pt x="888" y="1955"/>
                  </a:lnTo>
                  <a:lnTo>
                    <a:pt x="1002" y="1859"/>
                  </a:lnTo>
                  <a:lnTo>
                    <a:pt x="1123" y="1763"/>
                  </a:lnTo>
                  <a:lnTo>
                    <a:pt x="1255" y="1661"/>
                  </a:lnTo>
                  <a:lnTo>
                    <a:pt x="1255" y="1661"/>
                  </a:lnTo>
                  <a:lnTo>
                    <a:pt x="1514" y="1466"/>
                  </a:lnTo>
                  <a:lnTo>
                    <a:pt x="1751" y="1290"/>
                  </a:lnTo>
                  <a:lnTo>
                    <a:pt x="1963" y="1127"/>
                  </a:lnTo>
                  <a:lnTo>
                    <a:pt x="2154" y="977"/>
                  </a:lnTo>
                  <a:lnTo>
                    <a:pt x="2323" y="844"/>
                  </a:lnTo>
                  <a:lnTo>
                    <a:pt x="2470" y="722"/>
                  </a:lnTo>
                  <a:lnTo>
                    <a:pt x="2598" y="610"/>
                  </a:lnTo>
                  <a:lnTo>
                    <a:pt x="2654" y="561"/>
                  </a:lnTo>
                  <a:lnTo>
                    <a:pt x="2707" y="512"/>
                  </a:lnTo>
                  <a:lnTo>
                    <a:pt x="2755" y="467"/>
                  </a:lnTo>
                  <a:lnTo>
                    <a:pt x="2798" y="422"/>
                  </a:lnTo>
                  <a:lnTo>
                    <a:pt x="2835" y="381"/>
                  </a:lnTo>
                  <a:lnTo>
                    <a:pt x="2870" y="343"/>
                  </a:lnTo>
                  <a:lnTo>
                    <a:pt x="2900" y="306"/>
                  </a:lnTo>
                  <a:lnTo>
                    <a:pt x="2927" y="271"/>
                  </a:lnTo>
                  <a:lnTo>
                    <a:pt x="2949" y="237"/>
                  </a:lnTo>
                  <a:lnTo>
                    <a:pt x="2969" y="206"/>
                  </a:lnTo>
                  <a:lnTo>
                    <a:pt x="2982" y="176"/>
                  </a:lnTo>
                  <a:lnTo>
                    <a:pt x="2994" y="147"/>
                  </a:lnTo>
                  <a:lnTo>
                    <a:pt x="3002" y="119"/>
                  </a:lnTo>
                  <a:lnTo>
                    <a:pt x="3006" y="94"/>
                  </a:lnTo>
                  <a:lnTo>
                    <a:pt x="3006" y="68"/>
                  </a:lnTo>
                  <a:lnTo>
                    <a:pt x="3004" y="45"/>
                  </a:lnTo>
                  <a:lnTo>
                    <a:pt x="2998" y="23"/>
                  </a:lnTo>
                  <a:lnTo>
                    <a:pt x="2990" y="0"/>
                  </a:lnTo>
                  <a:lnTo>
                    <a:pt x="3102" y="813"/>
                  </a:lnTo>
                  <a:lnTo>
                    <a:pt x="3102" y="813"/>
                  </a:lnTo>
                  <a:lnTo>
                    <a:pt x="3092" y="834"/>
                  </a:lnTo>
                  <a:lnTo>
                    <a:pt x="3080" y="860"/>
                  </a:lnTo>
                  <a:lnTo>
                    <a:pt x="3061" y="897"/>
                  </a:lnTo>
                  <a:lnTo>
                    <a:pt x="3035" y="940"/>
                  </a:lnTo>
                  <a:lnTo>
                    <a:pt x="3002" y="993"/>
                  </a:lnTo>
                  <a:lnTo>
                    <a:pt x="2963" y="1052"/>
                  </a:lnTo>
                  <a:lnTo>
                    <a:pt x="2916" y="1117"/>
                  </a:lnTo>
                  <a:lnTo>
                    <a:pt x="2859" y="1190"/>
                  </a:lnTo>
                  <a:lnTo>
                    <a:pt x="2792" y="1266"/>
                  </a:lnTo>
                  <a:lnTo>
                    <a:pt x="2717" y="1347"/>
                  </a:lnTo>
                  <a:lnTo>
                    <a:pt x="2676" y="1388"/>
                  </a:lnTo>
                  <a:lnTo>
                    <a:pt x="2633" y="1431"/>
                  </a:lnTo>
                  <a:lnTo>
                    <a:pt x="2586" y="1474"/>
                  </a:lnTo>
                  <a:lnTo>
                    <a:pt x="2537" y="1517"/>
                  </a:lnTo>
                  <a:lnTo>
                    <a:pt x="2486" y="1563"/>
                  </a:lnTo>
                  <a:lnTo>
                    <a:pt x="2431" y="1608"/>
                  </a:lnTo>
                  <a:lnTo>
                    <a:pt x="2374" y="1653"/>
                  </a:lnTo>
                  <a:lnTo>
                    <a:pt x="2313" y="1698"/>
                  </a:lnTo>
                  <a:lnTo>
                    <a:pt x="2250" y="1745"/>
                  </a:lnTo>
                  <a:lnTo>
                    <a:pt x="2183" y="1790"/>
                  </a:lnTo>
                  <a:lnTo>
                    <a:pt x="2183" y="1790"/>
                  </a:lnTo>
                  <a:lnTo>
                    <a:pt x="1889" y="1989"/>
                  </a:lnTo>
                  <a:lnTo>
                    <a:pt x="1728" y="2099"/>
                  </a:lnTo>
                  <a:lnTo>
                    <a:pt x="1561" y="2216"/>
                  </a:lnTo>
                  <a:lnTo>
                    <a:pt x="1477" y="2277"/>
                  </a:lnTo>
                  <a:lnTo>
                    <a:pt x="1390" y="2342"/>
                  </a:lnTo>
                  <a:lnTo>
                    <a:pt x="1304" y="2407"/>
                  </a:lnTo>
                  <a:lnTo>
                    <a:pt x="1219" y="2474"/>
                  </a:lnTo>
                  <a:lnTo>
                    <a:pt x="1133" y="2542"/>
                  </a:lnTo>
                  <a:lnTo>
                    <a:pt x="1049" y="2613"/>
                  </a:lnTo>
                  <a:lnTo>
                    <a:pt x="964" y="2686"/>
                  </a:lnTo>
                  <a:lnTo>
                    <a:pt x="882" y="2760"/>
                  </a:lnTo>
                  <a:lnTo>
                    <a:pt x="801" y="2837"/>
                  </a:lnTo>
                  <a:lnTo>
                    <a:pt x="723" y="2915"/>
                  </a:lnTo>
                  <a:lnTo>
                    <a:pt x="646" y="2996"/>
                  </a:lnTo>
                  <a:lnTo>
                    <a:pt x="574" y="3076"/>
                  </a:lnTo>
                  <a:lnTo>
                    <a:pt x="503" y="3161"/>
                  </a:lnTo>
                  <a:lnTo>
                    <a:pt x="434" y="3247"/>
                  </a:lnTo>
                  <a:lnTo>
                    <a:pt x="370" y="3336"/>
                  </a:lnTo>
                  <a:lnTo>
                    <a:pt x="311" y="3424"/>
                  </a:lnTo>
                  <a:lnTo>
                    <a:pt x="281" y="3471"/>
                  </a:lnTo>
                  <a:lnTo>
                    <a:pt x="254" y="3516"/>
                  </a:lnTo>
                  <a:lnTo>
                    <a:pt x="226" y="3563"/>
                  </a:lnTo>
                  <a:lnTo>
                    <a:pt x="203" y="3610"/>
                  </a:lnTo>
                  <a:lnTo>
                    <a:pt x="177" y="3658"/>
                  </a:lnTo>
                  <a:lnTo>
                    <a:pt x="156" y="3705"/>
                  </a:lnTo>
                  <a:lnTo>
                    <a:pt x="134" y="3754"/>
                  </a:lnTo>
                  <a:lnTo>
                    <a:pt x="112" y="3803"/>
                  </a:lnTo>
                  <a:lnTo>
                    <a:pt x="95" y="3852"/>
                  </a:lnTo>
                  <a:lnTo>
                    <a:pt x="77" y="3903"/>
                  </a:lnTo>
                  <a:lnTo>
                    <a:pt x="59" y="3952"/>
                  </a:lnTo>
                  <a:lnTo>
                    <a:pt x="46" y="4003"/>
                  </a:lnTo>
                  <a:lnTo>
                    <a:pt x="32" y="4054"/>
                  </a:lnTo>
                  <a:lnTo>
                    <a:pt x="20" y="4107"/>
                  </a:lnTo>
                  <a:lnTo>
                    <a:pt x="10" y="4158"/>
                  </a:lnTo>
                  <a:lnTo>
                    <a:pt x="2" y="4211"/>
                  </a:lnTo>
                  <a:lnTo>
                    <a:pt x="2" y="421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defRPr/>
              </a:pPr>
              <a:endParaRPr 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2186142" y="3681213"/>
              <a:ext cx="1831525" cy="2875622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57" y="77"/>
                </a:cxn>
                <a:cxn ang="0">
                  <a:pos x="35" y="167"/>
                </a:cxn>
                <a:cxn ang="0">
                  <a:pos x="16" y="287"/>
                </a:cxn>
                <a:cxn ang="0">
                  <a:pos x="2" y="436"/>
                </a:cxn>
                <a:cxn ang="0">
                  <a:pos x="2" y="609"/>
                </a:cxn>
                <a:cxn ang="0">
                  <a:pos x="8" y="703"/>
                </a:cxn>
                <a:cxn ang="0">
                  <a:pos x="20" y="803"/>
                </a:cxn>
                <a:cxn ang="0">
                  <a:pos x="37" y="905"/>
                </a:cxn>
                <a:cxn ang="0">
                  <a:pos x="61" y="1013"/>
                </a:cxn>
                <a:cxn ang="0">
                  <a:pos x="86" y="1100"/>
                </a:cxn>
                <a:cxn ang="0">
                  <a:pos x="149" y="1279"/>
                </a:cxn>
                <a:cxn ang="0">
                  <a:pos x="233" y="1463"/>
                </a:cxn>
                <a:cxn ang="0">
                  <a:pos x="341" y="1655"/>
                </a:cxn>
                <a:cxn ang="0">
                  <a:pos x="469" y="1850"/>
                </a:cxn>
                <a:cxn ang="0">
                  <a:pos x="618" y="2050"/>
                </a:cxn>
                <a:cxn ang="0">
                  <a:pos x="789" y="2252"/>
                </a:cxn>
                <a:cxn ang="0">
                  <a:pos x="981" y="2457"/>
                </a:cxn>
                <a:cxn ang="0">
                  <a:pos x="1085" y="2561"/>
                </a:cxn>
                <a:cxn ang="0">
                  <a:pos x="1533" y="2991"/>
                </a:cxn>
                <a:cxn ang="0">
                  <a:pos x="1896" y="3348"/>
                </a:cxn>
                <a:cxn ang="0">
                  <a:pos x="2179" y="3642"/>
                </a:cxn>
                <a:cxn ang="0">
                  <a:pos x="2342" y="3823"/>
                </a:cxn>
                <a:cxn ang="0">
                  <a:pos x="2428" y="3929"/>
                </a:cxn>
                <a:cxn ang="0">
                  <a:pos x="2501" y="4023"/>
                </a:cxn>
                <a:cxn ang="0">
                  <a:pos x="2556" y="4106"/>
                </a:cxn>
                <a:cxn ang="0">
                  <a:pos x="2595" y="4180"/>
                </a:cxn>
                <a:cxn ang="0">
                  <a:pos x="2620" y="4245"/>
                </a:cxn>
                <a:cxn ang="0">
                  <a:pos x="2632" y="4302"/>
                </a:cxn>
                <a:cxn ang="0">
                  <a:pos x="2630" y="4353"/>
                </a:cxn>
                <a:cxn ang="0">
                  <a:pos x="2619" y="4400"/>
                </a:cxn>
                <a:cxn ang="0">
                  <a:pos x="2817" y="3629"/>
                </a:cxn>
                <a:cxn ang="0">
                  <a:pos x="2811" y="3605"/>
                </a:cxn>
                <a:cxn ang="0">
                  <a:pos x="2785" y="3540"/>
                </a:cxn>
                <a:cxn ang="0">
                  <a:pos x="2740" y="3436"/>
                </a:cxn>
                <a:cxn ang="0">
                  <a:pos x="2668" y="3303"/>
                </a:cxn>
                <a:cxn ang="0">
                  <a:pos x="2566" y="3140"/>
                </a:cxn>
                <a:cxn ang="0">
                  <a:pos x="2463" y="3004"/>
                </a:cxn>
                <a:cxn ang="0">
                  <a:pos x="2385" y="2908"/>
                </a:cxn>
                <a:cxn ang="0">
                  <a:pos x="2297" y="2808"/>
                </a:cxn>
                <a:cxn ang="0">
                  <a:pos x="2196" y="2706"/>
                </a:cxn>
                <a:cxn ang="0">
                  <a:pos x="2085" y="2600"/>
                </a:cxn>
                <a:cxn ang="0">
                  <a:pos x="2024" y="2545"/>
                </a:cxn>
                <a:cxn ang="0">
                  <a:pos x="1753" y="2317"/>
                </a:cxn>
                <a:cxn ang="0">
                  <a:pos x="1447" y="2066"/>
                </a:cxn>
                <a:cxn ang="0">
                  <a:pos x="1207" y="1862"/>
                </a:cxn>
                <a:cxn ang="0">
                  <a:pos x="1046" y="1716"/>
                </a:cxn>
                <a:cxn ang="0">
                  <a:pos x="891" y="1565"/>
                </a:cxn>
                <a:cxn ang="0">
                  <a:pos x="740" y="1406"/>
                </a:cxn>
                <a:cxn ang="0">
                  <a:pos x="599" y="1241"/>
                </a:cxn>
                <a:cxn ang="0">
                  <a:pos x="469" y="1070"/>
                </a:cxn>
                <a:cxn ang="0">
                  <a:pos x="353" y="892"/>
                </a:cxn>
                <a:cxn ang="0">
                  <a:pos x="302" y="799"/>
                </a:cxn>
                <a:cxn ang="0">
                  <a:pos x="255" y="705"/>
                </a:cxn>
                <a:cxn ang="0">
                  <a:pos x="212" y="611"/>
                </a:cxn>
                <a:cxn ang="0">
                  <a:pos x="177" y="513"/>
                </a:cxn>
                <a:cxn ang="0">
                  <a:pos x="145" y="415"/>
                </a:cxn>
                <a:cxn ang="0">
                  <a:pos x="120" y="312"/>
                </a:cxn>
                <a:cxn ang="0">
                  <a:pos x="100" y="210"/>
                </a:cxn>
                <a:cxn ang="0">
                  <a:pos x="86" y="106"/>
                </a:cxn>
                <a:cxn ang="0">
                  <a:pos x="82" y="0"/>
                </a:cxn>
              </a:cxnLst>
              <a:rect l="0" t="0" r="r" b="b"/>
              <a:pathLst>
                <a:path w="2817" h="4420">
                  <a:moveTo>
                    <a:pt x="82" y="0"/>
                  </a:moveTo>
                  <a:lnTo>
                    <a:pt x="82" y="0"/>
                  </a:lnTo>
                  <a:lnTo>
                    <a:pt x="74" y="20"/>
                  </a:lnTo>
                  <a:lnTo>
                    <a:pt x="57" y="77"/>
                  </a:lnTo>
                  <a:lnTo>
                    <a:pt x="47" y="118"/>
                  </a:lnTo>
                  <a:lnTo>
                    <a:pt x="35" y="167"/>
                  </a:lnTo>
                  <a:lnTo>
                    <a:pt x="25" y="224"/>
                  </a:lnTo>
                  <a:lnTo>
                    <a:pt x="16" y="287"/>
                  </a:lnTo>
                  <a:lnTo>
                    <a:pt x="8" y="360"/>
                  </a:lnTo>
                  <a:lnTo>
                    <a:pt x="2" y="436"/>
                  </a:lnTo>
                  <a:lnTo>
                    <a:pt x="0" y="521"/>
                  </a:lnTo>
                  <a:lnTo>
                    <a:pt x="2" y="609"/>
                  </a:lnTo>
                  <a:lnTo>
                    <a:pt x="4" y="656"/>
                  </a:lnTo>
                  <a:lnTo>
                    <a:pt x="8" y="703"/>
                  </a:lnTo>
                  <a:lnTo>
                    <a:pt x="14" y="752"/>
                  </a:lnTo>
                  <a:lnTo>
                    <a:pt x="20" y="803"/>
                  </a:lnTo>
                  <a:lnTo>
                    <a:pt x="27" y="854"/>
                  </a:lnTo>
                  <a:lnTo>
                    <a:pt x="37" y="905"/>
                  </a:lnTo>
                  <a:lnTo>
                    <a:pt x="49" y="958"/>
                  </a:lnTo>
                  <a:lnTo>
                    <a:pt x="61" y="1013"/>
                  </a:lnTo>
                  <a:lnTo>
                    <a:pt x="61" y="1013"/>
                  </a:lnTo>
                  <a:lnTo>
                    <a:pt x="86" y="1100"/>
                  </a:lnTo>
                  <a:lnTo>
                    <a:pt x="116" y="1188"/>
                  </a:lnTo>
                  <a:lnTo>
                    <a:pt x="149" y="1279"/>
                  </a:lnTo>
                  <a:lnTo>
                    <a:pt x="188" y="1371"/>
                  </a:lnTo>
                  <a:lnTo>
                    <a:pt x="233" y="1463"/>
                  </a:lnTo>
                  <a:lnTo>
                    <a:pt x="285" y="1559"/>
                  </a:lnTo>
                  <a:lnTo>
                    <a:pt x="341" y="1655"/>
                  </a:lnTo>
                  <a:lnTo>
                    <a:pt x="402" y="1752"/>
                  </a:lnTo>
                  <a:lnTo>
                    <a:pt x="469" y="1850"/>
                  </a:lnTo>
                  <a:lnTo>
                    <a:pt x="540" y="1950"/>
                  </a:lnTo>
                  <a:lnTo>
                    <a:pt x="618" y="2050"/>
                  </a:lnTo>
                  <a:lnTo>
                    <a:pt x="701" y="2150"/>
                  </a:lnTo>
                  <a:lnTo>
                    <a:pt x="789" y="2252"/>
                  </a:lnTo>
                  <a:lnTo>
                    <a:pt x="881" y="2354"/>
                  </a:lnTo>
                  <a:lnTo>
                    <a:pt x="981" y="2457"/>
                  </a:lnTo>
                  <a:lnTo>
                    <a:pt x="1085" y="2561"/>
                  </a:lnTo>
                  <a:lnTo>
                    <a:pt x="1085" y="2561"/>
                  </a:lnTo>
                  <a:lnTo>
                    <a:pt x="1321" y="2784"/>
                  </a:lnTo>
                  <a:lnTo>
                    <a:pt x="1533" y="2991"/>
                  </a:lnTo>
                  <a:lnTo>
                    <a:pt x="1725" y="3177"/>
                  </a:lnTo>
                  <a:lnTo>
                    <a:pt x="1896" y="3348"/>
                  </a:lnTo>
                  <a:lnTo>
                    <a:pt x="2045" y="3503"/>
                  </a:lnTo>
                  <a:lnTo>
                    <a:pt x="2179" y="3642"/>
                  </a:lnTo>
                  <a:lnTo>
                    <a:pt x="2291" y="3766"/>
                  </a:lnTo>
                  <a:lnTo>
                    <a:pt x="2342" y="3823"/>
                  </a:lnTo>
                  <a:lnTo>
                    <a:pt x="2387" y="3878"/>
                  </a:lnTo>
                  <a:lnTo>
                    <a:pt x="2428" y="3929"/>
                  </a:lnTo>
                  <a:lnTo>
                    <a:pt x="2467" y="3978"/>
                  </a:lnTo>
                  <a:lnTo>
                    <a:pt x="2501" y="4023"/>
                  </a:lnTo>
                  <a:lnTo>
                    <a:pt x="2530" y="4067"/>
                  </a:lnTo>
                  <a:lnTo>
                    <a:pt x="2556" y="4106"/>
                  </a:lnTo>
                  <a:lnTo>
                    <a:pt x="2577" y="4145"/>
                  </a:lnTo>
                  <a:lnTo>
                    <a:pt x="2595" y="4180"/>
                  </a:lnTo>
                  <a:lnTo>
                    <a:pt x="2609" y="4214"/>
                  </a:lnTo>
                  <a:lnTo>
                    <a:pt x="2620" y="4245"/>
                  </a:lnTo>
                  <a:lnTo>
                    <a:pt x="2628" y="4275"/>
                  </a:lnTo>
                  <a:lnTo>
                    <a:pt x="2632" y="4302"/>
                  </a:lnTo>
                  <a:lnTo>
                    <a:pt x="2634" y="4330"/>
                  </a:lnTo>
                  <a:lnTo>
                    <a:pt x="2630" y="4353"/>
                  </a:lnTo>
                  <a:lnTo>
                    <a:pt x="2626" y="4377"/>
                  </a:lnTo>
                  <a:lnTo>
                    <a:pt x="2619" y="4400"/>
                  </a:lnTo>
                  <a:lnTo>
                    <a:pt x="2607" y="4420"/>
                  </a:lnTo>
                  <a:lnTo>
                    <a:pt x="2817" y="3629"/>
                  </a:lnTo>
                  <a:lnTo>
                    <a:pt x="2817" y="3629"/>
                  </a:lnTo>
                  <a:lnTo>
                    <a:pt x="2811" y="3605"/>
                  </a:lnTo>
                  <a:lnTo>
                    <a:pt x="2801" y="3578"/>
                  </a:lnTo>
                  <a:lnTo>
                    <a:pt x="2785" y="3540"/>
                  </a:lnTo>
                  <a:lnTo>
                    <a:pt x="2766" y="3493"/>
                  </a:lnTo>
                  <a:lnTo>
                    <a:pt x="2740" y="3436"/>
                  </a:lnTo>
                  <a:lnTo>
                    <a:pt x="2707" y="3373"/>
                  </a:lnTo>
                  <a:lnTo>
                    <a:pt x="2668" y="3303"/>
                  </a:lnTo>
                  <a:lnTo>
                    <a:pt x="2620" y="3224"/>
                  </a:lnTo>
                  <a:lnTo>
                    <a:pt x="2566" y="3140"/>
                  </a:lnTo>
                  <a:lnTo>
                    <a:pt x="2501" y="3051"/>
                  </a:lnTo>
                  <a:lnTo>
                    <a:pt x="2463" y="3004"/>
                  </a:lnTo>
                  <a:lnTo>
                    <a:pt x="2426" y="2957"/>
                  </a:lnTo>
                  <a:lnTo>
                    <a:pt x="2385" y="2908"/>
                  </a:lnTo>
                  <a:lnTo>
                    <a:pt x="2342" y="2859"/>
                  </a:lnTo>
                  <a:lnTo>
                    <a:pt x="2297" y="2808"/>
                  </a:lnTo>
                  <a:lnTo>
                    <a:pt x="2248" y="2757"/>
                  </a:lnTo>
                  <a:lnTo>
                    <a:pt x="2196" y="2706"/>
                  </a:lnTo>
                  <a:lnTo>
                    <a:pt x="2142" y="2653"/>
                  </a:lnTo>
                  <a:lnTo>
                    <a:pt x="2085" y="2600"/>
                  </a:lnTo>
                  <a:lnTo>
                    <a:pt x="2024" y="2545"/>
                  </a:lnTo>
                  <a:lnTo>
                    <a:pt x="2024" y="2545"/>
                  </a:lnTo>
                  <a:lnTo>
                    <a:pt x="1894" y="2435"/>
                  </a:lnTo>
                  <a:lnTo>
                    <a:pt x="1753" y="2317"/>
                  </a:lnTo>
                  <a:lnTo>
                    <a:pt x="1604" y="2195"/>
                  </a:lnTo>
                  <a:lnTo>
                    <a:pt x="1447" y="2066"/>
                  </a:lnTo>
                  <a:lnTo>
                    <a:pt x="1288" y="1930"/>
                  </a:lnTo>
                  <a:lnTo>
                    <a:pt x="1207" y="1862"/>
                  </a:lnTo>
                  <a:lnTo>
                    <a:pt x="1127" y="1789"/>
                  </a:lnTo>
                  <a:lnTo>
                    <a:pt x="1046" y="1716"/>
                  </a:lnTo>
                  <a:lnTo>
                    <a:pt x="968" y="1642"/>
                  </a:lnTo>
                  <a:lnTo>
                    <a:pt x="891" y="1565"/>
                  </a:lnTo>
                  <a:lnTo>
                    <a:pt x="815" y="1487"/>
                  </a:lnTo>
                  <a:lnTo>
                    <a:pt x="740" y="1406"/>
                  </a:lnTo>
                  <a:lnTo>
                    <a:pt x="669" y="1324"/>
                  </a:lnTo>
                  <a:lnTo>
                    <a:pt x="599" y="1241"/>
                  </a:lnTo>
                  <a:lnTo>
                    <a:pt x="532" y="1157"/>
                  </a:lnTo>
                  <a:lnTo>
                    <a:pt x="469" y="1070"/>
                  </a:lnTo>
                  <a:lnTo>
                    <a:pt x="410" y="982"/>
                  </a:lnTo>
                  <a:lnTo>
                    <a:pt x="353" y="892"/>
                  </a:lnTo>
                  <a:lnTo>
                    <a:pt x="328" y="845"/>
                  </a:lnTo>
                  <a:lnTo>
                    <a:pt x="302" y="799"/>
                  </a:lnTo>
                  <a:lnTo>
                    <a:pt x="279" y="752"/>
                  </a:lnTo>
                  <a:lnTo>
                    <a:pt x="255" y="705"/>
                  </a:lnTo>
                  <a:lnTo>
                    <a:pt x="233" y="658"/>
                  </a:lnTo>
                  <a:lnTo>
                    <a:pt x="212" y="611"/>
                  </a:lnTo>
                  <a:lnTo>
                    <a:pt x="194" y="562"/>
                  </a:lnTo>
                  <a:lnTo>
                    <a:pt x="177" y="513"/>
                  </a:lnTo>
                  <a:lnTo>
                    <a:pt x="159" y="464"/>
                  </a:lnTo>
                  <a:lnTo>
                    <a:pt x="145" y="415"/>
                  </a:lnTo>
                  <a:lnTo>
                    <a:pt x="131" y="364"/>
                  </a:lnTo>
                  <a:lnTo>
                    <a:pt x="120" y="312"/>
                  </a:lnTo>
                  <a:lnTo>
                    <a:pt x="108" y="261"/>
                  </a:lnTo>
                  <a:lnTo>
                    <a:pt x="100" y="210"/>
                  </a:lnTo>
                  <a:lnTo>
                    <a:pt x="92" y="159"/>
                  </a:lnTo>
                  <a:lnTo>
                    <a:pt x="86" y="106"/>
                  </a:lnTo>
                  <a:lnTo>
                    <a:pt x="84" y="53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20000"/>
                </a:lnSpc>
                <a:defRPr/>
              </a:pPr>
              <a:endParaRPr 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45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28416" y="1627283"/>
            <a:ext cx="2085205" cy="198904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715450" y="1627283"/>
            <a:ext cx="2085205" cy="198904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15450" y="4295711"/>
            <a:ext cx="2085205" cy="198904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2713" y="4295711"/>
            <a:ext cx="2085205" cy="198904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98592" y="4295710"/>
            <a:ext cx="3264082" cy="1989042"/>
            <a:chOff x="3000996" y="4073194"/>
            <a:chExt cx="3095003" cy="1886010"/>
          </a:xfrm>
        </p:grpSpPr>
        <p:sp>
          <p:nvSpPr>
            <p:cNvPr id="21" name="Rectangle 20"/>
            <p:cNvSpPr/>
            <p:nvPr/>
          </p:nvSpPr>
          <p:spPr>
            <a:xfrm>
              <a:off x="3000996" y="4073194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17298" y="4277016"/>
              <a:ext cx="2522806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786358" y="4295711"/>
            <a:ext cx="3264081" cy="1989042"/>
            <a:chOff x="8661566" y="4073194"/>
            <a:chExt cx="3095003" cy="1886010"/>
          </a:xfrm>
        </p:grpSpPr>
        <p:sp>
          <p:nvSpPr>
            <p:cNvPr id="18" name="Rectangle 17"/>
            <p:cNvSpPr/>
            <p:nvPr/>
          </p:nvSpPr>
          <p:spPr>
            <a:xfrm>
              <a:off x="8661566" y="4073194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943546" y="4298164"/>
              <a:ext cx="2575665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898592" y="1627283"/>
            <a:ext cx="3264082" cy="1989042"/>
            <a:chOff x="3000996" y="1542990"/>
            <a:chExt cx="3095003" cy="1886010"/>
          </a:xfrm>
        </p:grpSpPr>
        <p:sp>
          <p:nvSpPr>
            <p:cNvPr id="20" name="Rectangle 19"/>
            <p:cNvSpPr/>
            <p:nvPr/>
          </p:nvSpPr>
          <p:spPr>
            <a:xfrm>
              <a:off x="3000996" y="1542990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89772" y="1731955"/>
              <a:ext cx="2577858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786358" y="1627283"/>
            <a:ext cx="3264081" cy="1989042"/>
            <a:chOff x="8661566" y="1542990"/>
            <a:chExt cx="3095003" cy="1886010"/>
          </a:xfrm>
        </p:grpSpPr>
        <p:sp>
          <p:nvSpPr>
            <p:cNvPr id="19" name="Rectangle 18"/>
            <p:cNvSpPr/>
            <p:nvPr/>
          </p:nvSpPr>
          <p:spPr>
            <a:xfrm>
              <a:off x="8661566" y="1542990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967791" y="1738754"/>
              <a:ext cx="2578946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7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897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0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2328050"/>
            <a:ext cx="6978982" cy="679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89334" y="3003829"/>
            <a:ext cx="5989649" cy="6796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916386" y="3679608"/>
            <a:ext cx="5062596" cy="6796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011994" y="4355387"/>
            <a:ext cx="3966987" cy="6796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23323" y="5031164"/>
            <a:ext cx="2955659" cy="679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rgbClr val="0076A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538745" y="2922736"/>
            <a:ext cx="2507206" cy="31393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33933" y="2529446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433933" y="3192860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433933" y="3856274"/>
            <a:ext cx="40959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88662" y="4519688"/>
            <a:ext cx="30411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457605" y="5183100"/>
            <a:ext cx="20722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6677150" y="1558123"/>
            <a:ext cx="2558953" cy="4938898"/>
            <a:chOff x="3449485" y="474669"/>
            <a:chExt cx="1763960" cy="3404524"/>
          </a:xfrm>
          <a:effectLst/>
        </p:grpSpPr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3449485" y="474669"/>
              <a:ext cx="1763960" cy="3404524"/>
            </a:xfrm>
            <a:custGeom>
              <a:avLst/>
              <a:gdLst>
                <a:gd name="T0" fmla="*/ 560 w 560"/>
                <a:gd name="T1" fmla="*/ 1006 h 1080"/>
                <a:gd name="T2" fmla="*/ 487 w 560"/>
                <a:gd name="T3" fmla="*/ 1080 h 1080"/>
                <a:gd name="T4" fmla="*/ 73 w 560"/>
                <a:gd name="T5" fmla="*/ 1080 h 1080"/>
                <a:gd name="T6" fmla="*/ 0 w 560"/>
                <a:gd name="T7" fmla="*/ 1006 h 1080"/>
                <a:gd name="T8" fmla="*/ 0 w 560"/>
                <a:gd name="T9" fmla="*/ 73 h 1080"/>
                <a:gd name="T10" fmla="*/ 73 w 560"/>
                <a:gd name="T11" fmla="*/ 0 h 1080"/>
                <a:gd name="T12" fmla="*/ 487 w 560"/>
                <a:gd name="T13" fmla="*/ 0 h 1080"/>
                <a:gd name="T14" fmla="*/ 560 w 560"/>
                <a:gd name="T15" fmla="*/ 73 h 1080"/>
                <a:gd name="T16" fmla="*/ 560 w 560"/>
                <a:gd name="T17" fmla="*/ 100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080">
                  <a:moveTo>
                    <a:pt x="560" y="1006"/>
                  </a:moveTo>
                  <a:cubicBezTo>
                    <a:pt x="560" y="1047"/>
                    <a:pt x="527" y="1080"/>
                    <a:pt x="487" y="1080"/>
                  </a:cubicBezTo>
                  <a:cubicBezTo>
                    <a:pt x="73" y="1080"/>
                    <a:pt x="73" y="1080"/>
                    <a:pt x="73" y="1080"/>
                  </a:cubicBezTo>
                  <a:cubicBezTo>
                    <a:pt x="33" y="1080"/>
                    <a:pt x="0" y="1047"/>
                    <a:pt x="0" y="100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3"/>
                    <a:pt x="33" y="0"/>
                    <a:pt x="73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27" y="0"/>
                    <a:pt x="560" y="33"/>
                    <a:pt x="560" y="73"/>
                  </a:cubicBezTo>
                  <a:lnTo>
                    <a:pt x="560" y="1006"/>
                  </a:lnTo>
                  <a:close/>
                </a:path>
              </a:pathLst>
            </a:custGeom>
            <a:solidFill>
              <a:srgbClr val="31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Oval 10"/>
            <p:cNvSpPr>
              <a:spLocks noChangeArrowheads="1"/>
            </p:cNvSpPr>
            <p:nvPr/>
          </p:nvSpPr>
          <p:spPr bwMode="auto">
            <a:xfrm>
              <a:off x="4175702" y="3417974"/>
              <a:ext cx="309503" cy="311525"/>
            </a:xfrm>
            <a:prstGeom prst="ellipse">
              <a:avLst/>
            </a:pr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4021962" y="676958"/>
              <a:ext cx="616982" cy="93053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rgbClr val="0B1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Rectangle 9"/>
            <p:cNvSpPr>
              <a:spLocks noChangeArrowheads="1"/>
            </p:cNvSpPr>
            <p:nvPr/>
          </p:nvSpPr>
          <p:spPr bwMode="auto">
            <a:xfrm>
              <a:off x="3556697" y="913637"/>
              <a:ext cx="1549534" cy="2403193"/>
            </a:xfrm>
            <a:prstGeom prst="rect">
              <a:avLst/>
            </a:prstGeom>
            <a:solidFill>
              <a:srgbClr val="F2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832682" y="2194928"/>
            <a:ext cx="2247887" cy="3509054"/>
            <a:chOff x="6473032" y="1311241"/>
            <a:chExt cx="1528762" cy="2694350"/>
          </a:xfrm>
        </p:grpSpPr>
        <p:sp>
          <p:nvSpPr>
            <p:cNvPr id="101" name="Rectangle 100"/>
            <p:cNvSpPr/>
            <p:nvPr/>
          </p:nvSpPr>
          <p:spPr>
            <a:xfrm>
              <a:off x="6473032" y="1311241"/>
              <a:ext cx="1528762" cy="5422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473032" y="1849254"/>
              <a:ext cx="1528762" cy="5422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473032" y="2387267"/>
              <a:ext cx="1528762" cy="54229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473032" y="2925280"/>
              <a:ext cx="1528762" cy="5422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473032" y="3463294"/>
              <a:ext cx="1528762" cy="5422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solidFill>
                  <a:srgbClr val="0076A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884129" y="1364997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884129" y="1879137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884129" y="2376555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884129" y="2940090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884129" y="3478104"/>
              <a:ext cx="706566" cy="472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77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65" grpId="0" build="allAtOnce"/>
      <p:bldP spid="53" grpId="0" build="allAtOnce"/>
      <p:bldP spid="54" grpId="0" build="allAtOnce"/>
      <p:bldP spid="55" grpId="0" build="allAtOnce"/>
      <p:bldP spid="56" grpId="0" build="allAtOnce"/>
      <p:bldP spid="57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5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07">
      <a:dk1>
        <a:sysClr val="windowText" lastClr="000000"/>
      </a:dk1>
      <a:lt1>
        <a:sysClr val="window" lastClr="FFFFFF"/>
      </a:lt1>
      <a:dk2>
        <a:srgbClr val="196C5C"/>
      </a:dk2>
      <a:lt2>
        <a:srgbClr val="E7E6E6"/>
      </a:lt2>
      <a:accent1>
        <a:srgbClr val="196C5C"/>
      </a:accent1>
      <a:accent2>
        <a:srgbClr val="BFBFBF"/>
      </a:accent2>
      <a:accent3>
        <a:srgbClr val="196C5C"/>
      </a:accent3>
      <a:accent4>
        <a:srgbClr val="BFBFBF"/>
      </a:accent4>
      <a:accent5>
        <a:srgbClr val="196C5C"/>
      </a:accent5>
      <a:accent6>
        <a:srgbClr val="BFBFBF"/>
      </a:accent6>
      <a:hlink>
        <a:srgbClr val="196C5C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6666</Words>
  <Application>Microsoft Office PowerPoint</Application>
  <PresentationFormat>自定义</PresentationFormat>
  <Paragraphs>301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化学实验</dc:title>
  <dc:creator/>
  <cp:keywords>www.1ppt.com</cp:keywords>
  <cp:lastModifiedBy/>
  <cp:revision>1</cp:revision>
  <dcterms:created xsi:type="dcterms:W3CDTF">2017-01-20T17:34:47Z</dcterms:created>
  <dcterms:modified xsi:type="dcterms:W3CDTF">2019-03-27T00:55:34Z</dcterms:modified>
</cp:coreProperties>
</file>