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7" r:id="rId2"/>
  </p:sldMasterIdLst>
  <p:notesMasterIdLst>
    <p:notesMasterId r:id="rId30"/>
  </p:notesMasterIdLst>
  <p:handoutMasterIdLst>
    <p:handoutMasterId r:id="rId31"/>
  </p:handoutMasterIdLst>
  <p:sldIdLst>
    <p:sldId id="5462" r:id="rId3"/>
    <p:sldId id="5771" r:id="rId4"/>
    <p:sldId id="5772" r:id="rId5"/>
    <p:sldId id="5776" r:id="rId6"/>
    <p:sldId id="5801" r:id="rId7"/>
    <p:sldId id="5780" r:id="rId8"/>
    <p:sldId id="5783" r:id="rId9"/>
    <p:sldId id="5791" r:id="rId10"/>
    <p:sldId id="5773" r:id="rId11"/>
    <p:sldId id="5797" r:id="rId12"/>
    <p:sldId id="5778" r:id="rId13"/>
    <p:sldId id="5781" r:id="rId14"/>
    <p:sldId id="5784" r:id="rId15"/>
    <p:sldId id="5789" r:id="rId16"/>
    <p:sldId id="5774" r:id="rId17"/>
    <p:sldId id="5777" r:id="rId18"/>
    <p:sldId id="5798" r:id="rId19"/>
    <p:sldId id="5779" r:id="rId20"/>
    <p:sldId id="5785" r:id="rId21"/>
    <p:sldId id="5792" r:id="rId22"/>
    <p:sldId id="5775" r:id="rId23"/>
    <p:sldId id="5793" r:id="rId24"/>
    <p:sldId id="5782" r:id="rId25"/>
    <p:sldId id="5787" r:id="rId26"/>
    <p:sldId id="5790" r:id="rId27"/>
    <p:sldId id="5770" r:id="rId28"/>
    <p:sldId id="5802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35145"/>
    <a:srgbClr val="FF9900"/>
    <a:srgbClr val="FFA631"/>
    <a:srgbClr val="0070C0"/>
    <a:srgbClr val="C00000"/>
    <a:srgbClr val="4B342A"/>
    <a:srgbClr val="69481E"/>
    <a:srgbClr val="474B45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95394" autoAdjust="0"/>
  </p:normalViewPr>
  <p:slideViewPr>
    <p:cSldViewPr>
      <p:cViewPr varScale="1">
        <p:scale>
          <a:sx n="56" d="100"/>
          <a:sy n="56" d="100"/>
        </p:scale>
        <p:origin x="-84" y="-156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857-4B57-8291-35B8092E9CC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857-4B57-8291-35B8092E9CC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46241024"/>
        <c:axId val="146242944"/>
      </c:barChart>
      <c:dateAx>
        <c:axId val="146241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46242944"/>
        <c:crosses val="autoZero"/>
        <c:auto val="0"/>
        <c:lblOffset val="100"/>
        <c:baseTimeUnit val="days"/>
      </c:dateAx>
      <c:valAx>
        <c:axId val="146242944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46241024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732992"/>
        <c:axId val="220390912"/>
      </c:areaChart>
      <c:catAx>
        <c:axId val="2197329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20390912"/>
        <c:crosses val="autoZero"/>
        <c:auto val="1"/>
        <c:lblAlgn val="ctr"/>
        <c:lblOffset val="100"/>
        <c:noMultiLvlLbl val="1"/>
      </c:catAx>
      <c:valAx>
        <c:axId val="2203909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97329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B7-4B35-B4F0-697F8C139F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B7-4B35-B4F0-697F8C139F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9B7-4B35-B4F0-697F8C139F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9B7-4B35-B4F0-697F8C139FF0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9B7-4B35-B4F0-697F8C139FF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50-4145-97F6-6595366DCF3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50-4145-97F6-6595366DCF3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B50-4145-97F6-6595366DCF3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B50-4145-97F6-6595366DCF39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B50-4145-97F6-6595366DCF3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58-4B75-87C9-C7AF0F298E2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58-4B75-87C9-C7AF0F298E2B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658-4B75-87C9-C7AF0F298E2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658-4B75-87C9-C7AF0F298E2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658-4B75-87C9-C7AF0F298E2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1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02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4572-018F-4CE0-AE77-578DC43495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61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21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033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8540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324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20469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587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7170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363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E8434-B007-4596-847F-7A3BBBF9A27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2673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5798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5890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509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446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960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3523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242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031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96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116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06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8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30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67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02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60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5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46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57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90271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90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535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1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73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44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1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25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6" r:id="rId3"/>
    <p:sldLayoutId id="2147483735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627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4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1312069"/>
            <a:ext cx="12858750" cy="280831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56767" y="1918793"/>
            <a:ext cx="669674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8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化学实验</a:t>
            </a:r>
            <a:r>
              <a:rPr lang="en-US" altLang="zh-CN" sz="88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414833" y="3609891"/>
            <a:ext cx="1630166" cy="226591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29274" y="3609891"/>
            <a:ext cx="1738810" cy="226591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56767" y="1691159"/>
            <a:ext cx="494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CHEMICAL EXPERIMENT PPT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4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7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3040" y="5126263"/>
            <a:ext cx="12871438" cy="2106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58574" y="5624543"/>
            <a:ext cx="11187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4706" y="3249122"/>
            <a:ext cx="2143007" cy="15738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40454" y="3249122"/>
            <a:ext cx="2143007" cy="1573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716201" y="3249122"/>
            <a:ext cx="2143007" cy="1573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591949" y="3249122"/>
            <a:ext cx="2143007" cy="1573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64706" y="2077774"/>
            <a:ext cx="0" cy="117134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64706" y="2077773"/>
            <a:ext cx="964353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3840453" y="2077774"/>
            <a:ext cx="0" cy="117134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840453" y="2077773"/>
            <a:ext cx="964353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716201" y="2077774"/>
            <a:ext cx="0" cy="1171349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716201" y="2077773"/>
            <a:ext cx="964353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9591949" y="2077774"/>
            <a:ext cx="0" cy="117134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9591949" y="2077773"/>
            <a:ext cx="964353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58865" y="1963417"/>
            <a:ext cx="1555318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09495" y="1963417"/>
            <a:ext cx="1431848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94683" y="1963417"/>
            <a:ext cx="177099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483729" y="1963417"/>
            <a:ext cx="157503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8" name="Rectangle 14"/>
          <p:cNvSpPr>
            <a:spLocks/>
          </p:cNvSpPr>
          <p:nvPr/>
        </p:nvSpPr>
        <p:spPr bwMode="auto">
          <a:xfrm>
            <a:off x="1179008" y="2340254"/>
            <a:ext cx="22351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69" name="Rectangle 14"/>
          <p:cNvSpPr>
            <a:spLocks/>
          </p:cNvSpPr>
          <p:nvPr/>
        </p:nvSpPr>
        <p:spPr bwMode="auto">
          <a:xfrm>
            <a:off x="3991023" y="2340254"/>
            <a:ext cx="2150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0" name="Rectangle 14"/>
          <p:cNvSpPr>
            <a:spLocks/>
          </p:cNvSpPr>
          <p:nvPr/>
        </p:nvSpPr>
        <p:spPr bwMode="auto">
          <a:xfrm>
            <a:off x="6965128" y="2340254"/>
            <a:ext cx="22005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1" name="Rectangle 14"/>
          <p:cNvSpPr>
            <a:spLocks/>
          </p:cNvSpPr>
          <p:nvPr/>
        </p:nvSpPr>
        <p:spPr bwMode="auto">
          <a:xfrm>
            <a:off x="9727786" y="2340254"/>
            <a:ext cx="23181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108971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2018</a:t>
            </a:r>
            <a:endParaRPr lang="en-US" sz="22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33223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22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984718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2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357475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42" name="Freeform 228"/>
          <p:cNvSpPr>
            <a:spLocks/>
          </p:cNvSpPr>
          <p:nvPr/>
        </p:nvSpPr>
        <p:spPr bwMode="auto">
          <a:xfrm>
            <a:off x="1804335" y="4062959"/>
            <a:ext cx="463747" cy="510456"/>
          </a:xfrm>
          <a:custGeom>
            <a:avLst/>
            <a:gdLst>
              <a:gd name="T0" fmla="*/ 102 w 204"/>
              <a:gd name="T1" fmla="*/ 42 h 224"/>
              <a:gd name="T2" fmla="*/ 150 w 204"/>
              <a:gd name="T3" fmla="*/ 1 h 224"/>
              <a:gd name="T4" fmla="*/ 188 w 204"/>
              <a:gd name="T5" fmla="*/ 20 h 224"/>
              <a:gd name="T6" fmla="*/ 204 w 204"/>
              <a:gd name="T7" fmla="*/ 58 h 224"/>
              <a:gd name="T8" fmla="*/ 188 w 204"/>
              <a:gd name="T9" fmla="*/ 117 h 224"/>
              <a:gd name="T10" fmla="*/ 150 w 204"/>
              <a:gd name="T11" fmla="*/ 173 h 224"/>
              <a:gd name="T12" fmla="*/ 101 w 204"/>
              <a:gd name="T13" fmla="*/ 224 h 224"/>
              <a:gd name="T14" fmla="*/ 55 w 204"/>
              <a:gd name="T15" fmla="*/ 175 h 224"/>
              <a:gd name="T16" fmla="*/ 16 w 204"/>
              <a:gd name="T17" fmla="*/ 119 h 224"/>
              <a:gd name="T18" fmla="*/ 0 w 204"/>
              <a:gd name="T19" fmla="*/ 63 h 224"/>
              <a:gd name="T20" fmla="*/ 15 w 204"/>
              <a:gd name="T21" fmla="*/ 21 h 224"/>
              <a:gd name="T22" fmla="*/ 53 w 204"/>
              <a:gd name="T23" fmla="*/ 0 h 224"/>
              <a:gd name="T24" fmla="*/ 102 w 204"/>
              <a:gd name="T25" fmla="*/ 4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4" h="224">
                <a:moveTo>
                  <a:pt x="102" y="42"/>
                </a:moveTo>
                <a:cubicBezTo>
                  <a:pt x="111" y="21"/>
                  <a:pt x="127" y="1"/>
                  <a:pt x="150" y="1"/>
                </a:cubicBezTo>
                <a:cubicBezTo>
                  <a:pt x="164" y="1"/>
                  <a:pt x="176" y="7"/>
                  <a:pt x="188" y="20"/>
                </a:cubicBezTo>
                <a:cubicBezTo>
                  <a:pt x="198" y="33"/>
                  <a:pt x="204" y="45"/>
                  <a:pt x="204" y="58"/>
                </a:cubicBezTo>
                <a:cubicBezTo>
                  <a:pt x="204" y="77"/>
                  <a:pt x="199" y="96"/>
                  <a:pt x="188" y="117"/>
                </a:cubicBezTo>
                <a:cubicBezTo>
                  <a:pt x="180" y="135"/>
                  <a:pt x="167" y="153"/>
                  <a:pt x="150" y="173"/>
                </a:cubicBezTo>
                <a:cubicBezTo>
                  <a:pt x="138" y="188"/>
                  <a:pt x="121" y="205"/>
                  <a:pt x="101" y="224"/>
                </a:cubicBezTo>
                <a:cubicBezTo>
                  <a:pt x="84" y="207"/>
                  <a:pt x="69" y="191"/>
                  <a:pt x="55" y="175"/>
                </a:cubicBezTo>
                <a:cubicBezTo>
                  <a:pt x="39" y="155"/>
                  <a:pt x="26" y="136"/>
                  <a:pt x="16" y="119"/>
                </a:cubicBezTo>
                <a:cubicBezTo>
                  <a:pt x="6" y="98"/>
                  <a:pt x="0" y="80"/>
                  <a:pt x="0" y="63"/>
                </a:cubicBezTo>
                <a:cubicBezTo>
                  <a:pt x="0" y="48"/>
                  <a:pt x="5" y="34"/>
                  <a:pt x="15" y="21"/>
                </a:cubicBezTo>
                <a:cubicBezTo>
                  <a:pt x="25" y="7"/>
                  <a:pt x="38" y="0"/>
                  <a:pt x="53" y="0"/>
                </a:cubicBezTo>
                <a:cubicBezTo>
                  <a:pt x="77" y="0"/>
                  <a:pt x="93" y="20"/>
                  <a:pt x="102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4571933" y="4061026"/>
            <a:ext cx="616567" cy="514322"/>
            <a:chOff x="2292350" y="272256"/>
            <a:chExt cx="315913" cy="263525"/>
          </a:xfrm>
          <a:solidFill>
            <a:schemeClr val="bg1"/>
          </a:solidFill>
        </p:grpSpPr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2292350" y="451643"/>
              <a:ext cx="53975" cy="841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2379663" y="391318"/>
              <a:ext cx="53975" cy="1444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2466975" y="332581"/>
              <a:ext cx="55563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2554288" y="272256"/>
              <a:ext cx="53975" cy="263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9" name="Freeform 151"/>
          <p:cNvSpPr>
            <a:spLocks noChangeAspect="1" noEditPoints="1"/>
          </p:cNvSpPr>
          <p:nvPr/>
        </p:nvSpPr>
        <p:spPr bwMode="auto">
          <a:xfrm>
            <a:off x="7492351" y="4061026"/>
            <a:ext cx="642904" cy="514322"/>
          </a:xfrm>
          <a:custGeom>
            <a:avLst/>
            <a:gdLst>
              <a:gd name="T0" fmla="*/ 95 w 286"/>
              <a:gd name="T1" fmla="*/ 163 h 228"/>
              <a:gd name="T2" fmla="*/ 161 w 286"/>
              <a:gd name="T3" fmla="*/ 97 h 228"/>
              <a:gd name="T4" fmla="*/ 95 w 286"/>
              <a:gd name="T5" fmla="*/ 31 h 228"/>
              <a:gd name="T6" fmla="*/ 29 w 286"/>
              <a:gd name="T7" fmla="*/ 97 h 228"/>
              <a:gd name="T8" fmla="*/ 95 w 286"/>
              <a:gd name="T9" fmla="*/ 163 h 228"/>
              <a:gd name="T10" fmla="*/ 145 w 286"/>
              <a:gd name="T11" fmla="*/ 116 h 228"/>
              <a:gd name="T12" fmla="*/ 98 w 286"/>
              <a:gd name="T13" fmla="*/ 149 h 228"/>
              <a:gd name="T14" fmla="*/ 51 w 286"/>
              <a:gd name="T15" fmla="*/ 116 h 228"/>
              <a:gd name="T16" fmla="*/ 145 w 286"/>
              <a:gd name="T17" fmla="*/ 116 h 228"/>
              <a:gd name="T18" fmla="*/ 135 w 286"/>
              <a:gd name="T19" fmla="*/ 171 h 228"/>
              <a:gd name="T20" fmla="*/ 95 w 286"/>
              <a:gd name="T21" fmla="*/ 181 h 228"/>
              <a:gd name="T22" fmla="*/ 55 w 286"/>
              <a:gd name="T23" fmla="*/ 171 h 228"/>
              <a:gd name="T24" fmla="*/ 0 w 286"/>
              <a:gd name="T25" fmla="*/ 228 h 228"/>
              <a:gd name="T26" fmla="*/ 190 w 286"/>
              <a:gd name="T27" fmla="*/ 228 h 228"/>
              <a:gd name="T28" fmla="*/ 135 w 286"/>
              <a:gd name="T29" fmla="*/ 171 h 228"/>
              <a:gd name="T30" fmla="*/ 174 w 286"/>
              <a:gd name="T31" fmla="*/ 86 h 228"/>
              <a:gd name="T32" fmla="*/ 241 w 286"/>
              <a:gd name="T33" fmla="*/ 86 h 228"/>
              <a:gd name="T34" fmla="*/ 194 w 286"/>
              <a:gd name="T35" fmla="*/ 118 h 228"/>
              <a:gd name="T36" fmla="*/ 173 w 286"/>
              <a:gd name="T37" fmla="*/ 113 h 228"/>
              <a:gd name="T38" fmla="*/ 168 w 286"/>
              <a:gd name="T39" fmla="*/ 128 h 228"/>
              <a:gd name="T40" fmla="*/ 191 w 286"/>
              <a:gd name="T41" fmla="*/ 132 h 228"/>
              <a:gd name="T42" fmla="*/ 257 w 286"/>
              <a:gd name="T43" fmla="*/ 66 h 228"/>
              <a:gd name="T44" fmla="*/ 191 w 286"/>
              <a:gd name="T45" fmla="*/ 0 h 228"/>
              <a:gd name="T46" fmla="*/ 136 w 286"/>
              <a:gd name="T47" fmla="*/ 29 h 228"/>
              <a:gd name="T48" fmla="*/ 174 w 286"/>
              <a:gd name="T49" fmla="*/ 86 h 228"/>
              <a:gd name="T50" fmla="*/ 231 w 286"/>
              <a:gd name="T51" fmla="*/ 140 h 228"/>
              <a:gd name="T52" fmla="*/ 191 w 286"/>
              <a:gd name="T53" fmla="*/ 150 h 228"/>
              <a:gd name="T54" fmla="*/ 159 w 286"/>
              <a:gd name="T55" fmla="*/ 144 h 228"/>
              <a:gd name="T56" fmla="*/ 144 w 286"/>
              <a:gd name="T57" fmla="*/ 160 h 228"/>
              <a:gd name="T58" fmla="*/ 192 w 286"/>
              <a:gd name="T59" fmla="*/ 197 h 228"/>
              <a:gd name="T60" fmla="*/ 286 w 286"/>
              <a:gd name="T61" fmla="*/ 197 h 228"/>
              <a:gd name="T62" fmla="*/ 231 w 286"/>
              <a:gd name="T63" fmla="*/ 14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6" h="228">
                <a:moveTo>
                  <a:pt x="95" y="163"/>
                </a:moveTo>
                <a:cubicBezTo>
                  <a:pt x="132" y="163"/>
                  <a:pt x="161" y="133"/>
                  <a:pt x="161" y="97"/>
                </a:cubicBezTo>
                <a:cubicBezTo>
                  <a:pt x="161" y="60"/>
                  <a:pt x="132" y="31"/>
                  <a:pt x="95" y="31"/>
                </a:cubicBezTo>
                <a:cubicBezTo>
                  <a:pt x="59" y="31"/>
                  <a:pt x="29" y="60"/>
                  <a:pt x="29" y="97"/>
                </a:cubicBezTo>
                <a:cubicBezTo>
                  <a:pt x="29" y="133"/>
                  <a:pt x="59" y="163"/>
                  <a:pt x="95" y="163"/>
                </a:cubicBezTo>
                <a:close/>
                <a:moveTo>
                  <a:pt x="145" y="116"/>
                </a:moveTo>
                <a:cubicBezTo>
                  <a:pt x="135" y="136"/>
                  <a:pt x="118" y="149"/>
                  <a:pt x="98" y="149"/>
                </a:cubicBezTo>
                <a:cubicBezTo>
                  <a:pt x="79" y="149"/>
                  <a:pt x="61" y="136"/>
                  <a:pt x="51" y="116"/>
                </a:cubicBezTo>
                <a:lnTo>
                  <a:pt x="145" y="116"/>
                </a:lnTo>
                <a:close/>
                <a:moveTo>
                  <a:pt x="135" y="171"/>
                </a:moveTo>
                <a:cubicBezTo>
                  <a:pt x="123" y="178"/>
                  <a:pt x="109" y="181"/>
                  <a:pt x="95" y="181"/>
                </a:cubicBezTo>
                <a:cubicBezTo>
                  <a:pt x="81" y="181"/>
                  <a:pt x="67" y="178"/>
                  <a:pt x="55" y="171"/>
                </a:cubicBezTo>
                <a:cubicBezTo>
                  <a:pt x="30" y="178"/>
                  <a:pt x="9" y="194"/>
                  <a:pt x="0" y="228"/>
                </a:cubicBezTo>
                <a:cubicBezTo>
                  <a:pt x="190" y="228"/>
                  <a:pt x="190" y="228"/>
                  <a:pt x="190" y="228"/>
                </a:cubicBezTo>
                <a:cubicBezTo>
                  <a:pt x="181" y="194"/>
                  <a:pt x="161" y="178"/>
                  <a:pt x="135" y="171"/>
                </a:cubicBezTo>
                <a:close/>
                <a:moveTo>
                  <a:pt x="174" y="86"/>
                </a:moveTo>
                <a:cubicBezTo>
                  <a:pt x="241" y="86"/>
                  <a:pt x="241" y="86"/>
                  <a:pt x="241" y="86"/>
                </a:cubicBezTo>
                <a:cubicBezTo>
                  <a:pt x="231" y="105"/>
                  <a:pt x="214" y="118"/>
                  <a:pt x="194" y="118"/>
                </a:cubicBezTo>
                <a:cubicBezTo>
                  <a:pt x="187" y="118"/>
                  <a:pt x="180" y="116"/>
                  <a:pt x="173" y="113"/>
                </a:cubicBezTo>
                <a:cubicBezTo>
                  <a:pt x="172" y="118"/>
                  <a:pt x="170" y="123"/>
                  <a:pt x="168" y="128"/>
                </a:cubicBezTo>
                <a:cubicBezTo>
                  <a:pt x="175" y="130"/>
                  <a:pt x="183" y="132"/>
                  <a:pt x="191" y="132"/>
                </a:cubicBezTo>
                <a:cubicBezTo>
                  <a:pt x="227" y="132"/>
                  <a:pt x="257" y="102"/>
                  <a:pt x="257" y="66"/>
                </a:cubicBezTo>
                <a:cubicBezTo>
                  <a:pt x="257" y="29"/>
                  <a:pt x="227" y="0"/>
                  <a:pt x="191" y="0"/>
                </a:cubicBezTo>
                <a:cubicBezTo>
                  <a:pt x="168" y="0"/>
                  <a:pt x="148" y="11"/>
                  <a:pt x="136" y="29"/>
                </a:cubicBezTo>
                <a:cubicBezTo>
                  <a:pt x="156" y="41"/>
                  <a:pt x="171" y="61"/>
                  <a:pt x="174" y="86"/>
                </a:cubicBezTo>
                <a:close/>
                <a:moveTo>
                  <a:pt x="231" y="140"/>
                </a:moveTo>
                <a:cubicBezTo>
                  <a:pt x="219" y="147"/>
                  <a:pt x="205" y="150"/>
                  <a:pt x="191" y="150"/>
                </a:cubicBezTo>
                <a:cubicBezTo>
                  <a:pt x="180" y="150"/>
                  <a:pt x="169" y="148"/>
                  <a:pt x="159" y="144"/>
                </a:cubicBezTo>
                <a:cubicBezTo>
                  <a:pt x="155" y="150"/>
                  <a:pt x="150" y="155"/>
                  <a:pt x="144" y="160"/>
                </a:cubicBezTo>
                <a:cubicBezTo>
                  <a:pt x="165" y="166"/>
                  <a:pt x="181" y="179"/>
                  <a:pt x="192" y="197"/>
                </a:cubicBezTo>
                <a:cubicBezTo>
                  <a:pt x="286" y="197"/>
                  <a:pt x="286" y="197"/>
                  <a:pt x="286" y="197"/>
                </a:cubicBezTo>
                <a:cubicBezTo>
                  <a:pt x="277" y="163"/>
                  <a:pt x="256" y="147"/>
                  <a:pt x="231" y="1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133"/>
          <p:cNvSpPr>
            <a:spLocks noEditPoints="1"/>
          </p:cNvSpPr>
          <p:nvPr/>
        </p:nvSpPr>
        <p:spPr bwMode="auto">
          <a:xfrm>
            <a:off x="10439105" y="4092725"/>
            <a:ext cx="448693" cy="450924"/>
          </a:xfrm>
          <a:custGeom>
            <a:avLst/>
            <a:gdLst>
              <a:gd name="T0" fmla="*/ 296 w 296"/>
              <a:gd name="T1" fmla="*/ 148 h 296"/>
              <a:gd name="T2" fmla="*/ 191 w 296"/>
              <a:gd name="T3" fmla="*/ 107 h 296"/>
              <a:gd name="T4" fmla="*/ 196 w 296"/>
              <a:gd name="T5" fmla="*/ 69 h 296"/>
              <a:gd name="T6" fmla="*/ 186 w 296"/>
              <a:gd name="T7" fmla="*/ 65 h 296"/>
              <a:gd name="T8" fmla="*/ 196 w 296"/>
              <a:gd name="T9" fmla="*/ 69 h 296"/>
              <a:gd name="T10" fmla="*/ 117 w 296"/>
              <a:gd name="T11" fmla="*/ 26 h 296"/>
              <a:gd name="T12" fmla="*/ 103 w 296"/>
              <a:gd name="T13" fmla="*/ 26 h 296"/>
              <a:gd name="T14" fmla="*/ 105 w 296"/>
              <a:gd name="T15" fmla="*/ 34 h 296"/>
              <a:gd name="T16" fmla="*/ 95 w 296"/>
              <a:gd name="T17" fmla="*/ 27 h 296"/>
              <a:gd name="T18" fmla="*/ 88 w 296"/>
              <a:gd name="T19" fmla="*/ 30 h 296"/>
              <a:gd name="T20" fmla="*/ 87 w 296"/>
              <a:gd name="T21" fmla="*/ 39 h 296"/>
              <a:gd name="T22" fmla="*/ 81 w 296"/>
              <a:gd name="T23" fmla="*/ 43 h 296"/>
              <a:gd name="T24" fmla="*/ 71 w 296"/>
              <a:gd name="T25" fmla="*/ 40 h 296"/>
              <a:gd name="T26" fmla="*/ 70 w 296"/>
              <a:gd name="T27" fmla="*/ 54 h 296"/>
              <a:gd name="T28" fmla="*/ 17 w 296"/>
              <a:gd name="T29" fmla="*/ 162 h 296"/>
              <a:gd name="T30" fmla="*/ 17 w 296"/>
              <a:gd name="T31" fmla="*/ 162 h 296"/>
              <a:gd name="T32" fmla="*/ 82 w 296"/>
              <a:gd name="T33" fmla="*/ 266 h 296"/>
              <a:gd name="T34" fmla="*/ 71 w 296"/>
              <a:gd name="T35" fmla="*/ 202 h 296"/>
              <a:gd name="T36" fmla="*/ 18 w 296"/>
              <a:gd name="T37" fmla="*/ 152 h 296"/>
              <a:gd name="T38" fmla="*/ 50 w 296"/>
              <a:gd name="T39" fmla="*/ 58 h 296"/>
              <a:gd name="T40" fmla="*/ 80 w 296"/>
              <a:gd name="T41" fmla="*/ 55 h 296"/>
              <a:gd name="T42" fmla="*/ 95 w 296"/>
              <a:gd name="T43" fmla="*/ 37 h 296"/>
              <a:gd name="T44" fmla="*/ 88 w 296"/>
              <a:gd name="T45" fmla="*/ 57 h 296"/>
              <a:gd name="T46" fmla="*/ 105 w 296"/>
              <a:gd name="T47" fmla="*/ 38 h 296"/>
              <a:gd name="T48" fmla="*/ 116 w 296"/>
              <a:gd name="T49" fmla="*/ 40 h 296"/>
              <a:gd name="T50" fmla="*/ 120 w 296"/>
              <a:gd name="T51" fmla="*/ 67 h 296"/>
              <a:gd name="T52" fmla="*/ 114 w 296"/>
              <a:gd name="T53" fmla="*/ 76 h 296"/>
              <a:gd name="T54" fmla="*/ 102 w 296"/>
              <a:gd name="T55" fmla="*/ 51 h 296"/>
              <a:gd name="T56" fmla="*/ 76 w 296"/>
              <a:gd name="T57" fmla="*/ 94 h 296"/>
              <a:gd name="T58" fmla="*/ 102 w 296"/>
              <a:gd name="T59" fmla="*/ 78 h 296"/>
              <a:gd name="T60" fmla="*/ 127 w 296"/>
              <a:gd name="T61" fmla="*/ 115 h 296"/>
              <a:gd name="T62" fmla="*/ 124 w 296"/>
              <a:gd name="T63" fmla="*/ 110 h 296"/>
              <a:gd name="T64" fmla="*/ 112 w 296"/>
              <a:gd name="T65" fmla="*/ 117 h 296"/>
              <a:gd name="T66" fmla="*/ 76 w 296"/>
              <a:gd name="T67" fmla="*/ 161 h 296"/>
              <a:gd name="T68" fmla="*/ 48 w 296"/>
              <a:gd name="T69" fmla="*/ 154 h 296"/>
              <a:gd name="T70" fmla="*/ 45 w 296"/>
              <a:gd name="T71" fmla="*/ 173 h 296"/>
              <a:gd name="T72" fmla="*/ 98 w 296"/>
              <a:gd name="T73" fmla="*/ 187 h 296"/>
              <a:gd name="T74" fmla="*/ 149 w 296"/>
              <a:gd name="T75" fmla="*/ 218 h 296"/>
              <a:gd name="T76" fmla="*/ 88 w 296"/>
              <a:gd name="T77" fmla="*/ 73 h 296"/>
              <a:gd name="T78" fmla="*/ 94 w 296"/>
              <a:gd name="T79" fmla="*/ 69 h 296"/>
              <a:gd name="T80" fmla="*/ 143 w 296"/>
              <a:gd name="T81" fmla="*/ 59 h 296"/>
              <a:gd name="T82" fmla="*/ 134 w 296"/>
              <a:gd name="T83" fmla="*/ 25 h 296"/>
              <a:gd name="T84" fmla="*/ 147 w 296"/>
              <a:gd name="T85" fmla="*/ 15 h 296"/>
              <a:gd name="T86" fmla="*/ 145 w 296"/>
              <a:gd name="T87" fmla="*/ 76 h 296"/>
              <a:gd name="T88" fmla="*/ 198 w 296"/>
              <a:gd name="T89" fmla="*/ 195 h 296"/>
              <a:gd name="T90" fmla="*/ 182 w 296"/>
              <a:gd name="T91" fmla="*/ 139 h 296"/>
              <a:gd name="T92" fmla="*/ 193 w 296"/>
              <a:gd name="T93" fmla="*/ 118 h 296"/>
              <a:gd name="T94" fmla="*/ 216 w 296"/>
              <a:gd name="T95" fmla="*/ 90 h 296"/>
              <a:gd name="T96" fmla="*/ 233 w 296"/>
              <a:gd name="T97" fmla="*/ 49 h 296"/>
              <a:gd name="T98" fmla="*/ 254 w 296"/>
              <a:gd name="T99" fmla="*/ 69 h 296"/>
              <a:gd name="T100" fmla="*/ 279 w 296"/>
              <a:gd name="T101" fmla="*/ 123 h 296"/>
              <a:gd name="T102" fmla="*/ 277 w 296"/>
              <a:gd name="T103" fmla="*/ 185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6" h="296">
                <a:moveTo>
                  <a:pt x="148" y="0"/>
                </a:moveTo>
                <a:cubicBezTo>
                  <a:pt x="66" y="0"/>
                  <a:pt x="0" y="66"/>
                  <a:pt x="0" y="148"/>
                </a:cubicBezTo>
                <a:cubicBezTo>
                  <a:pt x="0" y="230"/>
                  <a:pt x="66" y="296"/>
                  <a:pt x="148" y="296"/>
                </a:cubicBezTo>
                <a:cubicBezTo>
                  <a:pt x="230" y="296"/>
                  <a:pt x="296" y="230"/>
                  <a:pt x="296" y="148"/>
                </a:cubicBezTo>
                <a:cubicBezTo>
                  <a:pt x="296" y="66"/>
                  <a:pt x="230" y="0"/>
                  <a:pt x="148" y="0"/>
                </a:cubicBezTo>
                <a:close/>
                <a:moveTo>
                  <a:pt x="197" y="102"/>
                </a:moveTo>
                <a:cubicBezTo>
                  <a:pt x="197" y="106"/>
                  <a:pt x="197" y="106"/>
                  <a:pt x="197" y="106"/>
                </a:cubicBezTo>
                <a:cubicBezTo>
                  <a:pt x="191" y="107"/>
                  <a:pt x="191" y="107"/>
                  <a:pt x="191" y="107"/>
                </a:cubicBezTo>
                <a:cubicBezTo>
                  <a:pt x="188" y="101"/>
                  <a:pt x="188" y="101"/>
                  <a:pt x="188" y="101"/>
                </a:cubicBezTo>
                <a:cubicBezTo>
                  <a:pt x="188" y="88"/>
                  <a:pt x="188" y="88"/>
                  <a:pt x="188" y="88"/>
                </a:cubicBezTo>
                <a:lnTo>
                  <a:pt x="197" y="102"/>
                </a:lnTo>
                <a:close/>
                <a:moveTo>
                  <a:pt x="196" y="69"/>
                </a:moveTo>
                <a:cubicBezTo>
                  <a:pt x="193" y="72"/>
                  <a:pt x="193" y="72"/>
                  <a:pt x="193" y="72"/>
                </a:cubicBezTo>
                <a:cubicBezTo>
                  <a:pt x="187" y="71"/>
                  <a:pt x="187" y="71"/>
                  <a:pt x="187" y="71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65"/>
                  <a:pt x="186" y="65"/>
                  <a:pt x="186" y="65"/>
                </a:cubicBezTo>
                <a:cubicBezTo>
                  <a:pt x="191" y="66"/>
                  <a:pt x="191" y="66"/>
                  <a:pt x="191" y="66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97" y="65"/>
                  <a:pt x="197" y="65"/>
                  <a:pt x="197" y="65"/>
                </a:cubicBezTo>
                <a:lnTo>
                  <a:pt x="196" y="69"/>
                </a:lnTo>
                <a:close/>
                <a:moveTo>
                  <a:pt x="115" y="22"/>
                </a:moveTo>
                <a:cubicBezTo>
                  <a:pt x="118" y="19"/>
                  <a:pt x="118" y="19"/>
                  <a:pt x="118" y="19"/>
                </a:cubicBezTo>
                <a:cubicBezTo>
                  <a:pt x="122" y="18"/>
                  <a:pt x="127" y="17"/>
                  <a:pt x="131" y="16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0" y="26"/>
                  <a:pt x="110" y="26"/>
                  <a:pt x="110" y="26"/>
                </a:cubicBezTo>
                <a:lnTo>
                  <a:pt x="115" y="22"/>
                </a:lnTo>
                <a:close/>
                <a:moveTo>
                  <a:pt x="101" y="25"/>
                </a:moveTo>
                <a:cubicBezTo>
                  <a:pt x="103" y="26"/>
                  <a:pt x="103" y="26"/>
                  <a:pt x="103" y="26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05" y="34"/>
                  <a:pt x="105" y="34"/>
                  <a:pt x="105" y="34"/>
                </a:cubicBezTo>
                <a:cubicBezTo>
                  <a:pt x="100" y="31"/>
                  <a:pt x="100" y="31"/>
                  <a:pt x="100" y="31"/>
                </a:cubicBezTo>
                <a:lnTo>
                  <a:pt x="101" y="25"/>
                </a:lnTo>
                <a:close/>
                <a:moveTo>
                  <a:pt x="95" y="26"/>
                </a:moveTo>
                <a:cubicBezTo>
                  <a:pt x="95" y="27"/>
                  <a:pt x="95" y="27"/>
                  <a:pt x="95" y="27"/>
                </a:cubicBezTo>
                <a:cubicBezTo>
                  <a:pt x="94" y="29"/>
                  <a:pt x="94" y="29"/>
                  <a:pt x="94" y="29"/>
                </a:cubicBezTo>
                <a:cubicBezTo>
                  <a:pt x="91" y="30"/>
                  <a:pt x="91" y="30"/>
                  <a:pt x="91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88" y="30"/>
                  <a:pt x="88" y="30"/>
                  <a:pt x="88" y="30"/>
                </a:cubicBezTo>
                <a:cubicBezTo>
                  <a:pt x="90" y="29"/>
                  <a:pt x="92" y="27"/>
                  <a:pt x="95" y="26"/>
                </a:cubicBezTo>
                <a:close/>
                <a:moveTo>
                  <a:pt x="81" y="43"/>
                </a:moveTo>
                <a:cubicBezTo>
                  <a:pt x="86" y="38"/>
                  <a:pt x="86" y="38"/>
                  <a:pt x="86" y="38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2"/>
                  <a:pt x="87" y="42"/>
                  <a:pt x="87" y="42"/>
                </a:cubicBezTo>
                <a:cubicBezTo>
                  <a:pt x="84" y="45"/>
                  <a:pt x="84" y="45"/>
                  <a:pt x="84" y="45"/>
                </a:cubicBezTo>
                <a:cubicBezTo>
                  <a:pt x="80" y="45"/>
                  <a:pt x="80" y="45"/>
                  <a:pt x="80" y="45"/>
                </a:cubicBezTo>
                <a:lnTo>
                  <a:pt x="81" y="43"/>
                </a:lnTo>
                <a:close/>
                <a:moveTo>
                  <a:pt x="54" y="54"/>
                </a:move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62" y="47"/>
                  <a:pt x="66" y="43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6"/>
                  <a:pt x="78" y="46"/>
                  <a:pt x="78" y="46"/>
                </a:cubicBezTo>
                <a:cubicBezTo>
                  <a:pt x="70" y="54"/>
                  <a:pt x="70" y="54"/>
                  <a:pt x="70" y="54"/>
                </a:cubicBezTo>
                <a:cubicBezTo>
                  <a:pt x="60" y="59"/>
                  <a:pt x="60" y="59"/>
                  <a:pt x="60" y="59"/>
                </a:cubicBezTo>
                <a:cubicBezTo>
                  <a:pt x="54" y="55"/>
                  <a:pt x="54" y="55"/>
                  <a:pt x="54" y="55"/>
                </a:cubicBezTo>
                <a:lnTo>
                  <a:pt x="54" y="54"/>
                </a:lnTo>
                <a:close/>
                <a:moveTo>
                  <a:pt x="17" y="162"/>
                </a:moveTo>
                <a:cubicBezTo>
                  <a:pt x="15" y="156"/>
                  <a:pt x="15" y="156"/>
                  <a:pt x="15" y="156"/>
                </a:cubicBezTo>
                <a:cubicBezTo>
                  <a:pt x="15" y="156"/>
                  <a:pt x="15" y="155"/>
                  <a:pt x="15" y="155"/>
                </a:cubicBezTo>
                <a:cubicBezTo>
                  <a:pt x="17" y="160"/>
                  <a:pt x="17" y="160"/>
                  <a:pt x="17" y="160"/>
                </a:cubicBezTo>
                <a:lnTo>
                  <a:pt x="17" y="162"/>
                </a:lnTo>
                <a:close/>
                <a:moveTo>
                  <a:pt x="141" y="245"/>
                </a:moveTo>
                <a:cubicBezTo>
                  <a:pt x="126" y="256"/>
                  <a:pt x="126" y="256"/>
                  <a:pt x="126" y="256"/>
                </a:cubicBezTo>
                <a:cubicBezTo>
                  <a:pt x="109" y="277"/>
                  <a:pt x="109" y="277"/>
                  <a:pt x="109" y="277"/>
                </a:cubicBezTo>
                <a:cubicBezTo>
                  <a:pt x="100" y="274"/>
                  <a:pt x="91" y="270"/>
                  <a:pt x="82" y="266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7" y="212"/>
                  <a:pt x="67" y="212"/>
                  <a:pt x="67" y="212"/>
                </a:cubicBezTo>
                <a:cubicBezTo>
                  <a:pt x="71" y="202"/>
                  <a:pt x="71" y="202"/>
                  <a:pt x="71" y="202"/>
                </a:cubicBezTo>
                <a:cubicBezTo>
                  <a:pt x="71" y="194"/>
                  <a:pt x="71" y="194"/>
                  <a:pt x="71" y="194"/>
                </a:cubicBezTo>
                <a:cubicBezTo>
                  <a:pt x="66" y="189"/>
                  <a:pt x="66" y="189"/>
                  <a:pt x="66" y="189"/>
                </a:cubicBezTo>
                <a:cubicBezTo>
                  <a:pt x="30" y="173"/>
                  <a:pt x="30" y="173"/>
                  <a:pt x="30" y="173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0"/>
                </a:cubicBezTo>
                <a:cubicBezTo>
                  <a:pt x="14" y="115"/>
                  <a:pt x="28" y="82"/>
                  <a:pt x="50" y="58"/>
                </a:cubicBezTo>
                <a:cubicBezTo>
                  <a:pt x="54" y="60"/>
                  <a:pt x="54" y="60"/>
                  <a:pt x="54" y="60"/>
                </a:cubicBezTo>
                <a:cubicBezTo>
                  <a:pt x="77" y="56"/>
                  <a:pt x="77" y="56"/>
                  <a:pt x="77" y="56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5"/>
                  <a:pt x="80" y="55"/>
                  <a:pt x="80" y="55"/>
                </a:cubicBezTo>
                <a:cubicBezTo>
                  <a:pt x="79" y="59"/>
                  <a:pt x="79" y="59"/>
                  <a:pt x="79" y="59"/>
                </a:cubicBezTo>
                <a:cubicBezTo>
                  <a:pt x="78" y="60"/>
                  <a:pt x="78" y="60"/>
                  <a:pt x="78" y="60"/>
                </a:cubicBezTo>
                <a:cubicBezTo>
                  <a:pt x="94" y="38"/>
                  <a:pt x="94" y="38"/>
                  <a:pt x="94" y="38"/>
                </a:cubicBezTo>
                <a:cubicBezTo>
                  <a:pt x="95" y="37"/>
                  <a:pt x="95" y="37"/>
                  <a:pt x="95" y="37"/>
                </a:cubicBezTo>
                <a:cubicBezTo>
                  <a:pt x="96" y="37"/>
                  <a:pt x="96" y="37"/>
                  <a:pt x="96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8" y="39"/>
                  <a:pt x="98" y="39"/>
                  <a:pt x="98" y="39"/>
                </a:cubicBezTo>
                <a:cubicBezTo>
                  <a:pt x="88" y="57"/>
                  <a:pt x="88" y="57"/>
                  <a:pt x="88" y="57"/>
                </a:cubicBezTo>
                <a:cubicBezTo>
                  <a:pt x="92" y="61"/>
                  <a:pt x="92" y="61"/>
                  <a:pt x="92" y="61"/>
                </a:cubicBezTo>
                <a:cubicBezTo>
                  <a:pt x="97" y="57"/>
                  <a:pt x="97" y="57"/>
                  <a:pt x="97" y="57"/>
                </a:cubicBezTo>
                <a:cubicBezTo>
                  <a:pt x="99" y="40"/>
                  <a:pt x="99" y="40"/>
                  <a:pt x="99" y="40"/>
                </a:cubicBezTo>
                <a:cubicBezTo>
                  <a:pt x="105" y="38"/>
                  <a:pt x="105" y="38"/>
                  <a:pt x="105" y="38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22" y="52"/>
                  <a:pt x="122" y="52"/>
                  <a:pt x="122" y="52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99" y="60"/>
                  <a:pt x="99" y="60"/>
                  <a:pt x="99" y="60"/>
                </a:cubicBezTo>
                <a:cubicBezTo>
                  <a:pt x="77" y="77"/>
                  <a:pt x="77" y="77"/>
                  <a:pt x="77" y="77"/>
                </a:cubicBezTo>
                <a:cubicBezTo>
                  <a:pt x="70" y="88"/>
                  <a:pt x="70" y="88"/>
                  <a:pt x="70" y="88"/>
                </a:cubicBezTo>
                <a:cubicBezTo>
                  <a:pt x="76" y="94"/>
                  <a:pt x="76" y="94"/>
                  <a:pt x="76" y="94"/>
                </a:cubicBezTo>
                <a:cubicBezTo>
                  <a:pt x="86" y="99"/>
                  <a:pt x="86" y="99"/>
                  <a:pt x="86" y="99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9" y="81"/>
                  <a:pt x="99" y="81"/>
                  <a:pt x="99" y="81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27" y="115"/>
                  <a:pt x="127" y="115"/>
                  <a:pt x="127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05" y="112"/>
                  <a:pt x="105" y="112"/>
                  <a:pt x="105" y="112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6" y="161"/>
                  <a:pt x="76" y="161"/>
                  <a:pt x="76" y="161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69" y="154"/>
                  <a:pt x="69" y="154"/>
                  <a:pt x="69" y="154"/>
                </a:cubicBezTo>
                <a:cubicBezTo>
                  <a:pt x="54" y="151"/>
                  <a:pt x="54" y="151"/>
                  <a:pt x="54" y="151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2" y="165"/>
                  <a:pt x="42" y="165"/>
                  <a:pt x="42" y="165"/>
                </a:cubicBezTo>
                <a:cubicBezTo>
                  <a:pt x="42" y="170"/>
                  <a:pt x="42" y="170"/>
                  <a:pt x="42" y="170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56" y="169"/>
                  <a:pt x="56" y="169"/>
                  <a:pt x="56" y="16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98" y="187"/>
                  <a:pt x="98" y="187"/>
                  <a:pt x="98" y="187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49" y="218"/>
                  <a:pt x="149" y="218"/>
                  <a:pt x="149" y="218"/>
                </a:cubicBezTo>
                <a:lnTo>
                  <a:pt x="141" y="245"/>
                </a:lnTo>
                <a:close/>
                <a:moveTo>
                  <a:pt x="95" y="72"/>
                </a:moveTo>
                <a:cubicBezTo>
                  <a:pt x="94" y="73"/>
                  <a:pt x="94" y="73"/>
                  <a:pt x="94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92" y="67"/>
                  <a:pt x="92" y="67"/>
                  <a:pt x="92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4" y="69"/>
                  <a:pt x="94" y="69"/>
                  <a:pt x="94" y="69"/>
                </a:cubicBezTo>
                <a:lnTo>
                  <a:pt x="95" y="72"/>
                </a:lnTo>
                <a:close/>
                <a:moveTo>
                  <a:pt x="145" y="76"/>
                </a:moveTo>
                <a:cubicBezTo>
                  <a:pt x="142" y="67"/>
                  <a:pt x="142" y="67"/>
                  <a:pt x="142" y="67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5" y="29"/>
                  <a:pt x="145" y="29"/>
                  <a:pt x="145" y="29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4" y="25"/>
                  <a:pt x="134" y="25"/>
                  <a:pt x="134" y="25"/>
                </a:cubicBezTo>
                <a:cubicBezTo>
                  <a:pt x="135" y="22"/>
                  <a:pt x="135" y="22"/>
                  <a:pt x="135" y="22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2" y="16"/>
                  <a:pt x="145" y="15"/>
                  <a:pt x="147" y="15"/>
                </a:cubicBezTo>
                <a:cubicBezTo>
                  <a:pt x="165" y="15"/>
                  <a:pt x="181" y="19"/>
                  <a:pt x="197" y="25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150" y="81"/>
                  <a:pt x="150" y="81"/>
                  <a:pt x="150" y="81"/>
                </a:cubicBezTo>
                <a:lnTo>
                  <a:pt x="145" y="76"/>
                </a:lnTo>
                <a:close/>
                <a:moveTo>
                  <a:pt x="277" y="185"/>
                </a:moveTo>
                <a:cubicBezTo>
                  <a:pt x="269" y="214"/>
                  <a:pt x="250" y="240"/>
                  <a:pt x="226" y="258"/>
                </a:cubicBezTo>
                <a:cubicBezTo>
                  <a:pt x="208" y="197"/>
                  <a:pt x="208" y="197"/>
                  <a:pt x="208" y="197"/>
                </a:cubicBezTo>
                <a:cubicBezTo>
                  <a:pt x="198" y="195"/>
                  <a:pt x="198" y="195"/>
                  <a:pt x="198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82" y="139"/>
                  <a:pt x="182" y="139"/>
                  <a:pt x="182" y="139"/>
                </a:cubicBezTo>
                <a:cubicBezTo>
                  <a:pt x="181" y="132"/>
                  <a:pt x="181" y="132"/>
                  <a:pt x="181" y="132"/>
                </a:cubicBezTo>
                <a:cubicBezTo>
                  <a:pt x="182" y="126"/>
                  <a:pt x="182" y="126"/>
                  <a:pt x="182" y="126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18"/>
                  <a:pt x="193" y="118"/>
                  <a:pt x="193" y="118"/>
                </a:cubicBezTo>
                <a:cubicBezTo>
                  <a:pt x="191" y="115"/>
                  <a:pt x="191" y="115"/>
                  <a:pt x="191" y="115"/>
                </a:cubicBezTo>
                <a:cubicBezTo>
                  <a:pt x="190" y="112"/>
                  <a:pt x="190" y="112"/>
                  <a:pt x="190" y="112"/>
                </a:cubicBezTo>
                <a:cubicBezTo>
                  <a:pt x="216" y="93"/>
                  <a:pt x="216" y="93"/>
                  <a:pt x="216" y="93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07" y="83"/>
                  <a:pt x="207" y="83"/>
                  <a:pt x="207" y="83"/>
                </a:cubicBezTo>
                <a:cubicBezTo>
                  <a:pt x="206" y="79"/>
                  <a:pt x="206" y="79"/>
                  <a:pt x="206" y="79"/>
                </a:cubicBezTo>
                <a:cubicBezTo>
                  <a:pt x="226" y="53"/>
                  <a:pt x="226" y="53"/>
                  <a:pt x="226" y="53"/>
                </a:cubicBezTo>
                <a:cubicBezTo>
                  <a:pt x="233" y="49"/>
                  <a:pt x="233" y="49"/>
                  <a:pt x="233" y="49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42" y="54"/>
                  <a:pt x="247" y="59"/>
                  <a:pt x="251" y="64"/>
                </a:cubicBezTo>
                <a:cubicBezTo>
                  <a:pt x="249" y="64"/>
                  <a:pt x="249" y="64"/>
                  <a:pt x="249" y="64"/>
                </a:cubicBezTo>
                <a:cubicBezTo>
                  <a:pt x="254" y="69"/>
                  <a:pt x="254" y="69"/>
                  <a:pt x="254" y="69"/>
                </a:cubicBezTo>
                <a:cubicBezTo>
                  <a:pt x="255" y="69"/>
                  <a:pt x="255" y="69"/>
                  <a:pt x="255" y="69"/>
                </a:cubicBezTo>
                <a:cubicBezTo>
                  <a:pt x="266" y="84"/>
                  <a:pt x="275" y="101"/>
                  <a:pt x="279" y="121"/>
                </a:cubicBezTo>
                <a:cubicBezTo>
                  <a:pt x="278" y="122"/>
                  <a:pt x="278" y="122"/>
                  <a:pt x="278" y="122"/>
                </a:cubicBezTo>
                <a:cubicBezTo>
                  <a:pt x="279" y="123"/>
                  <a:pt x="279" y="123"/>
                  <a:pt x="279" y="123"/>
                </a:cubicBezTo>
                <a:cubicBezTo>
                  <a:pt x="281" y="131"/>
                  <a:pt x="282" y="140"/>
                  <a:pt x="282" y="148"/>
                </a:cubicBezTo>
                <a:cubicBezTo>
                  <a:pt x="282" y="160"/>
                  <a:pt x="280" y="172"/>
                  <a:pt x="277" y="183"/>
                </a:cubicBezTo>
                <a:cubicBezTo>
                  <a:pt x="276" y="184"/>
                  <a:pt x="276" y="184"/>
                  <a:pt x="276" y="184"/>
                </a:cubicBezTo>
                <a:lnTo>
                  <a:pt x="277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63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0" grpId="0"/>
      <p:bldP spid="2" grpId="0" animBg="1"/>
      <p:bldP spid="45" grpId="0" animBg="1"/>
      <p:bldP spid="50" grpId="0" animBg="1"/>
      <p:bldP spid="56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85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305387" y="1948017"/>
            <a:ext cx="1975418" cy="1975418"/>
            <a:chOff x="1969562" y="1927536"/>
            <a:chExt cx="1687296" cy="168729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1969562" y="1927536"/>
              <a:ext cx="1687296" cy="16872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2195767" y="2596276"/>
              <a:ext cx="1233979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3"/>
            <p:cNvSpPr txBox="1">
              <a:spLocks/>
            </p:cNvSpPr>
            <p:nvPr/>
          </p:nvSpPr>
          <p:spPr>
            <a:xfrm>
              <a:off x="2196579" y="2408465"/>
              <a:ext cx="1232356" cy="20307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Oval 38"/>
          <p:cNvSpPr>
            <a:spLocks noChangeAspect="1"/>
          </p:cNvSpPr>
          <p:nvPr/>
        </p:nvSpPr>
        <p:spPr>
          <a:xfrm rot="10800000" flipV="1">
            <a:off x="5411548" y="4049449"/>
            <a:ext cx="570048" cy="570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8218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AU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819706" y="2046629"/>
            <a:ext cx="729648" cy="729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AU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989151" y="1616151"/>
            <a:ext cx="593761" cy="5937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476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328765" y="2792324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5917283" y="4248897"/>
            <a:ext cx="1523343" cy="1523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 rot="10800000" flipV="1">
            <a:off x="6986285" y="5323723"/>
            <a:ext cx="684958" cy="684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645160" y="1789168"/>
            <a:ext cx="1662068" cy="166206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946361" y="4142488"/>
            <a:ext cx="1975418" cy="1975418"/>
            <a:chOff x="4225339" y="3801934"/>
            <a:chExt cx="1687296" cy="168729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225339" y="3801934"/>
              <a:ext cx="1687296" cy="16872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32"/>
            <p:cNvSpPr txBox="1">
              <a:spLocks/>
            </p:cNvSpPr>
            <p:nvPr/>
          </p:nvSpPr>
          <p:spPr>
            <a:xfrm>
              <a:off x="4440757" y="4449449"/>
              <a:ext cx="1246871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4446925" y="4261632"/>
              <a:ext cx="1232356" cy="1663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2"/>
          <p:cNvSpPr txBox="1">
            <a:spLocks/>
          </p:cNvSpPr>
          <p:nvPr/>
        </p:nvSpPr>
        <p:spPr>
          <a:xfrm>
            <a:off x="6078257" y="4714152"/>
            <a:ext cx="11988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8888680" y="2192286"/>
            <a:ext cx="1251068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9356890" y="3907067"/>
            <a:ext cx="564889" cy="5648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773698" y="3687709"/>
            <a:ext cx="1538122" cy="15381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3671450" y="3461622"/>
            <a:ext cx="593761" cy="593761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109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109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0394386" y="3079522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10800000" flipV="1">
            <a:off x="11567243" y="4026941"/>
            <a:ext cx="481576" cy="4815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10184101" y="4685135"/>
            <a:ext cx="890125" cy="8901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95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n-US" sz="295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2"/>
          <p:cNvSpPr txBox="1">
            <a:spLocks/>
          </p:cNvSpPr>
          <p:nvPr/>
        </p:nvSpPr>
        <p:spPr>
          <a:xfrm>
            <a:off x="855769" y="1880601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41354" y="1579853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855769" y="3772353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33"/>
          <p:cNvSpPr txBox="1">
            <a:spLocks/>
          </p:cNvSpPr>
          <p:nvPr/>
        </p:nvSpPr>
        <p:spPr>
          <a:xfrm>
            <a:off x="841354" y="347160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55769" y="5418857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41354" y="5118108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4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5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4975" y="2503525"/>
            <a:ext cx="2223370" cy="222337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346" y="3117108"/>
            <a:ext cx="1761285" cy="139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7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429" y="4325081"/>
            <a:ext cx="169655" cy="169655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859" y="2237881"/>
            <a:ext cx="482177" cy="48217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15" y="3279535"/>
            <a:ext cx="285557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15" y="3831006"/>
            <a:ext cx="397945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24579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4" y="2484865"/>
            <a:ext cx="3148260" cy="1095314"/>
            <a:chOff x="6597339" y="1985092"/>
            <a:chExt cx="2240006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712692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4" y="4768454"/>
            <a:ext cx="3168351" cy="1180141"/>
            <a:chOff x="6597339" y="3205806"/>
            <a:chExt cx="2252853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1" y="3289902"/>
              <a:ext cx="1713181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7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68736" y="4788543"/>
            <a:ext cx="3238031" cy="1160051"/>
            <a:chOff x="87131" y="3201419"/>
            <a:chExt cx="2302629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87131" y="3271347"/>
              <a:ext cx="1708930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30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63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9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238" y="1443492"/>
            <a:ext cx="11974512" cy="27068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334897" y="1298682"/>
            <a:ext cx="3143150" cy="5328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4238" y="4251010"/>
            <a:ext cx="2586434" cy="237621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647493" y="4251010"/>
            <a:ext cx="5478122" cy="2376219"/>
            <a:chOff x="4572000" y="2786064"/>
            <a:chExt cx="3214710" cy="1928826"/>
          </a:xfrm>
        </p:grpSpPr>
        <p:sp>
          <p:nvSpPr>
            <p:cNvPr id="14" name="Rectangle 13"/>
            <p:cNvSpPr/>
            <p:nvPr/>
          </p:nvSpPr>
          <p:spPr>
            <a:xfrm>
              <a:off x="4572000" y="2786064"/>
              <a:ext cx="3214710" cy="19288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750210" y="2980177"/>
              <a:ext cx="2857520" cy="1480737"/>
              <a:chOff x="4750210" y="2980177"/>
              <a:chExt cx="2857520" cy="148073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750210" y="3261736"/>
                <a:ext cx="2857520" cy="119917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750210" y="2980177"/>
                <a:ext cx="1083669" cy="199863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11" name="TextBox 39"/>
          <p:cNvSpPr txBox="1"/>
          <p:nvPr/>
        </p:nvSpPr>
        <p:spPr>
          <a:xfrm>
            <a:off x="9719088" y="3076993"/>
            <a:ext cx="23747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39"/>
          <p:cNvSpPr txBox="1"/>
          <p:nvPr/>
        </p:nvSpPr>
        <p:spPr>
          <a:xfrm>
            <a:off x="9649974" y="3619009"/>
            <a:ext cx="251299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9"/>
          <p:cNvSpPr txBox="1"/>
          <p:nvPr/>
        </p:nvSpPr>
        <p:spPr>
          <a:xfrm>
            <a:off x="1381163" y="1936634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98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1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Others_1"/>
          <p:cNvSpPr txBox="1"/>
          <p:nvPr>
            <p:custDataLst>
              <p:tags r:id="rId2"/>
            </p:custDataLst>
          </p:nvPr>
        </p:nvSpPr>
        <p:spPr>
          <a:xfrm>
            <a:off x="3189193" y="2317770"/>
            <a:ext cx="1074297" cy="2954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95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95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95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31" name="MH_Others_2"/>
          <p:cNvSpPr txBox="1"/>
          <p:nvPr>
            <p:custDataLst>
              <p:tags r:id="rId3"/>
            </p:custDataLst>
          </p:nvPr>
        </p:nvSpPr>
        <p:spPr>
          <a:xfrm rot="5400000">
            <a:off x="1044839" y="3441138"/>
            <a:ext cx="3284572" cy="707758"/>
          </a:xfrm>
          <a:prstGeom prst="rect">
            <a:avLst/>
          </a:prstGeom>
          <a:noFill/>
        </p:spPr>
        <p:txBody>
          <a:bodyPr wrap="square" anchor="t" anchorCtr="0">
            <a:spAutoFit/>
          </a:bodyPr>
          <a:lstStyle/>
          <a:p>
            <a:pPr algn="ctr">
              <a:defRPr/>
            </a:pPr>
            <a:r>
              <a:rPr lang="en-US" altLang="zh-CN" sz="3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9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Number_1"/>
          <p:cNvSpPr/>
          <p:nvPr>
            <p:custDataLst>
              <p:tags r:id="rId4"/>
            </p:custDataLst>
          </p:nvPr>
        </p:nvSpPr>
        <p:spPr>
          <a:xfrm>
            <a:off x="5901587" y="2263816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9" name="MH_Entry_1"/>
          <p:cNvSpPr/>
          <p:nvPr>
            <p:custDataLst>
              <p:tags r:id="rId5"/>
            </p:custDataLst>
          </p:nvPr>
        </p:nvSpPr>
        <p:spPr>
          <a:xfrm>
            <a:off x="6429376" y="2169875"/>
            <a:ext cx="3381189" cy="51931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6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2" name="MH_Number_2"/>
          <p:cNvSpPr/>
          <p:nvPr>
            <p:custDataLst>
              <p:tags r:id="rId6"/>
            </p:custDataLst>
          </p:nvPr>
        </p:nvSpPr>
        <p:spPr>
          <a:xfrm>
            <a:off x="5901587" y="3133284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3" name="MH_Entry_2"/>
          <p:cNvSpPr/>
          <p:nvPr>
            <p:custDataLst>
              <p:tags r:id="rId7"/>
            </p:custDataLst>
          </p:nvPr>
        </p:nvSpPr>
        <p:spPr>
          <a:xfrm>
            <a:off x="6429376" y="3039343"/>
            <a:ext cx="3381189" cy="51931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6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61" name="MH_Number_3"/>
          <p:cNvSpPr/>
          <p:nvPr>
            <p:custDataLst>
              <p:tags r:id="rId8"/>
            </p:custDataLst>
          </p:nvPr>
        </p:nvSpPr>
        <p:spPr>
          <a:xfrm>
            <a:off x="5901587" y="4002752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65" name="MH_Entry_3"/>
          <p:cNvSpPr/>
          <p:nvPr>
            <p:custDataLst>
              <p:tags r:id="rId9"/>
            </p:custDataLst>
          </p:nvPr>
        </p:nvSpPr>
        <p:spPr>
          <a:xfrm>
            <a:off x="6429376" y="3908812"/>
            <a:ext cx="3381189" cy="51931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6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3" name="MH_Number_4"/>
          <p:cNvSpPr/>
          <p:nvPr>
            <p:custDataLst>
              <p:tags r:id="rId10"/>
            </p:custDataLst>
          </p:nvPr>
        </p:nvSpPr>
        <p:spPr>
          <a:xfrm>
            <a:off x="5901587" y="4872220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7" name="MH_Entry_4"/>
          <p:cNvSpPr/>
          <p:nvPr>
            <p:custDataLst>
              <p:tags r:id="rId11"/>
            </p:custDataLst>
          </p:nvPr>
        </p:nvSpPr>
        <p:spPr>
          <a:xfrm>
            <a:off x="6429376" y="4778279"/>
            <a:ext cx="3381189" cy="51931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3175" cap="sq">
            <a:solidFill>
              <a:schemeClr val="bg1">
                <a:lumMod val="6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502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5" grpId="0" animBg="1"/>
      <p:bldP spid="49" grpId="0" animBg="1"/>
      <p:bldP spid="52" grpId="0" animBg="1"/>
      <p:bldP spid="53" grpId="0" animBg="1"/>
      <p:bldP spid="61" grpId="0" animBg="1"/>
      <p:bldP spid="65" grpId="0" animBg="1"/>
      <p:bldP spid="73" grpId="0" animBg="1"/>
      <p:bldP spid="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6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4975" y="2503525"/>
            <a:ext cx="2223370" cy="222337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346" y="3117108"/>
            <a:ext cx="1761285" cy="139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429" y="4325081"/>
            <a:ext cx="169655" cy="16965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859" y="2237881"/>
            <a:ext cx="482177" cy="482177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15" y="3279535"/>
            <a:ext cx="285557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15" y="3831006"/>
            <a:ext cx="397945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65493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31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91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3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9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4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1312069"/>
            <a:ext cx="12858750" cy="280831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56767" y="1918793"/>
            <a:ext cx="669674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5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56767" y="3609891"/>
            <a:ext cx="1630166" cy="226591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29274" y="3609891"/>
            <a:ext cx="1738810" cy="226591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56767" y="1691159"/>
            <a:ext cx="494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320204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6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4975" y="2503525"/>
            <a:ext cx="2223370" cy="222337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346" y="3117108"/>
            <a:ext cx="1761285" cy="139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429" y="4325081"/>
            <a:ext cx="169655" cy="16965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859" y="2237881"/>
            <a:ext cx="482177" cy="48217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15" y="3279535"/>
            <a:ext cx="285557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15" y="3831006"/>
            <a:ext cx="397945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65631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10" name="TextBox 39"/>
          <p:cNvSpPr txBox="1"/>
          <p:nvPr/>
        </p:nvSpPr>
        <p:spPr>
          <a:xfrm>
            <a:off x="8013551" y="2052748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6717407" y="4157319"/>
            <a:ext cx="5475162" cy="10860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8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392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69415" y="2010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03326" y="2070100"/>
              <a:ext cx="2120899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972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185392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873559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5617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H="1">
            <a:off x="4219283" y="4009263"/>
            <a:ext cx="2568279" cy="22098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AU" sz="843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26386" y="1738297"/>
            <a:ext cx="2568279" cy="22098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4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364085" y="1738298"/>
            <a:ext cx="2783523" cy="4480832"/>
            <a:chOff x="1293091" y="1708726"/>
            <a:chExt cx="2639337" cy="4248726"/>
          </a:xfrm>
        </p:grpSpPr>
        <p:sp>
          <p:nvSpPr>
            <p:cNvPr id="43" name="Rectangle 42"/>
            <p:cNvSpPr/>
            <p:nvPr/>
          </p:nvSpPr>
          <p:spPr>
            <a:xfrm>
              <a:off x="1293091" y="1708726"/>
              <a:ext cx="2639337" cy="42487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527049" y="2883040"/>
              <a:ext cx="2130552" cy="140080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527049" y="2511283"/>
              <a:ext cx="1551209" cy="20428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19283" y="1738298"/>
            <a:ext cx="4635428" cy="2209866"/>
            <a:chOff x="4000390" y="1708726"/>
            <a:chExt cx="4395314" cy="2095396"/>
          </a:xfrm>
        </p:grpSpPr>
        <p:sp>
          <p:nvSpPr>
            <p:cNvPr id="67" name="Rectangle 66"/>
            <p:cNvSpPr/>
            <p:nvPr/>
          </p:nvSpPr>
          <p:spPr>
            <a:xfrm>
              <a:off x="4000390" y="1708726"/>
              <a:ext cx="4395314" cy="20953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4305080" y="2594238"/>
              <a:ext cx="3566148" cy="8755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4305080" y="2229297"/>
              <a:ext cx="158608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59237" y="4009263"/>
            <a:ext cx="4635428" cy="2209867"/>
            <a:chOff x="6503595" y="3862056"/>
            <a:chExt cx="4395314" cy="2095396"/>
          </a:xfrm>
        </p:grpSpPr>
        <p:sp>
          <p:nvSpPr>
            <p:cNvPr id="71" name="Rectangle 70"/>
            <p:cNvSpPr/>
            <p:nvPr/>
          </p:nvSpPr>
          <p:spPr>
            <a:xfrm flipH="1">
              <a:off x="6503595" y="3862056"/>
              <a:ext cx="4395314" cy="20953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6847112" y="4735354"/>
              <a:ext cx="3723351" cy="121902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3"/>
            <p:cNvSpPr txBox="1">
              <a:spLocks/>
            </p:cNvSpPr>
            <p:nvPr/>
          </p:nvSpPr>
          <p:spPr>
            <a:xfrm>
              <a:off x="6847112" y="4350709"/>
              <a:ext cx="136550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7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48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4975" y="2503525"/>
            <a:ext cx="2223370" cy="222337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346" y="3117108"/>
            <a:ext cx="1761285" cy="139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429" y="4325081"/>
            <a:ext cx="169655" cy="16965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859" y="2237881"/>
            <a:ext cx="482177" cy="48217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15" y="3279535"/>
            <a:ext cx="285557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15" y="3831006"/>
            <a:ext cx="397945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6798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5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AUTOCOLOR" val="TRUE"/>
  <p:tag name="MH_TYPE" val="CONTENT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484">
      <a:dk1>
        <a:sysClr val="windowText" lastClr="000000"/>
      </a:dk1>
      <a:lt1>
        <a:sysClr val="window" lastClr="FFFFFF"/>
      </a:lt1>
      <a:dk2>
        <a:srgbClr val="3B5C94"/>
      </a:dk2>
      <a:lt2>
        <a:srgbClr val="E7E6E6"/>
      </a:lt2>
      <a:accent1>
        <a:srgbClr val="3B5C94"/>
      </a:accent1>
      <a:accent2>
        <a:srgbClr val="BFBFBF"/>
      </a:accent2>
      <a:accent3>
        <a:srgbClr val="3B5C94"/>
      </a:accent3>
      <a:accent4>
        <a:srgbClr val="BFBFBF"/>
      </a:accent4>
      <a:accent5>
        <a:srgbClr val="3B5C94"/>
      </a:accent5>
      <a:accent6>
        <a:srgbClr val="BFBFBF"/>
      </a:accent6>
      <a:hlink>
        <a:srgbClr val="3B5C94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7718</Words>
  <Application>Microsoft Office PowerPoint</Application>
  <PresentationFormat>自定义</PresentationFormat>
  <Paragraphs>299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化学实验</dc:title>
  <dc:creator/>
  <cp:keywords>www.1ppt.com</cp:keywords>
  <cp:lastModifiedBy/>
  <cp:revision>1</cp:revision>
  <dcterms:created xsi:type="dcterms:W3CDTF">2017-01-20T17:34:47Z</dcterms:created>
  <dcterms:modified xsi:type="dcterms:W3CDTF">2019-03-25T15:24:08Z</dcterms:modified>
</cp:coreProperties>
</file>